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57" r:id="rId3"/>
    <p:sldId id="258" r:id="rId4"/>
    <p:sldId id="262" r:id="rId5"/>
    <p:sldId id="263" r:id="rId6"/>
    <p:sldId id="264" r:id="rId7"/>
    <p:sldId id="265" r:id="rId8"/>
    <p:sldId id="259" r:id="rId9"/>
    <p:sldId id="266" r:id="rId10"/>
    <p:sldId id="267" r:id="rId11"/>
    <p:sldId id="268" r:id="rId12"/>
    <p:sldId id="269" r:id="rId13"/>
    <p:sldId id="260" r:id="rId14"/>
    <p:sldId id="270" r:id="rId15"/>
    <p:sldId id="271" r:id="rId16"/>
    <p:sldId id="272" r:id="rId17"/>
    <p:sldId id="273" r:id="rId18"/>
    <p:sldId id="261" r:id="rId19"/>
    <p:sldId id="274" r:id="rId20"/>
    <p:sldId id="275" r:id="rId21"/>
    <p:sldId id="276" r:id="rId22"/>
    <p:sldId id="277" r:id="rId23"/>
    <p:sldId id="278" r:id="rId24"/>
  </p:sldIdLst>
  <p:sldSz cx="9144000" cy="5143500" type="screen16x9"/>
  <p:notesSz cx="6858000" cy="9144000"/>
  <p:custDataLst>
    <p:tags r:id="rId2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0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762"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24F0E8-5AB5-4D18-961E-F4E381149013}" type="datetimeFigureOut">
              <a:rPr lang="zh-CN" altLang="en-US" smtClean="0"/>
              <a:t>2017/8/3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4C0CB7-62B6-4566-B364-694965B7E4BB}" type="slidenum">
              <a:rPr lang="zh-CN" altLang="en-US" smtClean="0"/>
              <a:t>‹#›</a:t>
            </a:fld>
            <a:endParaRPr lang="zh-CN" altLang="en-US"/>
          </a:p>
        </p:txBody>
      </p:sp>
    </p:spTree>
    <p:extLst>
      <p:ext uri="{BB962C8B-B14F-4D97-AF65-F5344CB8AC3E}">
        <p14:creationId xmlns:p14="http://schemas.microsoft.com/office/powerpoint/2010/main" val="321452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1</a:t>
            </a:fld>
            <a:endParaRPr lang="zh-CN" altLang="en-US"/>
          </a:p>
        </p:txBody>
      </p:sp>
    </p:spTree>
    <p:extLst>
      <p:ext uri="{BB962C8B-B14F-4D97-AF65-F5344CB8AC3E}">
        <p14:creationId xmlns:p14="http://schemas.microsoft.com/office/powerpoint/2010/main" val="2544612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10</a:t>
            </a:fld>
            <a:endParaRPr lang="zh-CN" altLang="en-US"/>
          </a:p>
        </p:txBody>
      </p:sp>
    </p:spTree>
    <p:extLst>
      <p:ext uri="{BB962C8B-B14F-4D97-AF65-F5344CB8AC3E}">
        <p14:creationId xmlns:p14="http://schemas.microsoft.com/office/powerpoint/2010/main" val="1146102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11</a:t>
            </a:fld>
            <a:endParaRPr lang="zh-CN" altLang="en-US"/>
          </a:p>
        </p:txBody>
      </p:sp>
    </p:spTree>
    <p:extLst>
      <p:ext uri="{BB962C8B-B14F-4D97-AF65-F5344CB8AC3E}">
        <p14:creationId xmlns:p14="http://schemas.microsoft.com/office/powerpoint/2010/main" val="3126388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12</a:t>
            </a:fld>
            <a:endParaRPr lang="zh-CN" altLang="en-US"/>
          </a:p>
        </p:txBody>
      </p:sp>
    </p:spTree>
    <p:extLst>
      <p:ext uri="{BB962C8B-B14F-4D97-AF65-F5344CB8AC3E}">
        <p14:creationId xmlns:p14="http://schemas.microsoft.com/office/powerpoint/2010/main" val="1594668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13</a:t>
            </a:fld>
            <a:endParaRPr lang="zh-CN" altLang="en-US"/>
          </a:p>
        </p:txBody>
      </p:sp>
    </p:spTree>
    <p:extLst>
      <p:ext uri="{BB962C8B-B14F-4D97-AF65-F5344CB8AC3E}">
        <p14:creationId xmlns:p14="http://schemas.microsoft.com/office/powerpoint/2010/main" val="3175662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14</a:t>
            </a:fld>
            <a:endParaRPr lang="zh-CN" altLang="en-US"/>
          </a:p>
        </p:txBody>
      </p:sp>
    </p:spTree>
    <p:extLst>
      <p:ext uri="{BB962C8B-B14F-4D97-AF65-F5344CB8AC3E}">
        <p14:creationId xmlns:p14="http://schemas.microsoft.com/office/powerpoint/2010/main" val="1804276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15</a:t>
            </a:fld>
            <a:endParaRPr lang="zh-CN" altLang="en-US"/>
          </a:p>
        </p:txBody>
      </p:sp>
    </p:spTree>
    <p:extLst>
      <p:ext uri="{BB962C8B-B14F-4D97-AF65-F5344CB8AC3E}">
        <p14:creationId xmlns:p14="http://schemas.microsoft.com/office/powerpoint/2010/main" val="1342901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16</a:t>
            </a:fld>
            <a:endParaRPr lang="zh-CN" altLang="en-US"/>
          </a:p>
        </p:txBody>
      </p:sp>
    </p:spTree>
    <p:extLst>
      <p:ext uri="{BB962C8B-B14F-4D97-AF65-F5344CB8AC3E}">
        <p14:creationId xmlns:p14="http://schemas.microsoft.com/office/powerpoint/2010/main" val="3318292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17</a:t>
            </a:fld>
            <a:endParaRPr lang="zh-CN" altLang="en-US"/>
          </a:p>
        </p:txBody>
      </p:sp>
    </p:spTree>
    <p:extLst>
      <p:ext uri="{BB962C8B-B14F-4D97-AF65-F5344CB8AC3E}">
        <p14:creationId xmlns:p14="http://schemas.microsoft.com/office/powerpoint/2010/main" val="4123704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18</a:t>
            </a:fld>
            <a:endParaRPr lang="zh-CN" altLang="en-US"/>
          </a:p>
        </p:txBody>
      </p:sp>
    </p:spTree>
    <p:extLst>
      <p:ext uri="{BB962C8B-B14F-4D97-AF65-F5344CB8AC3E}">
        <p14:creationId xmlns:p14="http://schemas.microsoft.com/office/powerpoint/2010/main" val="3186268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19</a:t>
            </a:fld>
            <a:endParaRPr lang="zh-CN" altLang="en-US"/>
          </a:p>
        </p:txBody>
      </p:sp>
    </p:spTree>
    <p:extLst>
      <p:ext uri="{BB962C8B-B14F-4D97-AF65-F5344CB8AC3E}">
        <p14:creationId xmlns:p14="http://schemas.microsoft.com/office/powerpoint/2010/main" val="1859706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2</a:t>
            </a:fld>
            <a:endParaRPr lang="zh-CN" altLang="en-US"/>
          </a:p>
        </p:txBody>
      </p:sp>
    </p:spTree>
    <p:extLst>
      <p:ext uri="{BB962C8B-B14F-4D97-AF65-F5344CB8AC3E}">
        <p14:creationId xmlns:p14="http://schemas.microsoft.com/office/powerpoint/2010/main" val="948542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20</a:t>
            </a:fld>
            <a:endParaRPr lang="zh-CN" altLang="en-US"/>
          </a:p>
        </p:txBody>
      </p:sp>
    </p:spTree>
    <p:extLst>
      <p:ext uri="{BB962C8B-B14F-4D97-AF65-F5344CB8AC3E}">
        <p14:creationId xmlns:p14="http://schemas.microsoft.com/office/powerpoint/2010/main" val="571985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21</a:t>
            </a:fld>
            <a:endParaRPr lang="zh-CN" altLang="en-US"/>
          </a:p>
        </p:txBody>
      </p:sp>
    </p:spTree>
    <p:extLst>
      <p:ext uri="{BB962C8B-B14F-4D97-AF65-F5344CB8AC3E}">
        <p14:creationId xmlns:p14="http://schemas.microsoft.com/office/powerpoint/2010/main" val="118703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22</a:t>
            </a:fld>
            <a:endParaRPr lang="zh-CN" altLang="en-US"/>
          </a:p>
        </p:txBody>
      </p:sp>
    </p:spTree>
    <p:extLst>
      <p:ext uri="{BB962C8B-B14F-4D97-AF65-F5344CB8AC3E}">
        <p14:creationId xmlns:p14="http://schemas.microsoft.com/office/powerpoint/2010/main" val="1792074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23</a:t>
            </a:fld>
            <a:endParaRPr lang="zh-CN" altLang="en-US"/>
          </a:p>
        </p:txBody>
      </p:sp>
    </p:spTree>
    <p:extLst>
      <p:ext uri="{BB962C8B-B14F-4D97-AF65-F5344CB8AC3E}">
        <p14:creationId xmlns:p14="http://schemas.microsoft.com/office/powerpoint/2010/main" val="3849580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3</a:t>
            </a:fld>
            <a:endParaRPr lang="zh-CN" altLang="en-US"/>
          </a:p>
        </p:txBody>
      </p:sp>
    </p:spTree>
    <p:extLst>
      <p:ext uri="{BB962C8B-B14F-4D97-AF65-F5344CB8AC3E}">
        <p14:creationId xmlns:p14="http://schemas.microsoft.com/office/powerpoint/2010/main" val="3969502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4</a:t>
            </a:fld>
            <a:endParaRPr lang="zh-CN" altLang="en-US"/>
          </a:p>
        </p:txBody>
      </p:sp>
    </p:spTree>
    <p:extLst>
      <p:ext uri="{BB962C8B-B14F-4D97-AF65-F5344CB8AC3E}">
        <p14:creationId xmlns:p14="http://schemas.microsoft.com/office/powerpoint/2010/main" val="20714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5</a:t>
            </a:fld>
            <a:endParaRPr lang="zh-CN" altLang="en-US"/>
          </a:p>
        </p:txBody>
      </p:sp>
    </p:spTree>
    <p:extLst>
      <p:ext uri="{BB962C8B-B14F-4D97-AF65-F5344CB8AC3E}">
        <p14:creationId xmlns:p14="http://schemas.microsoft.com/office/powerpoint/2010/main" val="427066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6</a:t>
            </a:fld>
            <a:endParaRPr lang="zh-CN" altLang="en-US"/>
          </a:p>
        </p:txBody>
      </p:sp>
    </p:spTree>
    <p:extLst>
      <p:ext uri="{BB962C8B-B14F-4D97-AF65-F5344CB8AC3E}">
        <p14:creationId xmlns:p14="http://schemas.microsoft.com/office/powerpoint/2010/main" val="1319992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7</a:t>
            </a:fld>
            <a:endParaRPr lang="zh-CN" altLang="en-US"/>
          </a:p>
        </p:txBody>
      </p:sp>
    </p:spTree>
    <p:extLst>
      <p:ext uri="{BB962C8B-B14F-4D97-AF65-F5344CB8AC3E}">
        <p14:creationId xmlns:p14="http://schemas.microsoft.com/office/powerpoint/2010/main" val="2502735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8</a:t>
            </a:fld>
            <a:endParaRPr lang="zh-CN" altLang="en-US"/>
          </a:p>
        </p:txBody>
      </p:sp>
    </p:spTree>
    <p:extLst>
      <p:ext uri="{BB962C8B-B14F-4D97-AF65-F5344CB8AC3E}">
        <p14:creationId xmlns:p14="http://schemas.microsoft.com/office/powerpoint/2010/main" val="1228920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4C0CB7-62B6-4566-B364-694965B7E4BB}" type="slidenum">
              <a:rPr lang="zh-CN" altLang="en-US" smtClean="0"/>
              <a:t>9</a:t>
            </a:fld>
            <a:endParaRPr lang="zh-CN" altLang="en-US"/>
          </a:p>
        </p:txBody>
      </p:sp>
    </p:spTree>
    <p:extLst>
      <p:ext uri="{BB962C8B-B14F-4D97-AF65-F5344CB8AC3E}">
        <p14:creationId xmlns:p14="http://schemas.microsoft.com/office/powerpoint/2010/main" val="675343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E849370E-9579-41B3-AE84-D3362EE0E42D}" type="datetimeFigureOut">
              <a:rPr lang="zh-CN" altLang="en-US" smtClean="0"/>
              <a:t>2017/8/3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33D7552-8931-4D10-A970-CBE2EB95FE3A}" type="slidenum">
              <a:rPr lang="zh-CN" altLang="en-US" smtClean="0"/>
              <a:t>‹#›</a:t>
            </a:fld>
            <a:endParaRPr lang="zh-CN" altLang="en-US"/>
          </a:p>
        </p:txBody>
      </p:sp>
    </p:spTree>
    <p:extLst>
      <p:ext uri="{BB962C8B-B14F-4D97-AF65-F5344CB8AC3E}">
        <p14:creationId xmlns:p14="http://schemas.microsoft.com/office/powerpoint/2010/main" val="821005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849370E-9579-41B3-AE84-D3362EE0E42D}" type="datetimeFigureOut">
              <a:rPr lang="zh-CN" altLang="en-US" smtClean="0"/>
              <a:t>2017/8/3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33D7552-8931-4D10-A970-CBE2EB95FE3A}" type="slidenum">
              <a:rPr lang="zh-CN" altLang="en-US" smtClean="0"/>
              <a:t>‹#›</a:t>
            </a:fld>
            <a:endParaRPr lang="zh-CN" altLang="en-US"/>
          </a:p>
        </p:txBody>
      </p:sp>
    </p:spTree>
    <p:extLst>
      <p:ext uri="{BB962C8B-B14F-4D97-AF65-F5344CB8AC3E}">
        <p14:creationId xmlns:p14="http://schemas.microsoft.com/office/powerpoint/2010/main" val="1269753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849370E-9579-41B3-AE84-D3362EE0E42D}" type="datetimeFigureOut">
              <a:rPr lang="zh-CN" altLang="en-US" smtClean="0"/>
              <a:t>2017/8/3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33D7552-8931-4D10-A970-CBE2EB95FE3A}" type="slidenum">
              <a:rPr lang="zh-CN" altLang="en-US" smtClean="0"/>
              <a:t>‹#›</a:t>
            </a:fld>
            <a:endParaRPr lang="zh-CN" altLang="en-US"/>
          </a:p>
        </p:txBody>
      </p:sp>
    </p:spTree>
    <p:extLst>
      <p:ext uri="{BB962C8B-B14F-4D97-AF65-F5344CB8AC3E}">
        <p14:creationId xmlns:p14="http://schemas.microsoft.com/office/powerpoint/2010/main" val="2532271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849370E-9579-41B3-AE84-D3362EE0E42D}" type="datetimeFigureOut">
              <a:rPr lang="zh-CN" altLang="en-US" smtClean="0"/>
              <a:t>2017/8/3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33D7552-8931-4D10-A970-CBE2EB95FE3A}" type="slidenum">
              <a:rPr lang="zh-CN" altLang="en-US" smtClean="0"/>
              <a:t>‹#›</a:t>
            </a:fld>
            <a:endParaRPr lang="zh-CN" altLang="en-US"/>
          </a:p>
        </p:txBody>
      </p:sp>
    </p:spTree>
    <p:extLst>
      <p:ext uri="{BB962C8B-B14F-4D97-AF65-F5344CB8AC3E}">
        <p14:creationId xmlns:p14="http://schemas.microsoft.com/office/powerpoint/2010/main" val="23804824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E849370E-9579-41B3-AE84-D3362EE0E42D}" type="datetimeFigureOut">
              <a:rPr lang="zh-CN" altLang="en-US" smtClean="0"/>
              <a:t>2017/8/3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33D7552-8931-4D10-A970-CBE2EB95FE3A}" type="slidenum">
              <a:rPr lang="zh-CN" altLang="en-US" smtClean="0"/>
              <a:t>‹#›</a:t>
            </a:fld>
            <a:endParaRPr lang="zh-CN" altLang="en-US"/>
          </a:p>
        </p:txBody>
      </p:sp>
    </p:spTree>
    <p:extLst>
      <p:ext uri="{BB962C8B-B14F-4D97-AF65-F5344CB8AC3E}">
        <p14:creationId xmlns:p14="http://schemas.microsoft.com/office/powerpoint/2010/main" val="1063479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849370E-9579-41B3-AE84-D3362EE0E42D}" type="datetimeFigureOut">
              <a:rPr lang="zh-CN" altLang="en-US" smtClean="0"/>
              <a:t>2017/8/3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33D7552-8931-4D10-A970-CBE2EB95FE3A}" type="slidenum">
              <a:rPr lang="zh-CN" altLang="en-US" smtClean="0"/>
              <a:t>‹#›</a:t>
            </a:fld>
            <a:endParaRPr lang="zh-CN" altLang="en-US"/>
          </a:p>
        </p:txBody>
      </p:sp>
    </p:spTree>
    <p:extLst>
      <p:ext uri="{BB962C8B-B14F-4D97-AF65-F5344CB8AC3E}">
        <p14:creationId xmlns:p14="http://schemas.microsoft.com/office/powerpoint/2010/main" val="2613227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E849370E-9579-41B3-AE84-D3362EE0E42D}" type="datetimeFigureOut">
              <a:rPr lang="zh-CN" altLang="en-US" smtClean="0"/>
              <a:t>2017/8/3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33D7552-8931-4D10-A970-CBE2EB95FE3A}" type="slidenum">
              <a:rPr lang="zh-CN" altLang="en-US" smtClean="0"/>
              <a:t>‹#›</a:t>
            </a:fld>
            <a:endParaRPr lang="zh-CN" altLang="en-US"/>
          </a:p>
        </p:txBody>
      </p:sp>
    </p:spTree>
    <p:extLst>
      <p:ext uri="{BB962C8B-B14F-4D97-AF65-F5344CB8AC3E}">
        <p14:creationId xmlns:p14="http://schemas.microsoft.com/office/powerpoint/2010/main" val="3591681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849370E-9579-41B3-AE84-D3362EE0E42D}" type="datetimeFigureOut">
              <a:rPr lang="zh-CN" altLang="en-US" smtClean="0"/>
              <a:t>2017/8/3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33D7552-8931-4D10-A970-CBE2EB95FE3A}" type="slidenum">
              <a:rPr lang="zh-CN" altLang="en-US" smtClean="0"/>
              <a:t>‹#›</a:t>
            </a:fld>
            <a:endParaRPr lang="zh-CN" altLang="en-US"/>
          </a:p>
        </p:txBody>
      </p:sp>
    </p:spTree>
    <p:extLst>
      <p:ext uri="{BB962C8B-B14F-4D97-AF65-F5344CB8AC3E}">
        <p14:creationId xmlns:p14="http://schemas.microsoft.com/office/powerpoint/2010/main" val="8208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9370E-9579-41B3-AE84-D3362EE0E42D}" type="datetimeFigureOut">
              <a:rPr lang="zh-CN" altLang="en-US" smtClean="0"/>
              <a:t>2017/8/3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33D7552-8931-4D10-A970-CBE2EB95FE3A}" type="slidenum">
              <a:rPr lang="zh-CN" altLang="en-US" smtClean="0"/>
              <a:t>‹#›</a:t>
            </a:fld>
            <a:endParaRPr lang="zh-CN" altLang="en-US"/>
          </a:p>
        </p:txBody>
      </p:sp>
    </p:spTree>
    <p:extLst>
      <p:ext uri="{BB962C8B-B14F-4D97-AF65-F5344CB8AC3E}">
        <p14:creationId xmlns:p14="http://schemas.microsoft.com/office/powerpoint/2010/main" val="2478625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E849370E-9579-41B3-AE84-D3362EE0E42D}" type="datetimeFigureOut">
              <a:rPr lang="zh-CN" altLang="en-US" smtClean="0"/>
              <a:t>2017/8/3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33D7552-8931-4D10-A970-CBE2EB95FE3A}" type="slidenum">
              <a:rPr lang="zh-CN" altLang="en-US" smtClean="0"/>
              <a:t>‹#›</a:t>
            </a:fld>
            <a:endParaRPr lang="zh-CN" altLang="en-US"/>
          </a:p>
        </p:txBody>
      </p:sp>
    </p:spTree>
    <p:extLst>
      <p:ext uri="{BB962C8B-B14F-4D97-AF65-F5344CB8AC3E}">
        <p14:creationId xmlns:p14="http://schemas.microsoft.com/office/powerpoint/2010/main" val="2529201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E849370E-9579-41B3-AE84-D3362EE0E42D}" type="datetimeFigureOut">
              <a:rPr lang="zh-CN" altLang="en-US" smtClean="0"/>
              <a:t>2017/8/3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33D7552-8931-4D10-A970-CBE2EB95FE3A}" type="slidenum">
              <a:rPr lang="zh-CN" altLang="en-US" smtClean="0"/>
              <a:t>‹#›</a:t>
            </a:fld>
            <a:endParaRPr lang="zh-CN" altLang="en-US"/>
          </a:p>
        </p:txBody>
      </p:sp>
    </p:spTree>
    <p:extLst>
      <p:ext uri="{BB962C8B-B14F-4D97-AF65-F5344CB8AC3E}">
        <p14:creationId xmlns:p14="http://schemas.microsoft.com/office/powerpoint/2010/main" val="4151516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849370E-9579-41B3-AE84-D3362EE0E42D}" type="datetimeFigureOut">
              <a:rPr lang="zh-CN" altLang="en-US" smtClean="0"/>
              <a:t>2017/8/3</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33D7552-8931-4D10-A970-CBE2EB95FE3A}" type="slidenum">
              <a:rPr lang="zh-CN" altLang="en-US" smtClean="0"/>
              <a:t>‹#›</a:t>
            </a:fld>
            <a:endParaRPr lang="zh-CN" altLang="en-US"/>
          </a:p>
        </p:txBody>
      </p:sp>
    </p:spTree>
    <p:extLst>
      <p:ext uri="{BB962C8B-B14F-4D97-AF65-F5344CB8AC3E}">
        <p14:creationId xmlns:p14="http://schemas.microsoft.com/office/powerpoint/2010/main" val="12938045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istrator\Desktop\宝贝详情\新建文件夹\01.png01"/>
          <p:cNvPicPr>
            <a:picLocks noChangeAspect="1" noChangeArrowheads="1"/>
          </p:cNvPicPr>
          <p:nvPr/>
        </p:nvPicPr>
        <p:blipFill>
          <a:blip r:embed="rId5"/>
          <a:srcRect/>
          <a:stretch>
            <a:fillRect/>
          </a:stretch>
        </p:blipFill>
        <p:spPr bwMode="auto">
          <a:xfrm>
            <a:off x="0" y="-19685"/>
            <a:ext cx="9142095" cy="5142865"/>
          </a:xfrm>
          <a:prstGeom prst="rect">
            <a:avLst/>
          </a:prstGeom>
          <a:noFill/>
          <a:ln w="9525">
            <a:noFill/>
            <a:miter lim="800000"/>
            <a:headEnd/>
            <a:tailEnd/>
          </a:ln>
        </p:spPr>
      </p:pic>
      <p:pic>
        <p:nvPicPr>
          <p:cNvPr id="5" name="图片 4" descr="C:\Users\Administrator\Desktop\宝贝详情\新建文件夹\005.png005"/>
          <p:cNvPicPr>
            <a:picLocks noChangeAspect="1"/>
          </p:cNvPicPr>
          <p:nvPr/>
        </p:nvPicPr>
        <p:blipFill>
          <a:blip r:embed="rId6">
            <a:lum bright="-2000"/>
          </a:blip>
          <a:srcRect/>
          <a:stretch>
            <a:fillRect/>
          </a:stretch>
        </p:blipFill>
        <p:spPr bwMode="auto">
          <a:xfrm flipH="1">
            <a:off x="-107950" y="-306705"/>
            <a:ext cx="2023110" cy="2401570"/>
          </a:xfrm>
          <a:prstGeom prst="rect">
            <a:avLst/>
          </a:prstGeom>
          <a:noFill/>
          <a:ln w="9525">
            <a:noFill/>
            <a:miter lim="800000"/>
            <a:headEnd/>
            <a:tailEnd/>
          </a:ln>
        </p:spPr>
      </p:pic>
      <p:pic>
        <p:nvPicPr>
          <p:cNvPr id="6" name="图片 5" descr="C:\Users\Administrator\Desktop\宝贝详情\新建文件夹\02.png02"/>
          <p:cNvPicPr>
            <a:picLocks noChangeAspect="1"/>
          </p:cNvPicPr>
          <p:nvPr/>
        </p:nvPicPr>
        <p:blipFill>
          <a:blip r:embed="rId7">
            <a:lum bright="34000"/>
          </a:blip>
          <a:srcRect/>
          <a:stretch>
            <a:fillRect/>
          </a:stretch>
        </p:blipFill>
        <p:spPr bwMode="auto">
          <a:xfrm>
            <a:off x="1609725" y="115570"/>
            <a:ext cx="5477510" cy="4792980"/>
          </a:xfrm>
          <a:prstGeom prst="rect">
            <a:avLst/>
          </a:prstGeom>
          <a:noFill/>
          <a:ln w="9525">
            <a:noFill/>
            <a:miter lim="800000"/>
            <a:headEnd/>
            <a:tailEnd/>
          </a:ln>
        </p:spPr>
      </p:pic>
      <p:sp>
        <p:nvSpPr>
          <p:cNvPr id="7" name="TextBox 2"/>
          <p:cNvSpPr txBox="1">
            <a:spLocks noChangeArrowheads="1"/>
          </p:cNvSpPr>
          <p:nvPr/>
        </p:nvSpPr>
        <p:spPr bwMode="auto">
          <a:xfrm>
            <a:off x="1835785" y="3363913"/>
            <a:ext cx="5142230" cy="743585"/>
          </a:xfrm>
          <a:prstGeom prst="rect">
            <a:avLst/>
          </a:prstGeom>
          <a:noFill/>
          <a:ln w="9525">
            <a:noFill/>
            <a:miter lim="800000"/>
          </a:ln>
        </p:spPr>
        <p:txBody>
          <a:bodyPr wrap="none">
            <a:spAutoFit/>
          </a:bodyPr>
          <a:lstStyle/>
          <a:p>
            <a:r>
              <a:rPr lang="en-US" altLang="zh-CN" sz="4000" b="1">
                <a:solidFill>
                  <a:schemeClr val="bg1"/>
                </a:solidFill>
                <a:latin typeface="微软雅黑" panose="020B0503020204020204" pitchFamily="34" charset="-122"/>
                <a:ea typeface="微软雅黑" panose="020B0503020204020204" pitchFamily="34" charset="-122"/>
              </a:rPr>
              <a:t>2017</a:t>
            </a:r>
            <a:r>
              <a:rPr lang="zh-CN" altLang="en-US" sz="4000" b="1">
                <a:solidFill>
                  <a:schemeClr val="bg1"/>
                </a:solidFill>
                <a:latin typeface="微软雅黑" panose="020B0503020204020204" pitchFamily="34" charset="-122"/>
                <a:ea typeface="微软雅黑" panose="020B0503020204020204" pitchFamily="34" charset="-122"/>
              </a:rPr>
              <a:t>中国风 通用模板</a:t>
            </a:r>
          </a:p>
        </p:txBody>
      </p:sp>
      <p:sp>
        <p:nvSpPr>
          <p:cNvPr id="8" name="TextBox 6"/>
          <p:cNvSpPr txBox="1">
            <a:spLocks noChangeArrowheads="1"/>
          </p:cNvSpPr>
          <p:nvPr/>
        </p:nvSpPr>
        <p:spPr bwMode="auto">
          <a:xfrm>
            <a:off x="2508250" y="4227513"/>
            <a:ext cx="4370388" cy="339725"/>
          </a:xfrm>
          <a:prstGeom prst="rect">
            <a:avLst/>
          </a:prstGeom>
          <a:noFill/>
          <a:ln w="9525">
            <a:noFill/>
            <a:miter lim="800000"/>
          </a:ln>
        </p:spPr>
        <p:txBody>
          <a:bodyPr wrap="none">
            <a:spAutoFit/>
          </a:bodyPr>
          <a:lstStyle/>
          <a:p>
            <a:r>
              <a:rPr lang="zh-CN" altLang="en-US" sz="1600">
                <a:solidFill>
                  <a:schemeClr val="bg1"/>
                </a:solidFill>
                <a:latin typeface="微软雅黑" panose="020B0503020204020204" pitchFamily="34" charset="-122"/>
                <a:ea typeface="微软雅黑" panose="020B0503020204020204" pitchFamily="34" charset="-122"/>
              </a:rPr>
              <a:t>适用各行业工作汇报</a:t>
            </a: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项目报告</a:t>
            </a: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总结</a:t>
            </a: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新年年会</a:t>
            </a:r>
          </a:p>
        </p:txBody>
      </p:sp>
      <p:sp>
        <p:nvSpPr>
          <p:cNvPr id="9" name="文本框 7"/>
          <p:cNvSpPr txBox="1">
            <a:spLocks noChangeArrowheads="1"/>
          </p:cNvSpPr>
          <p:nvPr/>
        </p:nvSpPr>
        <p:spPr bwMode="auto">
          <a:xfrm>
            <a:off x="3208020" y="4620260"/>
            <a:ext cx="2946400" cy="319405"/>
          </a:xfrm>
          <a:prstGeom prst="rect">
            <a:avLst/>
          </a:prstGeom>
          <a:noFill/>
          <a:ln w="9525">
            <a:noFill/>
            <a:miter lim="800000"/>
          </a:ln>
        </p:spPr>
        <p:txBody>
          <a:bodyPr wrap="squar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汇报者</a:t>
            </a:r>
            <a:r>
              <a:rPr lang="zh-CN" altLang="en-US" sz="1400" b="1" dirty="0" smtClean="0">
                <a:solidFill>
                  <a:schemeClr val="bg1"/>
                </a:solidFill>
                <a:latin typeface="微软雅黑" panose="020B0503020204020204" pitchFamily="34" charset="-122"/>
                <a:ea typeface="微软雅黑" panose="020B0503020204020204" pitchFamily="34" charset="-122"/>
              </a:rPr>
              <a:t>：</a:t>
            </a:r>
            <a:r>
              <a:rPr lang="en-US" altLang="zh-CN" sz="1400" b="1" dirty="0" smtClean="0">
                <a:solidFill>
                  <a:schemeClr val="bg1"/>
                </a:solidFill>
                <a:latin typeface="微软雅黑" panose="020B0503020204020204" pitchFamily="34" charset="-122"/>
                <a:ea typeface="微软雅黑" panose="020B0503020204020204" pitchFamily="34" charset="-122"/>
              </a:rPr>
              <a:t>PPT</a:t>
            </a:r>
            <a:r>
              <a:rPr lang="zh-CN" altLang="en-US" sz="1400" b="1" dirty="0" smtClean="0">
                <a:solidFill>
                  <a:schemeClr val="bg1"/>
                </a:solidFill>
                <a:latin typeface="微软雅黑" panose="020B0503020204020204" pitchFamily="34" charset="-122"/>
                <a:ea typeface="微软雅黑" panose="020B0503020204020204" pitchFamily="34" charset="-122"/>
              </a:rPr>
              <a:t>设计师</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pic>
        <p:nvPicPr>
          <p:cNvPr id="10" name="图片 9" descr="C:\Users\Administrator\Desktop\宝贝详情\888.png888"/>
          <p:cNvPicPr>
            <a:picLocks noChangeAspect="1"/>
          </p:cNvPicPr>
          <p:nvPr/>
        </p:nvPicPr>
        <p:blipFill>
          <a:blip r:embed="rId8">
            <a:lum bright="100000"/>
          </a:blip>
          <a:srcRect/>
          <a:stretch>
            <a:fillRect/>
          </a:stretch>
        </p:blipFill>
        <p:spPr bwMode="auto">
          <a:xfrm>
            <a:off x="699770" y="3435985"/>
            <a:ext cx="1294130" cy="1372870"/>
          </a:xfrm>
          <a:prstGeom prst="rect">
            <a:avLst/>
          </a:prstGeom>
          <a:noFill/>
          <a:ln w="9525">
            <a:noFill/>
            <a:miter lim="800000"/>
            <a:headEnd/>
            <a:tailEnd/>
          </a:ln>
        </p:spPr>
      </p:pic>
      <p:pic>
        <p:nvPicPr>
          <p:cNvPr id="11" name="图片 10" descr="C:\Users\Administrator\Desktop\宝贝详情\新建文件夹\6666.png6666"/>
          <p:cNvPicPr>
            <a:picLocks noChangeAspect="1"/>
          </p:cNvPicPr>
          <p:nvPr/>
        </p:nvPicPr>
        <p:blipFill>
          <a:blip r:embed="rId9">
            <a:lum bright="100000"/>
          </a:blip>
          <a:srcRect/>
          <a:stretch>
            <a:fillRect/>
          </a:stretch>
        </p:blipFill>
        <p:spPr bwMode="auto">
          <a:xfrm>
            <a:off x="2911475" y="567055"/>
            <a:ext cx="2883535" cy="2883535"/>
          </a:xfrm>
          <a:prstGeom prst="rect">
            <a:avLst/>
          </a:prstGeom>
          <a:noFill/>
          <a:ln w="9525">
            <a:noFill/>
            <a:miter lim="800000"/>
            <a:headEnd/>
            <a:tailEnd/>
          </a:ln>
          <a:effectLst>
            <a:glow rad="63500">
              <a:schemeClr val="accent6">
                <a:satMod val="175000"/>
                <a:alpha val="40000"/>
              </a:schemeClr>
            </a:glow>
          </a:effectLst>
        </p:spPr>
      </p:pic>
      <p:pic>
        <p:nvPicPr>
          <p:cNvPr id="12" name="图片 11" descr="C:\Users\Administrator\Desktop\宝贝详情\新建文件夹\001.png001"/>
          <p:cNvPicPr>
            <a:picLocks noChangeAspect="1"/>
          </p:cNvPicPr>
          <p:nvPr/>
        </p:nvPicPr>
        <p:blipFill>
          <a:blip r:embed="rId10">
            <a:lum bright="28000"/>
          </a:blip>
          <a:srcRect/>
          <a:stretch>
            <a:fillRect/>
          </a:stretch>
        </p:blipFill>
        <p:spPr bwMode="auto">
          <a:xfrm>
            <a:off x="-1501775" y="3195955"/>
            <a:ext cx="2404110" cy="2402840"/>
          </a:xfrm>
          <a:prstGeom prst="rect">
            <a:avLst/>
          </a:prstGeom>
          <a:noFill/>
          <a:ln w="9525">
            <a:noFill/>
            <a:miter lim="800000"/>
            <a:headEnd/>
            <a:tailEnd/>
          </a:ln>
        </p:spPr>
      </p:pic>
      <p:pic>
        <p:nvPicPr>
          <p:cNvPr id="13" name="图片 12" descr="C:\Users\Administrator\Desktop\宝贝详情\新建文件夹\002.png002"/>
          <p:cNvPicPr>
            <a:picLocks noChangeAspect="1"/>
          </p:cNvPicPr>
          <p:nvPr/>
        </p:nvPicPr>
        <p:blipFill>
          <a:blip r:embed="rId11">
            <a:lum bright="28000"/>
          </a:blip>
          <a:srcRect/>
          <a:stretch>
            <a:fillRect/>
          </a:stretch>
        </p:blipFill>
        <p:spPr bwMode="auto">
          <a:xfrm>
            <a:off x="7949565" y="3363595"/>
            <a:ext cx="2402840" cy="2402840"/>
          </a:xfrm>
          <a:prstGeom prst="rect">
            <a:avLst/>
          </a:prstGeom>
          <a:noFill/>
          <a:ln w="9525">
            <a:noFill/>
            <a:miter lim="800000"/>
            <a:headEnd/>
            <a:tailEnd/>
          </a:ln>
        </p:spPr>
      </p:pic>
      <p:pic>
        <p:nvPicPr>
          <p:cNvPr id="14" name="图片 13" descr="C:\Users\Administrator\Desktop\宝贝详情\新建文件夹\005.png005"/>
          <p:cNvPicPr>
            <a:picLocks noChangeAspect="1"/>
          </p:cNvPicPr>
          <p:nvPr/>
        </p:nvPicPr>
        <p:blipFill>
          <a:blip r:embed="rId6">
            <a:lum bright="-2000"/>
          </a:blip>
          <a:srcRect/>
          <a:stretch>
            <a:fillRect/>
          </a:stretch>
        </p:blipFill>
        <p:spPr bwMode="auto">
          <a:xfrm>
            <a:off x="7401560" y="-302895"/>
            <a:ext cx="1812290" cy="2401570"/>
          </a:xfrm>
          <a:prstGeom prst="rect">
            <a:avLst/>
          </a:prstGeom>
          <a:noFill/>
          <a:ln w="9525">
            <a:noFill/>
            <a:miter lim="800000"/>
            <a:headEnd/>
            <a:tailEnd/>
          </a:ln>
        </p:spPr>
      </p:pic>
      <p:pic>
        <p:nvPicPr>
          <p:cNvPr id="15" name="纯音乐 - 21企业宣传片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196752" y="112196"/>
            <a:ext cx="609600" cy="609600"/>
          </a:xfrm>
          <a:prstGeom prst="rect">
            <a:avLst/>
          </a:prstGeom>
        </p:spPr>
      </p:pic>
    </p:spTree>
    <p:extLst>
      <p:ext uri="{BB962C8B-B14F-4D97-AF65-F5344CB8AC3E}">
        <p14:creationId xmlns:p14="http://schemas.microsoft.com/office/powerpoint/2010/main" val="175319260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16" presetClass="entr" presetSubtype="37"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2000" fill="hold"/>
                                        <p:tgtEl>
                                          <p:spTgt spid="11"/>
                                        </p:tgtEl>
                                        <p:attrNameLst>
                                          <p:attrName>ppt_x</p:attrName>
                                        </p:attrNameLst>
                                      </p:cBhvr>
                                      <p:tavLst>
                                        <p:tav tm="0">
                                          <p:val>
                                            <p:strVal val="0-#ppt_w/2"/>
                                          </p:val>
                                        </p:tav>
                                        <p:tav tm="100000">
                                          <p:val>
                                            <p:strVal val="#ppt_x"/>
                                          </p:val>
                                        </p:tav>
                                      </p:tavLst>
                                    </p:anim>
                                    <p:anim calcmode="lin" valueType="num">
                                      <p:cBhvr additive="base">
                                        <p:cTn id="30" dur="2000" fill="hold"/>
                                        <p:tgtEl>
                                          <p:spTgt spid="11"/>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par>
                                <p:cTn id="35" presetID="49" presetClass="entr" presetSubtype="0" decel="10000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 calcmode="lin" valueType="num">
                                      <p:cBhvr>
                                        <p:cTn id="39" dur="500" fill="hold"/>
                                        <p:tgtEl>
                                          <p:spTgt spid="8"/>
                                        </p:tgtEl>
                                        <p:attrNameLst>
                                          <p:attrName>style.rotation</p:attrName>
                                        </p:attrNameLst>
                                      </p:cBhvr>
                                      <p:tavLst>
                                        <p:tav tm="0">
                                          <p:val>
                                            <p:fltVal val="360"/>
                                          </p:val>
                                        </p:tav>
                                        <p:tav tm="100000">
                                          <p:val>
                                            <p:fltVal val="0"/>
                                          </p:val>
                                        </p:tav>
                                      </p:tavLst>
                                    </p:anim>
                                    <p:animEffect transition="in" filter="fade">
                                      <p:cBhvr>
                                        <p:cTn id="40" dur="500"/>
                                        <p:tgtEl>
                                          <p:spTgt spid="8"/>
                                        </p:tgtEl>
                                      </p:cBhvr>
                                    </p:animEffect>
                                  </p:childTnLst>
                                </p:cTn>
                              </p:par>
                              <p:par>
                                <p:cTn id="41" presetID="15" presetClass="entr" presetSubtype="0" fill="hold" grpId="0" nodeType="withEffect">
                                  <p:stCondLst>
                                    <p:cond delay="600"/>
                                  </p:stCondLst>
                                  <p:iterate type="lt">
                                    <p:tmPct val="10000"/>
                                  </p:iterate>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7"/>
                                        </p:tgtEl>
                                        <p:attrNameLst>
                                          <p:attrName>ppt_y</p:attrName>
                                        </p:attrNameLst>
                                      </p:cBhvr>
                                      <p:tavLst>
                                        <p:tav tm="0" fmla="#ppt_y+(sin(-2*pi*(1-$))*-#ppt_x+cos(-2*pi*(1-$))*(1-#ppt_y))*(1-$)">
                                          <p:val>
                                            <p:fltVal val="0"/>
                                          </p:val>
                                        </p:tav>
                                        <p:tav tm="100000">
                                          <p:val>
                                            <p:fltVal val="1"/>
                                          </p:val>
                                        </p:tav>
                                      </p:tavLst>
                                    </p:anim>
                                  </p:childTnLst>
                                </p:cTn>
                              </p:par>
                              <p:par>
                                <p:cTn id="47" presetID="27" presetClass="emph" presetSubtype="0" fill="remove" grpId="1" nodeType="withEffect">
                                  <p:stCondLst>
                                    <p:cond delay="2600"/>
                                  </p:stCondLst>
                                  <p:iterate type="lt">
                                    <p:tmPct val="10000"/>
                                  </p:iterate>
                                  <p:childTnLst>
                                    <p:animClr clrSpc="rgb" dir="cw">
                                      <p:cBhvr override="childStyle">
                                        <p:cTn id="48" dur="250" autoRev="1" fill="remove"/>
                                        <p:tgtEl>
                                          <p:spTgt spid="7"/>
                                        </p:tgtEl>
                                        <p:attrNameLst>
                                          <p:attrName>style.color</p:attrName>
                                        </p:attrNameLst>
                                      </p:cBhvr>
                                      <p:to>
                                        <a:srgbClr val="FF0000"/>
                                      </p:to>
                                    </p:animClr>
                                    <p:animClr clrSpc="rgb" dir="cw">
                                      <p:cBhvr>
                                        <p:cTn id="49" dur="250" autoRev="1" fill="remove"/>
                                        <p:tgtEl>
                                          <p:spTgt spid="7"/>
                                        </p:tgtEl>
                                        <p:attrNameLst>
                                          <p:attrName>fillcolor</p:attrName>
                                        </p:attrNameLst>
                                      </p:cBhvr>
                                      <p:to>
                                        <a:srgbClr val="FF0000"/>
                                      </p:to>
                                    </p:animClr>
                                    <p:set>
                                      <p:cBhvr>
                                        <p:cTn id="50" dur="250" autoRev="1" fill="remove"/>
                                        <p:tgtEl>
                                          <p:spTgt spid="7"/>
                                        </p:tgtEl>
                                        <p:attrNameLst>
                                          <p:attrName>fill.type</p:attrName>
                                        </p:attrNameLst>
                                      </p:cBhvr>
                                      <p:to>
                                        <p:strVal val="solid"/>
                                      </p:to>
                                    </p:set>
                                    <p:set>
                                      <p:cBhvr>
                                        <p:cTn id="51" dur="250" autoRev="1" fill="remove"/>
                                        <p:tgtEl>
                                          <p:spTgt spid="7"/>
                                        </p:tgtEl>
                                        <p:attrNameLst>
                                          <p:attrName>fill.on</p:attrName>
                                        </p:attrNameLst>
                                      </p:cBhvr>
                                      <p:to>
                                        <p:strVal val="true"/>
                                      </p:to>
                                    </p:set>
                                  </p:childTnLst>
                                </p:cTn>
                              </p:par>
                            </p:childTnLst>
                          </p:cTn>
                        </p:par>
                        <p:par>
                          <p:cTn id="52" fill="hold">
                            <p:stCondLst>
                              <p:cond delay="3600"/>
                            </p:stCondLst>
                            <p:childTnLst>
                              <p:par>
                                <p:cTn id="53" presetID="12" presetClass="entr" presetSubtype="4"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p:tgtEl>
                                          <p:spTgt spid="9"/>
                                        </p:tgtEl>
                                        <p:attrNameLst>
                                          <p:attrName>ppt_y</p:attrName>
                                        </p:attrNameLst>
                                      </p:cBhvr>
                                      <p:tavLst>
                                        <p:tav tm="0">
                                          <p:val>
                                            <p:strVal val="#ppt_y+#ppt_h*1.125000"/>
                                          </p:val>
                                        </p:tav>
                                        <p:tav tm="100000">
                                          <p:val>
                                            <p:strVal val="#ppt_y"/>
                                          </p:val>
                                        </p:tav>
                                      </p:tavLst>
                                    </p:anim>
                                    <p:animEffect transition="in" filter="wipe(up)">
                                      <p:cBhvr>
                                        <p:cTn id="56" dur="500"/>
                                        <p:tgtEl>
                                          <p:spTgt spid="9"/>
                                        </p:tgtEl>
                                      </p:cBhvr>
                                    </p:animEffect>
                                  </p:childTnLst>
                                </p:cTn>
                              </p:par>
                              <p:par>
                                <p:cTn id="57" presetID="2" presetClass="entr" presetSubtype="8"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0-#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1" repeatCount="indefinite" fill="hold" display="0">
                  <p:stCondLst>
                    <p:cond delay="indefinite"/>
                  </p:stCondLst>
                  <p:endCondLst>
                    <p:cond evt="onStopAudio" delay="0">
                      <p:tgtEl>
                        <p:sldTgt/>
                      </p:tgtEl>
                    </p:cond>
                  </p:endCondLst>
                </p:cTn>
                <p:tgtEl>
                  <p:spTgt spid="15"/>
                </p:tgtEl>
              </p:cMediaNode>
            </p:audio>
          </p:childTnLst>
        </p:cTn>
      </p:par>
    </p:tnLst>
    <p:bldLst>
      <p:bldP spid="7" grpId="0"/>
      <p:bldP spid="7" grpId="1"/>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0833"/>
          <a:stretch/>
        </p:blipFill>
        <p:spPr>
          <a:xfrm>
            <a:off x="1775607" y="43366"/>
            <a:ext cx="738993" cy="80066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9987"/>
          <a:stretch/>
        </p:blipFill>
        <p:spPr>
          <a:xfrm>
            <a:off x="6591299" y="49808"/>
            <a:ext cx="760427" cy="800668"/>
          </a:xfrm>
          <a:prstGeom prst="rect">
            <a:avLst/>
          </a:prstGeom>
        </p:spPr>
      </p:pic>
      <p:grpSp>
        <p:nvGrpSpPr>
          <p:cNvPr id="6" name="组合 5"/>
          <p:cNvGrpSpPr/>
          <p:nvPr/>
        </p:nvGrpSpPr>
        <p:grpSpPr>
          <a:xfrm>
            <a:off x="2605395" y="351578"/>
            <a:ext cx="3897494" cy="464896"/>
            <a:chOff x="2483888" y="2268349"/>
            <a:chExt cx="5752726" cy="685788"/>
          </a:xfrm>
        </p:grpSpPr>
        <p:sp>
          <p:nvSpPr>
            <p:cNvPr id="7" name="TextBox 15"/>
            <p:cNvSpPr txBox="1"/>
            <p:nvPr/>
          </p:nvSpPr>
          <p:spPr>
            <a:xfrm>
              <a:off x="3189069" y="2320721"/>
              <a:ext cx="4395076" cy="544817"/>
            </a:xfrm>
            <a:prstGeom prst="rect">
              <a:avLst/>
            </a:prstGeom>
            <a:noFill/>
          </p:spPr>
          <p:txBody>
            <a:bodyPr wrap="square" rtlCol="0">
              <a:spAutoFit/>
            </a:bodyPr>
            <a:lstStyle/>
            <a:p>
              <a:pPr algn="ctr" defTabSz="914400" fontAlgn="base">
                <a:spcBef>
                  <a:spcPct val="0"/>
                </a:spcBef>
                <a:spcAft>
                  <a:spcPct val="0"/>
                </a:spcAft>
              </a:pPr>
              <a:r>
                <a:rPr lang="zh-CN" altLang="en-US" sz="1800" kern="0" spc="300" dirty="0" smtClean="0">
                  <a:solidFill>
                    <a:srgbClr val="DA251D"/>
                  </a:solidFill>
                  <a:latin typeface="李旭科书法" panose="02000603000000000000" pitchFamily="2" charset="-122"/>
                  <a:ea typeface="李旭科书法" panose="02000603000000000000" pitchFamily="2" charset="-122"/>
                </a:rPr>
                <a:t>单击添加标题</a:t>
              </a:r>
            </a:p>
          </p:txBody>
        </p:sp>
        <p:sp>
          <p:nvSpPr>
            <p:cNvPr id="8" name="Freeform 7"/>
            <p:cNvSpPr>
              <a:spLocks noEditPoints="1"/>
            </p:cNvSpPr>
            <p:nvPr/>
          </p:nvSpPr>
          <p:spPr bwMode="auto">
            <a:xfrm>
              <a:off x="2483888" y="2268349"/>
              <a:ext cx="5752726" cy="685788"/>
            </a:xfrm>
            <a:custGeom>
              <a:avLst/>
              <a:gdLst>
                <a:gd name="T0" fmla="*/ 10079 w 11041"/>
                <a:gd name="T1" fmla="*/ 1695 h 1751"/>
                <a:gd name="T2" fmla="*/ 769 w 11041"/>
                <a:gd name="T3" fmla="*/ 1713 h 1751"/>
                <a:gd name="T4" fmla="*/ 6 w 11041"/>
                <a:gd name="T5" fmla="*/ 973 h 1751"/>
                <a:gd name="T6" fmla="*/ 657 w 11041"/>
                <a:gd name="T7" fmla="*/ 166 h 1751"/>
                <a:gd name="T8" fmla="*/ 4373 w 11041"/>
                <a:gd name="T9" fmla="*/ 18 h 1751"/>
                <a:gd name="T10" fmla="*/ 10363 w 11041"/>
                <a:gd name="T11" fmla="*/ 69 h 1751"/>
                <a:gd name="T12" fmla="*/ 11026 w 11041"/>
                <a:gd name="T13" fmla="*/ 913 h 1751"/>
                <a:gd name="T14" fmla="*/ 10137 w 11041"/>
                <a:gd name="T15" fmla="*/ 1632 h 1751"/>
                <a:gd name="T16" fmla="*/ 3042 w 11041"/>
                <a:gd name="T17" fmla="*/ 1673 h 1751"/>
                <a:gd name="T18" fmla="*/ 404 w 11041"/>
                <a:gd name="T19" fmla="*/ 1388 h 1751"/>
                <a:gd name="T20" fmla="*/ 386 w 11041"/>
                <a:gd name="T21" fmla="*/ 537 h 1751"/>
                <a:gd name="T22" fmla="*/ 1582 w 11041"/>
                <a:gd name="T23" fmla="*/ 106 h 1751"/>
                <a:gd name="T24" fmla="*/ 10468 w 11041"/>
                <a:gd name="T25" fmla="*/ 248 h 1751"/>
                <a:gd name="T26" fmla="*/ 10959 w 11041"/>
                <a:gd name="T27" fmla="*/ 960 h 1751"/>
                <a:gd name="T28" fmla="*/ 10717 w 11041"/>
                <a:gd name="T29" fmla="*/ 782 h 1751"/>
                <a:gd name="T30" fmla="*/ 10643 w 11041"/>
                <a:gd name="T31" fmla="*/ 1019 h 1751"/>
                <a:gd name="T32" fmla="*/ 10759 w 11041"/>
                <a:gd name="T33" fmla="*/ 651 h 1751"/>
                <a:gd name="T34" fmla="*/ 10299 w 11041"/>
                <a:gd name="T35" fmla="*/ 1269 h 1751"/>
                <a:gd name="T36" fmla="*/ 10240 w 11041"/>
                <a:gd name="T37" fmla="*/ 668 h 1751"/>
                <a:gd name="T38" fmla="*/ 10038 w 11041"/>
                <a:gd name="T39" fmla="*/ 234 h 1751"/>
                <a:gd name="T40" fmla="*/ 10474 w 11041"/>
                <a:gd name="T41" fmla="*/ 843 h 1751"/>
                <a:gd name="T42" fmla="*/ 10286 w 11041"/>
                <a:gd name="T43" fmla="*/ 1318 h 1751"/>
                <a:gd name="T44" fmla="*/ 10312 w 11041"/>
                <a:gd name="T45" fmla="*/ 400 h 1751"/>
                <a:gd name="T46" fmla="*/ 10397 w 11041"/>
                <a:gd name="T47" fmla="*/ 600 h 1751"/>
                <a:gd name="T48" fmla="*/ 10053 w 11041"/>
                <a:gd name="T49" fmla="*/ 756 h 1751"/>
                <a:gd name="T50" fmla="*/ 10017 w 11041"/>
                <a:gd name="T51" fmla="*/ 958 h 1751"/>
                <a:gd name="T52" fmla="*/ 5568 w 11041"/>
                <a:gd name="T53" fmla="*/ 1588 h 1751"/>
                <a:gd name="T54" fmla="*/ 919 w 11041"/>
                <a:gd name="T55" fmla="*/ 1139 h 1751"/>
                <a:gd name="T56" fmla="*/ 1139 w 11041"/>
                <a:gd name="T57" fmla="*/ 749 h 1751"/>
                <a:gd name="T58" fmla="*/ 1094 w 11041"/>
                <a:gd name="T59" fmla="*/ 303 h 1751"/>
                <a:gd name="T60" fmla="*/ 3379 w 11041"/>
                <a:gd name="T61" fmla="*/ 148 h 1751"/>
                <a:gd name="T62" fmla="*/ 9975 w 11041"/>
                <a:gd name="T63" fmla="*/ 404 h 1751"/>
                <a:gd name="T64" fmla="*/ 2179 w 11041"/>
                <a:gd name="T65" fmla="*/ 1552 h 1751"/>
                <a:gd name="T66" fmla="*/ 956 w 11041"/>
                <a:gd name="T67" fmla="*/ 1163 h 1751"/>
                <a:gd name="T68" fmla="*/ 1162 w 11041"/>
                <a:gd name="T69" fmla="*/ 868 h 1751"/>
                <a:gd name="T70" fmla="*/ 1120 w 11041"/>
                <a:gd name="T71" fmla="*/ 416 h 1751"/>
                <a:gd name="T72" fmla="*/ 9861 w 11041"/>
                <a:gd name="T73" fmla="*/ 186 h 1751"/>
                <a:gd name="T74" fmla="*/ 9865 w 11041"/>
                <a:gd name="T75" fmla="*/ 744 h 1751"/>
                <a:gd name="T76" fmla="*/ 10059 w 11041"/>
                <a:gd name="T77" fmla="*/ 1148 h 1751"/>
                <a:gd name="T78" fmla="*/ 1179 w 11041"/>
                <a:gd name="T79" fmla="*/ 1327 h 1751"/>
                <a:gd name="T80" fmla="*/ 1456 w 11041"/>
                <a:gd name="T81" fmla="*/ 791 h 1751"/>
                <a:gd name="T82" fmla="*/ 1314 w 11041"/>
                <a:gd name="T83" fmla="*/ 284 h 1751"/>
                <a:gd name="T84" fmla="*/ 9638 w 11041"/>
                <a:gd name="T85" fmla="*/ 243 h 1751"/>
                <a:gd name="T86" fmla="*/ 9749 w 11041"/>
                <a:gd name="T87" fmla="*/ 707 h 1751"/>
                <a:gd name="T88" fmla="*/ 9955 w 11041"/>
                <a:gd name="T89" fmla="*/ 1177 h 1751"/>
                <a:gd name="T90" fmla="*/ 9818 w 11041"/>
                <a:gd name="T91" fmla="*/ 1121 h 1751"/>
                <a:gd name="T92" fmla="*/ 1637 w 11041"/>
                <a:gd name="T93" fmla="*/ 1462 h 1751"/>
                <a:gd name="T94" fmla="*/ 1398 w 11041"/>
                <a:gd name="T95" fmla="*/ 742 h 1751"/>
                <a:gd name="T96" fmla="*/ 9028 w 11041"/>
                <a:gd name="T97" fmla="*/ 279 h 1751"/>
                <a:gd name="T98" fmla="*/ 9802 w 11041"/>
                <a:gd name="T99" fmla="*/ 890 h 1751"/>
                <a:gd name="T100" fmla="*/ 1263 w 11041"/>
                <a:gd name="T101" fmla="*/ 875 h 1751"/>
                <a:gd name="T102" fmla="*/ 1390 w 11041"/>
                <a:gd name="T103" fmla="*/ 942 h 1751"/>
                <a:gd name="T104" fmla="*/ 797 w 11041"/>
                <a:gd name="T105" fmla="*/ 837 h 1751"/>
                <a:gd name="T106" fmla="*/ 839 w 11041"/>
                <a:gd name="T107" fmla="*/ 1417 h 1751"/>
                <a:gd name="T108" fmla="*/ 556 w 11041"/>
                <a:gd name="T109" fmla="*/ 1259 h 1751"/>
                <a:gd name="T110" fmla="*/ 722 w 11041"/>
                <a:gd name="T111" fmla="*/ 287 h 1751"/>
                <a:gd name="T112" fmla="*/ 747 w 11041"/>
                <a:gd name="T113" fmla="*/ 568 h 1751"/>
                <a:gd name="T114" fmla="*/ 722 w 11041"/>
                <a:gd name="T115" fmla="*/ 1381 h 1751"/>
                <a:gd name="T116" fmla="*/ 618 w 11041"/>
                <a:gd name="T117" fmla="*/ 1343 h 1751"/>
                <a:gd name="T118" fmla="*/ 840 w 11041"/>
                <a:gd name="T119" fmla="*/ 264 h 1751"/>
                <a:gd name="T120" fmla="*/ 446 w 11041"/>
                <a:gd name="T121" fmla="*/ 1115 h 1751"/>
                <a:gd name="T122" fmla="*/ 490 w 11041"/>
                <a:gd name="T123" fmla="*/ 749 h 1751"/>
                <a:gd name="T124" fmla="*/ 254 w 11041"/>
                <a:gd name="T125" fmla="*/ 1039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1" h="1751">
                  <a:moveTo>
                    <a:pt x="10931" y="1086"/>
                  </a:moveTo>
                  <a:lnTo>
                    <a:pt x="10909" y="1111"/>
                  </a:lnTo>
                  <a:lnTo>
                    <a:pt x="10887" y="1135"/>
                  </a:lnTo>
                  <a:lnTo>
                    <a:pt x="10877" y="1148"/>
                  </a:lnTo>
                  <a:lnTo>
                    <a:pt x="10866" y="1160"/>
                  </a:lnTo>
                  <a:lnTo>
                    <a:pt x="10853" y="1170"/>
                  </a:lnTo>
                  <a:lnTo>
                    <a:pt x="10841" y="1180"/>
                  </a:lnTo>
                  <a:lnTo>
                    <a:pt x="10831" y="1180"/>
                  </a:lnTo>
                  <a:lnTo>
                    <a:pt x="10822" y="1182"/>
                  </a:lnTo>
                  <a:lnTo>
                    <a:pt x="10814" y="1184"/>
                  </a:lnTo>
                  <a:lnTo>
                    <a:pt x="10805" y="1186"/>
                  </a:lnTo>
                  <a:lnTo>
                    <a:pt x="10798" y="1190"/>
                  </a:lnTo>
                  <a:lnTo>
                    <a:pt x="10792" y="1193"/>
                  </a:lnTo>
                  <a:lnTo>
                    <a:pt x="10786" y="1199"/>
                  </a:lnTo>
                  <a:lnTo>
                    <a:pt x="10781" y="1204"/>
                  </a:lnTo>
                  <a:lnTo>
                    <a:pt x="10776" y="1209"/>
                  </a:lnTo>
                  <a:lnTo>
                    <a:pt x="10772" y="1215"/>
                  </a:lnTo>
                  <a:lnTo>
                    <a:pt x="10768" y="1221"/>
                  </a:lnTo>
                  <a:lnTo>
                    <a:pt x="10764" y="1227"/>
                  </a:lnTo>
                  <a:lnTo>
                    <a:pt x="10757" y="1242"/>
                  </a:lnTo>
                  <a:lnTo>
                    <a:pt x="10751" y="1257"/>
                  </a:lnTo>
                  <a:lnTo>
                    <a:pt x="10746" y="1272"/>
                  </a:lnTo>
                  <a:lnTo>
                    <a:pt x="10740" y="1288"/>
                  </a:lnTo>
                  <a:lnTo>
                    <a:pt x="10734" y="1302"/>
                  </a:lnTo>
                  <a:lnTo>
                    <a:pt x="10727" y="1316"/>
                  </a:lnTo>
                  <a:lnTo>
                    <a:pt x="10723" y="1323"/>
                  </a:lnTo>
                  <a:lnTo>
                    <a:pt x="10719" y="1329"/>
                  </a:lnTo>
                  <a:lnTo>
                    <a:pt x="10713" y="1336"/>
                  </a:lnTo>
                  <a:lnTo>
                    <a:pt x="10708" y="1342"/>
                  </a:lnTo>
                  <a:lnTo>
                    <a:pt x="10703" y="1347"/>
                  </a:lnTo>
                  <a:lnTo>
                    <a:pt x="10696" y="1352"/>
                  </a:lnTo>
                  <a:lnTo>
                    <a:pt x="10689" y="1357"/>
                  </a:lnTo>
                  <a:lnTo>
                    <a:pt x="10682" y="1360"/>
                  </a:lnTo>
                  <a:lnTo>
                    <a:pt x="10673" y="1361"/>
                  </a:lnTo>
                  <a:lnTo>
                    <a:pt x="10664" y="1362"/>
                  </a:lnTo>
                  <a:lnTo>
                    <a:pt x="10657" y="1363"/>
                  </a:lnTo>
                  <a:lnTo>
                    <a:pt x="10649" y="1365"/>
                  </a:lnTo>
                  <a:lnTo>
                    <a:pt x="10642" y="1367"/>
                  </a:lnTo>
                  <a:lnTo>
                    <a:pt x="10636" y="1370"/>
                  </a:lnTo>
                  <a:lnTo>
                    <a:pt x="10630" y="1374"/>
                  </a:lnTo>
                  <a:lnTo>
                    <a:pt x="10623" y="1377"/>
                  </a:lnTo>
                  <a:lnTo>
                    <a:pt x="10612" y="1387"/>
                  </a:lnTo>
                  <a:lnTo>
                    <a:pt x="10602" y="1397"/>
                  </a:lnTo>
                  <a:lnTo>
                    <a:pt x="10593" y="1407"/>
                  </a:lnTo>
                  <a:lnTo>
                    <a:pt x="10584" y="1419"/>
                  </a:lnTo>
                  <a:lnTo>
                    <a:pt x="10567" y="1445"/>
                  </a:lnTo>
                  <a:lnTo>
                    <a:pt x="10551" y="1471"/>
                  </a:lnTo>
                  <a:lnTo>
                    <a:pt x="10543" y="1484"/>
                  </a:lnTo>
                  <a:lnTo>
                    <a:pt x="10535" y="1496"/>
                  </a:lnTo>
                  <a:lnTo>
                    <a:pt x="10525" y="1508"/>
                  </a:lnTo>
                  <a:lnTo>
                    <a:pt x="10515" y="1520"/>
                  </a:lnTo>
                  <a:lnTo>
                    <a:pt x="10505" y="1534"/>
                  </a:lnTo>
                  <a:lnTo>
                    <a:pt x="10493" y="1548"/>
                  </a:lnTo>
                  <a:lnTo>
                    <a:pt x="10480" y="1561"/>
                  </a:lnTo>
                  <a:lnTo>
                    <a:pt x="10468" y="1575"/>
                  </a:lnTo>
                  <a:lnTo>
                    <a:pt x="10455" y="1587"/>
                  </a:lnTo>
                  <a:lnTo>
                    <a:pt x="10441" y="1599"/>
                  </a:lnTo>
                  <a:lnTo>
                    <a:pt x="10425" y="1610"/>
                  </a:lnTo>
                  <a:lnTo>
                    <a:pt x="10411" y="1621"/>
                  </a:lnTo>
                  <a:lnTo>
                    <a:pt x="10395" y="1631"/>
                  </a:lnTo>
                  <a:lnTo>
                    <a:pt x="10378" y="1640"/>
                  </a:lnTo>
                  <a:lnTo>
                    <a:pt x="10362" y="1649"/>
                  </a:lnTo>
                  <a:lnTo>
                    <a:pt x="10345" y="1656"/>
                  </a:lnTo>
                  <a:lnTo>
                    <a:pt x="10328" y="1664"/>
                  </a:lnTo>
                  <a:lnTo>
                    <a:pt x="10311" y="1670"/>
                  </a:lnTo>
                  <a:lnTo>
                    <a:pt x="10293" y="1675"/>
                  </a:lnTo>
                  <a:lnTo>
                    <a:pt x="10275" y="1679"/>
                  </a:lnTo>
                  <a:lnTo>
                    <a:pt x="10246" y="1680"/>
                  </a:lnTo>
                  <a:lnTo>
                    <a:pt x="10219" y="1682"/>
                  </a:lnTo>
                  <a:lnTo>
                    <a:pt x="10204" y="1684"/>
                  </a:lnTo>
                  <a:lnTo>
                    <a:pt x="10190" y="1686"/>
                  </a:lnTo>
                  <a:lnTo>
                    <a:pt x="10176" y="1690"/>
                  </a:lnTo>
                  <a:lnTo>
                    <a:pt x="10161" y="1696"/>
                  </a:lnTo>
                  <a:lnTo>
                    <a:pt x="10079" y="1695"/>
                  </a:lnTo>
                  <a:lnTo>
                    <a:pt x="10000" y="1695"/>
                  </a:lnTo>
                  <a:lnTo>
                    <a:pt x="9925" y="1696"/>
                  </a:lnTo>
                  <a:lnTo>
                    <a:pt x="9852" y="1696"/>
                  </a:lnTo>
                  <a:lnTo>
                    <a:pt x="9778" y="1698"/>
                  </a:lnTo>
                  <a:lnTo>
                    <a:pt x="9703" y="1700"/>
                  </a:lnTo>
                  <a:lnTo>
                    <a:pt x="9627" y="1705"/>
                  </a:lnTo>
                  <a:lnTo>
                    <a:pt x="9546" y="1710"/>
                  </a:lnTo>
                  <a:lnTo>
                    <a:pt x="9533" y="1705"/>
                  </a:lnTo>
                  <a:lnTo>
                    <a:pt x="9522" y="1702"/>
                  </a:lnTo>
                  <a:lnTo>
                    <a:pt x="9515" y="1701"/>
                  </a:lnTo>
                  <a:lnTo>
                    <a:pt x="9509" y="1702"/>
                  </a:lnTo>
                  <a:lnTo>
                    <a:pt x="9503" y="1704"/>
                  </a:lnTo>
                  <a:lnTo>
                    <a:pt x="9497" y="1707"/>
                  </a:lnTo>
                  <a:lnTo>
                    <a:pt x="9473" y="1706"/>
                  </a:lnTo>
                  <a:lnTo>
                    <a:pt x="9449" y="1705"/>
                  </a:lnTo>
                  <a:lnTo>
                    <a:pt x="9423" y="1705"/>
                  </a:lnTo>
                  <a:lnTo>
                    <a:pt x="9398" y="1705"/>
                  </a:lnTo>
                  <a:lnTo>
                    <a:pt x="9371" y="1706"/>
                  </a:lnTo>
                  <a:lnTo>
                    <a:pt x="9345" y="1707"/>
                  </a:lnTo>
                  <a:lnTo>
                    <a:pt x="9319" y="1708"/>
                  </a:lnTo>
                  <a:lnTo>
                    <a:pt x="9294" y="1709"/>
                  </a:lnTo>
                  <a:lnTo>
                    <a:pt x="9146" y="1711"/>
                  </a:lnTo>
                  <a:lnTo>
                    <a:pt x="8901" y="1712"/>
                  </a:lnTo>
                  <a:lnTo>
                    <a:pt x="8571" y="1713"/>
                  </a:lnTo>
                  <a:lnTo>
                    <a:pt x="8171" y="1714"/>
                  </a:lnTo>
                  <a:lnTo>
                    <a:pt x="7714" y="1715"/>
                  </a:lnTo>
                  <a:lnTo>
                    <a:pt x="7215" y="1716"/>
                  </a:lnTo>
                  <a:lnTo>
                    <a:pt x="6688" y="1717"/>
                  </a:lnTo>
                  <a:lnTo>
                    <a:pt x="6147" y="1718"/>
                  </a:lnTo>
                  <a:lnTo>
                    <a:pt x="5605" y="1718"/>
                  </a:lnTo>
                  <a:lnTo>
                    <a:pt x="5078" y="1720"/>
                  </a:lnTo>
                  <a:lnTo>
                    <a:pt x="4579" y="1721"/>
                  </a:lnTo>
                  <a:lnTo>
                    <a:pt x="4122" y="1723"/>
                  </a:lnTo>
                  <a:lnTo>
                    <a:pt x="3721" y="1724"/>
                  </a:lnTo>
                  <a:lnTo>
                    <a:pt x="3391" y="1727"/>
                  </a:lnTo>
                  <a:lnTo>
                    <a:pt x="3145" y="1729"/>
                  </a:lnTo>
                  <a:lnTo>
                    <a:pt x="2998" y="1732"/>
                  </a:lnTo>
                  <a:lnTo>
                    <a:pt x="2953" y="1732"/>
                  </a:lnTo>
                  <a:lnTo>
                    <a:pt x="2908" y="1733"/>
                  </a:lnTo>
                  <a:lnTo>
                    <a:pt x="2862" y="1733"/>
                  </a:lnTo>
                  <a:lnTo>
                    <a:pt x="2817" y="1733"/>
                  </a:lnTo>
                  <a:lnTo>
                    <a:pt x="2771" y="1734"/>
                  </a:lnTo>
                  <a:lnTo>
                    <a:pt x="2725" y="1734"/>
                  </a:lnTo>
                  <a:lnTo>
                    <a:pt x="2679" y="1735"/>
                  </a:lnTo>
                  <a:lnTo>
                    <a:pt x="2633" y="1735"/>
                  </a:lnTo>
                  <a:lnTo>
                    <a:pt x="2586" y="1736"/>
                  </a:lnTo>
                  <a:lnTo>
                    <a:pt x="2540" y="1737"/>
                  </a:lnTo>
                  <a:lnTo>
                    <a:pt x="2494" y="1738"/>
                  </a:lnTo>
                  <a:lnTo>
                    <a:pt x="2448" y="1738"/>
                  </a:lnTo>
                  <a:lnTo>
                    <a:pt x="2401" y="1739"/>
                  </a:lnTo>
                  <a:lnTo>
                    <a:pt x="2355" y="1740"/>
                  </a:lnTo>
                  <a:lnTo>
                    <a:pt x="2309" y="1740"/>
                  </a:lnTo>
                  <a:lnTo>
                    <a:pt x="2263" y="1741"/>
                  </a:lnTo>
                  <a:lnTo>
                    <a:pt x="1203" y="1747"/>
                  </a:lnTo>
                  <a:lnTo>
                    <a:pt x="1171" y="1748"/>
                  </a:lnTo>
                  <a:lnTo>
                    <a:pt x="1137" y="1749"/>
                  </a:lnTo>
                  <a:lnTo>
                    <a:pt x="1102" y="1749"/>
                  </a:lnTo>
                  <a:lnTo>
                    <a:pt x="1065" y="1749"/>
                  </a:lnTo>
                  <a:lnTo>
                    <a:pt x="1030" y="1748"/>
                  </a:lnTo>
                  <a:lnTo>
                    <a:pt x="994" y="1749"/>
                  </a:lnTo>
                  <a:lnTo>
                    <a:pt x="959" y="1749"/>
                  </a:lnTo>
                  <a:lnTo>
                    <a:pt x="926" y="1751"/>
                  </a:lnTo>
                  <a:lnTo>
                    <a:pt x="918" y="1745"/>
                  </a:lnTo>
                  <a:lnTo>
                    <a:pt x="909" y="1740"/>
                  </a:lnTo>
                  <a:lnTo>
                    <a:pt x="900" y="1737"/>
                  </a:lnTo>
                  <a:lnTo>
                    <a:pt x="890" y="1735"/>
                  </a:lnTo>
                  <a:lnTo>
                    <a:pt x="869" y="1732"/>
                  </a:lnTo>
                  <a:lnTo>
                    <a:pt x="848" y="1730"/>
                  </a:lnTo>
                  <a:lnTo>
                    <a:pt x="826" y="1729"/>
                  </a:lnTo>
                  <a:lnTo>
                    <a:pt x="806" y="1727"/>
                  </a:lnTo>
                  <a:lnTo>
                    <a:pt x="796" y="1725"/>
                  </a:lnTo>
                  <a:lnTo>
                    <a:pt x="786" y="1722"/>
                  </a:lnTo>
                  <a:lnTo>
                    <a:pt x="777" y="1718"/>
                  </a:lnTo>
                  <a:lnTo>
                    <a:pt x="769" y="1713"/>
                  </a:lnTo>
                  <a:lnTo>
                    <a:pt x="753" y="1709"/>
                  </a:lnTo>
                  <a:lnTo>
                    <a:pt x="736" y="1704"/>
                  </a:lnTo>
                  <a:lnTo>
                    <a:pt x="720" y="1698"/>
                  </a:lnTo>
                  <a:lnTo>
                    <a:pt x="704" y="1692"/>
                  </a:lnTo>
                  <a:lnTo>
                    <a:pt x="687" y="1685"/>
                  </a:lnTo>
                  <a:lnTo>
                    <a:pt x="671" y="1678"/>
                  </a:lnTo>
                  <a:lnTo>
                    <a:pt x="656" y="1670"/>
                  </a:lnTo>
                  <a:lnTo>
                    <a:pt x="640" y="1662"/>
                  </a:lnTo>
                  <a:lnTo>
                    <a:pt x="626" y="1652"/>
                  </a:lnTo>
                  <a:lnTo>
                    <a:pt x="611" y="1643"/>
                  </a:lnTo>
                  <a:lnTo>
                    <a:pt x="596" y="1633"/>
                  </a:lnTo>
                  <a:lnTo>
                    <a:pt x="583" y="1622"/>
                  </a:lnTo>
                  <a:lnTo>
                    <a:pt x="570" y="1610"/>
                  </a:lnTo>
                  <a:lnTo>
                    <a:pt x="556" y="1599"/>
                  </a:lnTo>
                  <a:lnTo>
                    <a:pt x="544" y="1587"/>
                  </a:lnTo>
                  <a:lnTo>
                    <a:pt x="532" y="1574"/>
                  </a:lnTo>
                  <a:lnTo>
                    <a:pt x="522" y="1560"/>
                  </a:lnTo>
                  <a:lnTo>
                    <a:pt x="511" y="1547"/>
                  </a:lnTo>
                  <a:lnTo>
                    <a:pt x="502" y="1533"/>
                  </a:lnTo>
                  <a:lnTo>
                    <a:pt x="494" y="1516"/>
                  </a:lnTo>
                  <a:lnTo>
                    <a:pt x="487" y="1501"/>
                  </a:lnTo>
                  <a:lnTo>
                    <a:pt x="481" y="1484"/>
                  </a:lnTo>
                  <a:lnTo>
                    <a:pt x="477" y="1466"/>
                  </a:lnTo>
                  <a:lnTo>
                    <a:pt x="474" y="1448"/>
                  </a:lnTo>
                  <a:lnTo>
                    <a:pt x="471" y="1445"/>
                  </a:lnTo>
                  <a:lnTo>
                    <a:pt x="466" y="1443"/>
                  </a:lnTo>
                  <a:lnTo>
                    <a:pt x="462" y="1441"/>
                  </a:lnTo>
                  <a:lnTo>
                    <a:pt x="457" y="1440"/>
                  </a:lnTo>
                  <a:lnTo>
                    <a:pt x="448" y="1438"/>
                  </a:lnTo>
                  <a:lnTo>
                    <a:pt x="438" y="1437"/>
                  </a:lnTo>
                  <a:lnTo>
                    <a:pt x="428" y="1437"/>
                  </a:lnTo>
                  <a:lnTo>
                    <a:pt x="418" y="1436"/>
                  </a:lnTo>
                  <a:lnTo>
                    <a:pt x="408" y="1435"/>
                  </a:lnTo>
                  <a:lnTo>
                    <a:pt x="400" y="1431"/>
                  </a:lnTo>
                  <a:lnTo>
                    <a:pt x="390" y="1429"/>
                  </a:lnTo>
                  <a:lnTo>
                    <a:pt x="381" y="1426"/>
                  </a:lnTo>
                  <a:lnTo>
                    <a:pt x="372" y="1421"/>
                  </a:lnTo>
                  <a:lnTo>
                    <a:pt x="365" y="1416"/>
                  </a:lnTo>
                  <a:lnTo>
                    <a:pt x="358" y="1410"/>
                  </a:lnTo>
                  <a:lnTo>
                    <a:pt x="352" y="1403"/>
                  </a:lnTo>
                  <a:lnTo>
                    <a:pt x="346" y="1396"/>
                  </a:lnTo>
                  <a:lnTo>
                    <a:pt x="341" y="1389"/>
                  </a:lnTo>
                  <a:lnTo>
                    <a:pt x="331" y="1371"/>
                  </a:lnTo>
                  <a:lnTo>
                    <a:pt x="324" y="1354"/>
                  </a:lnTo>
                  <a:lnTo>
                    <a:pt x="318" y="1336"/>
                  </a:lnTo>
                  <a:lnTo>
                    <a:pt x="314" y="1318"/>
                  </a:lnTo>
                  <a:lnTo>
                    <a:pt x="315" y="1314"/>
                  </a:lnTo>
                  <a:lnTo>
                    <a:pt x="315" y="1311"/>
                  </a:lnTo>
                  <a:lnTo>
                    <a:pt x="315" y="1308"/>
                  </a:lnTo>
                  <a:lnTo>
                    <a:pt x="314" y="1305"/>
                  </a:lnTo>
                  <a:lnTo>
                    <a:pt x="311" y="1301"/>
                  </a:lnTo>
                  <a:lnTo>
                    <a:pt x="306" y="1297"/>
                  </a:lnTo>
                  <a:lnTo>
                    <a:pt x="295" y="1292"/>
                  </a:lnTo>
                  <a:lnTo>
                    <a:pt x="283" y="1288"/>
                  </a:lnTo>
                  <a:lnTo>
                    <a:pt x="270" y="1283"/>
                  </a:lnTo>
                  <a:lnTo>
                    <a:pt x="257" y="1279"/>
                  </a:lnTo>
                  <a:lnTo>
                    <a:pt x="244" y="1274"/>
                  </a:lnTo>
                  <a:lnTo>
                    <a:pt x="231" y="1269"/>
                  </a:lnTo>
                  <a:lnTo>
                    <a:pt x="207" y="1257"/>
                  </a:lnTo>
                  <a:lnTo>
                    <a:pt x="184" y="1244"/>
                  </a:lnTo>
                  <a:lnTo>
                    <a:pt x="162" y="1228"/>
                  </a:lnTo>
                  <a:lnTo>
                    <a:pt x="140" y="1211"/>
                  </a:lnTo>
                  <a:lnTo>
                    <a:pt x="121" y="1193"/>
                  </a:lnTo>
                  <a:lnTo>
                    <a:pt x="102" y="1173"/>
                  </a:lnTo>
                  <a:lnTo>
                    <a:pt x="85" y="1153"/>
                  </a:lnTo>
                  <a:lnTo>
                    <a:pt x="70" y="1130"/>
                  </a:lnTo>
                  <a:lnTo>
                    <a:pt x="55" y="1108"/>
                  </a:lnTo>
                  <a:lnTo>
                    <a:pt x="43" y="1083"/>
                  </a:lnTo>
                  <a:lnTo>
                    <a:pt x="33" y="1059"/>
                  </a:lnTo>
                  <a:lnTo>
                    <a:pt x="24" y="1033"/>
                  </a:lnTo>
                  <a:lnTo>
                    <a:pt x="17" y="1006"/>
                  </a:lnTo>
                  <a:lnTo>
                    <a:pt x="13" y="980"/>
                  </a:lnTo>
                  <a:lnTo>
                    <a:pt x="8" y="976"/>
                  </a:lnTo>
                  <a:lnTo>
                    <a:pt x="6" y="973"/>
                  </a:lnTo>
                  <a:lnTo>
                    <a:pt x="4" y="968"/>
                  </a:lnTo>
                  <a:lnTo>
                    <a:pt x="2" y="964"/>
                  </a:lnTo>
                  <a:lnTo>
                    <a:pt x="0" y="954"/>
                  </a:lnTo>
                  <a:lnTo>
                    <a:pt x="0" y="944"/>
                  </a:lnTo>
                  <a:lnTo>
                    <a:pt x="1" y="934"/>
                  </a:lnTo>
                  <a:lnTo>
                    <a:pt x="3" y="924"/>
                  </a:lnTo>
                  <a:lnTo>
                    <a:pt x="5" y="914"/>
                  </a:lnTo>
                  <a:lnTo>
                    <a:pt x="9" y="906"/>
                  </a:lnTo>
                  <a:lnTo>
                    <a:pt x="65" y="761"/>
                  </a:lnTo>
                  <a:lnTo>
                    <a:pt x="83" y="733"/>
                  </a:lnTo>
                  <a:lnTo>
                    <a:pt x="104" y="705"/>
                  </a:lnTo>
                  <a:lnTo>
                    <a:pt x="125" y="678"/>
                  </a:lnTo>
                  <a:lnTo>
                    <a:pt x="147" y="653"/>
                  </a:lnTo>
                  <a:lnTo>
                    <a:pt x="160" y="641"/>
                  </a:lnTo>
                  <a:lnTo>
                    <a:pt x="172" y="628"/>
                  </a:lnTo>
                  <a:lnTo>
                    <a:pt x="184" y="617"/>
                  </a:lnTo>
                  <a:lnTo>
                    <a:pt x="198" y="606"/>
                  </a:lnTo>
                  <a:lnTo>
                    <a:pt x="211" y="596"/>
                  </a:lnTo>
                  <a:lnTo>
                    <a:pt x="224" y="585"/>
                  </a:lnTo>
                  <a:lnTo>
                    <a:pt x="237" y="576"/>
                  </a:lnTo>
                  <a:lnTo>
                    <a:pt x="252" y="568"/>
                  </a:lnTo>
                  <a:lnTo>
                    <a:pt x="258" y="565"/>
                  </a:lnTo>
                  <a:lnTo>
                    <a:pt x="263" y="562"/>
                  </a:lnTo>
                  <a:lnTo>
                    <a:pt x="270" y="560"/>
                  </a:lnTo>
                  <a:lnTo>
                    <a:pt x="276" y="558"/>
                  </a:lnTo>
                  <a:lnTo>
                    <a:pt x="290" y="555"/>
                  </a:lnTo>
                  <a:lnTo>
                    <a:pt x="303" y="552"/>
                  </a:lnTo>
                  <a:lnTo>
                    <a:pt x="309" y="550"/>
                  </a:lnTo>
                  <a:lnTo>
                    <a:pt x="315" y="548"/>
                  </a:lnTo>
                  <a:lnTo>
                    <a:pt x="321" y="544"/>
                  </a:lnTo>
                  <a:lnTo>
                    <a:pt x="326" y="540"/>
                  </a:lnTo>
                  <a:lnTo>
                    <a:pt x="331" y="536"/>
                  </a:lnTo>
                  <a:lnTo>
                    <a:pt x="336" y="531"/>
                  </a:lnTo>
                  <a:lnTo>
                    <a:pt x="339" y="525"/>
                  </a:lnTo>
                  <a:lnTo>
                    <a:pt x="342" y="518"/>
                  </a:lnTo>
                  <a:lnTo>
                    <a:pt x="348" y="502"/>
                  </a:lnTo>
                  <a:lnTo>
                    <a:pt x="355" y="485"/>
                  </a:lnTo>
                  <a:lnTo>
                    <a:pt x="360" y="477"/>
                  </a:lnTo>
                  <a:lnTo>
                    <a:pt x="364" y="470"/>
                  </a:lnTo>
                  <a:lnTo>
                    <a:pt x="369" y="463"/>
                  </a:lnTo>
                  <a:lnTo>
                    <a:pt x="375" y="456"/>
                  </a:lnTo>
                  <a:lnTo>
                    <a:pt x="382" y="449"/>
                  </a:lnTo>
                  <a:lnTo>
                    <a:pt x="388" y="443"/>
                  </a:lnTo>
                  <a:lnTo>
                    <a:pt x="395" y="438"/>
                  </a:lnTo>
                  <a:lnTo>
                    <a:pt x="402" y="434"/>
                  </a:lnTo>
                  <a:lnTo>
                    <a:pt x="410" y="430"/>
                  </a:lnTo>
                  <a:lnTo>
                    <a:pt x="418" y="427"/>
                  </a:lnTo>
                  <a:lnTo>
                    <a:pt x="428" y="425"/>
                  </a:lnTo>
                  <a:lnTo>
                    <a:pt x="437" y="424"/>
                  </a:lnTo>
                  <a:lnTo>
                    <a:pt x="448" y="425"/>
                  </a:lnTo>
                  <a:lnTo>
                    <a:pt x="457" y="424"/>
                  </a:lnTo>
                  <a:lnTo>
                    <a:pt x="465" y="422"/>
                  </a:lnTo>
                  <a:lnTo>
                    <a:pt x="473" y="418"/>
                  </a:lnTo>
                  <a:lnTo>
                    <a:pt x="479" y="412"/>
                  </a:lnTo>
                  <a:lnTo>
                    <a:pt x="483" y="405"/>
                  </a:lnTo>
                  <a:lnTo>
                    <a:pt x="487" y="398"/>
                  </a:lnTo>
                  <a:lnTo>
                    <a:pt x="490" y="389"/>
                  </a:lnTo>
                  <a:lnTo>
                    <a:pt x="496" y="371"/>
                  </a:lnTo>
                  <a:lnTo>
                    <a:pt x="500" y="352"/>
                  </a:lnTo>
                  <a:lnTo>
                    <a:pt x="503" y="343"/>
                  </a:lnTo>
                  <a:lnTo>
                    <a:pt x="506" y="334"/>
                  </a:lnTo>
                  <a:lnTo>
                    <a:pt x="509" y="326"/>
                  </a:lnTo>
                  <a:lnTo>
                    <a:pt x="513" y="319"/>
                  </a:lnTo>
                  <a:lnTo>
                    <a:pt x="519" y="307"/>
                  </a:lnTo>
                  <a:lnTo>
                    <a:pt x="524" y="296"/>
                  </a:lnTo>
                  <a:lnTo>
                    <a:pt x="530" y="286"/>
                  </a:lnTo>
                  <a:lnTo>
                    <a:pt x="536" y="276"/>
                  </a:lnTo>
                  <a:lnTo>
                    <a:pt x="549" y="257"/>
                  </a:lnTo>
                  <a:lnTo>
                    <a:pt x="565" y="239"/>
                  </a:lnTo>
                  <a:lnTo>
                    <a:pt x="581" y="223"/>
                  </a:lnTo>
                  <a:lnTo>
                    <a:pt x="598" y="207"/>
                  </a:lnTo>
                  <a:lnTo>
                    <a:pt x="617" y="193"/>
                  </a:lnTo>
                  <a:lnTo>
                    <a:pt x="636" y="179"/>
                  </a:lnTo>
                  <a:lnTo>
                    <a:pt x="657" y="166"/>
                  </a:lnTo>
                  <a:lnTo>
                    <a:pt x="677" y="154"/>
                  </a:lnTo>
                  <a:lnTo>
                    <a:pt x="698" y="144"/>
                  </a:lnTo>
                  <a:lnTo>
                    <a:pt x="719" y="133"/>
                  </a:lnTo>
                  <a:lnTo>
                    <a:pt x="762" y="114"/>
                  </a:lnTo>
                  <a:lnTo>
                    <a:pt x="803" y="97"/>
                  </a:lnTo>
                  <a:lnTo>
                    <a:pt x="822" y="95"/>
                  </a:lnTo>
                  <a:lnTo>
                    <a:pt x="842" y="91"/>
                  </a:lnTo>
                  <a:lnTo>
                    <a:pt x="860" y="87"/>
                  </a:lnTo>
                  <a:lnTo>
                    <a:pt x="877" y="83"/>
                  </a:lnTo>
                  <a:lnTo>
                    <a:pt x="896" y="77"/>
                  </a:lnTo>
                  <a:lnTo>
                    <a:pt x="913" y="74"/>
                  </a:lnTo>
                  <a:lnTo>
                    <a:pt x="931" y="71"/>
                  </a:lnTo>
                  <a:lnTo>
                    <a:pt x="948" y="70"/>
                  </a:lnTo>
                  <a:lnTo>
                    <a:pt x="973" y="66"/>
                  </a:lnTo>
                  <a:lnTo>
                    <a:pt x="1000" y="62"/>
                  </a:lnTo>
                  <a:lnTo>
                    <a:pt x="1026" y="59"/>
                  </a:lnTo>
                  <a:lnTo>
                    <a:pt x="1052" y="57"/>
                  </a:lnTo>
                  <a:lnTo>
                    <a:pt x="1079" y="56"/>
                  </a:lnTo>
                  <a:lnTo>
                    <a:pt x="1105" y="55"/>
                  </a:lnTo>
                  <a:lnTo>
                    <a:pt x="1132" y="55"/>
                  </a:lnTo>
                  <a:lnTo>
                    <a:pt x="1157" y="55"/>
                  </a:lnTo>
                  <a:lnTo>
                    <a:pt x="1754" y="49"/>
                  </a:lnTo>
                  <a:lnTo>
                    <a:pt x="1835" y="49"/>
                  </a:lnTo>
                  <a:lnTo>
                    <a:pt x="1915" y="48"/>
                  </a:lnTo>
                  <a:lnTo>
                    <a:pt x="1993" y="48"/>
                  </a:lnTo>
                  <a:lnTo>
                    <a:pt x="2071" y="47"/>
                  </a:lnTo>
                  <a:lnTo>
                    <a:pt x="2148" y="46"/>
                  </a:lnTo>
                  <a:lnTo>
                    <a:pt x="2227" y="45"/>
                  </a:lnTo>
                  <a:lnTo>
                    <a:pt x="2305" y="43"/>
                  </a:lnTo>
                  <a:lnTo>
                    <a:pt x="2385" y="41"/>
                  </a:lnTo>
                  <a:lnTo>
                    <a:pt x="2442" y="43"/>
                  </a:lnTo>
                  <a:lnTo>
                    <a:pt x="2499" y="43"/>
                  </a:lnTo>
                  <a:lnTo>
                    <a:pt x="2555" y="43"/>
                  </a:lnTo>
                  <a:lnTo>
                    <a:pt x="2610" y="43"/>
                  </a:lnTo>
                  <a:lnTo>
                    <a:pt x="2665" y="42"/>
                  </a:lnTo>
                  <a:lnTo>
                    <a:pt x="2719" y="41"/>
                  </a:lnTo>
                  <a:lnTo>
                    <a:pt x="2775" y="40"/>
                  </a:lnTo>
                  <a:lnTo>
                    <a:pt x="2829" y="38"/>
                  </a:lnTo>
                  <a:lnTo>
                    <a:pt x="2882" y="37"/>
                  </a:lnTo>
                  <a:lnTo>
                    <a:pt x="2936" y="36"/>
                  </a:lnTo>
                  <a:lnTo>
                    <a:pt x="2989" y="33"/>
                  </a:lnTo>
                  <a:lnTo>
                    <a:pt x="3042" y="32"/>
                  </a:lnTo>
                  <a:lnTo>
                    <a:pt x="3096" y="31"/>
                  </a:lnTo>
                  <a:lnTo>
                    <a:pt x="3148" y="30"/>
                  </a:lnTo>
                  <a:lnTo>
                    <a:pt x="3201" y="30"/>
                  </a:lnTo>
                  <a:lnTo>
                    <a:pt x="3253" y="30"/>
                  </a:lnTo>
                  <a:lnTo>
                    <a:pt x="3275" y="29"/>
                  </a:lnTo>
                  <a:lnTo>
                    <a:pt x="3298" y="29"/>
                  </a:lnTo>
                  <a:lnTo>
                    <a:pt x="3322" y="29"/>
                  </a:lnTo>
                  <a:lnTo>
                    <a:pt x="3345" y="29"/>
                  </a:lnTo>
                  <a:lnTo>
                    <a:pt x="3370" y="30"/>
                  </a:lnTo>
                  <a:lnTo>
                    <a:pt x="3393" y="30"/>
                  </a:lnTo>
                  <a:lnTo>
                    <a:pt x="3417" y="29"/>
                  </a:lnTo>
                  <a:lnTo>
                    <a:pt x="3438" y="28"/>
                  </a:lnTo>
                  <a:lnTo>
                    <a:pt x="3485" y="27"/>
                  </a:lnTo>
                  <a:lnTo>
                    <a:pt x="3531" y="26"/>
                  </a:lnTo>
                  <a:lnTo>
                    <a:pt x="3578" y="25"/>
                  </a:lnTo>
                  <a:lnTo>
                    <a:pt x="3624" y="23"/>
                  </a:lnTo>
                  <a:lnTo>
                    <a:pt x="3669" y="22"/>
                  </a:lnTo>
                  <a:lnTo>
                    <a:pt x="3715" y="21"/>
                  </a:lnTo>
                  <a:lnTo>
                    <a:pt x="3761" y="21"/>
                  </a:lnTo>
                  <a:lnTo>
                    <a:pt x="3807" y="21"/>
                  </a:lnTo>
                  <a:lnTo>
                    <a:pt x="3847" y="21"/>
                  </a:lnTo>
                  <a:lnTo>
                    <a:pt x="3887" y="21"/>
                  </a:lnTo>
                  <a:lnTo>
                    <a:pt x="3926" y="20"/>
                  </a:lnTo>
                  <a:lnTo>
                    <a:pt x="3965" y="19"/>
                  </a:lnTo>
                  <a:lnTo>
                    <a:pt x="4003" y="18"/>
                  </a:lnTo>
                  <a:lnTo>
                    <a:pt x="4042" y="19"/>
                  </a:lnTo>
                  <a:lnTo>
                    <a:pt x="4080" y="20"/>
                  </a:lnTo>
                  <a:lnTo>
                    <a:pt x="4118" y="23"/>
                  </a:lnTo>
                  <a:lnTo>
                    <a:pt x="4144" y="22"/>
                  </a:lnTo>
                  <a:lnTo>
                    <a:pt x="4197" y="21"/>
                  </a:lnTo>
                  <a:lnTo>
                    <a:pt x="4273" y="19"/>
                  </a:lnTo>
                  <a:lnTo>
                    <a:pt x="4373" y="18"/>
                  </a:lnTo>
                  <a:lnTo>
                    <a:pt x="4635" y="17"/>
                  </a:lnTo>
                  <a:lnTo>
                    <a:pt x="4968" y="15"/>
                  </a:lnTo>
                  <a:lnTo>
                    <a:pt x="5357" y="14"/>
                  </a:lnTo>
                  <a:lnTo>
                    <a:pt x="5788" y="14"/>
                  </a:lnTo>
                  <a:lnTo>
                    <a:pt x="6247" y="13"/>
                  </a:lnTo>
                  <a:lnTo>
                    <a:pt x="6722" y="13"/>
                  </a:lnTo>
                  <a:lnTo>
                    <a:pt x="7195" y="13"/>
                  </a:lnTo>
                  <a:lnTo>
                    <a:pt x="7654" y="12"/>
                  </a:lnTo>
                  <a:lnTo>
                    <a:pt x="8085" y="12"/>
                  </a:lnTo>
                  <a:lnTo>
                    <a:pt x="8475" y="12"/>
                  </a:lnTo>
                  <a:lnTo>
                    <a:pt x="8807" y="11"/>
                  </a:lnTo>
                  <a:lnTo>
                    <a:pt x="9069" y="10"/>
                  </a:lnTo>
                  <a:lnTo>
                    <a:pt x="9245" y="9"/>
                  </a:lnTo>
                  <a:lnTo>
                    <a:pt x="9324" y="7"/>
                  </a:lnTo>
                  <a:lnTo>
                    <a:pt x="9328" y="9"/>
                  </a:lnTo>
                  <a:lnTo>
                    <a:pt x="9332" y="10"/>
                  </a:lnTo>
                  <a:lnTo>
                    <a:pt x="9335" y="11"/>
                  </a:lnTo>
                  <a:lnTo>
                    <a:pt x="9340" y="11"/>
                  </a:lnTo>
                  <a:lnTo>
                    <a:pt x="9347" y="10"/>
                  </a:lnTo>
                  <a:lnTo>
                    <a:pt x="9354" y="8"/>
                  </a:lnTo>
                  <a:lnTo>
                    <a:pt x="9360" y="6"/>
                  </a:lnTo>
                  <a:lnTo>
                    <a:pt x="9367" y="4"/>
                  </a:lnTo>
                  <a:lnTo>
                    <a:pt x="9371" y="4"/>
                  </a:lnTo>
                  <a:lnTo>
                    <a:pt x="9375" y="4"/>
                  </a:lnTo>
                  <a:lnTo>
                    <a:pt x="9378" y="5"/>
                  </a:lnTo>
                  <a:lnTo>
                    <a:pt x="9382" y="6"/>
                  </a:lnTo>
                  <a:lnTo>
                    <a:pt x="9420" y="8"/>
                  </a:lnTo>
                  <a:lnTo>
                    <a:pt x="9456" y="10"/>
                  </a:lnTo>
                  <a:lnTo>
                    <a:pt x="9492" y="12"/>
                  </a:lnTo>
                  <a:lnTo>
                    <a:pt x="9528" y="14"/>
                  </a:lnTo>
                  <a:lnTo>
                    <a:pt x="9563" y="16"/>
                  </a:lnTo>
                  <a:lnTo>
                    <a:pt x="9599" y="17"/>
                  </a:lnTo>
                  <a:lnTo>
                    <a:pt x="9637" y="17"/>
                  </a:lnTo>
                  <a:lnTo>
                    <a:pt x="9675" y="15"/>
                  </a:lnTo>
                  <a:lnTo>
                    <a:pt x="9682" y="18"/>
                  </a:lnTo>
                  <a:lnTo>
                    <a:pt x="9687" y="19"/>
                  </a:lnTo>
                  <a:lnTo>
                    <a:pt x="9693" y="18"/>
                  </a:lnTo>
                  <a:lnTo>
                    <a:pt x="9699" y="15"/>
                  </a:lnTo>
                  <a:lnTo>
                    <a:pt x="9734" y="9"/>
                  </a:lnTo>
                  <a:lnTo>
                    <a:pt x="9771" y="2"/>
                  </a:lnTo>
                  <a:lnTo>
                    <a:pt x="9780" y="1"/>
                  </a:lnTo>
                  <a:lnTo>
                    <a:pt x="9789" y="0"/>
                  </a:lnTo>
                  <a:lnTo>
                    <a:pt x="9799" y="0"/>
                  </a:lnTo>
                  <a:lnTo>
                    <a:pt x="9807" y="0"/>
                  </a:lnTo>
                  <a:lnTo>
                    <a:pt x="9816" y="1"/>
                  </a:lnTo>
                  <a:lnTo>
                    <a:pt x="9825" y="3"/>
                  </a:lnTo>
                  <a:lnTo>
                    <a:pt x="9833" y="6"/>
                  </a:lnTo>
                  <a:lnTo>
                    <a:pt x="9841" y="10"/>
                  </a:lnTo>
                  <a:lnTo>
                    <a:pt x="9854" y="12"/>
                  </a:lnTo>
                  <a:lnTo>
                    <a:pt x="9865" y="13"/>
                  </a:lnTo>
                  <a:lnTo>
                    <a:pt x="9877" y="13"/>
                  </a:lnTo>
                  <a:lnTo>
                    <a:pt x="9888" y="13"/>
                  </a:lnTo>
                  <a:lnTo>
                    <a:pt x="9911" y="12"/>
                  </a:lnTo>
                  <a:lnTo>
                    <a:pt x="9934" y="11"/>
                  </a:lnTo>
                  <a:lnTo>
                    <a:pt x="9957" y="9"/>
                  </a:lnTo>
                  <a:lnTo>
                    <a:pt x="9980" y="8"/>
                  </a:lnTo>
                  <a:lnTo>
                    <a:pt x="9992" y="8"/>
                  </a:lnTo>
                  <a:lnTo>
                    <a:pt x="10004" y="8"/>
                  </a:lnTo>
                  <a:lnTo>
                    <a:pt x="10016" y="9"/>
                  </a:lnTo>
                  <a:lnTo>
                    <a:pt x="10030" y="11"/>
                  </a:lnTo>
                  <a:lnTo>
                    <a:pt x="10063" y="14"/>
                  </a:lnTo>
                  <a:lnTo>
                    <a:pt x="10099" y="15"/>
                  </a:lnTo>
                  <a:lnTo>
                    <a:pt x="10136" y="16"/>
                  </a:lnTo>
                  <a:lnTo>
                    <a:pt x="10174" y="17"/>
                  </a:lnTo>
                  <a:lnTo>
                    <a:pt x="10192" y="18"/>
                  </a:lnTo>
                  <a:lnTo>
                    <a:pt x="10211" y="20"/>
                  </a:lnTo>
                  <a:lnTo>
                    <a:pt x="10229" y="22"/>
                  </a:lnTo>
                  <a:lnTo>
                    <a:pt x="10247" y="24"/>
                  </a:lnTo>
                  <a:lnTo>
                    <a:pt x="10265" y="28"/>
                  </a:lnTo>
                  <a:lnTo>
                    <a:pt x="10282" y="32"/>
                  </a:lnTo>
                  <a:lnTo>
                    <a:pt x="10299" y="38"/>
                  </a:lnTo>
                  <a:lnTo>
                    <a:pt x="10316" y="45"/>
                  </a:lnTo>
                  <a:lnTo>
                    <a:pt x="10339" y="56"/>
                  </a:lnTo>
                  <a:lnTo>
                    <a:pt x="10363" y="69"/>
                  </a:lnTo>
                  <a:lnTo>
                    <a:pt x="10385" y="84"/>
                  </a:lnTo>
                  <a:lnTo>
                    <a:pt x="10408" y="100"/>
                  </a:lnTo>
                  <a:lnTo>
                    <a:pt x="10429" y="117"/>
                  </a:lnTo>
                  <a:lnTo>
                    <a:pt x="10451" y="135"/>
                  </a:lnTo>
                  <a:lnTo>
                    <a:pt x="10471" y="153"/>
                  </a:lnTo>
                  <a:lnTo>
                    <a:pt x="10491" y="171"/>
                  </a:lnTo>
                  <a:lnTo>
                    <a:pt x="10499" y="184"/>
                  </a:lnTo>
                  <a:lnTo>
                    <a:pt x="10506" y="198"/>
                  </a:lnTo>
                  <a:lnTo>
                    <a:pt x="10513" y="211"/>
                  </a:lnTo>
                  <a:lnTo>
                    <a:pt x="10519" y="226"/>
                  </a:lnTo>
                  <a:lnTo>
                    <a:pt x="10523" y="232"/>
                  </a:lnTo>
                  <a:lnTo>
                    <a:pt x="10527" y="239"/>
                  </a:lnTo>
                  <a:lnTo>
                    <a:pt x="10533" y="244"/>
                  </a:lnTo>
                  <a:lnTo>
                    <a:pt x="10538" y="249"/>
                  </a:lnTo>
                  <a:lnTo>
                    <a:pt x="10543" y="254"/>
                  </a:lnTo>
                  <a:lnTo>
                    <a:pt x="10549" y="258"/>
                  </a:lnTo>
                  <a:lnTo>
                    <a:pt x="10556" y="261"/>
                  </a:lnTo>
                  <a:lnTo>
                    <a:pt x="10564" y="263"/>
                  </a:lnTo>
                  <a:lnTo>
                    <a:pt x="10583" y="263"/>
                  </a:lnTo>
                  <a:lnTo>
                    <a:pt x="10600" y="264"/>
                  </a:lnTo>
                  <a:lnTo>
                    <a:pt x="10616" y="268"/>
                  </a:lnTo>
                  <a:lnTo>
                    <a:pt x="10633" y="271"/>
                  </a:lnTo>
                  <a:lnTo>
                    <a:pt x="10648" y="276"/>
                  </a:lnTo>
                  <a:lnTo>
                    <a:pt x="10662" y="283"/>
                  </a:lnTo>
                  <a:lnTo>
                    <a:pt x="10677" y="291"/>
                  </a:lnTo>
                  <a:lnTo>
                    <a:pt x="10691" y="301"/>
                  </a:lnTo>
                  <a:lnTo>
                    <a:pt x="10699" y="307"/>
                  </a:lnTo>
                  <a:lnTo>
                    <a:pt x="10706" y="314"/>
                  </a:lnTo>
                  <a:lnTo>
                    <a:pt x="10712" y="321"/>
                  </a:lnTo>
                  <a:lnTo>
                    <a:pt x="10720" y="328"/>
                  </a:lnTo>
                  <a:lnTo>
                    <a:pt x="10731" y="342"/>
                  </a:lnTo>
                  <a:lnTo>
                    <a:pt x="10741" y="358"/>
                  </a:lnTo>
                  <a:lnTo>
                    <a:pt x="10749" y="375"/>
                  </a:lnTo>
                  <a:lnTo>
                    <a:pt x="10756" y="392"/>
                  </a:lnTo>
                  <a:lnTo>
                    <a:pt x="10763" y="410"/>
                  </a:lnTo>
                  <a:lnTo>
                    <a:pt x="10768" y="427"/>
                  </a:lnTo>
                  <a:lnTo>
                    <a:pt x="10776" y="433"/>
                  </a:lnTo>
                  <a:lnTo>
                    <a:pt x="10785" y="438"/>
                  </a:lnTo>
                  <a:lnTo>
                    <a:pt x="10794" y="443"/>
                  </a:lnTo>
                  <a:lnTo>
                    <a:pt x="10804" y="446"/>
                  </a:lnTo>
                  <a:lnTo>
                    <a:pt x="10824" y="454"/>
                  </a:lnTo>
                  <a:lnTo>
                    <a:pt x="10844" y="460"/>
                  </a:lnTo>
                  <a:lnTo>
                    <a:pt x="10855" y="463"/>
                  </a:lnTo>
                  <a:lnTo>
                    <a:pt x="10864" y="467"/>
                  </a:lnTo>
                  <a:lnTo>
                    <a:pt x="10873" y="471"/>
                  </a:lnTo>
                  <a:lnTo>
                    <a:pt x="10882" y="476"/>
                  </a:lnTo>
                  <a:lnTo>
                    <a:pt x="10889" y="482"/>
                  </a:lnTo>
                  <a:lnTo>
                    <a:pt x="10897" y="489"/>
                  </a:lnTo>
                  <a:lnTo>
                    <a:pt x="10904" y="498"/>
                  </a:lnTo>
                  <a:lnTo>
                    <a:pt x="10910" y="509"/>
                  </a:lnTo>
                  <a:lnTo>
                    <a:pt x="10919" y="521"/>
                  </a:lnTo>
                  <a:lnTo>
                    <a:pt x="10929" y="534"/>
                  </a:lnTo>
                  <a:lnTo>
                    <a:pt x="10937" y="549"/>
                  </a:lnTo>
                  <a:lnTo>
                    <a:pt x="10945" y="563"/>
                  </a:lnTo>
                  <a:lnTo>
                    <a:pt x="10960" y="593"/>
                  </a:lnTo>
                  <a:lnTo>
                    <a:pt x="10972" y="623"/>
                  </a:lnTo>
                  <a:lnTo>
                    <a:pt x="10983" y="654"/>
                  </a:lnTo>
                  <a:lnTo>
                    <a:pt x="10994" y="686"/>
                  </a:lnTo>
                  <a:lnTo>
                    <a:pt x="11004" y="717"/>
                  </a:lnTo>
                  <a:lnTo>
                    <a:pt x="11014" y="747"/>
                  </a:lnTo>
                  <a:lnTo>
                    <a:pt x="11014" y="758"/>
                  </a:lnTo>
                  <a:lnTo>
                    <a:pt x="11015" y="768"/>
                  </a:lnTo>
                  <a:lnTo>
                    <a:pt x="11017" y="780"/>
                  </a:lnTo>
                  <a:lnTo>
                    <a:pt x="11020" y="790"/>
                  </a:lnTo>
                  <a:lnTo>
                    <a:pt x="11027" y="810"/>
                  </a:lnTo>
                  <a:lnTo>
                    <a:pt x="11034" y="832"/>
                  </a:lnTo>
                  <a:lnTo>
                    <a:pt x="11038" y="841"/>
                  </a:lnTo>
                  <a:lnTo>
                    <a:pt x="11040" y="851"/>
                  </a:lnTo>
                  <a:lnTo>
                    <a:pt x="11041" y="861"/>
                  </a:lnTo>
                  <a:lnTo>
                    <a:pt x="11041" y="872"/>
                  </a:lnTo>
                  <a:lnTo>
                    <a:pt x="11040" y="882"/>
                  </a:lnTo>
                  <a:lnTo>
                    <a:pt x="11038" y="892"/>
                  </a:lnTo>
                  <a:lnTo>
                    <a:pt x="11032" y="903"/>
                  </a:lnTo>
                  <a:lnTo>
                    <a:pt x="11026" y="913"/>
                  </a:lnTo>
                  <a:lnTo>
                    <a:pt x="10931" y="1086"/>
                  </a:lnTo>
                  <a:close/>
                  <a:moveTo>
                    <a:pt x="10885" y="1081"/>
                  </a:moveTo>
                  <a:lnTo>
                    <a:pt x="10878" y="1092"/>
                  </a:lnTo>
                  <a:lnTo>
                    <a:pt x="10871" y="1104"/>
                  </a:lnTo>
                  <a:lnTo>
                    <a:pt x="10862" y="1113"/>
                  </a:lnTo>
                  <a:lnTo>
                    <a:pt x="10853" y="1121"/>
                  </a:lnTo>
                  <a:lnTo>
                    <a:pt x="10843" y="1129"/>
                  </a:lnTo>
                  <a:lnTo>
                    <a:pt x="10833" y="1135"/>
                  </a:lnTo>
                  <a:lnTo>
                    <a:pt x="10823" y="1141"/>
                  </a:lnTo>
                  <a:lnTo>
                    <a:pt x="10812" y="1146"/>
                  </a:lnTo>
                  <a:lnTo>
                    <a:pt x="10800" y="1151"/>
                  </a:lnTo>
                  <a:lnTo>
                    <a:pt x="10789" y="1155"/>
                  </a:lnTo>
                  <a:lnTo>
                    <a:pt x="10778" y="1158"/>
                  </a:lnTo>
                  <a:lnTo>
                    <a:pt x="10766" y="1161"/>
                  </a:lnTo>
                  <a:lnTo>
                    <a:pt x="10742" y="1164"/>
                  </a:lnTo>
                  <a:lnTo>
                    <a:pt x="10719" y="1166"/>
                  </a:lnTo>
                  <a:lnTo>
                    <a:pt x="10714" y="1170"/>
                  </a:lnTo>
                  <a:lnTo>
                    <a:pt x="10711" y="1173"/>
                  </a:lnTo>
                  <a:lnTo>
                    <a:pt x="10709" y="1177"/>
                  </a:lnTo>
                  <a:lnTo>
                    <a:pt x="10708" y="1181"/>
                  </a:lnTo>
                  <a:lnTo>
                    <a:pt x="10708" y="1189"/>
                  </a:lnTo>
                  <a:lnTo>
                    <a:pt x="10710" y="1198"/>
                  </a:lnTo>
                  <a:lnTo>
                    <a:pt x="10712" y="1206"/>
                  </a:lnTo>
                  <a:lnTo>
                    <a:pt x="10715" y="1214"/>
                  </a:lnTo>
                  <a:lnTo>
                    <a:pt x="10715" y="1218"/>
                  </a:lnTo>
                  <a:lnTo>
                    <a:pt x="10717" y="1222"/>
                  </a:lnTo>
                  <a:lnTo>
                    <a:pt x="10717" y="1226"/>
                  </a:lnTo>
                  <a:lnTo>
                    <a:pt x="10715" y="1230"/>
                  </a:lnTo>
                  <a:lnTo>
                    <a:pt x="10712" y="1246"/>
                  </a:lnTo>
                  <a:lnTo>
                    <a:pt x="10709" y="1261"/>
                  </a:lnTo>
                  <a:lnTo>
                    <a:pt x="10705" y="1275"/>
                  </a:lnTo>
                  <a:lnTo>
                    <a:pt x="10699" y="1289"/>
                  </a:lnTo>
                  <a:lnTo>
                    <a:pt x="10692" y="1302"/>
                  </a:lnTo>
                  <a:lnTo>
                    <a:pt x="10684" y="1313"/>
                  </a:lnTo>
                  <a:lnTo>
                    <a:pt x="10679" y="1319"/>
                  </a:lnTo>
                  <a:lnTo>
                    <a:pt x="10673" y="1324"/>
                  </a:lnTo>
                  <a:lnTo>
                    <a:pt x="10666" y="1328"/>
                  </a:lnTo>
                  <a:lnTo>
                    <a:pt x="10660" y="1332"/>
                  </a:lnTo>
                  <a:lnTo>
                    <a:pt x="10654" y="1337"/>
                  </a:lnTo>
                  <a:lnTo>
                    <a:pt x="10647" y="1340"/>
                  </a:lnTo>
                  <a:lnTo>
                    <a:pt x="10641" y="1342"/>
                  </a:lnTo>
                  <a:lnTo>
                    <a:pt x="10634" y="1342"/>
                  </a:lnTo>
                  <a:lnTo>
                    <a:pt x="10620" y="1342"/>
                  </a:lnTo>
                  <a:lnTo>
                    <a:pt x="10607" y="1339"/>
                  </a:lnTo>
                  <a:lnTo>
                    <a:pt x="10595" y="1337"/>
                  </a:lnTo>
                  <a:lnTo>
                    <a:pt x="10583" y="1335"/>
                  </a:lnTo>
                  <a:lnTo>
                    <a:pt x="10576" y="1335"/>
                  </a:lnTo>
                  <a:lnTo>
                    <a:pt x="10571" y="1336"/>
                  </a:lnTo>
                  <a:lnTo>
                    <a:pt x="10566" y="1338"/>
                  </a:lnTo>
                  <a:lnTo>
                    <a:pt x="10561" y="1341"/>
                  </a:lnTo>
                  <a:lnTo>
                    <a:pt x="10555" y="1363"/>
                  </a:lnTo>
                  <a:lnTo>
                    <a:pt x="10548" y="1386"/>
                  </a:lnTo>
                  <a:lnTo>
                    <a:pt x="10539" y="1407"/>
                  </a:lnTo>
                  <a:lnTo>
                    <a:pt x="10528" y="1429"/>
                  </a:lnTo>
                  <a:lnTo>
                    <a:pt x="10518" y="1450"/>
                  </a:lnTo>
                  <a:lnTo>
                    <a:pt x="10505" y="1470"/>
                  </a:lnTo>
                  <a:lnTo>
                    <a:pt x="10492" y="1491"/>
                  </a:lnTo>
                  <a:lnTo>
                    <a:pt x="10477" y="1510"/>
                  </a:lnTo>
                  <a:lnTo>
                    <a:pt x="10462" y="1529"/>
                  </a:lnTo>
                  <a:lnTo>
                    <a:pt x="10445" y="1546"/>
                  </a:lnTo>
                  <a:lnTo>
                    <a:pt x="10427" y="1562"/>
                  </a:lnTo>
                  <a:lnTo>
                    <a:pt x="10408" y="1577"/>
                  </a:lnTo>
                  <a:lnTo>
                    <a:pt x="10388" y="1591"/>
                  </a:lnTo>
                  <a:lnTo>
                    <a:pt x="10367" y="1603"/>
                  </a:lnTo>
                  <a:lnTo>
                    <a:pt x="10344" y="1614"/>
                  </a:lnTo>
                  <a:lnTo>
                    <a:pt x="10322" y="1623"/>
                  </a:lnTo>
                  <a:lnTo>
                    <a:pt x="10298" y="1631"/>
                  </a:lnTo>
                  <a:lnTo>
                    <a:pt x="10276" y="1636"/>
                  </a:lnTo>
                  <a:lnTo>
                    <a:pt x="10253" y="1639"/>
                  </a:lnTo>
                  <a:lnTo>
                    <a:pt x="10230" y="1641"/>
                  </a:lnTo>
                  <a:lnTo>
                    <a:pt x="10207" y="1641"/>
                  </a:lnTo>
                  <a:lnTo>
                    <a:pt x="10184" y="1639"/>
                  </a:lnTo>
                  <a:lnTo>
                    <a:pt x="10160" y="1636"/>
                  </a:lnTo>
                  <a:lnTo>
                    <a:pt x="10137" y="1632"/>
                  </a:lnTo>
                  <a:lnTo>
                    <a:pt x="10117" y="1635"/>
                  </a:lnTo>
                  <a:lnTo>
                    <a:pt x="10098" y="1637"/>
                  </a:lnTo>
                  <a:lnTo>
                    <a:pt x="10079" y="1638"/>
                  </a:lnTo>
                  <a:lnTo>
                    <a:pt x="10059" y="1639"/>
                  </a:lnTo>
                  <a:lnTo>
                    <a:pt x="10021" y="1639"/>
                  </a:lnTo>
                  <a:lnTo>
                    <a:pt x="9983" y="1638"/>
                  </a:lnTo>
                  <a:lnTo>
                    <a:pt x="9944" y="1637"/>
                  </a:lnTo>
                  <a:lnTo>
                    <a:pt x="9905" y="1637"/>
                  </a:lnTo>
                  <a:lnTo>
                    <a:pt x="9885" y="1637"/>
                  </a:lnTo>
                  <a:lnTo>
                    <a:pt x="9866" y="1639"/>
                  </a:lnTo>
                  <a:lnTo>
                    <a:pt x="9846" y="1641"/>
                  </a:lnTo>
                  <a:lnTo>
                    <a:pt x="9826" y="1644"/>
                  </a:lnTo>
                  <a:lnTo>
                    <a:pt x="9804" y="1644"/>
                  </a:lnTo>
                  <a:lnTo>
                    <a:pt x="9781" y="1644"/>
                  </a:lnTo>
                  <a:lnTo>
                    <a:pt x="9759" y="1644"/>
                  </a:lnTo>
                  <a:lnTo>
                    <a:pt x="9737" y="1645"/>
                  </a:lnTo>
                  <a:lnTo>
                    <a:pt x="9715" y="1645"/>
                  </a:lnTo>
                  <a:lnTo>
                    <a:pt x="9692" y="1645"/>
                  </a:lnTo>
                  <a:lnTo>
                    <a:pt x="9671" y="1645"/>
                  </a:lnTo>
                  <a:lnTo>
                    <a:pt x="9647" y="1643"/>
                  </a:lnTo>
                  <a:lnTo>
                    <a:pt x="9638" y="1645"/>
                  </a:lnTo>
                  <a:lnTo>
                    <a:pt x="9629" y="1647"/>
                  </a:lnTo>
                  <a:lnTo>
                    <a:pt x="9620" y="1647"/>
                  </a:lnTo>
                  <a:lnTo>
                    <a:pt x="9611" y="1648"/>
                  </a:lnTo>
                  <a:lnTo>
                    <a:pt x="9593" y="1648"/>
                  </a:lnTo>
                  <a:lnTo>
                    <a:pt x="9575" y="1647"/>
                  </a:lnTo>
                  <a:lnTo>
                    <a:pt x="9556" y="1646"/>
                  </a:lnTo>
                  <a:lnTo>
                    <a:pt x="9538" y="1645"/>
                  </a:lnTo>
                  <a:lnTo>
                    <a:pt x="9519" y="1645"/>
                  </a:lnTo>
                  <a:lnTo>
                    <a:pt x="9500" y="1648"/>
                  </a:lnTo>
                  <a:lnTo>
                    <a:pt x="9394" y="1649"/>
                  </a:lnTo>
                  <a:lnTo>
                    <a:pt x="9188" y="1649"/>
                  </a:lnTo>
                  <a:lnTo>
                    <a:pt x="8898" y="1650"/>
                  </a:lnTo>
                  <a:lnTo>
                    <a:pt x="8536" y="1651"/>
                  </a:lnTo>
                  <a:lnTo>
                    <a:pt x="8118" y="1652"/>
                  </a:lnTo>
                  <a:lnTo>
                    <a:pt x="7657" y="1652"/>
                  </a:lnTo>
                  <a:lnTo>
                    <a:pt x="7168" y="1653"/>
                  </a:lnTo>
                  <a:lnTo>
                    <a:pt x="6665" y="1654"/>
                  </a:lnTo>
                  <a:lnTo>
                    <a:pt x="6161" y="1655"/>
                  </a:lnTo>
                  <a:lnTo>
                    <a:pt x="5673" y="1656"/>
                  </a:lnTo>
                  <a:lnTo>
                    <a:pt x="5212" y="1658"/>
                  </a:lnTo>
                  <a:lnTo>
                    <a:pt x="4793" y="1659"/>
                  </a:lnTo>
                  <a:lnTo>
                    <a:pt x="4431" y="1660"/>
                  </a:lnTo>
                  <a:lnTo>
                    <a:pt x="4139" y="1660"/>
                  </a:lnTo>
                  <a:lnTo>
                    <a:pt x="3933" y="1661"/>
                  </a:lnTo>
                  <a:lnTo>
                    <a:pt x="3826" y="1662"/>
                  </a:lnTo>
                  <a:lnTo>
                    <a:pt x="3805" y="1660"/>
                  </a:lnTo>
                  <a:lnTo>
                    <a:pt x="3784" y="1659"/>
                  </a:lnTo>
                  <a:lnTo>
                    <a:pt x="3763" y="1659"/>
                  </a:lnTo>
                  <a:lnTo>
                    <a:pt x="3743" y="1659"/>
                  </a:lnTo>
                  <a:lnTo>
                    <a:pt x="3701" y="1661"/>
                  </a:lnTo>
                  <a:lnTo>
                    <a:pt x="3659" y="1664"/>
                  </a:lnTo>
                  <a:lnTo>
                    <a:pt x="3616" y="1666"/>
                  </a:lnTo>
                  <a:lnTo>
                    <a:pt x="3574" y="1668"/>
                  </a:lnTo>
                  <a:lnTo>
                    <a:pt x="3553" y="1668"/>
                  </a:lnTo>
                  <a:lnTo>
                    <a:pt x="3531" y="1668"/>
                  </a:lnTo>
                  <a:lnTo>
                    <a:pt x="3509" y="1667"/>
                  </a:lnTo>
                  <a:lnTo>
                    <a:pt x="3487" y="1666"/>
                  </a:lnTo>
                  <a:lnTo>
                    <a:pt x="3463" y="1666"/>
                  </a:lnTo>
                  <a:lnTo>
                    <a:pt x="3438" y="1666"/>
                  </a:lnTo>
                  <a:lnTo>
                    <a:pt x="3414" y="1666"/>
                  </a:lnTo>
                  <a:lnTo>
                    <a:pt x="3388" y="1666"/>
                  </a:lnTo>
                  <a:lnTo>
                    <a:pt x="3363" y="1666"/>
                  </a:lnTo>
                  <a:lnTo>
                    <a:pt x="3338" y="1666"/>
                  </a:lnTo>
                  <a:lnTo>
                    <a:pt x="3312" y="1667"/>
                  </a:lnTo>
                  <a:lnTo>
                    <a:pt x="3287" y="1668"/>
                  </a:lnTo>
                  <a:lnTo>
                    <a:pt x="3252" y="1668"/>
                  </a:lnTo>
                  <a:lnTo>
                    <a:pt x="3217" y="1668"/>
                  </a:lnTo>
                  <a:lnTo>
                    <a:pt x="3201" y="1668"/>
                  </a:lnTo>
                  <a:lnTo>
                    <a:pt x="3185" y="1669"/>
                  </a:lnTo>
                  <a:lnTo>
                    <a:pt x="3169" y="1670"/>
                  </a:lnTo>
                  <a:lnTo>
                    <a:pt x="3155" y="1672"/>
                  </a:lnTo>
                  <a:lnTo>
                    <a:pt x="3099" y="1673"/>
                  </a:lnTo>
                  <a:lnTo>
                    <a:pt x="3042" y="1673"/>
                  </a:lnTo>
                  <a:lnTo>
                    <a:pt x="2986" y="1673"/>
                  </a:lnTo>
                  <a:lnTo>
                    <a:pt x="2931" y="1674"/>
                  </a:lnTo>
                  <a:lnTo>
                    <a:pt x="2876" y="1674"/>
                  </a:lnTo>
                  <a:lnTo>
                    <a:pt x="2821" y="1675"/>
                  </a:lnTo>
                  <a:lnTo>
                    <a:pt x="2766" y="1675"/>
                  </a:lnTo>
                  <a:lnTo>
                    <a:pt x="2711" y="1676"/>
                  </a:lnTo>
                  <a:lnTo>
                    <a:pt x="2657" y="1677"/>
                  </a:lnTo>
                  <a:lnTo>
                    <a:pt x="2603" y="1677"/>
                  </a:lnTo>
                  <a:lnTo>
                    <a:pt x="2549" y="1678"/>
                  </a:lnTo>
                  <a:lnTo>
                    <a:pt x="2495" y="1678"/>
                  </a:lnTo>
                  <a:lnTo>
                    <a:pt x="2440" y="1679"/>
                  </a:lnTo>
                  <a:lnTo>
                    <a:pt x="2386" y="1679"/>
                  </a:lnTo>
                  <a:lnTo>
                    <a:pt x="2332" y="1679"/>
                  </a:lnTo>
                  <a:lnTo>
                    <a:pt x="2278" y="1679"/>
                  </a:lnTo>
                  <a:lnTo>
                    <a:pt x="2197" y="1680"/>
                  </a:lnTo>
                  <a:lnTo>
                    <a:pt x="2118" y="1680"/>
                  </a:lnTo>
                  <a:lnTo>
                    <a:pt x="2041" y="1681"/>
                  </a:lnTo>
                  <a:lnTo>
                    <a:pt x="1965" y="1682"/>
                  </a:lnTo>
                  <a:lnTo>
                    <a:pt x="1888" y="1683"/>
                  </a:lnTo>
                  <a:lnTo>
                    <a:pt x="1811" y="1684"/>
                  </a:lnTo>
                  <a:lnTo>
                    <a:pt x="1731" y="1686"/>
                  </a:lnTo>
                  <a:lnTo>
                    <a:pt x="1649" y="1687"/>
                  </a:lnTo>
                  <a:lnTo>
                    <a:pt x="1564" y="1687"/>
                  </a:lnTo>
                  <a:lnTo>
                    <a:pt x="1478" y="1687"/>
                  </a:lnTo>
                  <a:lnTo>
                    <a:pt x="1392" y="1687"/>
                  </a:lnTo>
                  <a:lnTo>
                    <a:pt x="1306" y="1688"/>
                  </a:lnTo>
                  <a:lnTo>
                    <a:pt x="1219" y="1688"/>
                  </a:lnTo>
                  <a:lnTo>
                    <a:pt x="1132" y="1688"/>
                  </a:lnTo>
                  <a:lnTo>
                    <a:pt x="1045" y="1689"/>
                  </a:lnTo>
                  <a:lnTo>
                    <a:pt x="957" y="1689"/>
                  </a:lnTo>
                  <a:lnTo>
                    <a:pt x="929" y="1690"/>
                  </a:lnTo>
                  <a:lnTo>
                    <a:pt x="902" y="1689"/>
                  </a:lnTo>
                  <a:lnTo>
                    <a:pt x="874" y="1688"/>
                  </a:lnTo>
                  <a:lnTo>
                    <a:pt x="848" y="1685"/>
                  </a:lnTo>
                  <a:lnTo>
                    <a:pt x="821" y="1681"/>
                  </a:lnTo>
                  <a:lnTo>
                    <a:pt x="796" y="1676"/>
                  </a:lnTo>
                  <a:lnTo>
                    <a:pt x="769" y="1670"/>
                  </a:lnTo>
                  <a:lnTo>
                    <a:pt x="744" y="1662"/>
                  </a:lnTo>
                  <a:lnTo>
                    <a:pt x="720" y="1653"/>
                  </a:lnTo>
                  <a:lnTo>
                    <a:pt x="695" y="1643"/>
                  </a:lnTo>
                  <a:lnTo>
                    <a:pt x="672" y="1631"/>
                  </a:lnTo>
                  <a:lnTo>
                    <a:pt x="649" y="1618"/>
                  </a:lnTo>
                  <a:lnTo>
                    <a:pt x="627" y="1603"/>
                  </a:lnTo>
                  <a:lnTo>
                    <a:pt x="606" y="1588"/>
                  </a:lnTo>
                  <a:lnTo>
                    <a:pt x="586" y="1571"/>
                  </a:lnTo>
                  <a:lnTo>
                    <a:pt x="567" y="1552"/>
                  </a:lnTo>
                  <a:lnTo>
                    <a:pt x="553" y="1536"/>
                  </a:lnTo>
                  <a:lnTo>
                    <a:pt x="541" y="1519"/>
                  </a:lnTo>
                  <a:lnTo>
                    <a:pt x="531" y="1500"/>
                  </a:lnTo>
                  <a:lnTo>
                    <a:pt x="522" y="1481"/>
                  </a:lnTo>
                  <a:lnTo>
                    <a:pt x="518" y="1470"/>
                  </a:lnTo>
                  <a:lnTo>
                    <a:pt x="514" y="1461"/>
                  </a:lnTo>
                  <a:lnTo>
                    <a:pt x="511" y="1451"/>
                  </a:lnTo>
                  <a:lnTo>
                    <a:pt x="509" y="1440"/>
                  </a:lnTo>
                  <a:lnTo>
                    <a:pt x="507" y="1430"/>
                  </a:lnTo>
                  <a:lnTo>
                    <a:pt x="505" y="1418"/>
                  </a:lnTo>
                  <a:lnTo>
                    <a:pt x="505" y="1407"/>
                  </a:lnTo>
                  <a:lnTo>
                    <a:pt x="504" y="1396"/>
                  </a:lnTo>
                  <a:lnTo>
                    <a:pt x="501" y="1392"/>
                  </a:lnTo>
                  <a:lnTo>
                    <a:pt x="499" y="1390"/>
                  </a:lnTo>
                  <a:lnTo>
                    <a:pt x="496" y="1389"/>
                  </a:lnTo>
                  <a:lnTo>
                    <a:pt x="493" y="1388"/>
                  </a:lnTo>
                  <a:lnTo>
                    <a:pt x="486" y="1388"/>
                  </a:lnTo>
                  <a:lnTo>
                    <a:pt x="480" y="1390"/>
                  </a:lnTo>
                  <a:lnTo>
                    <a:pt x="473" y="1393"/>
                  </a:lnTo>
                  <a:lnTo>
                    <a:pt x="466" y="1395"/>
                  </a:lnTo>
                  <a:lnTo>
                    <a:pt x="462" y="1395"/>
                  </a:lnTo>
                  <a:lnTo>
                    <a:pt x="459" y="1395"/>
                  </a:lnTo>
                  <a:lnTo>
                    <a:pt x="456" y="1395"/>
                  </a:lnTo>
                  <a:lnTo>
                    <a:pt x="452" y="1393"/>
                  </a:lnTo>
                  <a:lnTo>
                    <a:pt x="440" y="1395"/>
                  </a:lnTo>
                  <a:lnTo>
                    <a:pt x="428" y="1394"/>
                  </a:lnTo>
                  <a:lnTo>
                    <a:pt x="415" y="1392"/>
                  </a:lnTo>
                  <a:lnTo>
                    <a:pt x="404" y="1388"/>
                  </a:lnTo>
                  <a:lnTo>
                    <a:pt x="393" y="1383"/>
                  </a:lnTo>
                  <a:lnTo>
                    <a:pt x="383" y="1375"/>
                  </a:lnTo>
                  <a:lnTo>
                    <a:pt x="372" y="1367"/>
                  </a:lnTo>
                  <a:lnTo>
                    <a:pt x="363" y="1357"/>
                  </a:lnTo>
                  <a:lnTo>
                    <a:pt x="359" y="1352"/>
                  </a:lnTo>
                  <a:lnTo>
                    <a:pt x="356" y="1346"/>
                  </a:lnTo>
                  <a:lnTo>
                    <a:pt x="354" y="1340"/>
                  </a:lnTo>
                  <a:lnTo>
                    <a:pt x="353" y="1334"/>
                  </a:lnTo>
                  <a:lnTo>
                    <a:pt x="351" y="1320"/>
                  </a:lnTo>
                  <a:lnTo>
                    <a:pt x="350" y="1306"/>
                  </a:lnTo>
                  <a:lnTo>
                    <a:pt x="350" y="1293"/>
                  </a:lnTo>
                  <a:lnTo>
                    <a:pt x="350" y="1278"/>
                  </a:lnTo>
                  <a:lnTo>
                    <a:pt x="348" y="1265"/>
                  </a:lnTo>
                  <a:lnTo>
                    <a:pt x="345" y="1253"/>
                  </a:lnTo>
                  <a:lnTo>
                    <a:pt x="327" y="1249"/>
                  </a:lnTo>
                  <a:lnTo>
                    <a:pt x="309" y="1246"/>
                  </a:lnTo>
                  <a:lnTo>
                    <a:pt x="290" y="1244"/>
                  </a:lnTo>
                  <a:lnTo>
                    <a:pt x="270" y="1242"/>
                  </a:lnTo>
                  <a:lnTo>
                    <a:pt x="248" y="1232"/>
                  </a:lnTo>
                  <a:lnTo>
                    <a:pt x="224" y="1221"/>
                  </a:lnTo>
                  <a:lnTo>
                    <a:pt x="202" y="1210"/>
                  </a:lnTo>
                  <a:lnTo>
                    <a:pt x="178" y="1197"/>
                  </a:lnTo>
                  <a:lnTo>
                    <a:pt x="174" y="1190"/>
                  </a:lnTo>
                  <a:lnTo>
                    <a:pt x="169" y="1185"/>
                  </a:lnTo>
                  <a:lnTo>
                    <a:pt x="164" y="1180"/>
                  </a:lnTo>
                  <a:lnTo>
                    <a:pt x="158" y="1175"/>
                  </a:lnTo>
                  <a:lnTo>
                    <a:pt x="145" y="1165"/>
                  </a:lnTo>
                  <a:lnTo>
                    <a:pt x="135" y="1154"/>
                  </a:lnTo>
                  <a:lnTo>
                    <a:pt x="124" y="1140"/>
                  </a:lnTo>
                  <a:lnTo>
                    <a:pt x="113" y="1126"/>
                  </a:lnTo>
                  <a:lnTo>
                    <a:pt x="102" y="1112"/>
                  </a:lnTo>
                  <a:lnTo>
                    <a:pt x="92" y="1097"/>
                  </a:lnTo>
                  <a:lnTo>
                    <a:pt x="84" y="1082"/>
                  </a:lnTo>
                  <a:lnTo>
                    <a:pt x="76" y="1067"/>
                  </a:lnTo>
                  <a:lnTo>
                    <a:pt x="70" y="1051"/>
                  </a:lnTo>
                  <a:lnTo>
                    <a:pt x="64" y="1035"/>
                  </a:lnTo>
                  <a:lnTo>
                    <a:pt x="59" y="1019"/>
                  </a:lnTo>
                  <a:lnTo>
                    <a:pt x="53" y="1002"/>
                  </a:lnTo>
                  <a:lnTo>
                    <a:pt x="50" y="985"/>
                  </a:lnTo>
                  <a:lnTo>
                    <a:pt x="48" y="969"/>
                  </a:lnTo>
                  <a:lnTo>
                    <a:pt x="47" y="951"/>
                  </a:lnTo>
                  <a:lnTo>
                    <a:pt x="46" y="934"/>
                  </a:lnTo>
                  <a:lnTo>
                    <a:pt x="47" y="917"/>
                  </a:lnTo>
                  <a:lnTo>
                    <a:pt x="49" y="899"/>
                  </a:lnTo>
                  <a:lnTo>
                    <a:pt x="54" y="879"/>
                  </a:lnTo>
                  <a:lnTo>
                    <a:pt x="61" y="858"/>
                  </a:lnTo>
                  <a:lnTo>
                    <a:pt x="68" y="839"/>
                  </a:lnTo>
                  <a:lnTo>
                    <a:pt x="77" y="819"/>
                  </a:lnTo>
                  <a:lnTo>
                    <a:pt x="86" y="800"/>
                  </a:lnTo>
                  <a:lnTo>
                    <a:pt x="96" y="782"/>
                  </a:lnTo>
                  <a:lnTo>
                    <a:pt x="108" y="764"/>
                  </a:lnTo>
                  <a:lnTo>
                    <a:pt x="120" y="746"/>
                  </a:lnTo>
                  <a:lnTo>
                    <a:pt x="132" y="729"/>
                  </a:lnTo>
                  <a:lnTo>
                    <a:pt x="146" y="712"/>
                  </a:lnTo>
                  <a:lnTo>
                    <a:pt x="160" y="696"/>
                  </a:lnTo>
                  <a:lnTo>
                    <a:pt x="174" y="679"/>
                  </a:lnTo>
                  <a:lnTo>
                    <a:pt x="189" y="664"/>
                  </a:lnTo>
                  <a:lnTo>
                    <a:pt x="205" y="649"/>
                  </a:lnTo>
                  <a:lnTo>
                    <a:pt x="221" y="634"/>
                  </a:lnTo>
                  <a:lnTo>
                    <a:pt x="236" y="620"/>
                  </a:lnTo>
                  <a:lnTo>
                    <a:pt x="245" y="614"/>
                  </a:lnTo>
                  <a:lnTo>
                    <a:pt x="252" y="609"/>
                  </a:lnTo>
                  <a:lnTo>
                    <a:pt x="260" y="605"/>
                  </a:lnTo>
                  <a:lnTo>
                    <a:pt x="268" y="602"/>
                  </a:lnTo>
                  <a:lnTo>
                    <a:pt x="285" y="597"/>
                  </a:lnTo>
                  <a:lnTo>
                    <a:pt x="303" y="593"/>
                  </a:lnTo>
                  <a:lnTo>
                    <a:pt x="339" y="588"/>
                  </a:lnTo>
                  <a:lnTo>
                    <a:pt x="375" y="581"/>
                  </a:lnTo>
                  <a:lnTo>
                    <a:pt x="380" y="577"/>
                  </a:lnTo>
                  <a:lnTo>
                    <a:pt x="383" y="572"/>
                  </a:lnTo>
                  <a:lnTo>
                    <a:pt x="385" y="567"/>
                  </a:lnTo>
                  <a:lnTo>
                    <a:pt x="386" y="562"/>
                  </a:lnTo>
                  <a:lnTo>
                    <a:pt x="386" y="551"/>
                  </a:lnTo>
                  <a:lnTo>
                    <a:pt x="386" y="537"/>
                  </a:lnTo>
                  <a:lnTo>
                    <a:pt x="385" y="525"/>
                  </a:lnTo>
                  <a:lnTo>
                    <a:pt x="384" y="513"/>
                  </a:lnTo>
                  <a:lnTo>
                    <a:pt x="385" y="507"/>
                  </a:lnTo>
                  <a:lnTo>
                    <a:pt x="386" y="501"/>
                  </a:lnTo>
                  <a:lnTo>
                    <a:pt x="388" y="494"/>
                  </a:lnTo>
                  <a:lnTo>
                    <a:pt x="391" y="489"/>
                  </a:lnTo>
                  <a:lnTo>
                    <a:pt x="396" y="484"/>
                  </a:lnTo>
                  <a:lnTo>
                    <a:pt x="400" y="479"/>
                  </a:lnTo>
                  <a:lnTo>
                    <a:pt x="406" y="475"/>
                  </a:lnTo>
                  <a:lnTo>
                    <a:pt x="411" y="472"/>
                  </a:lnTo>
                  <a:lnTo>
                    <a:pt x="422" y="467"/>
                  </a:lnTo>
                  <a:lnTo>
                    <a:pt x="434" y="464"/>
                  </a:lnTo>
                  <a:lnTo>
                    <a:pt x="439" y="467"/>
                  </a:lnTo>
                  <a:lnTo>
                    <a:pt x="444" y="469"/>
                  </a:lnTo>
                  <a:lnTo>
                    <a:pt x="449" y="470"/>
                  </a:lnTo>
                  <a:lnTo>
                    <a:pt x="454" y="471"/>
                  </a:lnTo>
                  <a:lnTo>
                    <a:pt x="463" y="471"/>
                  </a:lnTo>
                  <a:lnTo>
                    <a:pt x="474" y="469"/>
                  </a:lnTo>
                  <a:lnTo>
                    <a:pt x="483" y="466"/>
                  </a:lnTo>
                  <a:lnTo>
                    <a:pt x="492" y="462"/>
                  </a:lnTo>
                  <a:lnTo>
                    <a:pt x="501" y="457"/>
                  </a:lnTo>
                  <a:lnTo>
                    <a:pt x="510" y="450"/>
                  </a:lnTo>
                  <a:lnTo>
                    <a:pt x="515" y="442"/>
                  </a:lnTo>
                  <a:lnTo>
                    <a:pt x="520" y="432"/>
                  </a:lnTo>
                  <a:lnTo>
                    <a:pt x="523" y="422"/>
                  </a:lnTo>
                  <a:lnTo>
                    <a:pt x="526" y="412"/>
                  </a:lnTo>
                  <a:lnTo>
                    <a:pt x="530" y="389"/>
                  </a:lnTo>
                  <a:lnTo>
                    <a:pt x="535" y="368"/>
                  </a:lnTo>
                  <a:lnTo>
                    <a:pt x="541" y="353"/>
                  </a:lnTo>
                  <a:lnTo>
                    <a:pt x="546" y="339"/>
                  </a:lnTo>
                  <a:lnTo>
                    <a:pt x="553" y="326"/>
                  </a:lnTo>
                  <a:lnTo>
                    <a:pt x="560" y="312"/>
                  </a:lnTo>
                  <a:lnTo>
                    <a:pt x="568" y="300"/>
                  </a:lnTo>
                  <a:lnTo>
                    <a:pt x="576" y="288"/>
                  </a:lnTo>
                  <a:lnTo>
                    <a:pt x="585" y="276"/>
                  </a:lnTo>
                  <a:lnTo>
                    <a:pt x="594" y="264"/>
                  </a:lnTo>
                  <a:lnTo>
                    <a:pt x="604" y="253"/>
                  </a:lnTo>
                  <a:lnTo>
                    <a:pt x="615" y="242"/>
                  </a:lnTo>
                  <a:lnTo>
                    <a:pt x="626" y="232"/>
                  </a:lnTo>
                  <a:lnTo>
                    <a:pt x="636" y="223"/>
                  </a:lnTo>
                  <a:lnTo>
                    <a:pt x="648" y="213"/>
                  </a:lnTo>
                  <a:lnTo>
                    <a:pt x="660" y="204"/>
                  </a:lnTo>
                  <a:lnTo>
                    <a:pt x="672" y="195"/>
                  </a:lnTo>
                  <a:lnTo>
                    <a:pt x="685" y="187"/>
                  </a:lnTo>
                  <a:lnTo>
                    <a:pt x="711" y="172"/>
                  </a:lnTo>
                  <a:lnTo>
                    <a:pt x="738" y="159"/>
                  </a:lnTo>
                  <a:lnTo>
                    <a:pt x="766" y="147"/>
                  </a:lnTo>
                  <a:lnTo>
                    <a:pt x="795" y="138"/>
                  </a:lnTo>
                  <a:lnTo>
                    <a:pt x="823" y="130"/>
                  </a:lnTo>
                  <a:lnTo>
                    <a:pt x="853" y="123"/>
                  </a:lnTo>
                  <a:lnTo>
                    <a:pt x="881" y="119"/>
                  </a:lnTo>
                  <a:lnTo>
                    <a:pt x="911" y="117"/>
                  </a:lnTo>
                  <a:lnTo>
                    <a:pt x="917" y="115"/>
                  </a:lnTo>
                  <a:lnTo>
                    <a:pt x="924" y="113"/>
                  </a:lnTo>
                  <a:lnTo>
                    <a:pt x="931" y="113"/>
                  </a:lnTo>
                  <a:lnTo>
                    <a:pt x="938" y="113"/>
                  </a:lnTo>
                  <a:lnTo>
                    <a:pt x="952" y="113"/>
                  </a:lnTo>
                  <a:lnTo>
                    <a:pt x="966" y="114"/>
                  </a:lnTo>
                  <a:lnTo>
                    <a:pt x="980" y="115"/>
                  </a:lnTo>
                  <a:lnTo>
                    <a:pt x="994" y="114"/>
                  </a:lnTo>
                  <a:lnTo>
                    <a:pt x="1000" y="112"/>
                  </a:lnTo>
                  <a:lnTo>
                    <a:pt x="1006" y="110"/>
                  </a:lnTo>
                  <a:lnTo>
                    <a:pt x="1012" y="107"/>
                  </a:lnTo>
                  <a:lnTo>
                    <a:pt x="1018" y="103"/>
                  </a:lnTo>
                  <a:lnTo>
                    <a:pt x="1055" y="106"/>
                  </a:lnTo>
                  <a:lnTo>
                    <a:pt x="1092" y="108"/>
                  </a:lnTo>
                  <a:lnTo>
                    <a:pt x="1128" y="109"/>
                  </a:lnTo>
                  <a:lnTo>
                    <a:pt x="1165" y="109"/>
                  </a:lnTo>
                  <a:lnTo>
                    <a:pt x="1235" y="109"/>
                  </a:lnTo>
                  <a:lnTo>
                    <a:pt x="1306" y="108"/>
                  </a:lnTo>
                  <a:lnTo>
                    <a:pt x="1376" y="106"/>
                  </a:lnTo>
                  <a:lnTo>
                    <a:pt x="1445" y="105"/>
                  </a:lnTo>
                  <a:lnTo>
                    <a:pt x="1513" y="104"/>
                  </a:lnTo>
                  <a:lnTo>
                    <a:pt x="1582" y="106"/>
                  </a:lnTo>
                  <a:lnTo>
                    <a:pt x="1647" y="103"/>
                  </a:lnTo>
                  <a:lnTo>
                    <a:pt x="1714" y="102"/>
                  </a:lnTo>
                  <a:lnTo>
                    <a:pt x="1782" y="101"/>
                  </a:lnTo>
                  <a:lnTo>
                    <a:pt x="1850" y="101"/>
                  </a:lnTo>
                  <a:lnTo>
                    <a:pt x="1918" y="101"/>
                  </a:lnTo>
                  <a:lnTo>
                    <a:pt x="1986" y="100"/>
                  </a:lnTo>
                  <a:lnTo>
                    <a:pt x="2054" y="99"/>
                  </a:lnTo>
                  <a:lnTo>
                    <a:pt x="2120" y="97"/>
                  </a:lnTo>
                  <a:lnTo>
                    <a:pt x="2205" y="96"/>
                  </a:lnTo>
                  <a:lnTo>
                    <a:pt x="2291" y="95"/>
                  </a:lnTo>
                  <a:lnTo>
                    <a:pt x="2379" y="93"/>
                  </a:lnTo>
                  <a:lnTo>
                    <a:pt x="2467" y="91"/>
                  </a:lnTo>
                  <a:lnTo>
                    <a:pt x="2555" y="90"/>
                  </a:lnTo>
                  <a:lnTo>
                    <a:pt x="2641" y="88"/>
                  </a:lnTo>
                  <a:lnTo>
                    <a:pt x="2726" y="88"/>
                  </a:lnTo>
                  <a:lnTo>
                    <a:pt x="2807" y="89"/>
                  </a:lnTo>
                  <a:lnTo>
                    <a:pt x="2957" y="88"/>
                  </a:lnTo>
                  <a:lnTo>
                    <a:pt x="3205" y="87"/>
                  </a:lnTo>
                  <a:lnTo>
                    <a:pt x="3539" y="86"/>
                  </a:lnTo>
                  <a:lnTo>
                    <a:pt x="3944" y="85"/>
                  </a:lnTo>
                  <a:lnTo>
                    <a:pt x="4405" y="84"/>
                  </a:lnTo>
                  <a:lnTo>
                    <a:pt x="4909" y="81"/>
                  </a:lnTo>
                  <a:lnTo>
                    <a:pt x="5442" y="80"/>
                  </a:lnTo>
                  <a:lnTo>
                    <a:pt x="5989" y="78"/>
                  </a:lnTo>
                  <a:lnTo>
                    <a:pt x="6536" y="77"/>
                  </a:lnTo>
                  <a:lnTo>
                    <a:pt x="7068" y="75"/>
                  </a:lnTo>
                  <a:lnTo>
                    <a:pt x="7572" y="74"/>
                  </a:lnTo>
                  <a:lnTo>
                    <a:pt x="8034" y="72"/>
                  </a:lnTo>
                  <a:lnTo>
                    <a:pt x="8440" y="71"/>
                  </a:lnTo>
                  <a:lnTo>
                    <a:pt x="8775" y="69"/>
                  </a:lnTo>
                  <a:lnTo>
                    <a:pt x="9026" y="68"/>
                  </a:lnTo>
                  <a:lnTo>
                    <a:pt x="9177" y="67"/>
                  </a:lnTo>
                  <a:lnTo>
                    <a:pt x="9264" y="64"/>
                  </a:lnTo>
                  <a:lnTo>
                    <a:pt x="9352" y="62"/>
                  </a:lnTo>
                  <a:lnTo>
                    <a:pt x="9441" y="61"/>
                  </a:lnTo>
                  <a:lnTo>
                    <a:pt x="9530" y="61"/>
                  </a:lnTo>
                  <a:lnTo>
                    <a:pt x="9619" y="61"/>
                  </a:lnTo>
                  <a:lnTo>
                    <a:pt x="9708" y="61"/>
                  </a:lnTo>
                  <a:lnTo>
                    <a:pt x="9796" y="62"/>
                  </a:lnTo>
                  <a:lnTo>
                    <a:pt x="9884" y="62"/>
                  </a:lnTo>
                  <a:lnTo>
                    <a:pt x="9917" y="64"/>
                  </a:lnTo>
                  <a:lnTo>
                    <a:pt x="9949" y="67"/>
                  </a:lnTo>
                  <a:lnTo>
                    <a:pt x="9965" y="69"/>
                  </a:lnTo>
                  <a:lnTo>
                    <a:pt x="9982" y="70"/>
                  </a:lnTo>
                  <a:lnTo>
                    <a:pt x="9998" y="69"/>
                  </a:lnTo>
                  <a:lnTo>
                    <a:pt x="10014" y="66"/>
                  </a:lnTo>
                  <a:lnTo>
                    <a:pt x="10031" y="70"/>
                  </a:lnTo>
                  <a:lnTo>
                    <a:pt x="10048" y="72"/>
                  </a:lnTo>
                  <a:lnTo>
                    <a:pt x="10065" y="73"/>
                  </a:lnTo>
                  <a:lnTo>
                    <a:pt x="10083" y="73"/>
                  </a:lnTo>
                  <a:lnTo>
                    <a:pt x="10117" y="72"/>
                  </a:lnTo>
                  <a:lnTo>
                    <a:pt x="10151" y="70"/>
                  </a:lnTo>
                  <a:lnTo>
                    <a:pt x="10168" y="69"/>
                  </a:lnTo>
                  <a:lnTo>
                    <a:pt x="10184" y="69"/>
                  </a:lnTo>
                  <a:lnTo>
                    <a:pt x="10200" y="69"/>
                  </a:lnTo>
                  <a:lnTo>
                    <a:pt x="10217" y="71"/>
                  </a:lnTo>
                  <a:lnTo>
                    <a:pt x="10232" y="74"/>
                  </a:lnTo>
                  <a:lnTo>
                    <a:pt x="10248" y="79"/>
                  </a:lnTo>
                  <a:lnTo>
                    <a:pt x="10264" y="86"/>
                  </a:lnTo>
                  <a:lnTo>
                    <a:pt x="10278" y="94"/>
                  </a:lnTo>
                  <a:lnTo>
                    <a:pt x="10294" y="101"/>
                  </a:lnTo>
                  <a:lnTo>
                    <a:pt x="10310" y="109"/>
                  </a:lnTo>
                  <a:lnTo>
                    <a:pt x="10325" y="117"/>
                  </a:lnTo>
                  <a:lnTo>
                    <a:pt x="10340" y="126"/>
                  </a:lnTo>
                  <a:lnTo>
                    <a:pt x="10356" y="136"/>
                  </a:lnTo>
                  <a:lnTo>
                    <a:pt x="10370" y="146"/>
                  </a:lnTo>
                  <a:lnTo>
                    <a:pt x="10385" y="157"/>
                  </a:lnTo>
                  <a:lnTo>
                    <a:pt x="10399" y="168"/>
                  </a:lnTo>
                  <a:lnTo>
                    <a:pt x="10412" y="180"/>
                  </a:lnTo>
                  <a:lnTo>
                    <a:pt x="10425" y="193"/>
                  </a:lnTo>
                  <a:lnTo>
                    <a:pt x="10437" y="206"/>
                  </a:lnTo>
                  <a:lnTo>
                    <a:pt x="10449" y="219"/>
                  </a:lnTo>
                  <a:lnTo>
                    <a:pt x="10459" y="234"/>
                  </a:lnTo>
                  <a:lnTo>
                    <a:pt x="10468" y="248"/>
                  </a:lnTo>
                  <a:lnTo>
                    <a:pt x="10477" y="263"/>
                  </a:lnTo>
                  <a:lnTo>
                    <a:pt x="10484" y="280"/>
                  </a:lnTo>
                  <a:lnTo>
                    <a:pt x="10493" y="284"/>
                  </a:lnTo>
                  <a:lnTo>
                    <a:pt x="10500" y="289"/>
                  </a:lnTo>
                  <a:lnTo>
                    <a:pt x="10506" y="295"/>
                  </a:lnTo>
                  <a:lnTo>
                    <a:pt x="10511" y="301"/>
                  </a:lnTo>
                  <a:lnTo>
                    <a:pt x="10517" y="307"/>
                  </a:lnTo>
                  <a:lnTo>
                    <a:pt x="10523" y="312"/>
                  </a:lnTo>
                  <a:lnTo>
                    <a:pt x="10526" y="315"/>
                  </a:lnTo>
                  <a:lnTo>
                    <a:pt x="10530" y="317"/>
                  </a:lnTo>
                  <a:lnTo>
                    <a:pt x="10536" y="318"/>
                  </a:lnTo>
                  <a:lnTo>
                    <a:pt x="10540" y="319"/>
                  </a:lnTo>
                  <a:lnTo>
                    <a:pt x="10547" y="317"/>
                  </a:lnTo>
                  <a:lnTo>
                    <a:pt x="10553" y="316"/>
                  </a:lnTo>
                  <a:lnTo>
                    <a:pt x="10558" y="316"/>
                  </a:lnTo>
                  <a:lnTo>
                    <a:pt x="10564" y="316"/>
                  </a:lnTo>
                  <a:lnTo>
                    <a:pt x="10576" y="318"/>
                  </a:lnTo>
                  <a:lnTo>
                    <a:pt x="10588" y="322"/>
                  </a:lnTo>
                  <a:lnTo>
                    <a:pt x="10599" y="326"/>
                  </a:lnTo>
                  <a:lnTo>
                    <a:pt x="10610" y="329"/>
                  </a:lnTo>
                  <a:lnTo>
                    <a:pt x="10621" y="332"/>
                  </a:lnTo>
                  <a:lnTo>
                    <a:pt x="10633" y="333"/>
                  </a:lnTo>
                  <a:lnTo>
                    <a:pt x="10640" y="333"/>
                  </a:lnTo>
                  <a:lnTo>
                    <a:pt x="10647" y="334"/>
                  </a:lnTo>
                  <a:lnTo>
                    <a:pt x="10653" y="335"/>
                  </a:lnTo>
                  <a:lnTo>
                    <a:pt x="10659" y="337"/>
                  </a:lnTo>
                  <a:lnTo>
                    <a:pt x="10665" y="339"/>
                  </a:lnTo>
                  <a:lnTo>
                    <a:pt x="10672" y="343"/>
                  </a:lnTo>
                  <a:lnTo>
                    <a:pt x="10677" y="346"/>
                  </a:lnTo>
                  <a:lnTo>
                    <a:pt x="10682" y="350"/>
                  </a:lnTo>
                  <a:lnTo>
                    <a:pt x="10691" y="361"/>
                  </a:lnTo>
                  <a:lnTo>
                    <a:pt x="10699" y="371"/>
                  </a:lnTo>
                  <a:lnTo>
                    <a:pt x="10706" y="382"/>
                  </a:lnTo>
                  <a:lnTo>
                    <a:pt x="10712" y="393"/>
                  </a:lnTo>
                  <a:lnTo>
                    <a:pt x="10715" y="403"/>
                  </a:lnTo>
                  <a:lnTo>
                    <a:pt x="10718" y="414"/>
                  </a:lnTo>
                  <a:lnTo>
                    <a:pt x="10719" y="425"/>
                  </a:lnTo>
                  <a:lnTo>
                    <a:pt x="10720" y="435"/>
                  </a:lnTo>
                  <a:lnTo>
                    <a:pt x="10721" y="440"/>
                  </a:lnTo>
                  <a:lnTo>
                    <a:pt x="10722" y="445"/>
                  </a:lnTo>
                  <a:lnTo>
                    <a:pt x="10724" y="449"/>
                  </a:lnTo>
                  <a:lnTo>
                    <a:pt x="10726" y="455"/>
                  </a:lnTo>
                  <a:lnTo>
                    <a:pt x="10729" y="459"/>
                  </a:lnTo>
                  <a:lnTo>
                    <a:pt x="10733" y="462"/>
                  </a:lnTo>
                  <a:lnTo>
                    <a:pt x="10737" y="465"/>
                  </a:lnTo>
                  <a:lnTo>
                    <a:pt x="10743" y="467"/>
                  </a:lnTo>
                  <a:lnTo>
                    <a:pt x="10784" y="481"/>
                  </a:lnTo>
                  <a:lnTo>
                    <a:pt x="10826" y="495"/>
                  </a:lnTo>
                  <a:lnTo>
                    <a:pt x="10836" y="500"/>
                  </a:lnTo>
                  <a:lnTo>
                    <a:pt x="10846" y="505"/>
                  </a:lnTo>
                  <a:lnTo>
                    <a:pt x="10855" y="511"/>
                  </a:lnTo>
                  <a:lnTo>
                    <a:pt x="10864" y="517"/>
                  </a:lnTo>
                  <a:lnTo>
                    <a:pt x="10872" y="524"/>
                  </a:lnTo>
                  <a:lnTo>
                    <a:pt x="10879" y="532"/>
                  </a:lnTo>
                  <a:lnTo>
                    <a:pt x="10885" y="541"/>
                  </a:lnTo>
                  <a:lnTo>
                    <a:pt x="10891" y="552"/>
                  </a:lnTo>
                  <a:lnTo>
                    <a:pt x="10903" y="568"/>
                  </a:lnTo>
                  <a:lnTo>
                    <a:pt x="10913" y="584"/>
                  </a:lnTo>
                  <a:lnTo>
                    <a:pt x="10922" y="601"/>
                  </a:lnTo>
                  <a:lnTo>
                    <a:pt x="10930" y="619"/>
                  </a:lnTo>
                  <a:lnTo>
                    <a:pt x="10943" y="656"/>
                  </a:lnTo>
                  <a:lnTo>
                    <a:pt x="10956" y="693"/>
                  </a:lnTo>
                  <a:lnTo>
                    <a:pt x="10967" y="731"/>
                  </a:lnTo>
                  <a:lnTo>
                    <a:pt x="10981" y="767"/>
                  </a:lnTo>
                  <a:lnTo>
                    <a:pt x="10989" y="786"/>
                  </a:lnTo>
                  <a:lnTo>
                    <a:pt x="10998" y="803"/>
                  </a:lnTo>
                  <a:lnTo>
                    <a:pt x="11008" y="820"/>
                  </a:lnTo>
                  <a:lnTo>
                    <a:pt x="11020" y="837"/>
                  </a:lnTo>
                  <a:lnTo>
                    <a:pt x="11014" y="852"/>
                  </a:lnTo>
                  <a:lnTo>
                    <a:pt x="11008" y="868"/>
                  </a:lnTo>
                  <a:lnTo>
                    <a:pt x="11001" y="884"/>
                  </a:lnTo>
                  <a:lnTo>
                    <a:pt x="10993" y="900"/>
                  </a:lnTo>
                  <a:lnTo>
                    <a:pt x="10976" y="931"/>
                  </a:lnTo>
                  <a:lnTo>
                    <a:pt x="10959" y="960"/>
                  </a:lnTo>
                  <a:lnTo>
                    <a:pt x="10939" y="991"/>
                  </a:lnTo>
                  <a:lnTo>
                    <a:pt x="10921" y="1021"/>
                  </a:lnTo>
                  <a:lnTo>
                    <a:pt x="10903" y="1051"/>
                  </a:lnTo>
                  <a:lnTo>
                    <a:pt x="10885" y="1081"/>
                  </a:lnTo>
                  <a:close/>
                  <a:moveTo>
                    <a:pt x="10879" y="859"/>
                  </a:moveTo>
                  <a:lnTo>
                    <a:pt x="10877" y="877"/>
                  </a:lnTo>
                  <a:lnTo>
                    <a:pt x="10874" y="894"/>
                  </a:lnTo>
                  <a:lnTo>
                    <a:pt x="10870" y="911"/>
                  </a:lnTo>
                  <a:lnTo>
                    <a:pt x="10865" y="929"/>
                  </a:lnTo>
                  <a:lnTo>
                    <a:pt x="10859" y="945"/>
                  </a:lnTo>
                  <a:lnTo>
                    <a:pt x="10851" y="961"/>
                  </a:lnTo>
                  <a:lnTo>
                    <a:pt x="10844" y="978"/>
                  </a:lnTo>
                  <a:lnTo>
                    <a:pt x="10835" y="993"/>
                  </a:lnTo>
                  <a:lnTo>
                    <a:pt x="10825" y="1007"/>
                  </a:lnTo>
                  <a:lnTo>
                    <a:pt x="10814" y="1021"/>
                  </a:lnTo>
                  <a:lnTo>
                    <a:pt x="10802" y="1034"/>
                  </a:lnTo>
                  <a:lnTo>
                    <a:pt x="10789" y="1046"/>
                  </a:lnTo>
                  <a:lnTo>
                    <a:pt x="10776" y="1058"/>
                  </a:lnTo>
                  <a:lnTo>
                    <a:pt x="10761" y="1067"/>
                  </a:lnTo>
                  <a:lnTo>
                    <a:pt x="10747" y="1076"/>
                  </a:lnTo>
                  <a:lnTo>
                    <a:pt x="10731" y="1083"/>
                  </a:lnTo>
                  <a:lnTo>
                    <a:pt x="10723" y="1085"/>
                  </a:lnTo>
                  <a:lnTo>
                    <a:pt x="10713" y="1087"/>
                  </a:lnTo>
                  <a:lnTo>
                    <a:pt x="10704" y="1089"/>
                  </a:lnTo>
                  <a:lnTo>
                    <a:pt x="10695" y="1090"/>
                  </a:lnTo>
                  <a:lnTo>
                    <a:pt x="10687" y="1090"/>
                  </a:lnTo>
                  <a:lnTo>
                    <a:pt x="10678" y="1090"/>
                  </a:lnTo>
                  <a:lnTo>
                    <a:pt x="10668" y="1089"/>
                  </a:lnTo>
                  <a:lnTo>
                    <a:pt x="10660" y="1088"/>
                  </a:lnTo>
                  <a:lnTo>
                    <a:pt x="10651" y="1086"/>
                  </a:lnTo>
                  <a:lnTo>
                    <a:pt x="10643" y="1084"/>
                  </a:lnTo>
                  <a:lnTo>
                    <a:pt x="10635" y="1081"/>
                  </a:lnTo>
                  <a:lnTo>
                    <a:pt x="10627" y="1077"/>
                  </a:lnTo>
                  <a:lnTo>
                    <a:pt x="10619" y="1073"/>
                  </a:lnTo>
                  <a:lnTo>
                    <a:pt x="10612" y="1068"/>
                  </a:lnTo>
                  <a:lnTo>
                    <a:pt x="10605" y="1063"/>
                  </a:lnTo>
                  <a:lnTo>
                    <a:pt x="10599" y="1057"/>
                  </a:lnTo>
                  <a:lnTo>
                    <a:pt x="10594" y="1050"/>
                  </a:lnTo>
                  <a:lnTo>
                    <a:pt x="10589" y="1044"/>
                  </a:lnTo>
                  <a:lnTo>
                    <a:pt x="10585" y="1037"/>
                  </a:lnTo>
                  <a:lnTo>
                    <a:pt x="10582" y="1030"/>
                  </a:lnTo>
                  <a:lnTo>
                    <a:pt x="10579" y="1023"/>
                  </a:lnTo>
                  <a:lnTo>
                    <a:pt x="10575" y="1016"/>
                  </a:lnTo>
                  <a:lnTo>
                    <a:pt x="10573" y="1007"/>
                  </a:lnTo>
                  <a:lnTo>
                    <a:pt x="10572" y="999"/>
                  </a:lnTo>
                  <a:lnTo>
                    <a:pt x="10571" y="991"/>
                  </a:lnTo>
                  <a:lnTo>
                    <a:pt x="10571" y="983"/>
                  </a:lnTo>
                  <a:lnTo>
                    <a:pt x="10571" y="975"/>
                  </a:lnTo>
                  <a:lnTo>
                    <a:pt x="10572" y="967"/>
                  </a:lnTo>
                  <a:lnTo>
                    <a:pt x="10574" y="959"/>
                  </a:lnTo>
                  <a:lnTo>
                    <a:pt x="10576" y="951"/>
                  </a:lnTo>
                  <a:lnTo>
                    <a:pt x="10580" y="944"/>
                  </a:lnTo>
                  <a:lnTo>
                    <a:pt x="10584" y="937"/>
                  </a:lnTo>
                  <a:lnTo>
                    <a:pt x="10590" y="928"/>
                  </a:lnTo>
                  <a:lnTo>
                    <a:pt x="10598" y="922"/>
                  </a:lnTo>
                  <a:lnTo>
                    <a:pt x="10606" y="917"/>
                  </a:lnTo>
                  <a:lnTo>
                    <a:pt x="10614" y="913"/>
                  </a:lnTo>
                  <a:lnTo>
                    <a:pt x="10634" y="909"/>
                  </a:lnTo>
                  <a:lnTo>
                    <a:pt x="10653" y="908"/>
                  </a:lnTo>
                  <a:lnTo>
                    <a:pt x="10662" y="907"/>
                  </a:lnTo>
                  <a:lnTo>
                    <a:pt x="10672" y="905"/>
                  </a:lnTo>
                  <a:lnTo>
                    <a:pt x="10681" y="903"/>
                  </a:lnTo>
                  <a:lnTo>
                    <a:pt x="10689" y="900"/>
                  </a:lnTo>
                  <a:lnTo>
                    <a:pt x="10697" y="895"/>
                  </a:lnTo>
                  <a:lnTo>
                    <a:pt x="10704" y="888"/>
                  </a:lnTo>
                  <a:lnTo>
                    <a:pt x="10707" y="884"/>
                  </a:lnTo>
                  <a:lnTo>
                    <a:pt x="10710" y="879"/>
                  </a:lnTo>
                  <a:lnTo>
                    <a:pt x="10713" y="874"/>
                  </a:lnTo>
                  <a:lnTo>
                    <a:pt x="10715" y="867"/>
                  </a:lnTo>
                  <a:lnTo>
                    <a:pt x="10718" y="849"/>
                  </a:lnTo>
                  <a:lnTo>
                    <a:pt x="10719" y="830"/>
                  </a:lnTo>
                  <a:lnTo>
                    <a:pt x="10720" y="810"/>
                  </a:lnTo>
                  <a:lnTo>
                    <a:pt x="10718" y="791"/>
                  </a:lnTo>
                  <a:lnTo>
                    <a:pt x="10717" y="782"/>
                  </a:lnTo>
                  <a:lnTo>
                    <a:pt x="10714" y="772"/>
                  </a:lnTo>
                  <a:lnTo>
                    <a:pt x="10711" y="763"/>
                  </a:lnTo>
                  <a:lnTo>
                    <a:pt x="10708" y="754"/>
                  </a:lnTo>
                  <a:lnTo>
                    <a:pt x="10704" y="746"/>
                  </a:lnTo>
                  <a:lnTo>
                    <a:pt x="10700" y="738"/>
                  </a:lnTo>
                  <a:lnTo>
                    <a:pt x="10694" y="731"/>
                  </a:lnTo>
                  <a:lnTo>
                    <a:pt x="10688" y="723"/>
                  </a:lnTo>
                  <a:lnTo>
                    <a:pt x="10682" y="721"/>
                  </a:lnTo>
                  <a:lnTo>
                    <a:pt x="10675" y="719"/>
                  </a:lnTo>
                  <a:lnTo>
                    <a:pt x="10668" y="717"/>
                  </a:lnTo>
                  <a:lnTo>
                    <a:pt x="10661" y="716"/>
                  </a:lnTo>
                  <a:lnTo>
                    <a:pt x="10647" y="715"/>
                  </a:lnTo>
                  <a:lnTo>
                    <a:pt x="10634" y="715"/>
                  </a:lnTo>
                  <a:lnTo>
                    <a:pt x="10620" y="713"/>
                  </a:lnTo>
                  <a:lnTo>
                    <a:pt x="10608" y="710"/>
                  </a:lnTo>
                  <a:lnTo>
                    <a:pt x="10602" y="708"/>
                  </a:lnTo>
                  <a:lnTo>
                    <a:pt x="10596" y="705"/>
                  </a:lnTo>
                  <a:lnTo>
                    <a:pt x="10591" y="702"/>
                  </a:lnTo>
                  <a:lnTo>
                    <a:pt x="10587" y="697"/>
                  </a:lnTo>
                  <a:lnTo>
                    <a:pt x="10581" y="688"/>
                  </a:lnTo>
                  <a:lnTo>
                    <a:pt x="10576" y="677"/>
                  </a:lnTo>
                  <a:lnTo>
                    <a:pt x="10572" y="667"/>
                  </a:lnTo>
                  <a:lnTo>
                    <a:pt x="10569" y="656"/>
                  </a:lnTo>
                  <a:lnTo>
                    <a:pt x="10567" y="645"/>
                  </a:lnTo>
                  <a:lnTo>
                    <a:pt x="10567" y="633"/>
                  </a:lnTo>
                  <a:lnTo>
                    <a:pt x="10568" y="622"/>
                  </a:lnTo>
                  <a:lnTo>
                    <a:pt x="10570" y="611"/>
                  </a:lnTo>
                  <a:lnTo>
                    <a:pt x="10573" y="605"/>
                  </a:lnTo>
                  <a:lnTo>
                    <a:pt x="10575" y="600"/>
                  </a:lnTo>
                  <a:lnTo>
                    <a:pt x="10579" y="595"/>
                  </a:lnTo>
                  <a:lnTo>
                    <a:pt x="10583" y="589"/>
                  </a:lnTo>
                  <a:lnTo>
                    <a:pt x="10592" y="581"/>
                  </a:lnTo>
                  <a:lnTo>
                    <a:pt x="10602" y="575"/>
                  </a:lnTo>
                  <a:lnTo>
                    <a:pt x="10626" y="565"/>
                  </a:lnTo>
                  <a:lnTo>
                    <a:pt x="10648" y="558"/>
                  </a:lnTo>
                  <a:lnTo>
                    <a:pt x="10658" y="558"/>
                  </a:lnTo>
                  <a:lnTo>
                    <a:pt x="10669" y="559"/>
                  </a:lnTo>
                  <a:lnTo>
                    <a:pt x="10680" y="561"/>
                  </a:lnTo>
                  <a:lnTo>
                    <a:pt x="10690" y="563"/>
                  </a:lnTo>
                  <a:lnTo>
                    <a:pt x="10700" y="566"/>
                  </a:lnTo>
                  <a:lnTo>
                    <a:pt x="10709" y="570"/>
                  </a:lnTo>
                  <a:lnTo>
                    <a:pt x="10719" y="574"/>
                  </a:lnTo>
                  <a:lnTo>
                    <a:pt x="10728" y="578"/>
                  </a:lnTo>
                  <a:lnTo>
                    <a:pt x="10746" y="589"/>
                  </a:lnTo>
                  <a:lnTo>
                    <a:pt x="10763" y="602"/>
                  </a:lnTo>
                  <a:lnTo>
                    <a:pt x="10778" y="615"/>
                  </a:lnTo>
                  <a:lnTo>
                    <a:pt x="10792" y="629"/>
                  </a:lnTo>
                  <a:lnTo>
                    <a:pt x="10803" y="643"/>
                  </a:lnTo>
                  <a:lnTo>
                    <a:pt x="10815" y="657"/>
                  </a:lnTo>
                  <a:lnTo>
                    <a:pt x="10825" y="670"/>
                  </a:lnTo>
                  <a:lnTo>
                    <a:pt x="10835" y="686"/>
                  </a:lnTo>
                  <a:lnTo>
                    <a:pt x="10853" y="715"/>
                  </a:lnTo>
                  <a:lnTo>
                    <a:pt x="10873" y="746"/>
                  </a:lnTo>
                  <a:lnTo>
                    <a:pt x="10881" y="769"/>
                  </a:lnTo>
                  <a:lnTo>
                    <a:pt x="10890" y="794"/>
                  </a:lnTo>
                  <a:lnTo>
                    <a:pt x="10893" y="807"/>
                  </a:lnTo>
                  <a:lnTo>
                    <a:pt x="10894" y="819"/>
                  </a:lnTo>
                  <a:lnTo>
                    <a:pt x="10894" y="827"/>
                  </a:lnTo>
                  <a:lnTo>
                    <a:pt x="10894" y="834"/>
                  </a:lnTo>
                  <a:lnTo>
                    <a:pt x="10893" y="840"/>
                  </a:lnTo>
                  <a:lnTo>
                    <a:pt x="10891" y="847"/>
                  </a:lnTo>
                  <a:lnTo>
                    <a:pt x="10879" y="859"/>
                  </a:lnTo>
                  <a:close/>
                  <a:moveTo>
                    <a:pt x="10728" y="1046"/>
                  </a:moveTo>
                  <a:lnTo>
                    <a:pt x="10721" y="1049"/>
                  </a:lnTo>
                  <a:lnTo>
                    <a:pt x="10714" y="1050"/>
                  </a:lnTo>
                  <a:lnTo>
                    <a:pt x="10708" y="1051"/>
                  </a:lnTo>
                  <a:lnTo>
                    <a:pt x="10701" y="1052"/>
                  </a:lnTo>
                  <a:lnTo>
                    <a:pt x="10689" y="1050"/>
                  </a:lnTo>
                  <a:lnTo>
                    <a:pt x="10676" y="1046"/>
                  </a:lnTo>
                  <a:lnTo>
                    <a:pt x="10668" y="1042"/>
                  </a:lnTo>
                  <a:lnTo>
                    <a:pt x="10661" y="1037"/>
                  </a:lnTo>
                  <a:lnTo>
                    <a:pt x="10655" y="1031"/>
                  </a:lnTo>
                  <a:lnTo>
                    <a:pt x="10649" y="1025"/>
                  </a:lnTo>
                  <a:lnTo>
                    <a:pt x="10643" y="1019"/>
                  </a:lnTo>
                  <a:lnTo>
                    <a:pt x="10639" y="1012"/>
                  </a:lnTo>
                  <a:lnTo>
                    <a:pt x="10637" y="1003"/>
                  </a:lnTo>
                  <a:lnTo>
                    <a:pt x="10636" y="995"/>
                  </a:lnTo>
                  <a:lnTo>
                    <a:pt x="10636" y="988"/>
                  </a:lnTo>
                  <a:lnTo>
                    <a:pt x="10637" y="982"/>
                  </a:lnTo>
                  <a:lnTo>
                    <a:pt x="10638" y="975"/>
                  </a:lnTo>
                  <a:lnTo>
                    <a:pt x="10640" y="968"/>
                  </a:lnTo>
                  <a:lnTo>
                    <a:pt x="10643" y="961"/>
                  </a:lnTo>
                  <a:lnTo>
                    <a:pt x="10647" y="956"/>
                  </a:lnTo>
                  <a:lnTo>
                    <a:pt x="10650" y="954"/>
                  </a:lnTo>
                  <a:lnTo>
                    <a:pt x="10653" y="952"/>
                  </a:lnTo>
                  <a:lnTo>
                    <a:pt x="10656" y="951"/>
                  </a:lnTo>
                  <a:lnTo>
                    <a:pt x="10660" y="951"/>
                  </a:lnTo>
                  <a:lnTo>
                    <a:pt x="10672" y="956"/>
                  </a:lnTo>
                  <a:lnTo>
                    <a:pt x="10683" y="961"/>
                  </a:lnTo>
                  <a:lnTo>
                    <a:pt x="10688" y="964"/>
                  </a:lnTo>
                  <a:lnTo>
                    <a:pt x="10695" y="965"/>
                  </a:lnTo>
                  <a:lnTo>
                    <a:pt x="10701" y="965"/>
                  </a:lnTo>
                  <a:lnTo>
                    <a:pt x="10709" y="964"/>
                  </a:lnTo>
                  <a:lnTo>
                    <a:pt x="10717" y="947"/>
                  </a:lnTo>
                  <a:lnTo>
                    <a:pt x="10722" y="931"/>
                  </a:lnTo>
                  <a:lnTo>
                    <a:pt x="10726" y="923"/>
                  </a:lnTo>
                  <a:lnTo>
                    <a:pt x="10731" y="917"/>
                  </a:lnTo>
                  <a:lnTo>
                    <a:pt x="10734" y="913"/>
                  </a:lnTo>
                  <a:lnTo>
                    <a:pt x="10737" y="910"/>
                  </a:lnTo>
                  <a:lnTo>
                    <a:pt x="10741" y="908"/>
                  </a:lnTo>
                  <a:lnTo>
                    <a:pt x="10746" y="907"/>
                  </a:lnTo>
                  <a:lnTo>
                    <a:pt x="10751" y="893"/>
                  </a:lnTo>
                  <a:lnTo>
                    <a:pt x="10754" y="878"/>
                  </a:lnTo>
                  <a:lnTo>
                    <a:pt x="10757" y="862"/>
                  </a:lnTo>
                  <a:lnTo>
                    <a:pt x="10759" y="848"/>
                  </a:lnTo>
                  <a:lnTo>
                    <a:pt x="10760" y="833"/>
                  </a:lnTo>
                  <a:lnTo>
                    <a:pt x="10760" y="817"/>
                  </a:lnTo>
                  <a:lnTo>
                    <a:pt x="10759" y="802"/>
                  </a:lnTo>
                  <a:lnTo>
                    <a:pt x="10758" y="787"/>
                  </a:lnTo>
                  <a:lnTo>
                    <a:pt x="10755" y="772"/>
                  </a:lnTo>
                  <a:lnTo>
                    <a:pt x="10752" y="757"/>
                  </a:lnTo>
                  <a:lnTo>
                    <a:pt x="10747" y="743"/>
                  </a:lnTo>
                  <a:lnTo>
                    <a:pt x="10742" y="729"/>
                  </a:lnTo>
                  <a:lnTo>
                    <a:pt x="10736" y="715"/>
                  </a:lnTo>
                  <a:lnTo>
                    <a:pt x="10729" y="702"/>
                  </a:lnTo>
                  <a:lnTo>
                    <a:pt x="10722" y="690"/>
                  </a:lnTo>
                  <a:lnTo>
                    <a:pt x="10712" y="677"/>
                  </a:lnTo>
                  <a:lnTo>
                    <a:pt x="10707" y="673"/>
                  </a:lnTo>
                  <a:lnTo>
                    <a:pt x="10701" y="672"/>
                  </a:lnTo>
                  <a:lnTo>
                    <a:pt x="10695" y="671"/>
                  </a:lnTo>
                  <a:lnTo>
                    <a:pt x="10688" y="671"/>
                  </a:lnTo>
                  <a:lnTo>
                    <a:pt x="10675" y="673"/>
                  </a:lnTo>
                  <a:lnTo>
                    <a:pt x="10660" y="676"/>
                  </a:lnTo>
                  <a:lnTo>
                    <a:pt x="10653" y="677"/>
                  </a:lnTo>
                  <a:lnTo>
                    <a:pt x="10647" y="677"/>
                  </a:lnTo>
                  <a:lnTo>
                    <a:pt x="10641" y="676"/>
                  </a:lnTo>
                  <a:lnTo>
                    <a:pt x="10635" y="674"/>
                  </a:lnTo>
                  <a:lnTo>
                    <a:pt x="10630" y="671"/>
                  </a:lnTo>
                  <a:lnTo>
                    <a:pt x="10625" y="666"/>
                  </a:lnTo>
                  <a:lnTo>
                    <a:pt x="10620" y="659"/>
                  </a:lnTo>
                  <a:lnTo>
                    <a:pt x="10617" y="651"/>
                  </a:lnTo>
                  <a:lnTo>
                    <a:pt x="10615" y="644"/>
                  </a:lnTo>
                  <a:lnTo>
                    <a:pt x="10616" y="636"/>
                  </a:lnTo>
                  <a:lnTo>
                    <a:pt x="10618" y="630"/>
                  </a:lnTo>
                  <a:lnTo>
                    <a:pt x="10621" y="623"/>
                  </a:lnTo>
                  <a:lnTo>
                    <a:pt x="10626" y="618"/>
                  </a:lnTo>
                  <a:lnTo>
                    <a:pt x="10631" y="613"/>
                  </a:lnTo>
                  <a:lnTo>
                    <a:pt x="10636" y="608"/>
                  </a:lnTo>
                  <a:lnTo>
                    <a:pt x="10642" y="604"/>
                  </a:lnTo>
                  <a:lnTo>
                    <a:pt x="10655" y="603"/>
                  </a:lnTo>
                  <a:lnTo>
                    <a:pt x="10668" y="603"/>
                  </a:lnTo>
                  <a:lnTo>
                    <a:pt x="10681" y="605"/>
                  </a:lnTo>
                  <a:lnTo>
                    <a:pt x="10693" y="608"/>
                  </a:lnTo>
                  <a:lnTo>
                    <a:pt x="10705" y="612"/>
                  </a:lnTo>
                  <a:lnTo>
                    <a:pt x="10717" y="618"/>
                  </a:lnTo>
                  <a:lnTo>
                    <a:pt x="10729" y="624"/>
                  </a:lnTo>
                  <a:lnTo>
                    <a:pt x="10740" y="630"/>
                  </a:lnTo>
                  <a:lnTo>
                    <a:pt x="10759" y="651"/>
                  </a:lnTo>
                  <a:lnTo>
                    <a:pt x="10777" y="671"/>
                  </a:lnTo>
                  <a:lnTo>
                    <a:pt x="10794" y="694"/>
                  </a:lnTo>
                  <a:lnTo>
                    <a:pt x="10809" y="717"/>
                  </a:lnTo>
                  <a:lnTo>
                    <a:pt x="10816" y="728"/>
                  </a:lnTo>
                  <a:lnTo>
                    <a:pt x="10822" y="741"/>
                  </a:lnTo>
                  <a:lnTo>
                    <a:pt x="10827" y="754"/>
                  </a:lnTo>
                  <a:lnTo>
                    <a:pt x="10832" y="766"/>
                  </a:lnTo>
                  <a:lnTo>
                    <a:pt x="10836" y="780"/>
                  </a:lnTo>
                  <a:lnTo>
                    <a:pt x="10840" y="793"/>
                  </a:lnTo>
                  <a:lnTo>
                    <a:pt x="10842" y="806"/>
                  </a:lnTo>
                  <a:lnTo>
                    <a:pt x="10844" y="819"/>
                  </a:lnTo>
                  <a:lnTo>
                    <a:pt x="10843" y="836"/>
                  </a:lnTo>
                  <a:lnTo>
                    <a:pt x="10841" y="852"/>
                  </a:lnTo>
                  <a:lnTo>
                    <a:pt x="10839" y="870"/>
                  </a:lnTo>
                  <a:lnTo>
                    <a:pt x="10836" y="886"/>
                  </a:lnTo>
                  <a:lnTo>
                    <a:pt x="10832" y="901"/>
                  </a:lnTo>
                  <a:lnTo>
                    <a:pt x="10828" y="918"/>
                  </a:lnTo>
                  <a:lnTo>
                    <a:pt x="10823" y="934"/>
                  </a:lnTo>
                  <a:lnTo>
                    <a:pt x="10817" y="949"/>
                  </a:lnTo>
                  <a:lnTo>
                    <a:pt x="10810" y="964"/>
                  </a:lnTo>
                  <a:lnTo>
                    <a:pt x="10801" y="978"/>
                  </a:lnTo>
                  <a:lnTo>
                    <a:pt x="10792" y="991"/>
                  </a:lnTo>
                  <a:lnTo>
                    <a:pt x="10782" y="1004"/>
                  </a:lnTo>
                  <a:lnTo>
                    <a:pt x="10770" y="1016"/>
                  </a:lnTo>
                  <a:lnTo>
                    <a:pt x="10757" y="1027"/>
                  </a:lnTo>
                  <a:lnTo>
                    <a:pt x="10743" y="1037"/>
                  </a:lnTo>
                  <a:lnTo>
                    <a:pt x="10728" y="1046"/>
                  </a:lnTo>
                  <a:close/>
                  <a:moveTo>
                    <a:pt x="10426" y="1382"/>
                  </a:moveTo>
                  <a:lnTo>
                    <a:pt x="10359" y="1441"/>
                  </a:lnTo>
                  <a:lnTo>
                    <a:pt x="10336" y="1449"/>
                  </a:lnTo>
                  <a:lnTo>
                    <a:pt x="10315" y="1458"/>
                  </a:lnTo>
                  <a:lnTo>
                    <a:pt x="10292" y="1466"/>
                  </a:lnTo>
                  <a:lnTo>
                    <a:pt x="10270" y="1474"/>
                  </a:lnTo>
                  <a:lnTo>
                    <a:pt x="10259" y="1477"/>
                  </a:lnTo>
                  <a:lnTo>
                    <a:pt x="10246" y="1480"/>
                  </a:lnTo>
                  <a:lnTo>
                    <a:pt x="10235" y="1481"/>
                  </a:lnTo>
                  <a:lnTo>
                    <a:pt x="10223" y="1482"/>
                  </a:lnTo>
                  <a:lnTo>
                    <a:pt x="10211" y="1482"/>
                  </a:lnTo>
                  <a:lnTo>
                    <a:pt x="10199" y="1481"/>
                  </a:lnTo>
                  <a:lnTo>
                    <a:pt x="10186" y="1478"/>
                  </a:lnTo>
                  <a:lnTo>
                    <a:pt x="10174" y="1475"/>
                  </a:lnTo>
                  <a:lnTo>
                    <a:pt x="10149" y="1460"/>
                  </a:lnTo>
                  <a:lnTo>
                    <a:pt x="10123" y="1446"/>
                  </a:lnTo>
                  <a:lnTo>
                    <a:pt x="10117" y="1441"/>
                  </a:lnTo>
                  <a:lnTo>
                    <a:pt x="10111" y="1437"/>
                  </a:lnTo>
                  <a:lnTo>
                    <a:pt x="10106" y="1432"/>
                  </a:lnTo>
                  <a:lnTo>
                    <a:pt x="10102" y="1426"/>
                  </a:lnTo>
                  <a:lnTo>
                    <a:pt x="10098" y="1419"/>
                  </a:lnTo>
                  <a:lnTo>
                    <a:pt x="10095" y="1413"/>
                  </a:lnTo>
                  <a:lnTo>
                    <a:pt x="10092" y="1406"/>
                  </a:lnTo>
                  <a:lnTo>
                    <a:pt x="10091" y="1398"/>
                  </a:lnTo>
                  <a:lnTo>
                    <a:pt x="10088" y="1386"/>
                  </a:lnTo>
                  <a:lnTo>
                    <a:pt x="10087" y="1374"/>
                  </a:lnTo>
                  <a:lnTo>
                    <a:pt x="10088" y="1362"/>
                  </a:lnTo>
                  <a:lnTo>
                    <a:pt x="10090" y="1352"/>
                  </a:lnTo>
                  <a:lnTo>
                    <a:pt x="10093" y="1342"/>
                  </a:lnTo>
                  <a:lnTo>
                    <a:pt x="10097" y="1331"/>
                  </a:lnTo>
                  <a:lnTo>
                    <a:pt x="10102" y="1322"/>
                  </a:lnTo>
                  <a:lnTo>
                    <a:pt x="10108" y="1313"/>
                  </a:lnTo>
                  <a:lnTo>
                    <a:pt x="10114" y="1304"/>
                  </a:lnTo>
                  <a:lnTo>
                    <a:pt x="10123" y="1296"/>
                  </a:lnTo>
                  <a:lnTo>
                    <a:pt x="10131" y="1288"/>
                  </a:lnTo>
                  <a:lnTo>
                    <a:pt x="10139" y="1280"/>
                  </a:lnTo>
                  <a:lnTo>
                    <a:pt x="10156" y="1266"/>
                  </a:lnTo>
                  <a:lnTo>
                    <a:pt x="10174" y="1253"/>
                  </a:lnTo>
                  <a:lnTo>
                    <a:pt x="10182" y="1250"/>
                  </a:lnTo>
                  <a:lnTo>
                    <a:pt x="10190" y="1249"/>
                  </a:lnTo>
                  <a:lnTo>
                    <a:pt x="10197" y="1248"/>
                  </a:lnTo>
                  <a:lnTo>
                    <a:pt x="10205" y="1248"/>
                  </a:lnTo>
                  <a:lnTo>
                    <a:pt x="10221" y="1250"/>
                  </a:lnTo>
                  <a:lnTo>
                    <a:pt x="10236" y="1254"/>
                  </a:lnTo>
                  <a:lnTo>
                    <a:pt x="10266" y="1264"/>
                  </a:lnTo>
                  <a:lnTo>
                    <a:pt x="10294" y="1272"/>
                  </a:lnTo>
                  <a:lnTo>
                    <a:pt x="10299" y="1269"/>
                  </a:lnTo>
                  <a:lnTo>
                    <a:pt x="10305" y="1265"/>
                  </a:lnTo>
                  <a:lnTo>
                    <a:pt x="10309" y="1261"/>
                  </a:lnTo>
                  <a:lnTo>
                    <a:pt x="10312" y="1256"/>
                  </a:lnTo>
                  <a:lnTo>
                    <a:pt x="10315" y="1251"/>
                  </a:lnTo>
                  <a:lnTo>
                    <a:pt x="10316" y="1245"/>
                  </a:lnTo>
                  <a:lnTo>
                    <a:pt x="10318" y="1238"/>
                  </a:lnTo>
                  <a:lnTo>
                    <a:pt x="10318" y="1232"/>
                  </a:lnTo>
                  <a:lnTo>
                    <a:pt x="10318" y="1219"/>
                  </a:lnTo>
                  <a:lnTo>
                    <a:pt x="10317" y="1207"/>
                  </a:lnTo>
                  <a:lnTo>
                    <a:pt x="10315" y="1195"/>
                  </a:lnTo>
                  <a:lnTo>
                    <a:pt x="10313" y="1183"/>
                  </a:lnTo>
                  <a:lnTo>
                    <a:pt x="10304" y="1171"/>
                  </a:lnTo>
                  <a:lnTo>
                    <a:pt x="10294" y="1158"/>
                  </a:lnTo>
                  <a:lnTo>
                    <a:pt x="10289" y="1152"/>
                  </a:lnTo>
                  <a:lnTo>
                    <a:pt x="10283" y="1146"/>
                  </a:lnTo>
                  <a:lnTo>
                    <a:pt x="10277" y="1142"/>
                  </a:lnTo>
                  <a:lnTo>
                    <a:pt x="10269" y="1140"/>
                  </a:lnTo>
                  <a:lnTo>
                    <a:pt x="10249" y="1143"/>
                  </a:lnTo>
                  <a:lnTo>
                    <a:pt x="10229" y="1144"/>
                  </a:lnTo>
                  <a:lnTo>
                    <a:pt x="10219" y="1143"/>
                  </a:lnTo>
                  <a:lnTo>
                    <a:pt x="10209" y="1140"/>
                  </a:lnTo>
                  <a:lnTo>
                    <a:pt x="10205" y="1138"/>
                  </a:lnTo>
                  <a:lnTo>
                    <a:pt x="10202" y="1136"/>
                  </a:lnTo>
                  <a:lnTo>
                    <a:pt x="10198" y="1133"/>
                  </a:lnTo>
                  <a:lnTo>
                    <a:pt x="10195" y="1129"/>
                  </a:lnTo>
                  <a:lnTo>
                    <a:pt x="10197" y="1118"/>
                  </a:lnTo>
                  <a:lnTo>
                    <a:pt x="10200" y="1108"/>
                  </a:lnTo>
                  <a:lnTo>
                    <a:pt x="10204" y="1097"/>
                  </a:lnTo>
                  <a:lnTo>
                    <a:pt x="10209" y="1088"/>
                  </a:lnTo>
                  <a:lnTo>
                    <a:pt x="10222" y="1071"/>
                  </a:lnTo>
                  <a:lnTo>
                    <a:pt x="10235" y="1054"/>
                  </a:lnTo>
                  <a:lnTo>
                    <a:pt x="10240" y="1041"/>
                  </a:lnTo>
                  <a:lnTo>
                    <a:pt x="10243" y="1028"/>
                  </a:lnTo>
                  <a:lnTo>
                    <a:pt x="10245" y="1016"/>
                  </a:lnTo>
                  <a:lnTo>
                    <a:pt x="10246" y="1002"/>
                  </a:lnTo>
                  <a:lnTo>
                    <a:pt x="10245" y="990"/>
                  </a:lnTo>
                  <a:lnTo>
                    <a:pt x="10244" y="977"/>
                  </a:lnTo>
                  <a:lnTo>
                    <a:pt x="10242" y="965"/>
                  </a:lnTo>
                  <a:lnTo>
                    <a:pt x="10239" y="952"/>
                  </a:lnTo>
                  <a:lnTo>
                    <a:pt x="10235" y="940"/>
                  </a:lnTo>
                  <a:lnTo>
                    <a:pt x="10230" y="929"/>
                  </a:lnTo>
                  <a:lnTo>
                    <a:pt x="10225" y="918"/>
                  </a:lnTo>
                  <a:lnTo>
                    <a:pt x="10219" y="906"/>
                  </a:lnTo>
                  <a:lnTo>
                    <a:pt x="10212" y="895"/>
                  </a:lnTo>
                  <a:lnTo>
                    <a:pt x="10204" y="885"/>
                  </a:lnTo>
                  <a:lnTo>
                    <a:pt x="10197" y="875"/>
                  </a:lnTo>
                  <a:lnTo>
                    <a:pt x="10189" y="864"/>
                  </a:lnTo>
                  <a:lnTo>
                    <a:pt x="10175" y="855"/>
                  </a:lnTo>
                  <a:lnTo>
                    <a:pt x="10158" y="843"/>
                  </a:lnTo>
                  <a:lnTo>
                    <a:pt x="10154" y="840"/>
                  </a:lnTo>
                  <a:lnTo>
                    <a:pt x="10152" y="836"/>
                  </a:lnTo>
                  <a:lnTo>
                    <a:pt x="10149" y="833"/>
                  </a:lnTo>
                  <a:lnTo>
                    <a:pt x="10148" y="829"/>
                  </a:lnTo>
                  <a:lnTo>
                    <a:pt x="10147" y="825"/>
                  </a:lnTo>
                  <a:lnTo>
                    <a:pt x="10148" y="819"/>
                  </a:lnTo>
                  <a:lnTo>
                    <a:pt x="10149" y="814"/>
                  </a:lnTo>
                  <a:lnTo>
                    <a:pt x="10152" y="809"/>
                  </a:lnTo>
                  <a:lnTo>
                    <a:pt x="10164" y="804"/>
                  </a:lnTo>
                  <a:lnTo>
                    <a:pt x="10178" y="797"/>
                  </a:lnTo>
                  <a:lnTo>
                    <a:pt x="10189" y="789"/>
                  </a:lnTo>
                  <a:lnTo>
                    <a:pt x="10200" y="780"/>
                  </a:lnTo>
                  <a:lnTo>
                    <a:pt x="10211" y="768"/>
                  </a:lnTo>
                  <a:lnTo>
                    <a:pt x="10220" y="756"/>
                  </a:lnTo>
                  <a:lnTo>
                    <a:pt x="10223" y="750"/>
                  </a:lnTo>
                  <a:lnTo>
                    <a:pt x="10227" y="743"/>
                  </a:lnTo>
                  <a:lnTo>
                    <a:pt x="10230" y="736"/>
                  </a:lnTo>
                  <a:lnTo>
                    <a:pt x="10232" y="728"/>
                  </a:lnTo>
                  <a:lnTo>
                    <a:pt x="10236" y="720"/>
                  </a:lnTo>
                  <a:lnTo>
                    <a:pt x="10239" y="711"/>
                  </a:lnTo>
                  <a:lnTo>
                    <a:pt x="10241" y="703"/>
                  </a:lnTo>
                  <a:lnTo>
                    <a:pt x="10242" y="694"/>
                  </a:lnTo>
                  <a:lnTo>
                    <a:pt x="10242" y="686"/>
                  </a:lnTo>
                  <a:lnTo>
                    <a:pt x="10241" y="676"/>
                  </a:lnTo>
                  <a:lnTo>
                    <a:pt x="10240" y="668"/>
                  </a:lnTo>
                  <a:lnTo>
                    <a:pt x="10238" y="659"/>
                  </a:lnTo>
                  <a:lnTo>
                    <a:pt x="10235" y="642"/>
                  </a:lnTo>
                  <a:lnTo>
                    <a:pt x="10231" y="625"/>
                  </a:lnTo>
                  <a:lnTo>
                    <a:pt x="10228" y="608"/>
                  </a:lnTo>
                  <a:lnTo>
                    <a:pt x="10226" y="590"/>
                  </a:lnTo>
                  <a:lnTo>
                    <a:pt x="10220" y="581"/>
                  </a:lnTo>
                  <a:lnTo>
                    <a:pt x="10215" y="571"/>
                  </a:lnTo>
                  <a:lnTo>
                    <a:pt x="10208" y="562"/>
                  </a:lnTo>
                  <a:lnTo>
                    <a:pt x="10204" y="552"/>
                  </a:lnTo>
                  <a:lnTo>
                    <a:pt x="10202" y="547"/>
                  </a:lnTo>
                  <a:lnTo>
                    <a:pt x="10201" y="541"/>
                  </a:lnTo>
                  <a:lnTo>
                    <a:pt x="10200" y="536"/>
                  </a:lnTo>
                  <a:lnTo>
                    <a:pt x="10200" y="531"/>
                  </a:lnTo>
                  <a:lnTo>
                    <a:pt x="10201" y="526"/>
                  </a:lnTo>
                  <a:lnTo>
                    <a:pt x="10202" y="521"/>
                  </a:lnTo>
                  <a:lnTo>
                    <a:pt x="10204" y="516"/>
                  </a:lnTo>
                  <a:lnTo>
                    <a:pt x="10207" y="511"/>
                  </a:lnTo>
                  <a:lnTo>
                    <a:pt x="10218" y="506"/>
                  </a:lnTo>
                  <a:lnTo>
                    <a:pt x="10228" y="501"/>
                  </a:lnTo>
                  <a:lnTo>
                    <a:pt x="10237" y="493"/>
                  </a:lnTo>
                  <a:lnTo>
                    <a:pt x="10245" y="485"/>
                  </a:lnTo>
                  <a:lnTo>
                    <a:pt x="10253" y="476"/>
                  </a:lnTo>
                  <a:lnTo>
                    <a:pt x="10260" y="467"/>
                  </a:lnTo>
                  <a:lnTo>
                    <a:pt x="10265" y="458"/>
                  </a:lnTo>
                  <a:lnTo>
                    <a:pt x="10269" y="448"/>
                  </a:lnTo>
                  <a:lnTo>
                    <a:pt x="10273" y="439"/>
                  </a:lnTo>
                  <a:lnTo>
                    <a:pt x="10275" y="429"/>
                  </a:lnTo>
                  <a:lnTo>
                    <a:pt x="10275" y="420"/>
                  </a:lnTo>
                  <a:lnTo>
                    <a:pt x="10274" y="411"/>
                  </a:lnTo>
                  <a:lnTo>
                    <a:pt x="10272" y="401"/>
                  </a:lnTo>
                  <a:lnTo>
                    <a:pt x="10270" y="393"/>
                  </a:lnTo>
                  <a:lnTo>
                    <a:pt x="10267" y="385"/>
                  </a:lnTo>
                  <a:lnTo>
                    <a:pt x="10263" y="378"/>
                  </a:lnTo>
                  <a:lnTo>
                    <a:pt x="10259" y="370"/>
                  </a:lnTo>
                  <a:lnTo>
                    <a:pt x="10252" y="364"/>
                  </a:lnTo>
                  <a:lnTo>
                    <a:pt x="10246" y="359"/>
                  </a:lnTo>
                  <a:lnTo>
                    <a:pt x="10240" y="357"/>
                  </a:lnTo>
                  <a:lnTo>
                    <a:pt x="10234" y="356"/>
                  </a:lnTo>
                  <a:lnTo>
                    <a:pt x="10226" y="357"/>
                  </a:lnTo>
                  <a:lnTo>
                    <a:pt x="10219" y="359"/>
                  </a:lnTo>
                  <a:lnTo>
                    <a:pt x="10211" y="363"/>
                  </a:lnTo>
                  <a:lnTo>
                    <a:pt x="10205" y="365"/>
                  </a:lnTo>
                  <a:lnTo>
                    <a:pt x="10200" y="368"/>
                  </a:lnTo>
                  <a:lnTo>
                    <a:pt x="10195" y="372"/>
                  </a:lnTo>
                  <a:lnTo>
                    <a:pt x="10190" y="376"/>
                  </a:lnTo>
                  <a:lnTo>
                    <a:pt x="10181" y="385"/>
                  </a:lnTo>
                  <a:lnTo>
                    <a:pt x="10173" y="394"/>
                  </a:lnTo>
                  <a:lnTo>
                    <a:pt x="10168" y="399"/>
                  </a:lnTo>
                  <a:lnTo>
                    <a:pt x="10162" y="402"/>
                  </a:lnTo>
                  <a:lnTo>
                    <a:pt x="10157" y="405"/>
                  </a:lnTo>
                  <a:lnTo>
                    <a:pt x="10152" y="408"/>
                  </a:lnTo>
                  <a:lnTo>
                    <a:pt x="10146" y="409"/>
                  </a:lnTo>
                  <a:lnTo>
                    <a:pt x="10139" y="409"/>
                  </a:lnTo>
                  <a:lnTo>
                    <a:pt x="10132" y="407"/>
                  </a:lnTo>
                  <a:lnTo>
                    <a:pt x="10125" y="403"/>
                  </a:lnTo>
                  <a:lnTo>
                    <a:pt x="10109" y="399"/>
                  </a:lnTo>
                  <a:lnTo>
                    <a:pt x="10095" y="393"/>
                  </a:lnTo>
                  <a:lnTo>
                    <a:pt x="10081" y="384"/>
                  </a:lnTo>
                  <a:lnTo>
                    <a:pt x="10066" y="375"/>
                  </a:lnTo>
                  <a:lnTo>
                    <a:pt x="10060" y="369"/>
                  </a:lnTo>
                  <a:lnTo>
                    <a:pt x="10055" y="363"/>
                  </a:lnTo>
                  <a:lnTo>
                    <a:pt x="10050" y="356"/>
                  </a:lnTo>
                  <a:lnTo>
                    <a:pt x="10045" y="350"/>
                  </a:lnTo>
                  <a:lnTo>
                    <a:pt x="10041" y="343"/>
                  </a:lnTo>
                  <a:lnTo>
                    <a:pt x="10037" y="336"/>
                  </a:lnTo>
                  <a:lnTo>
                    <a:pt x="10035" y="329"/>
                  </a:lnTo>
                  <a:lnTo>
                    <a:pt x="10033" y="322"/>
                  </a:lnTo>
                  <a:lnTo>
                    <a:pt x="10029" y="309"/>
                  </a:lnTo>
                  <a:lnTo>
                    <a:pt x="10025" y="296"/>
                  </a:lnTo>
                  <a:lnTo>
                    <a:pt x="10025" y="283"/>
                  </a:lnTo>
                  <a:lnTo>
                    <a:pt x="10025" y="271"/>
                  </a:lnTo>
                  <a:lnTo>
                    <a:pt x="10028" y="257"/>
                  </a:lnTo>
                  <a:lnTo>
                    <a:pt x="10032" y="246"/>
                  </a:lnTo>
                  <a:lnTo>
                    <a:pt x="10038" y="234"/>
                  </a:lnTo>
                  <a:lnTo>
                    <a:pt x="10045" y="224"/>
                  </a:lnTo>
                  <a:lnTo>
                    <a:pt x="10052" y="214"/>
                  </a:lnTo>
                  <a:lnTo>
                    <a:pt x="10061" y="206"/>
                  </a:lnTo>
                  <a:lnTo>
                    <a:pt x="10069" y="198"/>
                  </a:lnTo>
                  <a:lnTo>
                    <a:pt x="10079" y="192"/>
                  </a:lnTo>
                  <a:lnTo>
                    <a:pt x="10089" y="186"/>
                  </a:lnTo>
                  <a:lnTo>
                    <a:pt x="10099" y="181"/>
                  </a:lnTo>
                  <a:lnTo>
                    <a:pt x="10110" y="177"/>
                  </a:lnTo>
                  <a:lnTo>
                    <a:pt x="10121" y="172"/>
                  </a:lnTo>
                  <a:lnTo>
                    <a:pt x="10132" y="169"/>
                  </a:lnTo>
                  <a:lnTo>
                    <a:pt x="10143" y="168"/>
                  </a:lnTo>
                  <a:lnTo>
                    <a:pt x="10154" y="167"/>
                  </a:lnTo>
                  <a:lnTo>
                    <a:pt x="10166" y="166"/>
                  </a:lnTo>
                  <a:lnTo>
                    <a:pt x="10177" y="167"/>
                  </a:lnTo>
                  <a:lnTo>
                    <a:pt x="10188" y="169"/>
                  </a:lnTo>
                  <a:lnTo>
                    <a:pt x="10199" y="171"/>
                  </a:lnTo>
                  <a:lnTo>
                    <a:pt x="10211" y="175"/>
                  </a:lnTo>
                  <a:lnTo>
                    <a:pt x="10227" y="179"/>
                  </a:lnTo>
                  <a:lnTo>
                    <a:pt x="10243" y="185"/>
                  </a:lnTo>
                  <a:lnTo>
                    <a:pt x="10259" y="191"/>
                  </a:lnTo>
                  <a:lnTo>
                    <a:pt x="10274" y="199"/>
                  </a:lnTo>
                  <a:lnTo>
                    <a:pt x="10288" y="208"/>
                  </a:lnTo>
                  <a:lnTo>
                    <a:pt x="10301" y="218"/>
                  </a:lnTo>
                  <a:lnTo>
                    <a:pt x="10315" y="230"/>
                  </a:lnTo>
                  <a:lnTo>
                    <a:pt x="10327" y="242"/>
                  </a:lnTo>
                  <a:lnTo>
                    <a:pt x="10338" y="254"/>
                  </a:lnTo>
                  <a:lnTo>
                    <a:pt x="10349" y="268"/>
                  </a:lnTo>
                  <a:lnTo>
                    <a:pt x="10359" y="282"/>
                  </a:lnTo>
                  <a:lnTo>
                    <a:pt x="10367" y="296"/>
                  </a:lnTo>
                  <a:lnTo>
                    <a:pt x="10375" y="311"/>
                  </a:lnTo>
                  <a:lnTo>
                    <a:pt x="10382" y="327"/>
                  </a:lnTo>
                  <a:lnTo>
                    <a:pt x="10387" y="342"/>
                  </a:lnTo>
                  <a:lnTo>
                    <a:pt x="10392" y="357"/>
                  </a:lnTo>
                  <a:lnTo>
                    <a:pt x="10411" y="380"/>
                  </a:lnTo>
                  <a:lnTo>
                    <a:pt x="10429" y="401"/>
                  </a:lnTo>
                  <a:lnTo>
                    <a:pt x="10441" y="411"/>
                  </a:lnTo>
                  <a:lnTo>
                    <a:pt x="10452" y="418"/>
                  </a:lnTo>
                  <a:lnTo>
                    <a:pt x="10464" y="425"/>
                  </a:lnTo>
                  <a:lnTo>
                    <a:pt x="10478" y="430"/>
                  </a:lnTo>
                  <a:lnTo>
                    <a:pt x="10481" y="435"/>
                  </a:lnTo>
                  <a:lnTo>
                    <a:pt x="10484" y="440"/>
                  </a:lnTo>
                  <a:lnTo>
                    <a:pt x="10485" y="445"/>
                  </a:lnTo>
                  <a:lnTo>
                    <a:pt x="10485" y="450"/>
                  </a:lnTo>
                  <a:lnTo>
                    <a:pt x="10484" y="455"/>
                  </a:lnTo>
                  <a:lnTo>
                    <a:pt x="10482" y="460"/>
                  </a:lnTo>
                  <a:lnTo>
                    <a:pt x="10480" y="464"/>
                  </a:lnTo>
                  <a:lnTo>
                    <a:pt x="10478" y="469"/>
                  </a:lnTo>
                  <a:lnTo>
                    <a:pt x="10472" y="477"/>
                  </a:lnTo>
                  <a:lnTo>
                    <a:pt x="10466" y="486"/>
                  </a:lnTo>
                  <a:lnTo>
                    <a:pt x="10461" y="495"/>
                  </a:lnTo>
                  <a:lnTo>
                    <a:pt x="10457" y="505"/>
                  </a:lnTo>
                  <a:lnTo>
                    <a:pt x="10449" y="525"/>
                  </a:lnTo>
                  <a:lnTo>
                    <a:pt x="10443" y="547"/>
                  </a:lnTo>
                  <a:lnTo>
                    <a:pt x="10438" y="568"/>
                  </a:lnTo>
                  <a:lnTo>
                    <a:pt x="10435" y="589"/>
                  </a:lnTo>
                  <a:lnTo>
                    <a:pt x="10434" y="612"/>
                  </a:lnTo>
                  <a:lnTo>
                    <a:pt x="10435" y="633"/>
                  </a:lnTo>
                  <a:lnTo>
                    <a:pt x="10437" y="655"/>
                  </a:lnTo>
                  <a:lnTo>
                    <a:pt x="10442" y="677"/>
                  </a:lnTo>
                  <a:lnTo>
                    <a:pt x="10444" y="685"/>
                  </a:lnTo>
                  <a:lnTo>
                    <a:pt x="10446" y="692"/>
                  </a:lnTo>
                  <a:lnTo>
                    <a:pt x="10450" y="699"/>
                  </a:lnTo>
                  <a:lnTo>
                    <a:pt x="10454" y="705"/>
                  </a:lnTo>
                  <a:lnTo>
                    <a:pt x="10465" y="716"/>
                  </a:lnTo>
                  <a:lnTo>
                    <a:pt x="10476" y="727"/>
                  </a:lnTo>
                  <a:lnTo>
                    <a:pt x="10487" y="739"/>
                  </a:lnTo>
                  <a:lnTo>
                    <a:pt x="10496" y="750"/>
                  </a:lnTo>
                  <a:lnTo>
                    <a:pt x="10499" y="756"/>
                  </a:lnTo>
                  <a:lnTo>
                    <a:pt x="10502" y="763"/>
                  </a:lnTo>
                  <a:lnTo>
                    <a:pt x="10503" y="770"/>
                  </a:lnTo>
                  <a:lnTo>
                    <a:pt x="10503" y="778"/>
                  </a:lnTo>
                  <a:lnTo>
                    <a:pt x="10494" y="800"/>
                  </a:lnTo>
                  <a:lnTo>
                    <a:pt x="10483" y="821"/>
                  </a:lnTo>
                  <a:lnTo>
                    <a:pt x="10474" y="843"/>
                  </a:lnTo>
                  <a:lnTo>
                    <a:pt x="10466" y="864"/>
                  </a:lnTo>
                  <a:lnTo>
                    <a:pt x="10463" y="876"/>
                  </a:lnTo>
                  <a:lnTo>
                    <a:pt x="10460" y="887"/>
                  </a:lnTo>
                  <a:lnTo>
                    <a:pt x="10457" y="898"/>
                  </a:lnTo>
                  <a:lnTo>
                    <a:pt x="10456" y="910"/>
                  </a:lnTo>
                  <a:lnTo>
                    <a:pt x="10455" y="922"/>
                  </a:lnTo>
                  <a:lnTo>
                    <a:pt x="10455" y="934"/>
                  </a:lnTo>
                  <a:lnTo>
                    <a:pt x="10455" y="947"/>
                  </a:lnTo>
                  <a:lnTo>
                    <a:pt x="10457" y="959"/>
                  </a:lnTo>
                  <a:lnTo>
                    <a:pt x="10462" y="975"/>
                  </a:lnTo>
                  <a:lnTo>
                    <a:pt x="10468" y="989"/>
                  </a:lnTo>
                  <a:lnTo>
                    <a:pt x="10475" y="1003"/>
                  </a:lnTo>
                  <a:lnTo>
                    <a:pt x="10482" y="1018"/>
                  </a:lnTo>
                  <a:lnTo>
                    <a:pt x="10499" y="1045"/>
                  </a:lnTo>
                  <a:lnTo>
                    <a:pt x="10515" y="1073"/>
                  </a:lnTo>
                  <a:lnTo>
                    <a:pt x="10527" y="1137"/>
                  </a:lnTo>
                  <a:lnTo>
                    <a:pt x="10520" y="1153"/>
                  </a:lnTo>
                  <a:lnTo>
                    <a:pt x="10513" y="1168"/>
                  </a:lnTo>
                  <a:lnTo>
                    <a:pt x="10507" y="1183"/>
                  </a:lnTo>
                  <a:lnTo>
                    <a:pt x="10502" y="1199"/>
                  </a:lnTo>
                  <a:lnTo>
                    <a:pt x="10494" y="1231"/>
                  </a:lnTo>
                  <a:lnTo>
                    <a:pt x="10485" y="1263"/>
                  </a:lnTo>
                  <a:lnTo>
                    <a:pt x="10480" y="1279"/>
                  </a:lnTo>
                  <a:lnTo>
                    <a:pt x="10476" y="1295"/>
                  </a:lnTo>
                  <a:lnTo>
                    <a:pt x="10470" y="1310"/>
                  </a:lnTo>
                  <a:lnTo>
                    <a:pt x="10464" y="1325"/>
                  </a:lnTo>
                  <a:lnTo>
                    <a:pt x="10457" y="1341"/>
                  </a:lnTo>
                  <a:lnTo>
                    <a:pt x="10448" y="1355"/>
                  </a:lnTo>
                  <a:lnTo>
                    <a:pt x="10438" y="1368"/>
                  </a:lnTo>
                  <a:lnTo>
                    <a:pt x="10426" y="1382"/>
                  </a:lnTo>
                  <a:close/>
                  <a:moveTo>
                    <a:pt x="10423" y="1299"/>
                  </a:moveTo>
                  <a:lnTo>
                    <a:pt x="10386" y="1373"/>
                  </a:lnTo>
                  <a:lnTo>
                    <a:pt x="10377" y="1383"/>
                  </a:lnTo>
                  <a:lnTo>
                    <a:pt x="10368" y="1392"/>
                  </a:lnTo>
                  <a:lnTo>
                    <a:pt x="10358" y="1400"/>
                  </a:lnTo>
                  <a:lnTo>
                    <a:pt x="10347" y="1408"/>
                  </a:lnTo>
                  <a:lnTo>
                    <a:pt x="10337" y="1415"/>
                  </a:lnTo>
                  <a:lnTo>
                    <a:pt x="10326" y="1421"/>
                  </a:lnTo>
                  <a:lnTo>
                    <a:pt x="10315" y="1428"/>
                  </a:lnTo>
                  <a:lnTo>
                    <a:pt x="10304" y="1433"/>
                  </a:lnTo>
                  <a:lnTo>
                    <a:pt x="10291" y="1437"/>
                  </a:lnTo>
                  <a:lnTo>
                    <a:pt x="10279" y="1441"/>
                  </a:lnTo>
                  <a:lnTo>
                    <a:pt x="10267" y="1444"/>
                  </a:lnTo>
                  <a:lnTo>
                    <a:pt x="10253" y="1446"/>
                  </a:lnTo>
                  <a:lnTo>
                    <a:pt x="10241" y="1447"/>
                  </a:lnTo>
                  <a:lnTo>
                    <a:pt x="10228" y="1448"/>
                  </a:lnTo>
                  <a:lnTo>
                    <a:pt x="10215" y="1447"/>
                  </a:lnTo>
                  <a:lnTo>
                    <a:pt x="10201" y="1446"/>
                  </a:lnTo>
                  <a:lnTo>
                    <a:pt x="10193" y="1443"/>
                  </a:lnTo>
                  <a:lnTo>
                    <a:pt x="10185" y="1440"/>
                  </a:lnTo>
                  <a:lnTo>
                    <a:pt x="10177" y="1435"/>
                  </a:lnTo>
                  <a:lnTo>
                    <a:pt x="10170" y="1430"/>
                  </a:lnTo>
                  <a:lnTo>
                    <a:pt x="10156" y="1417"/>
                  </a:lnTo>
                  <a:lnTo>
                    <a:pt x="10143" y="1404"/>
                  </a:lnTo>
                  <a:lnTo>
                    <a:pt x="10139" y="1392"/>
                  </a:lnTo>
                  <a:lnTo>
                    <a:pt x="10137" y="1378"/>
                  </a:lnTo>
                  <a:lnTo>
                    <a:pt x="10136" y="1365"/>
                  </a:lnTo>
                  <a:lnTo>
                    <a:pt x="10137" y="1352"/>
                  </a:lnTo>
                  <a:lnTo>
                    <a:pt x="10149" y="1339"/>
                  </a:lnTo>
                  <a:lnTo>
                    <a:pt x="10162" y="1328"/>
                  </a:lnTo>
                  <a:lnTo>
                    <a:pt x="10170" y="1323"/>
                  </a:lnTo>
                  <a:lnTo>
                    <a:pt x="10177" y="1318"/>
                  </a:lnTo>
                  <a:lnTo>
                    <a:pt x="10185" y="1314"/>
                  </a:lnTo>
                  <a:lnTo>
                    <a:pt x="10192" y="1311"/>
                  </a:lnTo>
                  <a:lnTo>
                    <a:pt x="10200" y="1308"/>
                  </a:lnTo>
                  <a:lnTo>
                    <a:pt x="10208" y="1306"/>
                  </a:lnTo>
                  <a:lnTo>
                    <a:pt x="10217" y="1305"/>
                  </a:lnTo>
                  <a:lnTo>
                    <a:pt x="10224" y="1304"/>
                  </a:lnTo>
                  <a:lnTo>
                    <a:pt x="10232" y="1304"/>
                  </a:lnTo>
                  <a:lnTo>
                    <a:pt x="10240" y="1305"/>
                  </a:lnTo>
                  <a:lnTo>
                    <a:pt x="10248" y="1307"/>
                  </a:lnTo>
                  <a:lnTo>
                    <a:pt x="10257" y="1310"/>
                  </a:lnTo>
                  <a:lnTo>
                    <a:pt x="10271" y="1315"/>
                  </a:lnTo>
                  <a:lnTo>
                    <a:pt x="10286" y="1318"/>
                  </a:lnTo>
                  <a:lnTo>
                    <a:pt x="10294" y="1319"/>
                  </a:lnTo>
                  <a:lnTo>
                    <a:pt x="10303" y="1319"/>
                  </a:lnTo>
                  <a:lnTo>
                    <a:pt x="10311" y="1318"/>
                  </a:lnTo>
                  <a:lnTo>
                    <a:pt x="10319" y="1315"/>
                  </a:lnTo>
                  <a:lnTo>
                    <a:pt x="10328" y="1305"/>
                  </a:lnTo>
                  <a:lnTo>
                    <a:pt x="10336" y="1294"/>
                  </a:lnTo>
                  <a:lnTo>
                    <a:pt x="10342" y="1282"/>
                  </a:lnTo>
                  <a:lnTo>
                    <a:pt x="10347" y="1270"/>
                  </a:lnTo>
                  <a:lnTo>
                    <a:pt x="10352" y="1258"/>
                  </a:lnTo>
                  <a:lnTo>
                    <a:pt x="10355" y="1245"/>
                  </a:lnTo>
                  <a:lnTo>
                    <a:pt x="10357" y="1231"/>
                  </a:lnTo>
                  <a:lnTo>
                    <a:pt x="10359" y="1217"/>
                  </a:lnTo>
                  <a:lnTo>
                    <a:pt x="10357" y="1207"/>
                  </a:lnTo>
                  <a:lnTo>
                    <a:pt x="10355" y="1199"/>
                  </a:lnTo>
                  <a:lnTo>
                    <a:pt x="10353" y="1189"/>
                  </a:lnTo>
                  <a:lnTo>
                    <a:pt x="10349" y="1180"/>
                  </a:lnTo>
                  <a:lnTo>
                    <a:pt x="10345" y="1171"/>
                  </a:lnTo>
                  <a:lnTo>
                    <a:pt x="10340" y="1163"/>
                  </a:lnTo>
                  <a:lnTo>
                    <a:pt x="10336" y="1155"/>
                  </a:lnTo>
                  <a:lnTo>
                    <a:pt x="10330" y="1146"/>
                  </a:lnTo>
                  <a:lnTo>
                    <a:pt x="10325" y="1138"/>
                  </a:lnTo>
                  <a:lnTo>
                    <a:pt x="10318" y="1131"/>
                  </a:lnTo>
                  <a:lnTo>
                    <a:pt x="10312" y="1124"/>
                  </a:lnTo>
                  <a:lnTo>
                    <a:pt x="10305" y="1117"/>
                  </a:lnTo>
                  <a:lnTo>
                    <a:pt x="10296" y="1111"/>
                  </a:lnTo>
                  <a:lnTo>
                    <a:pt x="10289" y="1105"/>
                  </a:lnTo>
                  <a:lnTo>
                    <a:pt x="10281" y="1099"/>
                  </a:lnTo>
                  <a:lnTo>
                    <a:pt x="10272" y="1094"/>
                  </a:lnTo>
                  <a:lnTo>
                    <a:pt x="10279" y="1060"/>
                  </a:lnTo>
                  <a:lnTo>
                    <a:pt x="10285" y="1023"/>
                  </a:lnTo>
                  <a:lnTo>
                    <a:pt x="10286" y="1004"/>
                  </a:lnTo>
                  <a:lnTo>
                    <a:pt x="10286" y="986"/>
                  </a:lnTo>
                  <a:lnTo>
                    <a:pt x="10285" y="968"/>
                  </a:lnTo>
                  <a:lnTo>
                    <a:pt x="10281" y="949"/>
                  </a:lnTo>
                  <a:lnTo>
                    <a:pt x="10275" y="933"/>
                  </a:lnTo>
                  <a:lnTo>
                    <a:pt x="10268" y="917"/>
                  </a:lnTo>
                  <a:lnTo>
                    <a:pt x="10260" y="901"/>
                  </a:lnTo>
                  <a:lnTo>
                    <a:pt x="10251" y="885"/>
                  </a:lnTo>
                  <a:lnTo>
                    <a:pt x="10243" y="870"/>
                  </a:lnTo>
                  <a:lnTo>
                    <a:pt x="10236" y="853"/>
                  </a:lnTo>
                  <a:lnTo>
                    <a:pt x="10231" y="836"/>
                  </a:lnTo>
                  <a:lnTo>
                    <a:pt x="10226" y="818"/>
                  </a:lnTo>
                  <a:lnTo>
                    <a:pt x="10238" y="805"/>
                  </a:lnTo>
                  <a:lnTo>
                    <a:pt x="10248" y="791"/>
                  </a:lnTo>
                  <a:lnTo>
                    <a:pt x="10257" y="775"/>
                  </a:lnTo>
                  <a:lnTo>
                    <a:pt x="10265" y="760"/>
                  </a:lnTo>
                  <a:lnTo>
                    <a:pt x="10270" y="744"/>
                  </a:lnTo>
                  <a:lnTo>
                    <a:pt x="10275" y="727"/>
                  </a:lnTo>
                  <a:lnTo>
                    <a:pt x="10278" y="711"/>
                  </a:lnTo>
                  <a:lnTo>
                    <a:pt x="10280" y="694"/>
                  </a:lnTo>
                  <a:lnTo>
                    <a:pt x="10280" y="676"/>
                  </a:lnTo>
                  <a:lnTo>
                    <a:pt x="10280" y="659"/>
                  </a:lnTo>
                  <a:lnTo>
                    <a:pt x="10278" y="642"/>
                  </a:lnTo>
                  <a:lnTo>
                    <a:pt x="10276" y="625"/>
                  </a:lnTo>
                  <a:lnTo>
                    <a:pt x="10273" y="608"/>
                  </a:lnTo>
                  <a:lnTo>
                    <a:pt x="10268" y="592"/>
                  </a:lnTo>
                  <a:lnTo>
                    <a:pt x="10263" y="575"/>
                  </a:lnTo>
                  <a:lnTo>
                    <a:pt x="10257" y="559"/>
                  </a:lnTo>
                  <a:lnTo>
                    <a:pt x="10259" y="549"/>
                  </a:lnTo>
                  <a:lnTo>
                    <a:pt x="10262" y="539"/>
                  </a:lnTo>
                  <a:lnTo>
                    <a:pt x="10265" y="530"/>
                  </a:lnTo>
                  <a:lnTo>
                    <a:pt x="10270" y="522"/>
                  </a:lnTo>
                  <a:lnTo>
                    <a:pt x="10280" y="506"/>
                  </a:lnTo>
                  <a:lnTo>
                    <a:pt x="10290" y="489"/>
                  </a:lnTo>
                  <a:lnTo>
                    <a:pt x="10295" y="481"/>
                  </a:lnTo>
                  <a:lnTo>
                    <a:pt x="10300" y="473"/>
                  </a:lnTo>
                  <a:lnTo>
                    <a:pt x="10305" y="465"/>
                  </a:lnTo>
                  <a:lnTo>
                    <a:pt x="10309" y="456"/>
                  </a:lnTo>
                  <a:lnTo>
                    <a:pt x="10311" y="447"/>
                  </a:lnTo>
                  <a:lnTo>
                    <a:pt x="10313" y="437"/>
                  </a:lnTo>
                  <a:lnTo>
                    <a:pt x="10314" y="428"/>
                  </a:lnTo>
                  <a:lnTo>
                    <a:pt x="10313" y="417"/>
                  </a:lnTo>
                  <a:lnTo>
                    <a:pt x="10313" y="409"/>
                  </a:lnTo>
                  <a:lnTo>
                    <a:pt x="10312" y="400"/>
                  </a:lnTo>
                  <a:lnTo>
                    <a:pt x="10310" y="392"/>
                  </a:lnTo>
                  <a:lnTo>
                    <a:pt x="10308" y="384"/>
                  </a:lnTo>
                  <a:lnTo>
                    <a:pt x="10305" y="377"/>
                  </a:lnTo>
                  <a:lnTo>
                    <a:pt x="10301" y="369"/>
                  </a:lnTo>
                  <a:lnTo>
                    <a:pt x="10297" y="363"/>
                  </a:lnTo>
                  <a:lnTo>
                    <a:pt x="10292" y="355"/>
                  </a:lnTo>
                  <a:lnTo>
                    <a:pt x="10282" y="342"/>
                  </a:lnTo>
                  <a:lnTo>
                    <a:pt x="10271" y="331"/>
                  </a:lnTo>
                  <a:lnTo>
                    <a:pt x="10260" y="320"/>
                  </a:lnTo>
                  <a:lnTo>
                    <a:pt x="10247" y="310"/>
                  </a:lnTo>
                  <a:lnTo>
                    <a:pt x="10231" y="314"/>
                  </a:lnTo>
                  <a:lnTo>
                    <a:pt x="10215" y="319"/>
                  </a:lnTo>
                  <a:lnTo>
                    <a:pt x="10198" y="323"/>
                  </a:lnTo>
                  <a:lnTo>
                    <a:pt x="10183" y="329"/>
                  </a:lnTo>
                  <a:lnTo>
                    <a:pt x="10167" y="336"/>
                  </a:lnTo>
                  <a:lnTo>
                    <a:pt x="10152" y="345"/>
                  </a:lnTo>
                  <a:lnTo>
                    <a:pt x="10138" y="355"/>
                  </a:lnTo>
                  <a:lnTo>
                    <a:pt x="10125" y="367"/>
                  </a:lnTo>
                  <a:lnTo>
                    <a:pt x="10112" y="359"/>
                  </a:lnTo>
                  <a:lnTo>
                    <a:pt x="10101" y="350"/>
                  </a:lnTo>
                  <a:lnTo>
                    <a:pt x="10091" y="340"/>
                  </a:lnTo>
                  <a:lnTo>
                    <a:pt x="10083" y="330"/>
                  </a:lnTo>
                  <a:lnTo>
                    <a:pt x="10080" y="324"/>
                  </a:lnTo>
                  <a:lnTo>
                    <a:pt x="10077" y="318"/>
                  </a:lnTo>
                  <a:lnTo>
                    <a:pt x="10074" y="311"/>
                  </a:lnTo>
                  <a:lnTo>
                    <a:pt x="10071" y="305"/>
                  </a:lnTo>
                  <a:lnTo>
                    <a:pt x="10070" y="298"/>
                  </a:lnTo>
                  <a:lnTo>
                    <a:pt x="10069" y="292"/>
                  </a:lnTo>
                  <a:lnTo>
                    <a:pt x="10068" y="285"/>
                  </a:lnTo>
                  <a:lnTo>
                    <a:pt x="10069" y="278"/>
                  </a:lnTo>
                  <a:lnTo>
                    <a:pt x="10071" y="269"/>
                  </a:lnTo>
                  <a:lnTo>
                    <a:pt x="10076" y="259"/>
                  </a:lnTo>
                  <a:lnTo>
                    <a:pt x="10080" y="250"/>
                  </a:lnTo>
                  <a:lnTo>
                    <a:pt x="10086" y="242"/>
                  </a:lnTo>
                  <a:lnTo>
                    <a:pt x="10092" y="234"/>
                  </a:lnTo>
                  <a:lnTo>
                    <a:pt x="10100" y="228"/>
                  </a:lnTo>
                  <a:lnTo>
                    <a:pt x="10108" y="223"/>
                  </a:lnTo>
                  <a:lnTo>
                    <a:pt x="10118" y="219"/>
                  </a:lnTo>
                  <a:lnTo>
                    <a:pt x="10132" y="216"/>
                  </a:lnTo>
                  <a:lnTo>
                    <a:pt x="10145" y="214"/>
                  </a:lnTo>
                  <a:lnTo>
                    <a:pt x="10158" y="212"/>
                  </a:lnTo>
                  <a:lnTo>
                    <a:pt x="10172" y="212"/>
                  </a:lnTo>
                  <a:lnTo>
                    <a:pt x="10185" y="213"/>
                  </a:lnTo>
                  <a:lnTo>
                    <a:pt x="10197" y="215"/>
                  </a:lnTo>
                  <a:lnTo>
                    <a:pt x="10211" y="217"/>
                  </a:lnTo>
                  <a:lnTo>
                    <a:pt x="10223" y="220"/>
                  </a:lnTo>
                  <a:lnTo>
                    <a:pt x="10235" y="226"/>
                  </a:lnTo>
                  <a:lnTo>
                    <a:pt x="10247" y="231"/>
                  </a:lnTo>
                  <a:lnTo>
                    <a:pt x="10259" y="237"/>
                  </a:lnTo>
                  <a:lnTo>
                    <a:pt x="10270" y="243"/>
                  </a:lnTo>
                  <a:lnTo>
                    <a:pt x="10281" y="251"/>
                  </a:lnTo>
                  <a:lnTo>
                    <a:pt x="10290" y="259"/>
                  </a:lnTo>
                  <a:lnTo>
                    <a:pt x="10300" y="269"/>
                  </a:lnTo>
                  <a:lnTo>
                    <a:pt x="10310" y="279"/>
                  </a:lnTo>
                  <a:lnTo>
                    <a:pt x="10316" y="289"/>
                  </a:lnTo>
                  <a:lnTo>
                    <a:pt x="10323" y="300"/>
                  </a:lnTo>
                  <a:lnTo>
                    <a:pt x="10328" y="311"/>
                  </a:lnTo>
                  <a:lnTo>
                    <a:pt x="10333" y="324"/>
                  </a:lnTo>
                  <a:lnTo>
                    <a:pt x="10343" y="347"/>
                  </a:lnTo>
                  <a:lnTo>
                    <a:pt x="10354" y="371"/>
                  </a:lnTo>
                  <a:lnTo>
                    <a:pt x="10360" y="382"/>
                  </a:lnTo>
                  <a:lnTo>
                    <a:pt x="10366" y="393"/>
                  </a:lnTo>
                  <a:lnTo>
                    <a:pt x="10373" y="403"/>
                  </a:lnTo>
                  <a:lnTo>
                    <a:pt x="10381" y="414"/>
                  </a:lnTo>
                  <a:lnTo>
                    <a:pt x="10390" y="423"/>
                  </a:lnTo>
                  <a:lnTo>
                    <a:pt x="10401" y="432"/>
                  </a:lnTo>
                  <a:lnTo>
                    <a:pt x="10413" y="439"/>
                  </a:lnTo>
                  <a:lnTo>
                    <a:pt x="10426" y="446"/>
                  </a:lnTo>
                  <a:lnTo>
                    <a:pt x="10432" y="459"/>
                  </a:lnTo>
                  <a:lnTo>
                    <a:pt x="10420" y="496"/>
                  </a:lnTo>
                  <a:lnTo>
                    <a:pt x="10409" y="536"/>
                  </a:lnTo>
                  <a:lnTo>
                    <a:pt x="10405" y="557"/>
                  </a:lnTo>
                  <a:lnTo>
                    <a:pt x="10401" y="578"/>
                  </a:lnTo>
                  <a:lnTo>
                    <a:pt x="10397" y="600"/>
                  </a:lnTo>
                  <a:lnTo>
                    <a:pt x="10395" y="620"/>
                  </a:lnTo>
                  <a:lnTo>
                    <a:pt x="10395" y="641"/>
                  </a:lnTo>
                  <a:lnTo>
                    <a:pt x="10396" y="661"/>
                  </a:lnTo>
                  <a:lnTo>
                    <a:pt x="10397" y="671"/>
                  </a:lnTo>
                  <a:lnTo>
                    <a:pt x="10399" y="681"/>
                  </a:lnTo>
                  <a:lnTo>
                    <a:pt x="10401" y="692"/>
                  </a:lnTo>
                  <a:lnTo>
                    <a:pt x="10404" y="701"/>
                  </a:lnTo>
                  <a:lnTo>
                    <a:pt x="10407" y="710"/>
                  </a:lnTo>
                  <a:lnTo>
                    <a:pt x="10411" y="719"/>
                  </a:lnTo>
                  <a:lnTo>
                    <a:pt x="10415" y="728"/>
                  </a:lnTo>
                  <a:lnTo>
                    <a:pt x="10420" y="737"/>
                  </a:lnTo>
                  <a:lnTo>
                    <a:pt x="10426" y="746"/>
                  </a:lnTo>
                  <a:lnTo>
                    <a:pt x="10432" y="754"/>
                  </a:lnTo>
                  <a:lnTo>
                    <a:pt x="10439" y="761"/>
                  </a:lnTo>
                  <a:lnTo>
                    <a:pt x="10448" y="769"/>
                  </a:lnTo>
                  <a:lnTo>
                    <a:pt x="10450" y="775"/>
                  </a:lnTo>
                  <a:lnTo>
                    <a:pt x="10451" y="782"/>
                  </a:lnTo>
                  <a:lnTo>
                    <a:pt x="10451" y="787"/>
                  </a:lnTo>
                  <a:lnTo>
                    <a:pt x="10450" y="792"/>
                  </a:lnTo>
                  <a:lnTo>
                    <a:pt x="10447" y="802"/>
                  </a:lnTo>
                  <a:lnTo>
                    <a:pt x="10442" y="812"/>
                  </a:lnTo>
                  <a:lnTo>
                    <a:pt x="10436" y="821"/>
                  </a:lnTo>
                  <a:lnTo>
                    <a:pt x="10431" y="832"/>
                  </a:lnTo>
                  <a:lnTo>
                    <a:pt x="10429" y="837"/>
                  </a:lnTo>
                  <a:lnTo>
                    <a:pt x="10427" y="842"/>
                  </a:lnTo>
                  <a:lnTo>
                    <a:pt x="10426" y="847"/>
                  </a:lnTo>
                  <a:lnTo>
                    <a:pt x="10426" y="852"/>
                  </a:lnTo>
                  <a:lnTo>
                    <a:pt x="10422" y="868"/>
                  </a:lnTo>
                  <a:lnTo>
                    <a:pt x="10419" y="884"/>
                  </a:lnTo>
                  <a:lnTo>
                    <a:pt x="10416" y="899"/>
                  </a:lnTo>
                  <a:lnTo>
                    <a:pt x="10414" y="914"/>
                  </a:lnTo>
                  <a:lnTo>
                    <a:pt x="10414" y="930"/>
                  </a:lnTo>
                  <a:lnTo>
                    <a:pt x="10414" y="945"/>
                  </a:lnTo>
                  <a:lnTo>
                    <a:pt x="10415" y="960"/>
                  </a:lnTo>
                  <a:lnTo>
                    <a:pt x="10417" y="975"/>
                  </a:lnTo>
                  <a:lnTo>
                    <a:pt x="10419" y="989"/>
                  </a:lnTo>
                  <a:lnTo>
                    <a:pt x="10423" y="1003"/>
                  </a:lnTo>
                  <a:lnTo>
                    <a:pt x="10428" y="1018"/>
                  </a:lnTo>
                  <a:lnTo>
                    <a:pt x="10434" y="1032"/>
                  </a:lnTo>
                  <a:lnTo>
                    <a:pt x="10442" y="1045"/>
                  </a:lnTo>
                  <a:lnTo>
                    <a:pt x="10450" y="1058"/>
                  </a:lnTo>
                  <a:lnTo>
                    <a:pt x="10459" y="1071"/>
                  </a:lnTo>
                  <a:lnTo>
                    <a:pt x="10469" y="1083"/>
                  </a:lnTo>
                  <a:lnTo>
                    <a:pt x="10471" y="1089"/>
                  </a:lnTo>
                  <a:lnTo>
                    <a:pt x="10473" y="1095"/>
                  </a:lnTo>
                  <a:lnTo>
                    <a:pt x="10473" y="1102"/>
                  </a:lnTo>
                  <a:lnTo>
                    <a:pt x="10473" y="1108"/>
                  </a:lnTo>
                  <a:lnTo>
                    <a:pt x="10470" y="1119"/>
                  </a:lnTo>
                  <a:lnTo>
                    <a:pt x="10465" y="1130"/>
                  </a:lnTo>
                  <a:lnTo>
                    <a:pt x="10459" y="1142"/>
                  </a:lnTo>
                  <a:lnTo>
                    <a:pt x="10453" y="1154"/>
                  </a:lnTo>
                  <a:lnTo>
                    <a:pt x="10448" y="1166"/>
                  </a:lnTo>
                  <a:lnTo>
                    <a:pt x="10445" y="1178"/>
                  </a:lnTo>
                  <a:lnTo>
                    <a:pt x="10441" y="1208"/>
                  </a:lnTo>
                  <a:lnTo>
                    <a:pt x="10436" y="1238"/>
                  </a:lnTo>
                  <a:lnTo>
                    <a:pt x="10433" y="1254"/>
                  </a:lnTo>
                  <a:lnTo>
                    <a:pt x="10431" y="1269"/>
                  </a:lnTo>
                  <a:lnTo>
                    <a:pt x="10427" y="1284"/>
                  </a:lnTo>
                  <a:lnTo>
                    <a:pt x="10423" y="1299"/>
                  </a:lnTo>
                  <a:close/>
                  <a:moveTo>
                    <a:pt x="10152" y="699"/>
                  </a:moveTo>
                  <a:lnTo>
                    <a:pt x="10139" y="719"/>
                  </a:lnTo>
                  <a:lnTo>
                    <a:pt x="10124" y="739"/>
                  </a:lnTo>
                  <a:lnTo>
                    <a:pt x="10120" y="743"/>
                  </a:lnTo>
                  <a:lnTo>
                    <a:pt x="10114" y="747"/>
                  </a:lnTo>
                  <a:lnTo>
                    <a:pt x="10109" y="750"/>
                  </a:lnTo>
                  <a:lnTo>
                    <a:pt x="10104" y="752"/>
                  </a:lnTo>
                  <a:lnTo>
                    <a:pt x="10098" y="754"/>
                  </a:lnTo>
                  <a:lnTo>
                    <a:pt x="10092" y="755"/>
                  </a:lnTo>
                  <a:lnTo>
                    <a:pt x="10086" y="756"/>
                  </a:lnTo>
                  <a:lnTo>
                    <a:pt x="10079" y="755"/>
                  </a:lnTo>
                  <a:lnTo>
                    <a:pt x="10071" y="756"/>
                  </a:lnTo>
                  <a:lnTo>
                    <a:pt x="10065" y="757"/>
                  </a:lnTo>
                  <a:lnTo>
                    <a:pt x="10059" y="757"/>
                  </a:lnTo>
                  <a:lnTo>
                    <a:pt x="10053" y="756"/>
                  </a:lnTo>
                  <a:lnTo>
                    <a:pt x="10047" y="755"/>
                  </a:lnTo>
                  <a:lnTo>
                    <a:pt x="10042" y="753"/>
                  </a:lnTo>
                  <a:lnTo>
                    <a:pt x="10037" y="750"/>
                  </a:lnTo>
                  <a:lnTo>
                    <a:pt x="10032" y="748"/>
                  </a:lnTo>
                  <a:lnTo>
                    <a:pt x="10022" y="741"/>
                  </a:lnTo>
                  <a:lnTo>
                    <a:pt x="10013" y="733"/>
                  </a:lnTo>
                  <a:lnTo>
                    <a:pt x="10004" y="724"/>
                  </a:lnTo>
                  <a:lnTo>
                    <a:pt x="9996" y="716"/>
                  </a:lnTo>
                  <a:lnTo>
                    <a:pt x="9987" y="708"/>
                  </a:lnTo>
                  <a:lnTo>
                    <a:pt x="9978" y="700"/>
                  </a:lnTo>
                  <a:lnTo>
                    <a:pt x="9969" y="695"/>
                  </a:lnTo>
                  <a:lnTo>
                    <a:pt x="9960" y="691"/>
                  </a:lnTo>
                  <a:lnTo>
                    <a:pt x="9955" y="689"/>
                  </a:lnTo>
                  <a:lnTo>
                    <a:pt x="9950" y="689"/>
                  </a:lnTo>
                  <a:lnTo>
                    <a:pt x="9945" y="689"/>
                  </a:lnTo>
                  <a:lnTo>
                    <a:pt x="9940" y="690"/>
                  </a:lnTo>
                  <a:lnTo>
                    <a:pt x="9933" y="691"/>
                  </a:lnTo>
                  <a:lnTo>
                    <a:pt x="9928" y="694"/>
                  </a:lnTo>
                  <a:lnTo>
                    <a:pt x="9922" y="697"/>
                  </a:lnTo>
                  <a:lnTo>
                    <a:pt x="9915" y="702"/>
                  </a:lnTo>
                  <a:lnTo>
                    <a:pt x="9910" y="708"/>
                  </a:lnTo>
                  <a:lnTo>
                    <a:pt x="9907" y="715"/>
                  </a:lnTo>
                  <a:lnTo>
                    <a:pt x="9905" y="723"/>
                  </a:lnTo>
                  <a:lnTo>
                    <a:pt x="9904" y="732"/>
                  </a:lnTo>
                  <a:lnTo>
                    <a:pt x="9904" y="749"/>
                  </a:lnTo>
                  <a:lnTo>
                    <a:pt x="9906" y="766"/>
                  </a:lnTo>
                  <a:lnTo>
                    <a:pt x="9907" y="775"/>
                  </a:lnTo>
                  <a:lnTo>
                    <a:pt x="9909" y="784"/>
                  </a:lnTo>
                  <a:lnTo>
                    <a:pt x="9913" y="791"/>
                  </a:lnTo>
                  <a:lnTo>
                    <a:pt x="9918" y="797"/>
                  </a:lnTo>
                  <a:lnTo>
                    <a:pt x="9929" y="807"/>
                  </a:lnTo>
                  <a:lnTo>
                    <a:pt x="9943" y="816"/>
                  </a:lnTo>
                  <a:lnTo>
                    <a:pt x="9950" y="821"/>
                  </a:lnTo>
                  <a:lnTo>
                    <a:pt x="9956" y="826"/>
                  </a:lnTo>
                  <a:lnTo>
                    <a:pt x="9961" y="831"/>
                  </a:lnTo>
                  <a:lnTo>
                    <a:pt x="9966" y="837"/>
                  </a:lnTo>
                  <a:lnTo>
                    <a:pt x="9969" y="843"/>
                  </a:lnTo>
                  <a:lnTo>
                    <a:pt x="9971" y="850"/>
                  </a:lnTo>
                  <a:lnTo>
                    <a:pt x="9972" y="858"/>
                  </a:lnTo>
                  <a:lnTo>
                    <a:pt x="9970" y="867"/>
                  </a:lnTo>
                  <a:lnTo>
                    <a:pt x="9959" y="873"/>
                  </a:lnTo>
                  <a:lnTo>
                    <a:pt x="9948" y="880"/>
                  </a:lnTo>
                  <a:lnTo>
                    <a:pt x="9937" y="887"/>
                  </a:lnTo>
                  <a:lnTo>
                    <a:pt x="9925" y="896"/>
                  </a:lnTo>
                  <a:lnTo>
                    <a:pt x="9916" y="906"/>
                  </a:lnTo>
                  <a:lnTo>
                    <a:pt x="9908" y="917"/>
                  </a:lnTo>
                  <a:lnTo>
                    <a:pt x="9902" y="928"/>
                  </a:lnTo>
                  <a:lnTo>
                    <a:pt x="9897" y="939"/>
                  </a:lnTo>
                  <a:lnTo>
                    <a:pt x="9895" y="946"/>
                  </a:lnTo>
                  <a:lnTo>
                    <a:pt x="9894" y="952"/>
                  </a:lnTo>
                  <a:lnTo>
                    <a:pt x="9893" y="959"/>
                  </a:lnTo>
                  <a:lnTo>
                    <a:pt x="9893" y="966"/>
                  </a:lnTo>
                  <a:lnTo>
                    <a:pt x="9894" y="978"/>
                  </a:lnTo>
                  <a:lnTo>
                    <a:pt x="9897" y="990"/>
                  </a:lnTo>
                  <a:lnTo>
                    <a:pt x="9901" y="1001"/>
                  </a:lnTo>
                  <a:lnTo>
                    <a:pt x="9907" y="1013"/>
                  </a:lnTo>
                  <a:lnTo>
                    <a:pt x="9914" y="1024"/>
                  </a:lnTo>
                  <a:lnTo>
                    <a:pt x="9921" y="1034"/>
                  </a:lnTo>
                  <a:lnTo>
                    <a:pt x="9930" y="1038"/>
                  </a:lnTo>
                  <a:lnTo>
                    <a:pt x="9941" y="1043"/>
                  </a:lnTo>
                  <a:lnTo>
                    <a:pt x="9946" y="1045"/>
                  </a:lnTo>
                  <a:lnTo>
                    <a:pt x="9951" y="1045"/>
                  </a:lnTo>
                  <a:lnTo>
                    <a:pt x="9956" y="1045"/>
                  </a:lnTo>
                  <a:lnTo>
                    <a:pt x="9961" y="1042"/>
                  </a:lnTo>
                  <a:lnTo>
                    <a:pt x="9968" y="1037"/>
                  </a:lnTo>
                  <a:lnTo>
                    <a:pt x="9974" y="1031"/>
                  </a:lnTo>
                  <a:lnTo>
                    <a:pt x="9979" y="1024"/>
                  </a:lnTo>
                  <a:lnTo>
                    <a:pt x="9984" y="1016"/>
                  </a:lnTo>
                  <a:lnTo>
                    <a:pt x="9992" y="1000"/>
                  </a:lnTo>
                  <a:lnTo>
                    <a:pt x="9999" y="985"/>
                  </a:lnTo>
                  <a:lnTo>
                    <a:pt x="10003" y="977"/>
                  </a:lnTo>
                  <a:lnTo>
                    <a:pt x="10007" y="971"/>
                  </a:lnTo>
                  <a:lnTo>
                    <a:pt x="10012" y="965"/>
                  </a:lnTo>
                  <a:lnTo>
                    <a:pt x="10017" y="958"/>
                  </a:lnTo>
                  <a:lnTo>
                    <a:pt x="10024" y="954"/>
                  </a:lnTo>
                  <a:lnTo>
                    <a:pt x="10032" y="951"/>
                  </a:lnTo>
                  <a:lnTo>
                    <a:pt x="10041" y="949"/>
                  </a:lnTo>
                  <a:lnTo>
                    <a:pt x="10051" y="949"/>
                  </a:lnTo>
                  <a:lnTo>
                    <a:pt x="10058" y="948"/>
                  </a:lnTo>
                  <a:lnTo>
                    <a:pt x="10065" y="948"/>
                  </a:lnTo>
                  <a:lnTo>
                    <a:pt x="10071" y="949"/>
                  </a:lnTo>
                  <a:lnTo>
                    <a:pt x="10078" y="950"/>
                  </a:lnTo>
                  <a:lnTo>
                    <a:pt x="10084" y="952"/>
                  </a:lnTo>
                  <a:lnTo>
                    <a:pt x="10090" y="955"/>
                  </a:lnTo>
                  <a:lnTo>
                    <a:pt x="10095" y="958"/>
                  </a:lnTo>
                  <a:lnTo>
                    <a:pt x="10100" y="963"/>
                  </a:lnTo>
                  <a:lnTo>
                    <a:pt x="10110" y="971"/>
                  </a:lnTo>
                  <a:lnTo>
                    <a:pt x="10118" y="980"/>
                  </a:lnTo>
                  <a:lnTo>
                    <a:pt x="10127" y="990"/>
                  </a:lnTo>
                  <a:lnTo>
                    <a:pt x="10134" y="1000"/>
                  </a:lnTo>
                  <a:lnTo>
                    <a:pt x="10139" y="1010"/>
                  </a:lnTo>
                  <a:lnTo>
                    <a:pt x="10142" y="1020"/>
                  </a:lnTo>
                  <a:lnTo>
                    <a:pt x="10145" y="1029"/>
                  </a:lnTo>
                  <a:lnTo>
                    <a:pt x="10146" y="1038"/>
                  </a:lnTo>
                  <a:lnTo>
                    <a:pt x="10146" y="1048"/>
                  </a:lnTo>
                  <a:lnTo>
                    <a:pt x="10145" y="1058"/>
                  </a:lnTo>
                  <a:lnTo>
                    <a:pt x="10143" y="1068"/>
                  </a:lnTo>
                  <a:lnTo>
                    <a:pt x="10141" y="1077"/>
                  </a:lnTo>
                  <a:lnTo>
                    <a:pt x="10135" y="1096"/>
                  </a:lnTo>
                  <a:lnTo>
                    <a:pt x="10127" y="1116"/>
                  </a:lnTo>
                  <a:lnTo>
                    <a:pt x="10117" y="1134"/>
                  </a:lnTo>
                  <a:lnTo>
                    <a:pt x="10109" y="1152"/>
                  </a:lnTo>
                  <a:lnTo>
                    <a:pt x="10083" y="1178"/>
                  </a:lnTo>
                  <a:lnTo>
                    <a:pt x="10056" y="1206"/>
                  </a:lnTo>
                  <a:lnTo>
                    <a:pt x="10044" y="1220"/>
                  </a:lnTo>
                  <a:lnTo>
                    <a:pt x="10032" y="1235"/>
                  </a:lnTo>
                  <a:lnTo>
                    <a:pt x="10020" y="1251"/>
                  </a:lnTo>
                  <a:lnTo>
                    <a:pt x="10009" y="1266"/>
                  </a:lnTo>
                  <a:lnTo>
                    <a:pt x="9999" y="1281"/>
                  </a:lnTo>
                  <a:lnTo>
                    <a:pt x="9990" y="1298"/>
                  </a:lnTo>
                  <a:lnTo>
                    <a:pt x="9982" y="1315"/>
                  </a:lnTo>
                  <a:lnTo>
                    <a:pt x="9974" y="1331"/>
                  </a:lnTo>
                  <a:lnTo>
                    <a:pt x="9968" y="1349"/>
                  </a:lnTo>
                  <a:lnTo>
                    <a:pt x="9964" y="1366"/>
                  </a:lnTo>
                  <a:lnTo>
                    <a:pt x="9960" y="1385"/>
                  </a:lnTo>
                  <a:lnTo>
                    <a:pt x="9958" y="1403"/>
                  </a:lnTo>
                  <a:lnTo>
                    <a:pt x="9961" y="1437"/>
                  </a:lnTo>
                  <a:lnTo>
                    <a:pt x="9963" y="1474"/>
                  </a:lnTo>
                  <a:lnTo>
                    <a:pt x="9964" y="1492"/>
                  </a:lnTo>
                  <a:lnTo>
                    <a:pt x="9967" y="1510"/>
                  </a:lnTo>
                  <a:lnTo>
                    <a:pt x="9969" y="1519"/>
                  </a:lnTo>
                  <a:lnTo>
                    <a:pt x="9971" y="1528"/>
                  </a:lnTo>
                  <a:lnTo>
                    <a:pt x="9973" y="1536"/>
                  </a:lnTo>
                  <a:lnTo>
                    <a:pt x="9976" y="1544"/>
                  </a:lnTo>
                  <a:lnTo>
                    <a:pt x="9970" y="1554"/>
                  </a:lnTo>
                  <a:lnTo>
                    <a:pt x="9963" y="1561"/>
                  </a:lnTo>
                  <a:lnTo>
                    <a:pt x="9955" y="1568"/>
                  </a:lnTo>
                  <a:lnTo>
                    <a:pt x="9947" y="1572"/>
                  </a:lnTo>
                  <a:lnTo>
                    <a:pt x="9939" y="1575"/>
                  </a:lnTo>
                  <a:lnTo>
                    <a:pt x="9930" y="1576"/>
                  </a:lnTo>
                  <a:lnTo>
                    <a:pt x="9921" y="1577"/>
                  </a:lnTo>
                  <a:lnTo>
                    <a:pt x="9911" y="1576"/>
                  </a:lnTo>
                  <a:lnTo>
                    <a:pt x="9892" y="1574"/>
                  </a:lnTo>
                  <a:lnTo>
                    <a:pt x="9872" y="1572"/>
                  </a:lnTo>
                  <a:lnTo>
                    <a:pt x="9862" y="1571"/>
                  </a:lnTo>
                  <a:lnTo>
                    <a:pt x="9852" y="1571"/>
                  </a:lnTo>
                  <a:lnTo>
                    <a:pt x="9842" y="1572"/>
                  </a:lnTo>
                  <a:lnTo>
                    <a:pt x="9832" y="1574"/>
                  </a:lnTo>
                  <a:lnTo>
                    <a:pt x="9682" y="1575"/>
                  </a:lnTo>
                  <a:lnTo>
                    <a:pt x="9433" y="1577"/>
                  </a:lnTo>
                  <a:lnTo>
                    <a:pt x="9098" y="1579"/>
                  </a:lnTo>
                  <a:lnTo>
                    <a:pt x="8693" y="1580"/>
                  </a:lnTo>
                  <a:lnTo>
                    <a:pt x="8231" y="1581"/>
                  </a:lnTo>
                  <a:lnTo>
                    <a:pt x="7727" y="1583"/>
                  </a:lnTo>
                  <a:lnTo>
                    <a:pt x="7195" y="1584"/>
                  </a:lnTo>
                  <a:lnTo>
                    <a:pt x="6648" y="1585"/>
                  </a:lnTo>
                  <a:lnTo>
                    <a:pt x="6101" y="1587"/>
                  </a:lnTo>
                  <a:lnTo>
                    <a:pt x="5568" y="1588"/>
                  </a:lnTo>
                  <a:lnTo>
                    <a:pt x="5064" y="1589"/>
                  </a:lnTo>
                  <a:lnTo>
                    <a:pt x="4602" y="1590"/>
                  </a:lnTo>
                  <a:lnTo>
                    <a:pt x="4198" y="1591"/>
                  </a:lnTo>
                  <a:lnTo>
                    <a:pt x="3864" y="1592"/>
                  </a:lnTo>
                  <a:lnTo>
                    <a:pt x="3615" y="1593"/>
                  </a:lnTo>
                  <a:lnTo>
                    <a:pt x="3466" y="1595"/>
                  </a:lnTo>
                  <a:lnTo>
                    <a:pt x="3433" y="1595"/>
                  </a:lnTo>
                  <a:lnTo>
                    <a:pt x="3400" y="1597"/>
                  </a:lnTo>
                  <a:lnTo>
                    <a:pt x="3368" y="1598"/>
                  </a:lnTo>
                  <a:lnTo>
                    <a:pt x="3334" y="1600"/>
                  </a:lnTo>
                  <a:lnTo>
                    <a:pt x="3300" y="1601"/>
                  </a:lnTo>
                  <a:lnTo>
                    <a:pt x="3266" y="1602"/>
                  </a:lnTo>
                  <a:lnTo>
                    <a:pt x="3233" y="1602"/>
                  </a:lnTo>
                  <a:lnTo>
                    <a:pt x="3198" y="1601"/>
                  </a:lnTo>
                  <a:lnTo>
                    <a:pt x="3081" y="1601"/>
                  </a:lnTo>
                  <a:lnTo>
                    <a:pt x="2966" y="1602"/>
                  </a:lnTo>
                  <a:lnTo>
                    <a:pt x="2849" y="1603"/>
                  </a:lnTo>
                  <a:lnTo>
                    <a:pt x="2732" y="1605"/>
                  </a:lnTo>
                  <a:lnTo>
                    <a:pt x="2615" y="1606"/>
                  </a:lnTo>
                  <a:lnTo>
                    <a:pt x="2499" y="1607"/>
                  </a:lnTo>
                  <a:lnTo>
                    <a:pt x="2381" y="1609"/>
                  </a:lnTo>
                  <a:lnTo>
                    <a:pt x="2264" y="1610"/>
                  </a:lnTo>
                  <a:lnTo>
                    <a:pt x="2147" y="1613"/>
                  </a:lnTo>
                  <a:lnTo>
                    <a:pt x="2029" y="1614"/>
                  </a:lnTo>
                  <a:lnTo>
                    <a:pt x="1912" y="1616"/>
                  </a:lnTo>
                  <a:lnTo>
                    <a:pt x="1794" y="1617"/>
                  </a:lnTo>
                  <a:lnTo>
                    <a:pt x="1677" y="1619"/>
                  </a:lnTo>
                  <a:lnTo>
                    <a:pt x="1559" y="1620"/>
                  </a:lnTo>
                  <a:lnTo>
                    <a:pt x="1441" y="1622"/>
                  </a:lnTo>
                  <a:lnTo>
                    <a:pt x="1323" y="1623"/>
                  </a:lnTo>
                  <a:lnTo>
                    <a:pt x="1296" y="1624"/>
                  </a:lnTo>
                  <a:lnTo>
                    <a:pt x="1269" y="1625"/>
                  </a:lnTo>
                  <a:lnTo>
                    <a:pt x="1240" y="1625"/>
                  </a:lnTo>
                  <a:lnTo>
                    <a:pt x="1213" y="1625"/>
                  </a:lnTo>
                  <a:lnTo>
                    <a:pt x="1184" y="1625"/>
                  </a:lnTo>
                  <a:lnTo>
                    <a:pt x="1156" y="1626"/>
                  </a:lnTo>
                  <a:lnTo>
                    <a:pt x="1129" y="1627"/>
                  </a:lnTo>
                  <a:lnTo>
                    <a:pt x="1101" y="1629"/>
                  </a:lnTo>
                  <a:lnTo>
                    <a:pt x="1097" y="1623"/>
                  </a:lnTo>
                  <a:lnTo>
                    <a:pt x="1093" y="1618"/>
                  </a:lnTo>
                  <a:lnTo>
                    <a:pt x="1090" y="1612"/>
                  </a:lnTo>
                  <a:lnTo>
                    <a:pt x="1088" y="1606"/>
                  </a:lnTo>
                  <a:lnTo>
                    <a:pt x="1084" y="1594"/>
                  </a:lnTo>
                  <a:lnTo>
                    <a:pt x="1083" y="1582"/>
                  </a:lnTo>
                  <a:lnTo>
                    <a:pt x="1083" y="1569"/>
                  </a:lnTo>
                  <a:lnTo>
                    <a:pt x="1084" y="1555"/>
                  </a:lnTo>
                  <a:lnTo>
                    <a:pt x="1086" y="1542"/>
                  </a:lnTo>
                  <a:lnTo>
                    <a:pt x="1089" y="1529"/>
                  </a:lnTo>
                  <a:lnTo>
                    <a:pt x="1094" y="1500"/>
                  </a:lnTo>
                  <a:lnTo>
                    <a:pt x="1098" y="1473"/>
                  </a:lnTo>
                  <a:lnTo>
                    <a:pt x="1098" y="1458"/>
                  </a:lnTo>
                  <a:lnTo>
                    <a:pt x="1097" y="1444"/>
                  </a:lnTo>
                  <a:lnTo>
                    <a:pt x="1096" y="1438"/>
                  </a:lnTo>
                  <a:lnTo>
                    <a:pt x="1094" y="1431"/>
                  </a:lnTo>
                  <a:lnTo>
                    <a:pt x="1092" y="1423"/>
                  </a:lnTo>
                  <a:lnTo>
                    <a:pt x="1089" y="1416"/>
                  </a:lnTo>
                  <a:lnTo>
                    <a:pt x="1086" y="1402"/>
                  </a:lnTo>
                  <a:lnTo>
                    <a:pt x="1081" y="1388"/>
                  </a:lnTo>
                  <a:lnTo>
                    <a:pt x="1076" y="1374"/>
                  </a:lnTo>
                  <a:lnTo>
                    <a:pt x="1069" y="1361"/>
                  </a:lnTo>
                  <a:lnTo>
                    <a:pt x="1060" y="1349"/>
                  </a:lnTo>
                  <a:lnTo>
                    <a:pt x="1052" y="1338"/>
                  </a:lnTo>
                  <a:lnTo>
                    <a:pt x="1043" y="1326"/>
                  </a:lnTo>
                  <a:lnTo>
                    <a:pt x="1033" y="1315"/>
                  </a:lnTo>
                  <a:lnTo>
                    <a:pt x="1012" y="1295"/>
                  </a:lnTo>
                  <a:lnTo>
                    <a:pt x="990" y="1275"/>
                  </a:lnTo>
                  <a:lnTo>
                    <a:pt x="967" y="1257"/>
                  </a:lnTo>
                  <a:lnTo>
                    <a:pt x="945" y="1239"/>
                  </a:lnTo>
                  <a:lnTo>
                    <a:pt x="936" y="1215"/>
                  </a:lnTo>
                  <a:lnTo>
                    <a:pt x="928" y="1190"/>
                  </a:lnTo>
                  <a:lnTo>
                    <a:pt x="924" y="1177"/>
                  </a:lnTo>
                  <a:lnTo>
                    <a:pt x="922" y="1165"/>
                  </a:lnTo>
                  <a:lnTo>
                    <a:pt x="920" y="1153"/>
                  </a:lnTo>
                  <a:lnTo>
                    <a:pt x="919" y="1139"/>
                  </a:lnTo>
                  <a:lnTo>
                    <a:pt x="919" y="1127"/>
                  </a:lnTo>
                  <a:lnTo>
                    <a:pt x="920" y="1115"/>
                  </a:lnTo>
                  <a:lnTo>
                    <a:pt x="922" y="1103"/>
                  </a:lnTo>
                  <a:lnTo>
                    <a:pt x="925" y="1090"/>
                  </a:lnTo>
                  <a:lnTo>
                    <a:pt x="931" y="1079"/>
                  </a:lnTo>
                  <a:lnTo>
                    <a:pt x="937" y="1068"/>
                  </a:lnTo>
                  <a:lnTo>
                    <a:pt x="945" y="1057"/>
                  </a:lnTo>
                  <a:lnTo>
                    <a:pt x="954" y="1045"/>
                  </a:lnTo>
                  <a:lnTo>
                    <a:pt x="958" y="1040"/>
                  </a:lnTo>
                  <a:lnTo>
                    <a:pt x="962" y="1036"/>
                  </a:lnTo>
                  <a:lnTo>
                    <a:pt x="967" y="1033"/>
                  </a:lnTo>
                  <a:lnTo>
                    <a:pt x="972" y="1030"/>
                  </a:lnTo>
                  <a:lnTo>
                    <a:pt x="983" y="1027"/>
                  </a:lnTo>
                  <a:lnTo>
                    <a:pt x="993" y="1026"/>
                  </a:lnTo>
                  <a:lnTo>
                    <a:pt x="1003" y="1026"/>
                  </a:lnTo>
                  <a:lnTo>
                    <a:pt x="1014" y="1025"/>
                  </a:lnTo>
                  <a:lnTo>
                    <a:pt x="1025" y="1024"/>
                  </a:lnTo>
                  <a:lnTo>
                    <a:pt x="1034" y="1020"/>
                  </a:lnTo>
                  <a:lnTo>
                    <a:pt x="1041" y="1022"/>
                  </a:lnTo>
                  <a:lnTo>
                    <a:pt x="1047" y="1024"/>
                  </a:lnTo>
                  <a:lnTo>
                    <a:pt x="1052" y="1027"/>
                  </a:lnTo>
                  <a:lnTo>
                    <a:pt x="1057" y="1031"/>
                  </a:lnTo>
                  <a:lnTo>
                    <a:pt x="1061" y="1036"/>
                  </a:lnTo>
                  <a:lnTo>
                    <a:pt x="1065" y="1041"/>
                  </a:lnTo>
                  <a:lnTo>
                    <a:pt x="1069" y="1047"/>
                  </a:lnTo>
                  <a:lnTo>
                    <a:pt x="1071" y="1053"/>
                  </a:lnTo>
                  <a:lnTo>
                    <a:pt x="1072" y="1073"/>
                  </a:lnTo>
                  <a:lnTo>
                    <a:pt x="1072" y="1091"/>
                  </a:lnTo>
                  <a:lnTo>
                    <a:pt x="1072" y="1102"/>
                  </a:lnTo>
                  <a:lnTo>
                    <a:pt x="1074" y="1110"/>
                  </a:lnTo>
                  <a:lnTo>
                    <a:pt x="1076" y="1115"/>
                  </a:lnTo>
                  <a:lnTo>
                    <a:pt x="1078" y="1119"/>
                  </a:lnTo>
                  <a:lnTo>
                    <a:pt x="1080" y="1123"/>
                  </a:lnTo>
                  <a:lnTo>
                    <a:pt x="1083" y="1127"/>
                  </a:lnTo>
                  <a:lnTo>
                    <a:pt x="1089" y="1128"/>
                  </a:lnTo>
                  <a:lnTo>
                    <a:pt x="1094" y="1128"/>
                  </a:lnTo>
                  <a:lnTo>
                    <a:pt x="1099" y="1127"/>
                  </a:lnTo>
                  <a:lnTo>
                    <a:pt x="1104" y="1124"/>
                  </a:lnTo>
                  <a:lnTo>
                    <a:pt x="1113" y="1119"/>
                  </a:lnTo>
                  <a:lnTo>
                    <a:pt x="1124" y="1115"/>
                  </a:lnTo>
                  <a:lnTo>
                    <a:pt x="1127" y="1109"/>
                  </a:lnTo>
                  <a:lnTo>
                    <a:pt x="1130" y="1103"/>
                  </a:lnTo>
                  <a:lnTo>
                    <a:pt x="1132" y="1095"/>
                  </a:lnTo>
                  <a:lnTo>
                    <a:pt x="1134" y="1089"/>
                  </a:lnTo>
                  <a:lnTo>
                    <a:pt x="1136" y="1075"/>
                  </a:lnTo>
                  <a:lnTo>
                    <a:pt x="1137" y="1061"/>
                  </a:lnTo>
                  <a:lnTo>
                    <a:pt x="1135" y="1031"/>
                  </a:lnTo>
                  <a:lnTo>
                    <a:pt x="1133" y="1000"/>
                  </a:lnTo>
                  <a:lnTo>
                    <a:pt x="1132" y="993"/>
                  </a:lnTo>
                  <a:lnTo>
                    <a:pt x="1130" y="987"/>
                  </a:lnTo>
                  <a:lnTo>
                    <a:pt x="1127" y="981"/>
                  </a:lnTo>
                  <a:lnTo>
                    <a:pt x="1123" y="976"/>
                  </a:lnTo>
                  <a:lnTo>
                    <a:pt x="1113" y="967"/>
                  </a:lnTo>
                  <a:lnTo>
                    <a:pt x="1102" y="958"/>
                  </a:lnTo>
                  <a:lnTo>
                    <a:pt x="1097" y="953"/>
                  </a:lnTo>
                  <a:lnTo>
                    <a:pt x="1093" y="949"/>
                  </a:lnTo>
                  <a:lnTo>
                    <a:pt x="1089" y="944"/>
                  </a:lnTo>
                  <a:lnTo>
                    <a:pt x="1086" y="938"/>
                  </a:lnTo>
                  <a:lnTo>
                    <a:pt x="1084" y="932"/>
                  </a:lnTo>
                  <a:lnTo>
                    <a:pt x="1083" y="926"/>
                  </a:lnTo>
                  <a:lnTo>
                    <a:pt x="1084" y="918"/>
                  </a:lnTo>
                  <a:lnTo>
                    <a:pt x="1086" y="908"/>
                  </a:lnTo>
                  <a:lnTo>
                    <a:pt x="1100" y="888"/>
                  </a:lnTo>
                  <a:lnTo>
                    <a:pt x="1113" y="867"/>
                  </a:lnTo>
                  <a:lnTo>
                    <a:pt x="1120" y="856"/>
                  </a:lnTo>
                  <a:lnTo>
                    <a:pt x="1125" y="845"/>
                  </a:lnTo>
                  <a:lnTo>
                    <a:pt x="1130" y="834"/>
                  </a:lnTo>
                  <a:lnTo>
                    <a:pt x="1134" y="821"/>
                  </a:lnTo>
                  <a:lnTo>
                    <a:pt x="1138" y="810"/>
                  </a:lnTo>
                  <a:lnTo>
                    <a:pt x="1140" y="798"/>
                  </a:lnTo>
                  <a:lnTo>
                    <a:pt x="1142" y="786"/>
                  </a:lnTo>
                  <a:lnTo>
                    <a:pt x="1142" y="773"/>
                  </a:lnTo>
                  <a:lnTo>
                    <a:pt x="1141" y="761"/>
                  </a:lnTo>
                  <a:lnTo>
                    <a:pt x="1139" y="749"/>
                  </a:lnTo>
                  <a:lnTo>
                    <a:pt x="1135" y="737"/>
                  </a:lnTo>
                  <a:lnTo>
                    <a:pt x="1130" y="723"/>
                  </a:lnTo>
                  <a:lnTo>
                    <a:pt x="1120" y="706"/>
                  </a:lnTo>
                  <a:lnTo>
                    <a:pt x="1108" y="688"/>
                  </a:lnTo>
                  <a:lnTo>
                    <a:pt x="1104" y="683"/>
                  </a:lnTo>
                  <a:lnTo>
                    <a:pt x="1101" y="679"/>
                  </a:lnTo>
                  <a:lnTo>
                    <a:pt x="1097" y="676"/>
                  </a:lnTo>
                  <a:lnTo>
                    <a:pt x="1093" y="674"/>
                  </a:lnTo>
                  <a:lnTo>
                    <a:pt x="1088" y="672"/>
                  </a:lnTo>
                  <a:lnTo>
                    <a:pt x="1083" y="671"/>
                  </a:lnTo>
                  <a:lnTo>
                    <a:pt x="1077" y="671"/>
                  </a:lnTo>
                  <a:lnTo>
                    <a:pt x="1071" y="672"/>
                  </a:lnTo>
                  <a:lnTo>
                    <a:pt x="1063" y="676"/>
                  </a:lnTo>
                  <a:lnTo>
                    <a:pt x="1056" y="681"/>
                  </a:lnTo>
                  <a:lnTo>
                    <a:pt x="1051" y="688"/>
                  </a:lnTo>
                  <a:lnTo>
                    <a:pt x="1047" y="694"/>
                  </a:lnTo>
                  <a:lnTo>
                    <a:pt x="1044" y="701"/>
                  </a:lnTo>
                  <a:lnTo>
                    <a:pt x="1042" y="709"/>
                  </a:lnTo>
                  <a:lnTo>
                    <a:pt x="1040" y="717"/>
                  </a:lnTo>
                  <a:lnTo>
                    <a:pt x="1038" y="725"/>
                  </a:lnTo>
                  <a:lnTo>
                    <a:pt x="1034" y="743"/>
                  </a:lnTo>
                  <a:lnTo>
                    <a:pt x="1030" y="759"/>
                  </a:lnTo>
                  <a:lnTo>
                    <a:pt x="1026" y="767"/>
                  </a:lnTo>
                  <a:lnTo>
                    <a:pt x="1021" y="774"/>
                  </a:lnTo>
                  <a:lnTo>
                    <a:pt x="1016" y="781"/>
                  </a:lnTo>
                  <a:lnTo>
                    <a:pt x="1009" y="787"/>
                  </a:lnTo>
                  <a:lnTo>
                    <a:pt x="1004" y="791"/>
                  </a:lnTo>
                  <a:lnTo>
                    <a:pt x="1000" y="795"/>
                  </a:lnTo>
                  <a:lnTo>
                    <a:pt x="994" y="798"/>
                  </a:lnTo>
                  <a:lnTo>
                    <a:pt x="989" y="801"/>
                  </a:lnTo>
                  <a:lnTo>
                    <a:pt x="978" y="805"/>
                  </a:lnTo>
                  <a:lnTo>
                    <a:pt x="965" y="807"/>
                  </a:lnTo>
                  <a:lnTo>
                    <a:pt x="953" y="808"/>
                  </a:lnTo>
                  <a:lnTo>
                    <a:pt x="940" y="808"/>
                  </a:lnTo>
                  <a:lnTo>
                    <a:pt x="926" y="806"/>
                  </a:lnTo>
                  <a:lnTo>
                    <a:pt x="914" y="803"/>
                  </a:lnTo>
                  <a:lnTo>
                    <a:pt x="901" y="782"/>
                  </a:lnTo>
                  <a:lnTo>
                    <a:pt x="888" y="759"/>
                  </a:lnTo>
                  <a:lnTo>
                    <a:pt x="882" y="747"/>
                  </a:lnTo>
                  <a:lnTo>
                    <a:pt x="879" y="735"/>
                  </a:lnTo>
                  <a:lnTo>
                    <a:pt x="878" y="728"/>
                  </a:lnTo>
                  <a:lnTo>
                    <a:pt x="878" y="721"/>
                  </a:lnTo>
                  <a:lnTo>
                    <a:pt x="878" y="715"/>
                  </a:lnTo>
                  <a:lnTo>
                    <a:pt x="880" y="708"/>
                  </a:lnTo>
                  <a:lnTo>
                    <a:pt x="886" y="706"/>
                  </a:lnTo>
                  <a:lnTo>
                    <a:pt x="892" y="703"/>
                  </a:lnTo>
                  <a:lnTo>
                    <a:pt x="894" y="701"/>
                  </a:lnTo>
                  <a:lnTo>
                    <a:pt x="895" y="699"/>
                  </a:lnTo>
                  <a:lnTo>
                    <a:pt x="896" y="696"/>
                  </a:lnTo>
                  <a:lnTo>
                    <a:pt x="896" y="693"/>
                  </a:lnTo>
                  <a:lnTo>
                    <a:pt x="883" y="687"/>
                  </a:lnTo>
                  <a:lnTo>
                    <a:pt x="888" y="674"/>
                  </a:lnTo>
                  <a:lnTo>
                    <a:pt x="893" y="663"/>
                  </a:lnTo>
                  <a:lnTo>
                    <a:pt x="898" y="651"/>
                  </a:lnTo>
                  <a:lnTo>
                    <a:pt x="904" y="640"/>
                  </a:lnTo>
                  <a:lnTo>
                    <a:pt x="917" y="618"/>
                  </a:lnTo>
                  <a:lnTo>
                    <a:pt x="933" y="597"/>
                  </a:lnTo>
                  <a:lnTo>
                    <a:pt x="966" y="556"/>
                  </a:lnTo>
                  <a:lnTo>
                    <a:pt x="1000" y="516"/>
                  </a:lnTo>
                  <a:lnTo>
                    <a:pt x="1017" y="495"/>
                  </a:lnTo>
                  <a:lnTo>
                    <a:pt x="1034" y="475"/>
                  </a:lnTo>
                  <a:lnTo>
                    <a:pt x="1048" y="455"/>
                  </a:lnTo>
                  <a:lnTo>
                    <a:pt x="1062" y="432"/>
                  </a:lnTo>
                  <a:lnTo>
                    <a:pt x="1067" y="422"/>
                  </a:lnTo>
                  <a:lnTo>
                    <a:pt x="1074" y="410"/>
                  </a:lnTo>
                  <a:lnTo>
                    <a:pt x="1079" y="398"/>
                  </a:lnTo>
                  <a:lnTo>
                    <a:pt x="1083" y="387"/>
                  </a:lnTo>
                  <a:lnTo>
                    <a:pt x="1086" y="375"/>
                  </a:lnTo>
                  <a:lnTo>
                    <a:pt x="1089" y="363"/>
                  </a:lnTo>
                  <a:lnTo>
                    <a:pt x="1091" y="349"/>
                  </a:lnTo>
                  <a:lnTo>
                    <a:pt x="1092" y="336"/>
                  </a:lnTo>
                  <a:lnTo>
                    <a:pt x="1095" y="325"/>
                  </a:lnTo>
                  <a:lnTo>
                    <a:pt x="1095" y="315"/>
                  </a:lnTo>
                  <a:lnTo>
                    <a:pt x="1094" y="303"/>
                  </a:lnTo>
                  <a:lnTo>
                    <a:pt x="1091" y="293"/>
                  </a:lnTo>
                  <a:lnTo>
                    <a:pt x="1089" y="284"/>
                  </a:lnTo>
                  <a:lnTo>
                    <a:pt x="1086" y="274"/>
                  </a:lnTo>
                  <a:lnTo>
                    <a:pt x="1084" y="263"/>
                  </a:lnTo>
                  <a:lnTo>
                    <a:pt x="1083" y="253"/>
                  </a:lnTo>
                  <a:lnTo>
                    <a:pt x="1088" y="249"/>
                  </a:lnTo>
                  <a:lnTo>
                    <a:pt x="1091" y="245"/>
                  </a:lnTo>
                  <a:lnTo>
                    <a:pt x="1093" y="240"/>
                  </a:lnTo>
                  <a:lnTo>
                    <a:pt x="1095" y="235"/>
                  </a:lnTo>
                  <a:lnTo>
                    <a:pt x="1097" y="224"/>
                  </a:lnTo>
                  <a:lnTo>
                    <a:pt x="1098" y="211"/>
                  </a:lnTo>
                  <a:lnTo>
                    <a:pt x="1098" y="205"/>
                  </a:lnTo>
                  <a:lnTo>
                    <a:pt x="1099" y="200"/>
                  </a:lnTo>
                  <a:lnTo>
                    <a:pt x="1101" y="194"/>
                  </a:lnTo>
                  <a:lnTo>
                    <a:pt x="1104" y="190"/>
                  </a:lnTo>
                  <a:lnTo>
                    <a:pt x="1107" y="185"/>
                  </a:lnTo>
                  <a:lnTo>
                    <a:pt x="1112" y="182"/>
                  </a:lnTo>
                  <a:lnTo>
                    <a:pt x="1119" y="179"/>
                  </a:lnTo>
                  <a:lnTo>
                    <a:pt x="1127" y="176"/>
                  </a:lnTo>
                  <a:lnTo>
                    <a:pt x="1176" y="175"/>
                  </a:lnTo>
                  <a:lnTo>
                    <a:pt x="1226" y="173"/>
                  </a:lnTo>
                  <a:lnTo>
                    <a:pt x="1277" y="173"/>
                  </a:lnTo>
                  <a:lnTo>
                    <a:pt x="1327" y="172"/>
                  </a:lnTo>
                  <a:lnTo>
                    <a:pt x="1378" y="172"/>
                  </a:lnTo>
                  <a:lnTo>
                    <a:pt x="1428" y="171"/>
                  </a:lnTo>
                  <a:lnTo>
                    <a:pt x="1479" y="171"/>
                  </a:lnTo>
                  <a:lnTo>
                    <a:pt x="1531" y="171"/>
                  </a:lnTo>
                  <a:lnTo>
                    <a:pt x="1582" y="170"/>
                  </a:lnTo>
                  <a:lnTo>
                    <a:pt x="1633" y="170"/>
                  </a:lnTo>
                  <a:lnTo>
                    <a:pt x="1683" y="170"/>
                  </a:lnTo>
                  <a:lnTo>
                    <a:pt x="1734" y="169"/>
                  </a:lnTo>
                  <a:lnTo>
                    <a:pt x="1784" y="169"/>
                  </a:lnTo>
                  <a:lnTo>
                    <a:pt x="1834" y="168"/>
                  </a:lnTo>
                  <a:lnTo>
                    <a:pt x="1883" y="167"/>
                  </a:lnTo>
                  <a:lnTo>
                    <a:pt x="1932" y="166"/>
                  </a:lnTo>
                  <a:lnTo>
                    <a:pt x="1962" y="167"/>
                  </a:lnTo>
                  <a:lnTo>
                    <a:pt x="1991" y="167"/>
                  </a:lnTo>
                  <a:lnTo>
                    <a:pt x="2018" y="168"/>
                  </a:lnTo>
                  <a:lnTo>
                    <a:pt x="2046" y="168"/>
                  </a:lnTo>
                  <a:lnTo>
                    <a:pt x="2072" y="167"/>
                  </a:lnTo>
                  <a:lnTo>
                    <a:pt x="2100" y="166"/>
                  </a:lnTo>
                  <a:lnTo>
                    <a:pt x="2127" y="164"/>
                  </a:lnTo>
                  <a:lnTo>
                    <a:pt x="2154" y="160"/>
                  </a:lnTo>
                  <a:lnTo>
                    <a:pt x="2202" y="163"/>
                  </a:lnTo>
                  <a:lnTo>
                    <a:pt x="2250" y="164"/>
                  </a:lnTo>
                  <a:lnTo>
                    <a:pt x="2298" y="164"/>
                  </a:lnTo>
                  <a:lnTo>
                    <a:pt x="2346" y="162"/>
                  </a:lnTo>
                  <a:lnTo>
                    <a:pt x="2393" y="161"/>
                  </a:lnTo>
                  <a:lnTo>
                    <a:pt x="2440" y="160"/>
                  </a:lnTo>
                  <a:lnTo>
                    <a:pt x="2486" y="160"/>
                  </a:lnTo>
                  <a:lnTo>
                    <a:pt x="2533" y="162"/>
                  </a:lnTo>
                  <a:lnTo>
                    <a:pt x="2570" y="159"/>
                  </a:lnTo>
                  <a:lnTo>
                    <a:pt x="2608" y="157"/>
                  </a:lnTo>
                  <a:lnTo>
                    <a:pt x="2627" y="156"/>
                  </a:lnTo>
                  <a:lnTo>
                    <a:pt x="2646" y="157"/>
                  </a:lnTo>
                  <a:lnTo>
                    <a:pt x="2665" y="158"/>
                  </a:lnTo>
                  <a:lnTo>
                    <a:pt x="2684" y="160"/>
                  </a:lnTo>
                  <a:lnTo>
                    <a:pt x="2695" y="158"/>
                  </a:lnTo>
                  <a:lnTo>
                    <a:pt x="2707" y="157"/>
                  </a:lnTo>
                  <a:lnTo>
                    <a:pt x="2719" y="156"/>
                  </a:lnTo>
                  <a:lnTo>
                    <a:pt x="2732" y="156"/>
                  </a:lnTo>
                  <a:lnTo>
                    <a:pt x="2756" y="156"/>
                  </a:lnTo>
                  <a:lnTo>
                    <a:pt x="2781" y="157"/>
                  </a:lnTo>
                  <a:lnTo>
                    <a:pt x="2804" y="158"/>
                  </a:lnTo>
                  <a:lnTo>
                    <a:pt x="2829" y="158"/>
                  </a:lnTo>
                  <a:lnTo>
                    <a:pt x="2852" y="158"/>
                  </a:lnTo>
                  <a:lnTo>
                    <a:pt x="2875" y="155"/>
                  </a:lnTo>
                  <a:lnTo>
                    <a:pt x="3087" y="153"/>
                  </a:lnTo>
                  <a:lnTo>
                    <a:pt x="3138" y="150"/>
                  </a:lnTo>
                  <a:lnTo>
                    <a:pt x="3188" y="149"/>
                  </a:lnTo>
                  <a:lnTo>
                    <a:pt x="3236" y="149"/>
                  </a:lnTo>
                  <a:lnTo>
                    <a:pt x="3284" y="149"/>
                  </a:lnTo>
                  <a:lnTo>
                    <a:pt x="3331" y="149"/>
                  </a:lnTo>
                  <a:lnTo>
                    <a:pt x="3379" y="148"/>
                  </a:lnTo>
                  <a:lnTo>
                    <a:pt x="3428" y="147"/>
                  </a:lnTo>
                  <a:lnTo>
                    <a:pt x="3478" y="145"/>
                  </a:lnTo>
                  <a:lnTo>
                    <a:pt x="3536" y="144"/>
                  </a:lnTo>
                  <a:lnTo>
                    <a:pt x="3594" y="144"/>
                  </a:lnTo>
                  <a:lnTo>
                    <a:pt x="3654" y="145"/>
                  </a:lnTo>
                  <a:lnTo>
                    <a:pt x="3713" y="146"/>
                  </a:lnTo>
                  <a:lnTo>
                    <a:pt x="3772" y="146"/>
                  </a:lnTo>
                  <a:lnTo>
                    <a:pt x="3831" y="146"/>
                  </a:lnTo>
                  <a:lnTo>
                    <a:pt x="3859" y="145"/>
                  </a:lnTo>
                  <a:lnTo>
                    <a:pt x="3889" y="144"/>
                  </a:lnTo>
                  <a:lnTo>
                    <a:pt x="3918" y="142"/>
                  </a:lnTo>
                  <a:lnTo>
                    <a:pt x="3946" y="140"/>
                  </a:lnTo>
                  <a:lnTo>
                    <a:pt x="3968" y="142"/>
                  </a:lnTo>
                  <a:lnTo>
                    <a:pt x="3990" y="143"/>
                  </a:lnTo>
                  <a:lnTo>
                    <a:pt x="4013" y="143"/>
                  </a:lnTo>
                  <a:lnTo>
                    <a:pt x="4035" y="142"/>
                  </a:lnTo>
                  <a:lnTo>
                    <a:pt x="4057" y="141"/>
                  </a:lnTo>
                  <a:lnTo>
                    <a:pt x="4079" y="140"/>
                  </a:lnTo>
                  <a:lnTo>
                    <a:pt x="4101" y="138"/>
                  </a:lnTo>
                  <a:lnTo>
                    <a:pt x="4121" y="138"/>
                  </a:lnTo>
                  <a:lnTo>
                    <a:pt x="4186" y="139"/>
                  </a:lnTo>
                  <a:lnTo>
                    <a:pt x="4351" y="140"/>
                  </a:lnTo>
                  <a:lnTo>
                    <a:pt x="4600" y="140"/>
                  </a:lnTo>
                  <a:lnTo>
                    <a:pt x="4920" y="141"/>
                  </a:lnTo>
                  <a:lnTo>
                    <a:pt x="5298" y="141"/>
                  </a:lnTo>
                  <a:lnTo>
                    <a:pt x="5716" y="140"/>
                  </a:lnTo>
                  <a:lnTo>
                    <a:pt x="6163" y="140"/>
                  </a:lnTo>
                  <a:lnTo>
                    <a:pt x="6624" y="139"/>
                  </a:lnTo>
                  <a:lnTo>
                    <a:pt x="7085" y="139"/>
                  </a:lnTo>
                  <a:lnTo>
                    <a:pt x="7532" y="138"/>
                  </a:lnTo>
                  <a:lnTo>
                    <a:pt x="7951" y="138"/>
                  </a:lnTo>
                  <a:lnTo>
                    <a:pt x="8328" y="138"/>
                  </a:lnTo>
                  <a:lnTo>
                    <a:pt x="8647" y="137"/>
                  </a:lnTo>
                  <a:lnTo>
                    <a:pt x="8897" y="138"/>
                  </a:lnTo>
                  <a:lnTo>
                    <a:pt x="9061" y="138"/>
                  </a:lnTo>
                  <a:lnTo>
                    <a:pt x="9127" y="139"/>
                  </a:lnTo>
                  <a:lnTo>
                    <a:pt x="9177" y="138"/>
                  </a:lnTo>
                  <a:lnTo>
                    <a:pt x="9226" y="137"/>
                  </a:lnTo>
                  <a:lnTo>
                    <a:pt x="9274" y="135"/>
                  </a:lnTo>
                  <a:lnTo>
                    <a:pt x="9322" y="134"/>
                  </a:lnTo>
                  <a:lnTo>
                    <a:pt x="9370" y="133"/>
                  </a:lnTo>
                  <a:lnTo>
                    <a:pt x="9417" y="133"/>
                  </a:lnTo>
                  <a:lnTo>
                    <a:pt x="9466" y="133"/>
                  </a:lnTo>
                  <a:lnTo>
                    <a:pt x="9515" y="134"/>
                  </a:lnTo>
                  <a:lnTo>
                    <a:pt x="9538" y="132"/>
                  </a:lnTo>
                  <a:lnTo>
                    <a:pt x="9561" y="131"/>
                  </a:lnTo>
                  <a:lnTo>
                    <a:pt x="9586" y="130"/>
                  </a:lnTo>
                  <a:lnTo>
                    <a:pt x="9610" y="129"/>
                  </a:lnTo>
                  <a:lnTo>
                    <a:pt x="9636" y="127"/>
                  </a:lnTo>
                  <a:lnTo>
                    <a:pt x="9661" y="126"/>
                  </a:lnTo>
                  <a:lnTo>
                    <a:pt x="9685" y="124"/>
                  </a:lnTo>
                  <a:lnTo>
                    <a:pt x="9709" y="122"/>
                  </a:lnTo>
                  <a:lnTo>
                    <a:pt x="9891" y="114"/>
                  </a:lnTo>
                  <a:lnTo>
                    <a:pt x="9900" y="118"/>
                  </a:lnTo>
                  <a:lnTo>
                    <a:pt x="9908" y="122"/>
                  </a:lnTo>
                  <a:lnTo>
                    <a:pt x="9916" y="127"/>
                  </a:lnTo>
                  <a:lnTo>
                    <a:pt x="9923" y="134"/>
                  </a:lnTo>
                  <a:lnTo>
                    <a:pt x="9930" y="141"/>
                  </a:lnTo>
                  <a:lnTo>
                    <a:pt x="9936" y="149"/>
                  </a:lnTo>
                  <a:lnTo>
                    <a:pt x="9940" y="157"/>
                  </a:lnTo>
                  <a:lnTo>
                    <a:pt x="9943" y="166"/>
                  </a:lnTo>
                  <a:lnTo>
                    <a:pt x="9941" y="184"/>
                  </a:lnTo>
                  <a:lnTo>
                    <a:pt x="9940" y="201"/>
                  </a:lnTo>
                  <a:lnTo>
                    <a:pt x="9938" y="218"/>
                  </a:lnTo>
                  <a:lnTo>
                    <a:pt x="9938" y="237"/>
                  </a:lnTo>
                  <a:lnTo>
                    <a:pt x="9938" y="254"/>
                  </a:lnTo>
                  <a:lnTo>
                    <a:pt x="9940" y="273"/>
                  </a:lnTo>
                  <a:lnTo>
                    <a:pt x="9942" y="290"/>
                  </a:lnTo>
                  <a:lnTo>
                    <a:pt x="9946" y="307"/>
                  </a:lnTo>
                  <a:lnTo>
                    <a:pt x="9950" y="328"/>
                  </a:lnTo>
                  <a:lnTo>
                    <a:pt x="9954" y="347"/>
                  </a:lnTo>
                  <a:lnTo>
                    <a:pt x="9960" y="367"/>
                  </a:lnTo>
                  <a:lnTo>
                    <a:pt x="9967" y="385"/>
                  </a:lnTo>
                  <a:lnTo>
                    <a:pt x="9975" y="404"/>
                  </a:lnTo>
                  <a:lnTo>
                    <a:pt x="9985" y="422"/>
                  </a:lnTo>
                  <a:lnTo>
                    <a:pt x="9995" y="440"/>
                  </a:lnTo>
                  <a:lnTo>
                    <a:pt x="10006" y="458"/>
                  </a:lnTo>
                  <a:lnTo>
                    <a:pt x="10017" y="474"/>
                  </a:lnTo>
                  <a:lnTo>
                    <a:pt x="10030" y="491"/>
                  </a:lnTo>
                  <a:lnTo>
                    <a:pt x="10043" y="507"/>
                  </a:lnTo>
                  <a:lnTo>
                    <a:pt x="10057" y="522"/>
                  </a:lnTo>
                  <a:lnTo>
                    <a:pt x="10071" y="537"/>
                  </a:lnTo>
                  <a:lnTo>
                    <a:pt x="10087" y="552"/>
                  </a:lnTo>
                  <a:lnTo>
                    <a:pt x="10102" y="566"/>
                  </a:lnTo>
                  <a:lnTo>
                    <a:pt x="10118" y="579"/>
                  </a:lnTo>
                  <a:lnTo>
                    <a:pt x="10128" y="593"/>
                  </a:lnTo>
                  <a:lnTo>
                    <a:pt x="10135" y="606"/>
                  </a:lnTo>
                  <a:lnTo>
                    <a:pt x="10141" y="620"/>
                  </a:lnTo>
                  <a:lnTo>
                    <a:pt x="10146" y="634"/>
                  </a:lnTo>
                  <a:lnTo>
                    <a:pt x="10149" y="650"/>
                  </a:lnTo>
                  <a:lnTo>
                    <a:pt x="10151" y="665"/>
                  </a:lnTo>
                  <a:lnTo>
                    <a:pt x="10152" y="681"/>
                  </a:lnTo>
                  <a:lnTo>
                    <a:pt x="10152" y="699"/>
                  </a:lnTo>
                  <a:close/>
                  <a:moveTo>
                    <a:pt x="9921" y="1369"/>
                  </a:moveTo>
                  <a:lnTo>
                    <a:pt x="9919" y="1378"/>
                  </a:lnTo>
                  <a:lnTo>
                    <a:pt x="9918" y="1388"/>
                  </a:lnTo>
                  <a:lnTo>
                    <a:pt x="9917" y="1397"/>
                  </a:lnTo>
                  <a:lnTo>
                    <a:pt x="9917" y="1406"/>
                  </a:lnTo>
                  <a:lnTo>
                    <a:pt x="9918" y="1424"/>
                  </a:lnTo>
                  <a:lnTo>
                    <a:pt x="9919" y="1443"/>
                  </a:lnTo>
                  <a:lnTo>
                    <a:pt x="9921" y="1461"/>
                  </a:lnTo>
                  <a:lnTo>
                    <a:pt x="9921" y="1479"/>
                  </a:lnTo>
                  <a:lnTo>
                    <a:pt x="9920" y="1488"/>
                  </a:lnTo>
                  <a:lnTo>
                    <a:pt x="9919" y="1497"/>
                  </a:lnTo>
                  <a:lnTo>
                    <a:pt x="9918" y="1505"/>
                  </a:lnTo>
                  <a:lnTo>
                    <a:pt x="9915" y="1514"/>
                  </a:lnTo>
                  <a:lnTo>
                    <a:pt x="9798" y="1516"/>
                  </a:lnTo>
                  <a:lnTo>
                    <a:pt x="9581" y="1519"/>
                  </a:lnTo>
                  <a:lnTo>
                    <a:pt x="9279" y="1520"/>
                  </a:lnTo>
                  <a:lnTo>
                    <a:pt x="8906" y="1521"/>
                  </a:lnTo>
                  <a:lnTo>
                    <a:pt x="8477" y="1523"/>
                  </a:lnTo>
                  <a:lnTo>
                    <a:pt x="8004" y="1523"/>
                  </a:lnTo>
                  <a:lnTo>
                    <a:pt x="7504" y="1524"/>
                  </a:lnTo>
                  <a:lnTo>
                    <a:pt x="6989" y="1525"/>
                  </a:lnTo>
                  <a:lnTo>
                    <a:pt x="6474" y="1525"/>
                  </a:lnTo>
                  <a:lnTo>
                    <a:pt x="5974" y="1526"/>
                  </a:lnTo>
                  <a:lnTo>
                    <a:pt x="5503" y="1527"/>
                  </a:lnTo>
                  <a:lnTo>
                    <a:pt x="5074" y="1527"/>
                  </a:lnTo>
                  <a:lnTo>
                    <a:pt x="4703" y="1528"/>
                  </a:lnTo>
                  <a:lnTo>
                    <a:pt x="4402" y="1529"/>
                  </a:lnTo>
                  <a:lnTo>
                    <a:pt x="4187" y="1531"/>
                  </a:lnTo>
                  <a:lnTo>
                    <a:pt x="4072" y="1532"/>
                  </a:lnTo>
                  <a:lnTo>
                    <a:pt x="3995" y="1534"/>
                  </a:lnTo>
                  <a:lnTo>
                    <a:pt x="3918" y="1535"/>
                  </a:lnTo>
                  <a:lnTo>
                    <a:pt x="3841" y="1536"/>
                  </a:lnTo>
                  <a:lnTo>
                    <a:pt x="3765" y="1537"/>
                  </a:lnTo>
                  <a:lnTo>
                    <a:pt x="3689" y="1538"/>
                  </a:lnTo>
                  <a:lnTo>
                    <a:pt x="3613" y="1539"/>
                  </a:lnTo>
                  <a:lnTo>
                    <a:pt x="3537" y="1540"/>
                  </a:lnTo>
                  <a:lnTo>
                    <a:pt x="3462" y="1541"/>
                  </a:lnTo>
                  <a:lnTo>
                    <a:pt x="3386" y="1542"/>
                  </a:lnTo>
                  <a:lnTo>
                    <a:pt x="3310" y="1543"/>
                  </a:lnTo>
                  <a:lnTo>
                    <a:pt x="3235" y="1544"/>
                  </a:lnTo>
                  <a:lnTo>
                    <a:pt x="3159" y="1545"/>
                  </a:lnTo>
                  <a:lnTo>
                    <a:pt x="3083" y="1546"/>
                  </a:lnTo>
                  <a:lnTo>
                    <a:pt x="3008" y="1547"/>
                  </a:lnTo>
                  <a:lnTo>
                    <a:pt x="2932" y="1548"/>
                  </a:lnTo>
                  <a:lnTo>
                    <a:pt x="2856" y="1549"/>
                  </a:lnTo>
                  <a:lnTo>
                    <a:pt x="2789" y="1550"/>
                  </a:lnTo>
                  <a:lnTo>
                    <a:pt x="2720" y="1551"/>
                  </a:lnTo>
                  <a:lnTo>
                    <a:pt x="2653" y="1551"/>
                  </a:lnTo>
                  <a:lnTo>
                    <a:pt x="2586" y="1551"/>
                  </a:lnTo>
                  <a:lnTo>
                    <a:pt x="2517" y="1551"/>
                  </a:lnTo>
                  <a:lnTo>
                    <a:pt x="2450" y="1551"/>
                  </a:lnTo>
                  <a:lnTo>
                    <a:pt x="2381" y="1551"/>
                  </a:lnTo>
                  <a:lnTo>
                    <a:pt x="2314" y="1551"/>
                  </a:lnTo>
                  <a:lnTo>
                    <a:pt x="2246" y="1552"/>
                  </a:lnTo>
                  <a:lnTo>
                    <a:pt x="2179" y="1552"/>
                  </a:lnTo>
                  <a:lnTo>
                    <a:pt x="2110" y="1552"/>
                  </a:lnTo>
                  <a:lnTo>
                    <a:pt x="2044" y="1552"/>
                  </a:lnTo>
                  <a:lnTo>
                    <a:pt x="1976" y="1553"/>
                  </a:lnTo>
                  <a:lnTo>
                    <a:pt x="1909" y="1554"/>
                  </a:lnTo>
                  <a:lnTo>
                    <a:pt x="1842" y="1555"/>
                  </a:lnTo>
                  <a:lnTo>
                    <a:pt x="1776" y="1556"/>
                  </a:lnTo>
                  <a:lnTo>
                    <a:pt x="1759" y="1558"/>
                  </a:lnTo>
                  <a:lnTo>
                    <a:pt x="1740" y="1559"/>
                  </a:lnTo>
                  <a:lnTo>
                    <a:pt x="1721" y="1559"/>
                  </a:lnTo>
                  <a:lnTo>
                    <a:pt x="1702" y="1558"/>
                  </a:lnTo>
                  <a:lnTo>
                    <a:pt x="1683" y="1558"/>
                  </a:lnTo>
                  <a:lnTo>
                    <a:pt x="1664" y="1558"/>
                  </a:lnTo>
                  <a:lnTo>
                    <a:pt x="1655" y="1559"/>
                  </a:lnTo>
                  <a:lnTo>
                    <a:pt x="1646" y="1560"/>
                  </a:lnTo>
                  <a:lnTo>
                    <a:pt x="1637" y="1561"/>
                  </a:lnTo>
                  <a:lnTo>
                    <a:pt x="1628" y="1563"/>
                  </a:lnTo>
                  <a:lnTo>
                    <a:pt x="1606" y="1561"/>
                  </a:lnTo>
                  <a:lnTo>
                    <a:pt x="1584" y="1561"/>
                  </a:lnTo>
                  <a:lnTo>
                    <a:pt x="1560" y="1562"/>
                  </a:lnTo>
                  <a:lnTo>
                    <a:pt x="1538" y="1563"/>
                  </a:lnTo>
                  <a:lnTo>
                    <a:pt x="1515" y="1565"/>
                  </a:lnTo>
                  <a:lnTo>
                    <a:pt x="1493" y="1565"/>
                  </a:lnTo>
                  <a:lnTo>
                    <a:pt x="1482" y="1563"/>
                  </a:lnTo>
                  <a:lnTo>
                    <a:pt x="1470" y="1563"/>
                  </a:lnTo>
                  <a:lnTo>
                    <a:pt x="1460" y="1561"/>
                  </a:lnTo>
                  <a:lnTo>
                    <a:pt x="1450" y="1560"/>
                  </a:lnTo>
                  <a:lnTo>
                    <a:pt x="1413" y="1561"/>
                  </a:lnTo>
                  <a:lnTo>
                    <a:pt x="1377" y="1561"/>
                  </a:lnTo>
                  <a:lnTo>
                    <a:pt x="1340" y="1561"/>
                  </a:lnTo>
                  <a:lnTo>
                    <a:pt x="1303" y="1560"/>
                  </a:lnTo>
                  <a:lnTo>
                    <a:pt x="1266" y="1561"/>
                  </a:lnTo>
                  <a:lnTo>
                    <a:pt x="1228" y="1561"/>
                  </a:lnTo>
                  <a:lnTo>
                    <a:pt x="1191" y="1563"/>
                  </a:lnTo>
                  <a:lnTo>
                    <a:pt x="1154" y="1567"/>
                  </a:lnTo>
                  <a:lnTo>
                    <a:pt x="1148" y="1562"/>
                  </a:lnTo>
                  <a:lnTo>
                    <a:pt x="1144" y="1558"/>
                  </a:lnTo>
                  <a:lnTo>
                    <a:pt x="1141" y="1554"/>
                  </a:lnTo>
                  <a:lnTo>
                    <a:pt x="1139" y="1549"/>
                  </a:lnTo>
                  <a:lnTo>
                    <a:pt x="1138" y="1544"/>
                  </a:lnTo>
                  <a:lnTo>
                    <a:pt x="1138" y="1538"/>
                  </a:lnTo>
                  <a:lnTo>
                    <a:pt x="1138" y="1533"/>
                  </a:lnTo>
                  <a:lnTo>
                    <a:pt x="1139" y="1527"/>
                  </a:lnTo>
                  <a:lnTo>
                    <a:pt x="1141" y="1514"/>
                  </a:lnTo>
                  <a:lnTo>
                    <a:pt x="1144" y="1502"/>
                  </a:lnTo>
                  <a:lnTo>
                    <a:pt x="1145" y="1495"/>
                  </a:lnTo>
                  <a:lnTo>
                    <a:pt x="1145" y="1489"/>
                  </a:lnTo>
                  <a:lnTo>
                    <a:pt x="1145" y="1483"/>
                  </a:lnTo>
                  <a:lnTo>
                    <a:pt x="1145" y="1478"/>
                  </a:lnTo>
                  <a:lnTo>
                    <a:pt x="1144" y="1458"/>
                  </a:lnTo>
                  <a:lnTo>
                    <a:pt x="1141" y="1440"/>
                  </a:lnTo>
                  <a:lnTo>
                    <a:pt x="1138" y="1422"/>
                  </a:lnTo>
                  <a:lnTo>
                    <a:pt x="1134" y="1404"/>
                  </a:lnTo>
                  <a:lnTo>
                    <a:pt x="1129" y="1388"/>
                  </a:lnTo>
                  <a:lnTo>
                    <a:pt x="1123" y="1371"/>
                  </a:lnTo>
                  <a:lnTo>
                    <a:pt x="1115" y="1355"/>
                  </a:lnTo>
                  <a:lnTo>
                    <a:pt x="1106" y="1340"/>
                  </a:lnTo>
                  <a:lnTo>
                    <a:pt x="1097" y="1324"/>
                  </a:lnTo>
                  <a:lnTo>
                    <a:pt x="1087" y="1310"/>
                  </a:lnTo>
                  <a:lnTo>
                    <a:pt x="1076" y="1297"/>
                  </a:lnTo>
                  <a:lnTo>
                    <a:pt x="1063" y="1283"/>
                  </a:lnTo>
                  <a:lnTo>
                    <a:pt x="1051" y="1271"/>
                  </a:lnTo>
                  <a:lnTo>
                    <a:pt x="1037" y="1260"/>
                  </a:lnTo>
                  <a:lnTo>
                    <a:pt x="1021" y="1249"/>
                  </a:lnTo>
                  <a:lnTo>
                    <a:pt x="1006" y="1238"/>
                  </a:lnTo>
                  <a:lnTo>
                    <a:pt x="999" y="1234"/>
                  </a:lnTo>
                  <a:lnTo>
                    <a:pt x="993" y="1230"/>
                  </a:lnTo>
                  <a:lnTo>
                    <a:pt x="987" y="1224"/>
                  </a:lnTo>
                  <a:lnTo>
                    <a:pt x="982" y="1219"/>
                  </a:lnTo>
                  <a:lnTo>
                    <a:pt x="977" y="1213"/>
                  </a:lnTo>
                  <a:lnTo>
                    <a:pt x="972" y="1207"/>
                  </a:lnTo>
                  <a:lnTo>
                    <a:pt x="968" y="1200"/>
                  </a:lnTo>
                  <a:lnTo>
                    <a:pt x="965" y="1192"/>
                  </a:lnTo>
                  <a:lnTo>
                    <a:pt x="960" y="1178"/>
                  </a:lnTo>
                  <a:lnTo>
                    <a:pt x="956" y="1163"/>
                  </a:lnTo>
                  <a:lnTo>
                    <a:pt x="955" y="1148"/>
                  </a:lnTo>
                  <a:lnTo>
                    <a:pt x="954" y="1132"/>
                  </a:lnTo>
                  <a:lnTo>
                    <a:pt x="954" y="1125"/>
                  </a:lnTo>
                  <a:lnTo>
                    <a:pt x="955" y="1119"/>
                  </a:lnTo>
                  <a:lnTo>
                    <a:pt x="956" y="1113"/>
                  </a:lnTo>
                  <a:lnTo>
                    <a:pt x="958" y="1107"/>
                  </a:lnTo>
                  <a:lnTo>
                    <a:pt x="961" y="1100"/>
                  </a:lnTo>
                  <a:lnTo>
                    <a:pt x="964" y="1095"/>
                  </a:lnTo>
                  <a:lnTo>
                    <a:pt x="968" y="1090"/>
                  </a:lnTo>
                  <a:lnTo>
                    <a:pt x="972" y="1085"/>
                  </a:lnTo>
                  <a:lnTo>
                    <a:pt x="977" y="1082"/>
                  </a:lnTo>
                  <a:lnTo>
                    <a:pt x="982" y="1080"/>
                  </a:lnTo>
                  <a:lnTo>
                    <a:pt x="987" y="1079"/>
                  </a:lnTo>
                  <a:lnTo>
                    <a:pt x="993" y="1078"/>
                  </a:lnTo>
                  <a:lnTo>
                    <a:pt x="998" y="1079"/>
                  </a:lnTo>
                  <a:lnTo>
                    <a:pt x="1003" y="1080"/>
                  </a:lnTo>
                  <a:lnTo>
                    <a:pt x="1008" y="1082"/>
                  </a:lnTo>
                  <a:lnTo>
                    <a:pt x="1012" y="1085"/>
                  </a:lnTo>
                  <a:lnTo>
                    <a:pt x="1017" y="1090"/>
                  </a:lnTo>
                  <a:lnTo>
                    <a:pt x="1021" y="1096"/>
                  </a:lnTo>
                  <a:lnTo>
                    <a:pt x="1025" y="1103"/>
                  </a:lnTo>
                  <a:lnTo>
                    <a:pt x="1027" y="1109"/>
                  </a:lnTo>
                  <a:lnTo>
                    <a:pt x="1031" y="1121"/>
                  </a:lnTo>
                  <a:lnTo>
                    <a:pt x="1035" y="1134"/>
                  </a:lnTo>
                  <a:lnTo>
                    <a:pt x="1037" y="1140"/>
                  </a:lnTo>
                  <a:lnTo>
                    <a:pt x="1040" y="1146"/>
                  </a:lnTo>
                  <a:lnTo>
                    <a:pt x="1043" y="1152"/>
                  </a:lnTo>
                  <a:lnTo>
                    <a:pt x="1046" y="1158"/>
                  </a:lnTo>
                  <a:lnTo>
                    <a:pt x="1051" y="1162"/>
                  </a:lnTo>
                  <a:lnTo>
                    <a:pt x="1056" y="1167"/>
                  </a:lnTo>
                  <a:lnTo>
                    <a:pt x="1063" y="1170"/>
                  </a:lnTo>
                  <a:lnTo>
                    <a:pt x="1071" y="1173"/>
                  </a:lnTo>
                  <a:lnTo>
                    <a:pt x="1083" y="1177"/>
                  </a:lnTo>
                  <a:lnTo>
                    <a:pt x="1096" y="1179"/>
                  </a:lnTo>
                  <a:lnTo>
                    <a:pt x="1109" y="1181"/>
                  </a:lnTo>
                  <a:lnTo>
                    <a:pt x="1122" y="1181"/>
                  </a:lnTo>
                  <a:lnTo>
                    <a:pt x="1129" y="1181"/>
                  </a:lnTo>
                  <a:lnTo>
                    <a:pt x="1135" y="1179"/>
                  </a:lnTo>
                  <a:lnTo>
                    <a:pt x="1141" y="1178"/>
                  </a:lnTo>
                  <a:lnTo>
                    <a:pt x="1146" y="1175"/>
                  </a:lnTo>
                  <a:lnTo>
                    <a:pt x="1152" y="1172"/>
                  </a:lnTo>
                  <a:lnTo>
                    <a:pt x="1157" y="1168"/>
                  </a:lnTo>
                  <a:lnTo>
                    <a:pt x="1162" y="1163"/>
                  </a:lnTo>
                  <a:lnTo>
                    <a:pt x="1167" y="1157"/>
                  </a:lnTo>
                  <a:lnTo>
                    <a:pt x="1175" y="1149"/>
                  </a:lnTo>
                  <a:lnTo>
                    <a:pt x="1181" y="1139"/>
                  </a:lnTo>
                  <a:lnTo>
                    <a:pt x="1187" y="1129"/>
                  </a:lnTo>
                  <a:lnTo>
                    <a:pt x="1191" y="1119"/>
                  </a:lnTo>
                  <a:lnTo>
                    <a:pt x="1194" y="1108"/>
                  </a:lnTo>
                  <a:lnTo>
                    <a:pt x="1197" y="1096"/>
                  </a:lnTo>
                  <a:lnTo>
                    <a:pt x="1198" y="1084"/>
                  </a:lnTo>
                  <a:lnTo>
                    <a:pt x="1199" y="1073"/>
                  </a:lnTo>
                  <a:lnTo>
                    <a:pt x="1199" y="1061"/>
                  </a:lnTo>
                  <a:lnTo>
                    <a:pt x="1198" y="1048"/>
                  </a:lnTo>
                  <a:lnTo>
                    <a:pt x="1197" y="1036"/>
                  </a:lnTo>
                  <a:lnTo>
                    <a:pt x="1195" y="1025"/>
                  </a:lnTo>
                  <a:lnTo>
                    <a:pt x="1192" y="1014"/>
                  </a:lnTo>
                  <a:lnTo>
                    <a:pt x="1189" y="1002"/>
                  </a:lnTo>
                  <a:lnTo>
                    <a:pt x="1186" y="991"/>
                  </a:lnTo>
                  <a:lnTo>
                    <a:pt x="1182" y="982"/>
                  </a:lnTo>
                  <a:lnTo>
                    <a:pt x="1180" y="976"/>
                  </a:lnTo>
                  <a:lnTo>
                    <a:pt x="1177" y="971"/>
                  </a:lnTo>
                  <a:lnTo>
                    <a:pt x="1174" y="966"/>
                  </a:lnTo>
                  <a:lnTo>
                    <a:pt x="1170" y="961"/>
                  </a:lnTo>
                  <a:lnTo>
                    <a:pt x="1163" y="952"/>
                  </a:lnTo>
                  <a:lnTo>
                    <a:pt x="1154" y="944"/>
                  </a:lnTo>
                  <a:lnTo>
                    <a:pt x="1147" y="936"/>
                  </a:lnTo>
                  <a:lnTo>
                    <a:pt x="1141" y="927"/>
                  </a:lnTo>
                  <a:lnTo>
                    <a:pt x="1139" y="922"/>
                  </a:lnTo>
                  <a:lnTo>
                    <a:pt x="1138" y="917"/>
                  </a:lnTo>
                  <a:lnTo>
                    <a:pt x="1138" y="911"/>
                  </a:lnTo>
                  <a:lnTo>
                    <a:pt x="1139" y="905"/>
                  </a:lnTo>
                  <a:lnTo>
                    <a:pt x="1150" y="887"/>
                  </a:lnTo>
                  <a:lnTo>
                    <a:pt x="1162" y="868"/>
                  </a:lnTo>
                  <a:lnTo>
                    <a:pt x="1171" y="849"/>
                  </a:lnTo>
                  <a:lnTo>
                    <a:pt x="1178" y="830"/>
                  </a:lnTo>
                  <a:lnTo>
                    <a:pt x="1180" y="819"/>
                  </a:lnTo>
                  <a:lnTo>
                    <a:pt x="1182" y="809"/>
                  </a:lnTo>
                  <a:lnTo>
                    <a:pt x="1184" y="799"/>
                  </a:lnTo>
                  <a:lnTo>
                    <a:pt x="1185" y="789"/>
                  </a:lnTo>
                  <a:lnTo>
                    <a:pt x="1185" y="779"/>
                  </a:lnTo>
                  <a:lnTo>
                    <a:pt x="1185" y="768"/>
                  </a:lnTo>
                  <a:lnTo>
                    <a:pt x="1184" y="758"/>
                  </a:lnTo>
                  <a:lnTo>
                    <a:pt x="1182" y="748"/>
                  </a:lnTo>
                  <a:lnTo>
                    <a:pt x="1178" y="732"/>
                  </a:lnTo>
                  <a:lnTo>
                    <a:pt x="1174" y="715"/>
                  </a:lnTo>
                  <a:lnTo>
                    <a:pt x="1169" y="700"/>
                  </a:lnTo>
                  <a:lnTo>
                    <a:pt x="1163" y="685"/>
                  </a:lnTo>
                  <a:lnTo>
                    <a:pt x="1158" y="677"/>
                  </a:lnTo>
                  <a:lnTo>
                    <a:pt x="1154" y="670"/>
                  </a:lnTo>
                  <a:lnTo>
                    <a:pt x="1149" y="664"/>
                  </a:lnTo>
                  <a:lnTo>
                    <a:pt x="1144" y="658"/>
                  </a:lnTo>
                  <a:lnTo>
                    <a:pt x="1138" y="652"/>
                  </a:lnTo>
                  <a:lnTo>
                    <a:pt x="1132" y="647"/>
                  </a:lnTo>
                  <a:lnTo>
                    <a:pt x="1125" y="642"/>
                  </a:lnTo>
                  <a:lnTo>
                    <a:pt x="1117" y="637"/>
                  </a:lnTo>
                  <a:lnTo>
                    <a:pt x="1098" y="634"/>
                  </a:lnTo>
                  <a:lnTo>
                    <a:pt x="1078" y="632"/>
                  </a:lnTo>
                  <a:lnTo>
                    <a:pt x="1069" y="632"/>
                  </a:lnTo>
                  <a:lnTo>
                    <a:pt x="1057" y="632"/>
                  </a:lnTo>
                  <a:lnTo>
                    <a:pt x="1047" y="634"/>
                  </a:lnTo>
                  <a:lnTo>
                    <a:pt x="1037" y="639"/>
                  </a:lnTo>
                  <a:lnTo>
                    <a:pt x="1025" y="649"/>
                  </a:lnTo>
                  <a:lnTo>
                    <a:pt x="1011" y="658"/>
                  </a:lnTo>
                  <a:lnTo>
                    <a:pt x="1005" y="664"/>
                  </a:lnTo>
                  <a:lnTo>
                    <a:pt x="1001" y="669"/>
                  </a:lnTo>
                  <a:lnTo>
                    <a:pt x="999" y="673"/>
                  </a:lnTo>
                  <a:lnTo>
                    <a:pt x="998" y="676"/>
                  </a:lnTo>
                  <a:lnTo>
                    <a:pt x="997" y="680"/>
                  </a:lnTo>
                  <a:lnTo>
                    <a:pt x="997" y="686"/>
                  </a:lnTo>
                  <a:lnTo>
                    <a:pt x="999" y="694"/>
                  </a:lnTo>
                  <a:lnTo>
                    <a:pt x="999" y="702"/>
                  </a:lnTo>
                  <a:lnTo>
                    <a:pt x="999" y="710"/>
                  </a:lnTo>
                  <a:lnTo>
                    <a:pt x="998" y="718"/>
                  </a:lnTo>
                  <a:lnTo>
                    <a:pt x="996" y="726"/>
                  </a:lnTo>
                  <a:lnTo>
                    <a:pt x="993" y="735"/>
                  </a:lnTo>
                  <a:lnTo>
                    <a:pt x="989" y="743"/>
                  </a:lnTo>
                  <a:lnTo>
                    <a:pt x="985" y="750"/>
                  </a:lnTo>
                  <a:lnTo>
                    <a:pt x="979" y="754"/>
                  </a:lnTo>
                  <a:lnTo>
                    <a:pt x="972" y="758"/>
                  </a:lnTo>
                  <a:lnTo>
                    <a:pt x="965" y="761"/>
                  </a:lnTo>
                  <a:lnTo>
                    <a:pt x="958" y="763"/>
                  </a:lnTo>
                  <a:lnTo>
                    <a:pt x="952" y="764"/>
                  </a:lnTo>
                  <a:lnTo>
                    <a:pt x="945" y="764"/>
                  </a:lnTo>
                  <a:lnTo>
                    <a:pt x="939" y="762"/>
                  </a:lnTo>
                  <a:lnTo>
                    <a:pt x="933" y="760"/>
                  </a:lnTo>
                  <a:lnTo>
                    <a:pt x="927" y="751"/>
                  </a:lnTo>
                  <a:lnTo>
                    <a:pt x="923" y="743"/>
                  </a:lnTo>
                  <a:lnTo>
                    <a:pt x="921" y="734"/>
                  </a:lnTo>
                  <a:lnTo>
                    <a:pt x="919" y="723"/>
                  </a:lnTo>
                  <a:lnTo>
                    <a:pt x="919" y="714"/>
                  </a:lnTo>
                  <a:lnTo>
                    <a:pt x="920" y="704"/>
                  </a:lnTo>
                  <a:lnTo>
                    <a:pt x="921" y="694"/>
                  </a:lnTo>
                  <a:lnTo>
                    <a:pt x="923" y="682"/>
                  </a:lnTo>
                  <a:lnTo>
                    <a:pt x="934" y="663"/>
                  </a:lnTo>
                  <a:lnTo>
                    <a:pt x="946" y="645"/>
                  </a:lnTo>
                  <a:lnTo>
                    <a:pt x="959" y="626"/>
                  </a:lnTo>
                  <a:lnTo>
                    <a:pt x="973" y="609"/>
                  </a:lnTo>
                  <a:lnTo>
                    <a:pt x="1003" y="576"/>
                  </a:lnTo>
                  <a:lnTo>
                    <a:pt x="1034" y="543"/>
                  </a:lnTo>
                  <a:lnTo>
                    <a:pt x="1049" y="527"/>
                  </a:lnTo>
                  <a:lnTo>
                    <a:pt x="1063" y="510"/>
                  </a:lnTo>
                  <a:lnTo>
                    <a:pt x="1078" y="492"/>
                  </a:lnTo>
                  <a:lnTo>
                    <a:pt x="1090" y="475"/>
                  </a:lnTo>
                  <a:lnTo>
                    <a:pt x="1102" y="457"/>
                  </a:lnTo>
                  <a:lnTo>
                    <a:pt x="1111" y="437"/>
                  </a:lnTo>
                  <a:lnTo>
                    <a:pt x="1117" y="427"/>
                  </a:lnTo>
                  <a:lnTo>
                    <a:pt x="1120" y="416"/>
                  </a:lnTo>
                  <a:lnTo>
                    <a:pt x="1124" y="405"/>
                  </a:lnTo>
                  <a:lnTo>
                    <a:pt x="1127" y="394"/>
                  </a:lnTo>
                  <a:lnTo>
                    <a:pt x="1132" y="377"/>
                  </a:lnTo>
                  <a:lnTo>
                    <a:pt x="1136" y="358"/>
                  </a:lnTo>
                  <a:lnTo>
                    <a:pt x="1139" y="340"/>
                  </a:lnTo>
                  <a:lnTo>
                    <a:pt x="1140" y="322"/>
                  </a:lnTo>
                  <a:lnTo>
                    <a:pt x="1139" y="303"/>
                  </a:lnTo>
                  <a:lnTo>
                    <a:pt x="1138" y="285"/>
                  </a:lnTo>
                  <a:lnTo>
                    <a:pt x="1136" y="268"/>
                  </a:lnTo>
                  <a:lnTo>
                    <a:pt x="1133" y="249"/>
                  </a:lnTo>
                  <a:lnTo>
                    <a:pt x="1138" y="244"/>
                  </a:lnTo>
                  <a:lnTo>
                    <a:pt x="1144" y="240"/>
                  </a:lnTo>
                  <a:lnTo>
                    <a:pt x="1151" y="237"/>
                  </a:lnTo>
                  <a:lnTo>
                    <a:pt x="1157" y="235"/>
                  </a:lnTo>
                  <a:lnTo>
                    <a:pt x="1165" y="234"/>
                  </a:lnTo>
                  <a:lnTo>
                    <a:pt x="1173" y="234"/>
                  </a:lnTo>
                  <a:lnTo>
                    <a:pt x="1180" y="235"/>
                  </a:lnTo>
                  <a:lnTo>
                    <a:pt x="1188" y="237"/>
                  </a:lnTo>
                  <a:lnTo>
                    <a:pt x="1252" y="234"/>
                  </a:lnTo>
                  <a:lnTo>
                    <a:pt x="1314" y="232"/>
                  </a:lnTo>
                  <a:lnTo>
                    <a:pt x="1375" y="232"/>
                  </a:lnTo>
                  <a:lnTo>
                    <a:pt x="1437" y="232"/>
                  </a:lnTo>
                  <a:lnTo>
                    <a:pt x="1496" y="233"/>
                  </a:lnTo>
                  <a:lnTo>
                    <a:pt x="1556" y="233"/>
                  </a:lnTo>
                  <a:lnTo>
                    <a:pt x="1616" y="231"/>
                  </a:lnTo>
                  <a:lnTo>
                    <a:pt x="1677" y="228"/>
                  </a:lnTo>
                  <a:lnTo>
                    <a:pt x="1754" y="227"/>
                  </a:lnTo>
                  <a:lnTo>
                    <a:pt x="1831" y="226"/>
                  </a:lnTo>
                  <a:lnTo>
                    <a:pt x="1908" y="225"/>
                  </a:lnTo>
                  <a:lnTo>
                    <a:pt x="1985" y="224"/>
                  </a:lnTo>
                  <a:lnTo>
                    <a:pt x="2062" y="223"/>
                  </a:lnTo>
                  <a:lnTo>
                    <a:pt x="2140" y="222"/>
                  </a:lnTo>
                  <a:lnTo>
                    <a:pt x="2218" y="220"/>
                  </a:lnTo>
                  <a:lnTo>
                    <a:pt x="2294" y="219"/>
                  </a:lnTo>
                  <a:lnTo>
                    <a:pt x="2372" y="217"/>
                  </a:lnTo>
                  <a:lnTo>
                    <a:pt x="2449" y="216"/>
                  </a:lnTo>
                  <a:lnTo>
                    <a:pt x="2526" y="215"/>
                  </a:lnTo>
                  <a:lnTo>
                    <a:pt x="2604" y="214"/>
                  </a:lnTo>
                  <a:lnTo>
                    <a:pt x="2681" y="213"/>
                  </a:lnTo>
                  <a:lnTo>
                    <a:pt x="2757" y="212"/>
                  </a:lnTo>
                  <a:lnTo>
                    <a:pt x="2835" y="211"/>
                  </a:lnTo>
                  <a:lnTo>
                    <a:pt x="2912" y="210"/>
                  </a:lnTo>
                  <a:lnTo>
                    <a:pt x="2981" y="209"/>
                  </a:lnTo>
                  <a:lnTo>
                    <a:pt x="3052" y="208"/>
                  </a:lnTo>
                  <a:lnTo>
                    <a:pt x="3124" y="209"/>
                  </a:lnTo>
                  <a:lnTo>
                    <a:pt x="3197" y="209"/>
                  </a:lnTo>
                  <a:lnTo>
                    <a:pt x="3270" y="210"/>
                  </a:lnTo>
                  <a:lnTo>
                    <a:pt x="3343" y="210"/>
                  </a:lnTo>
                  <a:lnTo>
                    <a:pt x="3416" y="209"/>
                  </a:lnTo>
                  <a:lnTo>
                    <a:pt x="3487" y="206"/>
                  </a:lnTo>
                  <a:lnTo>
                    <a:pt x="3635" y="205"/>
                  </a:lnTo>
                  <a:lnTo>
                    <a:pt x="3883" y="204"/>
                  </a:lnTo>
                  <a:lnTo>
                    <a:pt x="4213" y="203"/>
                  </a:lnTo>
                  <a:lnTo>
                    <a:pt x="4615" y="201"/>
                  </a:lnTo>
                  <a:lnTo>
                    <a:pt x="5072" y="200"/>
                  </a:lnTo>
                  <a:lnTo>
                    <a:pt x="5572" y="199"/>
                  </a:lnTo>
                  <a:lnTo>
                    <a:pt x="6098" y="197"/>
                  </a:lnTo>
                  <a:lnTo>
                    <a:pt x="6640" y="196"/>
                  </a:lnTo>
                  <a:lnTo>
                    <a:pt x="7181" y="194"/>
                  </a:lnTo>
                  <a:lnTo>
                    <a:pt x="7708" y="193"/>
                  </a:lnTo>
                  <a:lnTo>
                    <a:pt x="8206" y="191"/>
                  </a:lnTo>
                  <a:lnTo>
                    <a:pt x="8663" y="190"/>
                  </a:lnTo>
                  <a:lnTo>
                    <a:pt x="9063" y="188"/>
                  </a:lnTo>
                  <a:lnTo>
                    <a:pt x="9392" y="187"/>
                  </a:lnTo>
                  <a:lnTo>
                    <a:pt x="9637" y="185"/>
                  </a:lnTo>
                  <a:lnTo>
                    <a:pt x="9783" y="183"/>
                  </a:lnTo>
                  <a:lnTo>
                    <a:pt x="9795" y="185"/>
                  </a:lnTo>
                  <a:lnTo>
                    <a:pt x="9809" y="186"/>
                  </a:lnTo>
                  <a:lnTo>
                    <a:pt x="9822" y="185"/>
                  </a:lnTo>
                  <a:lnTo>
                    <a:pt x="9836" y="184"/>
                  </a:lnTo>
                  <a:lnTo>
                    <a:pt x="9844" y="184"/>
                  </a:lnTo>
                  <a:lnTo>
                    <a:pt x="9850" y="184"/>
                  </a:lnTo>
                  <a:lnTo>
                    <a:pt x="9856" y="185"/>
                  </a:lnTo>
                  <a:lnTo>
                    <a:pt x="9861" y="186"/>
                  </a:lnTo>
                  <a:lnTo>
                    <a:pt x="9866" y="188"/>
                  </a:lnTo>
                  <a:lnTo>
                    <a:pt x="9871" y="191"/>
                  </a:lnTo>
                  <a:lnTo>
                    <a:pt x="9875" y="195"/>
                  </a:lnTo>
                  <a:lnTo>
                    <a:pt x="9878" y="200"/>
                  </a:lnTo>
                  <a:lnTo>
                    <a:pt x="9877" y="223"/>
                  </a:lnTo>
                  <a:lnTo>
                    <a:pt x="9877" y="244"/>
                  </a:lnTo>
                  <a:lnTo>
                    <a:pt x="9877" y="265"/>
                  </a:lnTo>
                  <a:lnTo>
                    <a:pt x="9879" y="287"/>
                  </a:lnTo>
                  <a:lnTo>
                    <a:pt x="9881" y="307"/>
                  </a:lnTo>
                  <a:lnTo>
                    <a:pt x="9885" y="328"/>
                  </a:lnTo>
                  <a:lnTo>
                    <a:pt x="9891" y="348"/>
                  </a:lnTo>
                  <a:lnTo>
                    <a:pt x="9897" y="369"/>
                  </a:lnTo>
                  <a:lnTo>
                    <a:pt x="9904" y="388"/>
                  </a:lnTo>
                  <a:lnTo>
                    <a:pt x="9912" y="407"/>
                  </a:lnTo>
                  <a:lnTo>
                    <a:pt x="9921" y="425"/>
                  </a:lnTo>
                  <a:lnTo>
                    <a:pt x="9931" y="443"/>
                  </a:lnTo>
                  <a:lnTo>
                    <a:pt x="9944" y="461"/>
                  </a:lnTo>
                  <a:lnTo>
                    <a:pt x="9956" y="478"/>
                  </a:lnTo>
                  <a:lnTo>
                    <a:pt x="9970" y="494"/>
                  </a:lnTo>
                  <a:lnTo>
                    <a:pt x="9986" y="510"/>
                  </a:lnTo>
                  <a:lnTo>
                    <a:pt x="9994" y="520"/>
                  </a:lnTo>
                  <a:lnTo>
                    <a:pt x="10004" y="530"/>
                  </a:lnTo>
                  <a:lnTo>
                    <a:pt x="10013" y="540"/>
                  </a:lnTo>
                  <a:lnTo>
                    <a:pt x="10024" y="550"/>
                  </a:lnTo>
                  <a:lnTo>
                    <a:pt x="10046" y="570"/>
                  </a:lnTo>
                  <a:lnTo>
                    <a:pt x="10066" y="590"/>
                  </a:lnTo>
                  <a:lnTo>
                    <a:pt x="10076" y="602"/>
                  </a:lnTo>
                  <a:lnTo>
                    <a:pt x="10084" y="613"/>
                  </a:lnTo>
                  <a:lnTo>
                    <a:pt x="10090" y="625"/>
                  </a:lnTo>
                  <a:lnTo>
                    <a:pt x="10094" y="637"/>
                  </a:lnTo>
                  <a:lnTo>
                    <a:pt x="10096" y="644"/>
                  </a:lnTo>
                  <a:lnTo>
                    <a:pt x="10097" y="650"/>
                  </a:lnTo>
                  <a:lnTo>
                    <a:pt x="10097" y="657"/>
                  </a:lnTo>
                  <a:lnTo>
                    <a:pt x="10096" y="664"/>
                  </a:lnTo>
                  <a:lnTo>
                    <a:pt x="10095" y="671"/>
                  </a:lnTo>
                  <a:lnTo>
                    <a:pt x="10094" y="678"/>
                  </a:lnTo>
                  <a:lnTo>
                    <a:pt x="10091" y="686"/>
                  </a:lnTo>
                  <a:lnTo>
                    <a:pt x="10088" y="694"/>
                  </a:lnTo>
                  <a:lnTo>
                    <a:pt x="10083" y="695"/>
                  </a:lnTo>
                  <a:lnTo>
                    <a:pt x="10078" y="697"/>
                  </a:lnTo>
                  <a:lnTo>
                    <a:pt x="10072" y="697"/>
                  </a:lnTo>
                  <a:lnTo>
                    <a:pt x="10068" y="697"/>
                  </a:lnTo>
                  <a:lnTo>
                    <a:pt x="10059" y="695"/>
                  </a:lnTo>
                  <a:lnTo>
                    <a:pt x="10051" y="692"/>
                  </a:lnTo>
                  <a:lnTo>
                    <a:pt x="10043" y="687"/>
                  </a:lnTo>
                  <a:lnTo>
                    <a:pt x="10035" y="681"/>
                  </a:lnTo>
                  <a:lnTo>
                    <a:pt x="10026" y="674"/>
                  </a:lnTo>
                  <a:lnTo>
                    <a:pt x="10019" y="667"/>
                  </a:lnTo>
                  <a:lnTo>
                    <a:pt x="10011" y="660"/>
                  </a:lnTo>
                  <a:lnTo>
                    <a:pt x="10003" y="654"/>
                  </a:lnTo>
                  <a:lnTo>
                    <a:pt x="9995" y="647"/>
                  </a:lnTo>
                  <a:lnTo>
                    <a:pt x="9987" y="642"/>
                  </a:lnTo>
                  <a:lnTo>
                    <a:pt x="9977" y="637"/>
                  </a:lnTo>
                  <a:lnTo>
                    <a:pt x="9967" y="635"/>
                  </a:lnTo>
                  <a:lnTo>
                    <a:pt x="9962" y="634"/>
                  </a:lnTo>
                  <a:lnTo>
                    <a:pt x="9957" y="634"/>
                  </a:lnTo>
                  <a:lnTo>
                    <a:pt x="9952" y="635"/>
                  </a:lnTo>
                  <a:lnTo>
                    <a:pt x="9946" y="636"/>
                  </a:lnTo>
                  <a:lnTo>
                    <a:pt x="9932" y="641"/>
                  </a:lnTo>
                  <a:lnTo>
                    <a:pt x="9920" y="646"/>
                  </a:lnTo>
                  <a:lnTo>
                    <a:pt x="9908" y="652"/>
                  </a:lnTo>
                  <a:lnTo>
                    <a:pt x="9897" y="660"/>
                  </a:lnTo>
                  <a:lnTo>
                    <a:pt x="9893" y="664"/>
                  </a:lnTo>
                  <a:lnTo>
                    <a:pt x="9887" y="668"/>
                  </a:lnTo>
                  <a:lnTo>
                    <a:pt x="9883" y="673"/>
                  </a:lnTo>
                  <a:lnTo>
                    <a:pt x="9879" y="679"/>
                  </a:lnTo>
                  <a:lnTo>
                    <a:pt x="9876" y="685"/>
                  </a:lnTo>
                  <a:lnTo>
                    <a:pt x="9873" y="692"/>
                  </a:lnTo>
                  <a:lnTo>
                    <a:pt x="9871" y="698"/>
                  </a:lnTo>
                  <a:lnTo>
                    <a:pt x="9869" y="705"/>
                  </a:lnTo>
                  <a:lnTo>
                    <a:pt x="9867" y="715"/>
                  </a:lnTo>
                  <a:lnTo>
                    <a:pt x="9865" y="724"/>
                  </a:lnTo>
                  <a:lnTo>
                    <a:pt x="9865" y="735"/>
                  </a:lnTo>
                  <a:lnTo>
                    <a:pt x="9865" y="744"/>
                  </a:lnTo>
                  <a:lnTo>
                    <a:pt x="9866" y="753"/>
                  </a:lnTo>
                  <a:lnTo>
                    <a:pt x="9868" y="762"/>
                  </a:lnTo>
                  <a:lnTo>
                    <a:pt x="9870" y="771"/>
                  </a:lnTo>
                  <a:lnTo>
                    <a:pt x="9873" y="781"/>
                  </a:lnTo>
                  <a:lnTo>
                    <a:pt x="9881" y="797"/>
                  </a:lnTo>
                  <a:lnTo>
                    <a:pt x="9891" y="813"/>
                  </a:lnTo>
                  <a:lnTo>
                    <a:pt x="9901" y="829"/>
                  </a:lnTo>
                  <a:lnTo>
                    <a:pt x="9912" y="843"/>
                  </a:lnTo>
                  <a:lnTo>
                    <a:pt x="9911" y="849"/>
                  </a:lnTo>
                  <a:lnTo>
                    <a:pt x="9910" y="854"/>
                  </a:lnTo>
                  <a:lnTo>
                    <a:pt x="9907" y="859"/>
                  </a:lnTo>
                  <a:lnTo>
                    <a:pt x="9905" y="863"/>
                  </a:lnTo>
                  <a:lnTo>
                    <a:pt x="9898" y="872"/>
                  </a:lnTo>
                  <a:lnTo>
                    <a:pt x="9890" y="880"/>
                  </a:lnTo>
                  <a:lnTo>
                    <a:pt x="9881" y="888"/>
                  </a:lnTo>
                  <a:lnTo>
                    <a:pt x="9874" y="896"/>
                  </a:lnTo>
                  <a:lnTo>
                    <a:pt x="9871" y="900"/>
                  </a:lnTo>
                  <a:lnTo>
                    <a:pt x="9868" y="905"/>
                  </a:lnTo>
                  <a:lnTo>
                    <a:pt x="9865" y="909"/>
                  </a:lnTo>
                  <a:lnTo>
                    <a:pt x="9863" y="914"/>
                  </a:lnTo>
                  <a:lnTo>
                    <a:pt x="9860" y="924"/>
                  </a:lnTo>
                  <a:lnTo>
                    <a:pt x="9857" y="934"/>
                  </a:lnTo>
                  <a:lnTo>
                    <a:pt x="9855" y="943"/>
                  </a:lnTo>
                  <a:lnTo>
                    <a:pt x="9855" y="953"/>
                  </a:lnTo>
                  <a:lnTo>
                    <a:pt x="9855" y="963"/>
                  </a:lnTo>
                  <a:lnTo>
                    <a:pt x="9855" y="973"/>
                  </a:lnTo>
                  <a:lnTo>
                    <a:pt x="9857" y="982"/>
                  </a:lnTo>
                  <a:lnTo>
                    <a:pt x="9859" y="991"/>
                  </a:lnTo>
                  <a:lnTo>
                    <a:pt x="9862" y="1001"/>
                  </a:lnTo>
                  <a:lnTo>
                    <a:pt x="9866" y="1011"/>
                  </a:lnTo>
                  <a:lnTo>
                    <a:pt x="9869" y="1019"/>
                  </a:lnTo>
                  <a:lnTo>
                    <a:pt x="9874" y="1028"/>
                  </a:lnTo>
                  <a:lnTo>
                    <a:pt x="9879" y="1036"/>
                  </a:lnTo>
                  <a:lnTo>
                    <a:pt x="9884" y="1044"/>
                  </a:lnTo>
                  <a:lnTo>
                    <a:pt x="9891" y="1051"/>
                  </a:lnTo>
                  <a:lnTo>
                    <a:pt x="9897" y="1059"/>
                  </a:lnTo>
                  <a:lnTo>
                    <a:pt x="9918" y="1068"/>
                  </a:lnTo>
                  <a:lnTo>
                    <a:pt x="9941" y="1078"/>
                  </a:lnTo>
                  <a:lnTo>
                    <a:pt x="9952" y="1081"/>
                  </a:lnTo>
                  <a:lnTo>
                    <a:pt x="9963" y="1083"/>
                  </a:lnTo>
                  <a:lnTo>
                    <a:pt x="9969" y="1082"/>
                  </a:lnTo>
                  <a:lnTo>
                    <a:pt x="9974" y="1081"/>
                  </a:lnTo>
                  <a:lnTo>
                    <a:pt x="9980" y="1079"/>
                  </a:lnTo>
                  <a:lnTo>
                    <a:pt x="9986" y="1076"/>
                  </a:lnTo>
                  <a:lnTo>
                    <a:pt x="9995" y="1070"/>
                  </a:lnTo>
                  <a:lnTo>
                    <a:pt x="10003" y="1064"/>
                  </a:lnTo>
                  <a:lnTo>
                    <a:pt x="10011" y="1056"/>
                  </a:lnTo>
                  <a:lnTo>
                    <a:pt x="10018" y="1047"/>
                  </a:lnTo>
                  <a:lnTo>
                    <a:pt x="10024" y="1038"/>
                  </a:lnTo>
                  <a:lnTo>
                    <a:pt x="10030" y="1028"/>
                  </a:lnTo>
                  <a:lnTo>
                    <a:pt x="10031" y="1023"/>
                  </a:lnTo>
                  <a:lnTo>
                    <a:pt x="10032" y="1017"/>
                  </a:lnTo>
                  <a:lnTo>
                    <a:pt x="10033" y="1012"/>
                  </a:lnTo>
                  <a:lnTo>
                    <a:pt x="10033" y="1004"/>
                  </a:lnTo>
                  <a:lnTo>
                    <a:pt x="10037" y="1001"/>
                  </a:lnTo>
                  <a:lnTo>
                    <a:pt x="10043" y="998"/>
                  </a:lnTo>
                  <a:lnTo>
                    <a:pt x="10049" y="997"/>
                  </a:lnTo>
                  <a:lnTo>
                    <a:pt x="10056" y="997"/>
                  </a:lnTo>
                  <a:lnTo>
                    <a:pt x="10062" y="998"/>
                  </a:lnTo>
                  <a:lnTo>
                    <a:pt x="10069" y="1000"/>
                  </a:lnTo>
                  <a:lnTo>
                    <a:pt x="10076" y="1003"/>
                  </a:lnTo>
                  <a:lnTo>
                    <a:pt x="10082" y="1007"/>
                  </a:lnTo>
                  <a:lnTo>
                    <a:pt x="10089" y="1016"/>
                  </a:lnTo>
                  <a:lnTo>
                    <a:pt x="10095" y="1025"/>
                  </a:lnTo>
                  <a:lnTo>
                    <a:pt x="10099" y="1035"/>
                  </a:lnTo>
                  <a:lnTo>
                    <a:pt x="10102" y="1045"/>
                  </a:lnTo>
                  <a:lnTo>
                    <a:pt x="10103" y="1056"/>
                  </a:lnTo>
                  <a:lnTo>
                    <a:pt x="10103" y="1066"/>
                  </a:lnTo>
                  <a:lnTo>
                    <a:pt x="10100" y="1077"/>
                  </a:lnTo>
                  <a:lnTo>
                    <a:pt x="10097" y="1087"/>
                  </a:lnTo>
                  <a:lnTo>
                    <a:pt x="10089" y="1104"/>
                  </a:lnTo>
                  <a:lnTo>
                    <a:pt x="10081" y="1119"/>
                  </a:lnTo>
                  <a:lnTo>
                    <a:pt x="10070" y="1133"/>
                  </a:lnTo>
                  <a:lnTo>
                    <a:pt x="10059" y="1148"/>
                  </a:lnTo>
                  <a:lnTo>
                    <a:pt x="10036" y="1174"/>
                  </a:lnTo>
                  <a:lnTo>
                    <a:pt x="10011" y="1200"/>
                  </a:lnTo>
                  <a:lnTo>
                    <a:pt x="9998" y="1213"/>
                  </a:lnTo>
                  <a:lnTo>
                    <a:pt x="9987" y="1226"/>
                  </a:lnTo>
                  <a:lnTo>
                    <a:pt x="9975" y="1239"/>
                  </a:lnTo>
                  <a:lnTo>
                    <a:pt x="9964" y="1253"/>
                  </a:lnTo>
                  <a:lnTo>
                    <a:pt x="9955" y="1268"/>
                  </a:lnTo>
                  <a:lnTo>
                    <a:pt x="9947" y="1283"/>
                  </a:lnTo>
                  <a:lnTo>
                    <a:pt x="9940" y="1300"/>
                  </a:lnTo>
                  <a:lnTo>
                    <a:pt x="9933" y="1317"/>
                  </a:lnTo>
                  <a:lnTo>
                    <a:pt x="9921" y="1369"/>
                  </a:lnTo>
                  <a:close/>
                  <a:moveTo>
                    <a:pt x="9912" y="1231"/>
                  </a:moveTo>
                  <a:lnTo>
                    <a:pt x="9905" y="1243"/>
                  </a:lnTo>
                  <a:lnTo>
                    <a:pt x="9899" y="1254"/>
                  </a:lnTo>
                  <a:lnTo>
                    <a:pt x="9893" y="1266"/>
                  </a:lnTo>
                  <a:lnTo>
                    <a:pt x="9887" y="1277"/>
                  </a:lnTo>
                  <a:lnTo>
                    <a:pt x="9878" y="1303"/>
                  </a:lnTo>
                  <a:lnTo>
                    <a:pt x="9871" y="1328"/>
                  </a:lnTo>
                  <a:lnTo>
                    <a:pt x="9864" y="1355"/>
                  </a:lnTo>
                  <a:lnTo>
                    <a:pt x="9859" y="1382"/>
                  </a:lnTo>
                  <a:lnTo>
                    <a:pt x="9853" y="1408"/>
                  </a:lnTo>
                  <a:lnTo>
                    <a:pt x="9848" y="1435"/>
                  </a:lnTo>
                  <a:lnTo>
                    <a:pt x="9829" y="1450"/>
                  </a:lnTo>
                  <a:lnTo>
                    <a:pt x="9784" y="1452"/>
                  </a:lnTo>
                  <a:lnTo>
                    <a:pt x="9739" y="1453"/>
                  </a:lnTo>
                  <a:lnTo>
                    <a:pt x="9694" y="1454"/>
                  </a:lnTo>
                  <a:lnTo>
                    <a:pt x="9649" y="1455"/>
                  </a:lnTo>
                  <a:lnTo>
                    <a:pt x="9603" y="1456"/>
                  </a:lnTo>
                  <a:lnTo>
                    <a:pt x="9558" y="1456"/>
                  </a:lnTo>
                  <a:lnTo>
                    <a:pt x="9512" y="1457"/>
                  </a:lnTo>
                  <a:lnTo>
                    <a:pt x="9467" y="1457"/>
                  </a:lnTo>
                  <a:lnTo>
                    <a:pt x="9421" y="1457"/>
                  </a:lnTo>
                  <a:lnTo>
                    <a:pt x="9376" y="1457"/>
                  </a:lnTo>
                  <a:lnTo>
                    <a:pt x="9331" y="1457"/>
                  </a:lnTo>
                  <a:lnTo>
                    <a:pt x="9286" y="1458"/>
                  </a:lnTo>
                  <a:lnTo>
                    <a:pt x="9242" y="1458"/>
                  </a:lnTo>
                  <a:lnTo>
                    <a:pt x="9198" y="1458"/>
                  </a:lnTo>
                  <a:lnTo>
                    <a:pt x="9155" y="1458"/>
                  </a:lnTo>
                  <a:lnTo>
                    <a:pt x="9112" y="1459"/>
                  </a:lnTo>
                  <a:lnTo>
                    <a:pt x="3106" y="1473"/>
                  </a:lnTo>
                  <a:lnTo>
                    <a:pt x="2985" y="1475"/>
                  </a:lnTo>
                  <a:lnTo>
                    <a:pt x="1954" y="1480"/>
                  </a:lnTo>
                  <a:lnTo>
                    <a:pt x="1906" y="1480"/>
                  </a:lnTo>
                  <a:lnTo>
                    <a:pt x="1859" y="1480"/>
                  </a:lnTo>
                  <a:lnTo>
                    <a:pt x="1812" y="1480"/>
                  </a:lnTo>
                  <a:lnTo>
                    <a:pt x="1765" y="1481"/>
                  </a:lnTo>
                  <a:lnTo>
                    <a:pt x="1719" y="1482"/>
                  </a:lnTo>
                  <a:lnTo>
                    <a:pt x="1673" y="1483"/>
                  </a:lnTo>
                  <a:lnTo>
                    <a:pt x="1627" y="1484"/>
                  </a:lnTo>
                  <a:lnTo>
                    <a:pt x="1581" y="1485"/>
                  </a:lnTo>
                  <a:lnTo>
                    <a:pt x="1536" y="1486"/>
                  </a:lnTo>
                  <a:lnTo>
                    <a:pt x="1490" y="1487"/>
                  </a:lnTo>
                  <a:lnTo>
                    <a:pt x="1445" y="1488"/>
                  </a:lnTo>
                  <a:lnTo>
                    <a:pt x="1399" y="1489"/>
                  </a:lnTo>
                  <a:lnTo>
                    <a:pt x="1353" y="1489"/>
                  </a:lnTo>
                  <a:lnTo>
                    <a:pt x="1307" y="1489"/>
                  </a:lnTo>
                  <a:lnTo>
                    <a:pt x="1260" y="1489"/>
                  </a:lnTo>
                  <a:lnTo>
                    <a:pt x="1213" y="1489"/>
                  </a:lnTo>
                  <a:lnTo>
                    <a:pt x="1209" y="1484"/>
                  </a:lnTo>
                  <a:lnTo>
                    <a:pt x="1207" y="1480"/>
                  </a:lnTo>
                  <a:lnTo>
                    <a:pt x="1204" y="1475"/>
                  </a:lnTo>
                  <a:lnTo>
                    <a:pt x="1203" y="1469"/>
                  </a:lnTo>
                  <a:lnTo>
                    <a:pt x="1203" y="1458"/>
                  </a:lnTo>
                  <a:lnTo>
                    <a:pt x="1204" y="1447"/>
                  </a:lnTo>
                  <a:lnTo>
                    <a:pt x="1205" y="1436"/>
                  </a:lnTo>
                  <a:lnTo>
                    <a:pt x="1205" y="1424"/>
                  </a:lnTo>
                  <a:lnTo>
                    <a:pt x="1205" y="1419"/>
                  </a:lnTo>
                  <a:lnTo>
                    <a:pt x="1204" y="1413"/>
                  </a:lnTo>
                  <a:lnTo>
                    <a:pt x="1202" y="1408"/>
                  </a:lnTo>
                  <a:lnTo>
                    <a:pt x="1200" y="1403"/>
                  </a:lnTo>
                  <a:lnTo>
                    <a:pt x="1196" y="1384"/>
                  </a:lnTo>
                  <a:lnTo>
                    <a:pt x="1191" y="1364"/>
                  </a:lnTo>
                  <a:lnTo>
                    <a:pt x="1186" y="1346"/>
                  </a:lnTo>
                  <a:lnTo>
                    <a:pt x="1179" y="1327"/>
                  </a:lnTo>
                  <a:lnTo>
                    <a:pt x="1171" y="1310"/>
                  </a:lnTo>
                  <a:lnTo>
                    <a:pt x="1162" y="1294"/>
                  </a:lnTo>
                  <a:lnTo>
                    <a:pt x="1150" y="1277"/>
                  </a:lnTo>
                  <a:lnTo>
                    <a:pt x="1139" y="1262"/>
                  </a:lnTo>
                  <a:lnTo>
                    <a:pt x="1139" y="1257"/>
                  </a:lnTo>
                  <a:lnTo>
                    <a:pt x="1140" y="1253"/>
                  </a:lnTo>
                  <a:lnTo>
                    <a:pt x="1142" y="1249"/>
                  </a:lnTo>
                  <a:lnTo>
                    <a:pt x="1144" y="1246"/>
                  </a:lnTo>
                  <a:lnTo>
                    <a:pt x="1151" y="1242"/>
                  </a:lnTo>
                  <a:lnTo>
                    <a:pt x="1158" y="1238"/>
                  </a:lnTo>
                  <a:lnTo>
                    <a:pt x="1167" y="1235"/>
                  </a:lnTo>
                  <a:lnTo>
                    <a:pt x="1175" y="1232"/>
                  </a:lnTo>
                  <a:lnTo>
                    <a:pt x="1179" y="1230"/>
                  </a:lnTo>
                  <a:lnTo>
                    <a:pt x="1182" y="1228"/>
                  </a:lnTo>
                  <a:lnTo>
                    <a:pt x="1185" y="1225"/>
                  </a:lnTo>
                  <a:lnTo>
                    <a:pt x="1188" y="1221"/>
                  </a:lnTo>
                  <a:lnTo>
                    <a:pt x="1196" y="1215"/>
                  </a:lnTo>
                  <a:lnTo>
                    <a:pt x="1202" y="1208"/>
                  </a:lnTo>
                  <a:lnTo>
                    <a:pt x="1209" y="1201"/>
                  </a:lnTo>
                  <a:lnTo>
                    <a:pt x="1214" y="1192"/>
                  </a:lnTo>
                  <a:lnTo>
                    <a:pt x="1218" y="1184"/>
                  </a:lnTo>
                  <a:lnTo>
                    <a:pt x="1222" y="1176"/>
                  </a:lnTo>
                  <a:lnTo>
                    <a:pt x="1225" y="1168"/>
                  </a:lnTo>
                  <a:lnTo>
                    <a:pt x="1227" y="1160"/>
                  </a:lnTo>
                  <a:lnTo>
                    <a:pt x="1234" y="1124"/>
                  </a:lnTo>
                  <a:lnTo>
                    <a:pt x="1243" y="1088"/>
                  </a:lnTo>
                  <a:lnTo>
                    <a:pt x="1248" y="1084"/>
                  </a:lnTo>
                  <a:lnTo>
                    <a:pt x="1254" y="1081"/>
                  </a:lnTo>
                  <a:lnTo>
                    <a:pt x="1259" y="1079"/>
                  </a:lnTo>
                  <a:lnTo>
                    <a:pt x="1264" y="1077"/>
                  </a:lnTo>
                  <a:lnTo>
                    <a:pt x="1276" y="1075"/>
                  </a:lnTo>
                  <a:lnTo>
                    <a:pt x="1288" y="1075"/>
                  </a:lnTo>
                  <a:lnTo>
                    <a:pt x="1300" y="1075"/>
                  </a:lnTo>
                  <a:lnTo>
                    <a:pt x="1312" y="1074"/>
                  </a:lnTo>
                  <a:lnTo>
                    <a:pt x="1317" y="1073"/>
                  </a:lnTo>
                  <a:lnTo>
                    <a:pt x="1323" y="1071"/>
                  </a:lnTo>
                  <a:lnTo>
                    <a:pt x="1328" y="1069"/>
                  </a:lnTo>
                  <a:lnTo>
                    <a:pt x="1332" y="1066"/>
                  </a:lnTo>
                  <a:lnTo>
                    <a:pt x="1340" y="1068"/>
                  </a:lnTo>
                  <a:lnTo>
                    <a:pt x="1348" y="1068"/>
                  </a:lnTo>
                  <a:lnTo>
                    <a:pt x="1355" y="1068"/>
                  </a:lnTo>
                  <a:lnTo>
                    <a:pt x="1361" y="1067"/>
                  </a:lnTo>
                  <a:lnTo>
                    <a:pt x="1373" y="1062"/>
                  </a:lnTo>
                  <a:lnTo>
                    <a:pt x="1384" y="1056"/>
                  </a:lnTo>
                  <a:lnTo>
                    <a:pt x="1395" y="1048"/>
                  </a:lnTo>
                  <a:lnTo>
                    <a:pt x="1406" y="1042"/>
                  </a:lnTo>
                  <a:lnTo>
                    <a:pt x="1412" y="1039"/>
                  </a:lnTo>
                  <a:lnTo>
                    <a:pt x="1418" y="1037"/>
                  </a:lnTo>
                  <a:lnTo>
                    <a:pt x="1424" y="1035"/>
                  </a:lnTo>
                  <a:lnTo>
                    <a:pt x="1431" y="1034"/>
                  </a:lnTo>
                  <a:lnTo>
                    <a:pt x="1439" y="1030"/>
                  </a:lnTo>
                  <a:lnTo>
                    <a:pt x="1446" y="1025"/>
                  </a:lnTo>
                  <a:lnTo>
                    <a:pt x="1452" y="1020"/>
                  </a:lnTo>
                  <a:lnTo>
                    <a:pt x="1458" y="1014"/>
                  </a:lnTo>
                  <a:lnTo>
                    <a:pt x="1468" y="1001"/>
                  </a:lnTo>
                  <a:lnTo>
                    <a:pt x="1476" y="988"/>
                  </a:lnTo>
                  <a:lnTo>
                    <a:pt x="1492" y="960"/>
                  </a:lnTo>
                  <a:lnTo>
                    <a:pt x="1508" y="932"/>
                  </a:lnTo>
                  <a:lnTo>
                    <a:pt x="1509" y="922"/>
                  </a:lnTo>
                  <a:lnTo>
                    <a:pt x="1509" y="912"/>
                  </a:lnTo>
                  <a:lnTo>
                    <a:pt x="1509" y="902"/>
                  </a:lnTo>
                  <a:lnTo>
                    <a:pt x="1508" y="893"/>
                  </a:lnTo>
                  <a:lnTo>
                    <a:pt x="1507" y="884"/>
                  </a:lnTo>
                  <a:lnTo>
                    <a:pt x="1505" y="875"/>
                  </a:lnTo>
                  <a:lnTo>
                    <a:pt x="1502" y="865"/>
                  </a:lnTo>
                  <a:lnTo>
                    <a:pt x="1499" y="856"/>
                  </a:lnTo>
                  <a:lnTo>
                    <a:pt x="1496" y="847"/>
                  </a:lnTo>
                  <a:lnTo>
                    <a:pt x="1492" y="839"/>
                  </a:lnTo>
                  <a:lnTo>
                    <a:pt x="1487" y="831"/>
                  </a:lnTo>
                  <a:lnTo>
                    <a:pt x="1482" y="821"/>
                  </a:lnTo>
                  <a:lnTo>
                    <a:pt x="1475" y="813"/>
                  </a:lnTo>
                  <a:lnTo>
                    <a:pt x="1469" y="806"/>
                  </a:lnTo>
                  <a:lnTo>
                    <a:pt x="1463" y="798"/>
                  </a:lnTo>
                  <a:lnTo>
                    <a:pt x="1456" y="791"/>
                  </a:lnTo>
                  <a:lnTo>
                    <a:pt x="1438" y="783"/>
                  </a:lnTo>
                  <a:lnTo>
                    <a:pt x="1417" y="774"/>
                  </a:lnTo>
                  <a:lnTo>
                    <a:pt x="1407" y="770"/>
                  </a:lnTo>
                  <a:lnTo>
                    <a:pt x="1396" y="767"/>
                  </a:lnTo>
                  <a:lnTo>
                    <a:pt x="1384" y="764"/>
                  </a:lnTo>
                  <a:lnTo>
                    <a:pt x="1374" y="762"/>
                  </a:lnTo>
                  <a:lnTo>
                    <a:pt x="1363" y="761"/>
                  </a:lnTo>
                  <a:lnTo>
                    <a:pt x="1352" y="761"/>
                  </a:lnTo>
                  <a:lnTo>
                    <a:pt x="1340" y="761"/>
                  </a:lnTo>
                  <a:lnTo>
                    <a:pt x="1329" y="763"/>
                  </a:lnTo>
                  <a:lnTo>
                    <a:pt x="1319" y="766"/>
                  </a:lnTo>
                  <a:lnTo>
                    <a:pt x="1309" y="770"/>
                  </a:lnTo>
                  <a:lnTo>
                    <a:pt x="1299" y="775"/>
                  </a:lnTo>
                  <a:lnTo>
                    <a:pt x="1289" y="784"/>
                  </a:lnTo>
                  <a:lnTo>
                    <a:pt x="1286" y="782"/>
                  </a:lnTo>
                  <a:lnTo>
                    <a:pt x="1283" y="781"/>
                  </a:lnTo>
                  <a:lnTo>
                    <a:pt x="1280" y="780"/>
                  </a:lnTo>
                  <a:lnTo>
                    <a:pt x="1277" y="780"/>
                  </a:lnTo>
                  <a:lnTo>
                    <a:pt x="1271" y="780"/>
                  </a:lnTo>
                  <a:lnTo>
                    <a:pt x="1265" y="781"/>
                  </a:lnTo>
                  <a:lnTo>
                    <a:pt x="1259" y="781"/>
                  </a:lnTo>
                  <a:lnTo>
                    <a:pt x="1254" y="780"/>
                  </a:lnTo>
                  <a:lnTo>
                    <a:pt x="1252" y="778"/>
                  </a:lnTo>
                  <a:lnTo>
                    <a:pt x="1249" y="775"/>
                  </a:lnTo>
                  <a:lnTo>
                    <a:pt x="1247" y="772"/>
                  </a:lnTo>
                  <a:lnTo>
                    <a:pt x="1246" y="768"/>
                  </a:lnTo>
                  <a:lnTo>
                    <a:pt x="1247" y="760"/>
                  </a:lnTo>
                  <a:lnTo>
                    <a:pt x="1247" y="752"/>
                  </a:lnTo>
                  <a:lnTo>
                    <a:pt x="1247" y="744"/>
                  </a:lnTo>
                  <a:lnTo>
                    <a:pt x="1246" y="737"/>
                  </a:lnTo>
                  <a:lnTo>
                    <a:pt x="1243" y="721"/>
                  </a:lnTo>
                  <a:lnTo>
                    <a:pt x="1238" y="708"/>
                  </a:lnTo>
                  <a:lnTo>
                    <a:pt x="1231" y="694"/>
                  </a:lnTo>
                  <a:lnTo>
                    <a:pt x="1223" y="681"/>
                  </a:lnTo>
                  <a:lnTo>
                    <a:pt x="1214" y="669"/>
                  </a:lnTo>
                  <a:lnTo>
                    <a:pt x="1203" y="658"/>
                  </a:lnTo>
                  <a:lnTo>
                    <a:pt x="1192" y="647"/>
                  </a:lnTo>
                  <a:lnTo>
                    <a:pt x="1180" y="636"/>
                  </a:lnTo>
                  <a:lnTo>
                    <a:pt x="1168" y="626"/>
                  </a:lnTo>
                  <a:lnTo>
                    <a:pt x="1154" y="617"/>
                  </a:lnTo>
                  <a:lnTo>
                    <a:pt x="1129" y="599"/>
                  </a:lnTo>
                  <a:lnTo>
                    <a:pt x="1104" y="582"/>
                  </a:lnTo>
                  <a:lnTo>
                    <a:pt x="1102" y="573"/>
                  </a:lnTo>
                  <a:lnTo>
                    <a:pt x="1101" y="565"/>
                  </a:lnTo>
                  <a:lnTo>
                    <a:pt x="1102" y="557"/>
                  </a:lnTo>
                  <a:lnTo>
                    <a:pt x="1104" y="550"/>
                  </a:lnTo>
                  <a:lnTo>
                    <a:pt x="1107" y="542"/>
                  </a:lnTo>
                  <a:lnTo>
                    <a:pt x="1111" y="536"/>
                  </a:lnTo>
                  <a:lnTo>
                    <a:pt x="1116" y="529"/>
                  </a:lnTo>
                  <a:lnTo>
                    <a:pt x="1122" y="523"/>
                  </a:lnTo>
                  <a:lnTo>
                    <a:pt x="1133" y="511"/>
                  </a:lnTo>
                  <a:lnTo>
                    <a:pt x="1145" y="498"/>
                  </a:lnTo>
                  <a:lnTo>
                    <a:pt x="1150" y="491"/>
                  </a:lnTo>
                  <a:lnTo>
                    <a:pt x="1155" y="485"/>
                  </a:lnTo>
                  <a:lnTo>
                    <a:pt x="1159" y="478"/>
                  </a:lnTo>
                  <a:lnTo>
                    <a:pt x="1164" y="471"/>
                  </a:lnTo>
                  <a:lnTo>
                    <a:pt x="1171" y="449"/>
                  </a:lnTo>
                  <a:lnTo>
                    <a:pt x="1178" y="429"/>
                  </a:lnTo>
                  <a:lnTo>
                    <a:pt x="1184" y="408"/>
                  </a:lnTo>
                  <a:lnTo>
                    <a:pt x="1189" y="387"/>
                  </a:lnTo>
                  <a:lnTo>
                    <a:pt x="1193" y="365"/>
                  </a:lnTo>
                  <a:lnTo>
                    <a:pt x="1196" y="343"/>
                  </a:lnTo>
                  <a:lnTo>
                    <a:pt x="1197" y="321"/>
                  </a:lnTo>
                  <a:lnTo>
                    <a:pt x="1197" y="298"/>
                  </a:lnTo>
                  <a:lnTo>
                    <a:pt x="1199" y="294"/>
                  </a:lnTo>
                  <a:lnTo>
                    <a:pt x="1201" y="291"/>
                  </a:lnTo>
                  <a:lnTo>
                    <a:pt x="1204" y="289"/>
                  </a:lnTo>
                  <a:lnTo>
                    <a:pt x="1208" y="286"/>
                  </a:lnTo>
                  <a:lnTo>
                    <a:pt x="1214" y="284"/>
                  </a:lnTo>
                  <a:lnTo>
                    <a:pt x="1221" y="282"/>
                  </a:lnTo>
                  <a:lnTo>
                    <a:pt x="1237" y="280"/>
                  </a:lnTo>
                  <a:lnTo>
                    <a:pt x="1253" y="279"/>
                  </a:lnTo>
                  <a:lnTo>
                    <a:pt x="1283" y="282"/>
                  </a:lnTo>
                  <a:lnTo>
                    <a:pt x="1314" y="284"/>
                  </a:lnTo>
                  <a:lnTo>
                    <a:pt x="1344" y="285"/>
                  </a:lnTo>
                  <a:lnTo>
                    <a:pt x="1374" y="286"/>
                  </a:lnTo>
                  <a:lnTo>
                    <a:pt x="1432" y="286"/>
                  </a:lnTo>
                  <a:lnTo>
                    <a:pt x="1491" y="284"/>
                  </a:lnTo>
                  <a:lnTo>
                    <a:pt x="1549" y="283"/>
                  </a:lnTo>
                  <a:lnTo>
                    <a:pt x="1607" y="281"/>
                  </a:lnTo>
                  <a:lnTo>
                    <a:pt x="1667" y="281"/>
                  </a:lnTo>
                  <a:lnTo>
                    <a:pt x="1727" y="283"/>
                  </a:lnTo>
                  <a:lnTo>
                    <a:pt x="1768" y="282"/>
                  </a:lnTo>
                  <a:lnTo>
                    <a:pt x="1809" y="281"/>
                  </a:lnTo>
                  <a:lnTo>
                    <a:pt x="1851" y="279"/>
                  </a:lnTo>
                  <a:lnTo>
                    <a:pt x="1890" y="277"/>
                  </a:lnTo>
                  <a:lnTo>
                    <a:pt x="1931" y="276"/>
                  </a:lnTo>
                  <a:lnTo>
                    <a:pt x="1972" y="276"/>
                  </a:lnTo>
                  <a:lnTo>
                    <a:pt x="2012" y="277"/>
                  </a:lnTo>
                  <a:lnTo>
                    <a:pt x="2053" y="279"/>
                  </a:lnTo>
                  <a:lnTo>
                    <a:pt x="2130" y="277"/>
                  </a:lnTo>
                  <a:lnTo>
                    <a:pt x="2207" y="276"/>
                  </a:lnTo>
                  <a:lnTo>
                    <a:pt x="2284" y="274"/>
                  </a:lnTo>
                  <a:lnTo>
                    <a:pt x="2361" y="273"/>
                  </a:lnTo>
                  <a:lnTo>
                    <a:pt x="2437" y="273"/>
                  </a:lnTo>
                  <a:lnTo>
                    <a:pt x="2514" y="272"/>
                  </a:lnTo>
                  <a:lnTo>
                    <a:pt x="2591" y="271"/>
                  </a:lnTo>
                  <a:lnTo>
                    <a:pt x="2667" y="271"/>
                  </a:lnTo>
                  <a:lnTo>
                    <a:pt x="2744" y="270"/>
                  </a:lnTo>
                  <a:lnTo>
                    <a:pt x="2821" y="270"/>
                  </a:lnTo>
                  <a:lnTo>
                    <a:pt x="2897" y="269"/>
                  </a:lnTo>
                  <a:lnTo>
                    <a:pt x="2974" y="269"/>
                  </a:lnTo>
                  <a:lnTo>
                    <a:pt x="3052" y="268"/>
                  </a:lnTo>
                  <a:lnTo>
                    <a:pt x="3128" y="266"/>
                  </a:lnTo>
                  <a:lnTo>
                    <a:pt x="3206" y="265"/>
                  </a:lnTo>
                  <a:lnTo>
                    <a:pt x="3284" y="264"/>
                  </a:lnTo>
                  <a:lnTo>
                    <a:pt x="3333" y="261"/>
                  </a:lnTo>
                  <a:lnTo>
                    <a:pt x="3381" y="260"/>
                  </a:lnTo>
                  <a:lnTo>
                    <a:pt x="3430" y="260"/>
                  </a:lnTo>
                  <a:lnTo>
                    <a:pt x="3479" y="261"/>
                  </a:lnTo>
                  <a:lnTo>
                    <a:pt x="3528" y="262"/>
                  </a:lnTo>
                  <a:lnTo>
                    <a:pt x="3577" y="262"/>
                  </a:lnTo>
                  <a:lnTo>
                    <a:pt x="3603" y="261"/>
                  </a:lnTo>
                  <a:lnTo>
                    <a:pt x="3627" y="260"/>
                  </a:lnTo>
                  <a:lnTo>
                    <a:pt x="3653" y="258"/>
                  </a:lnTo>
                  <a:lnTo>
                    <a:pt x="3678" y="256"/>
                  </a:lnTo>
                  <a:lnTo>
                    <a:pt x="3689" y="258"/>
                  </a:lnTo>
                  <a:lnTo>
                    <a:pt x="3699" y="259"/>
                  </a:lnTo>
                  <a:lnTo>
                    <a:pt x="3709" y="260"/>
                  </a:lnTo>
                  <a:lnTo>
                    <a:pt x="3720" y="260"/>
                  </a:lnTo>
                  <a:lnTo>
                    <a:pt x="3742" y="260"/>
                  </a:lnTo>
                  <a:lnTo>
                    <a:pt x="3763" y="259"/>
                  </a:lnTo>
                  <a:lnTo>
                    <a:pt x="3785" y="257"/>
                  </a:lnTo>
                  <a:lnTo>
                    <a:pt x="3806" y="255"/>
                  </a:lnTo>
                  <a:lnTo>
                    <a:pt x="3829" y="254"/>
                  </a:lnTo>
                  <a:lnTo>
                    <a:pt x="3850" y="254"/>
                  </a:lnTo>
                  <a:lnTo>
                    <a:pt x="3948" y="254"/>
                  </a:lnTo>
                  <a:lnTo>
                    <a:pt x="4145" y="254"/>
                  </a:lnTo>
                  <a:lnTo>
                    <a:pt x="4428" y="254"/>
                  </a:lnTo>
                  <a:lnTo>
                    <a:pt x="4781" y="254"/>
                  </a:lnTo>
                  <a:lnTo>
                    <a:pt x="5191" y="253"/>
                  </a:lnTo>
                  <a:lnTo>
                    <a:pt x="5643" y="253"/>
                  </a:lnTo>
                  <a:lnTo>
                    <a:pt x="6125" y="252"/>
                  </a:lnTo>
                  <a:lnTo>
                    <a:pt x="6619" y="251"/>
                  </a:lnTo>
                  <a:lnTo>
                    <a:pt x="7114" y="251"/>
                  </a:lnTo>
                  <a:lnTo>
                    <a:pt x="7596" y="250"/>
                  </a:lnTo>
                  <a:lnTo>
                    <a:pt x="8048" y="249"/>
                  </a:lnTo>
                  <a:lnTo>
                    <a:pt x="8459" y="249"/>
                  </a:lnTo>
                  <a:lnTo>
                    <a:pt x="8813" y="248"/>
                  </a:lnTo>
                  <a:lnTo>
                    <a:pt x="9096" y="247"/>
                  </a:lnTo>
                  <a:lnTo>
                    <a:pt x="9296" y="247"/>
                  </a:lnTo>
                  <a:lnTo>
                    <a:pt x="9395" y="246"/>
                  </a:lnTo>
                  <a:lnTo>
                    <a:pt x="9434" y="247"/>
                  </a:lnTo>
                  <a:lnTo>
                    <a:pt x="9474" y="247"/>
                  </a:lnTo>
                  <a:lnTo>
                    <a:pt x="9515" y="246"/>
                  </a:lnTo>
                  <a:lnTo>
                    <a:pt x="9556" y="245"/>
                  </a:lnTo>
                  <a:lnTo>
                    <a:pt x="9597" y="243"/>
                  </a:lnTo>
                  <a:lnTo>
                    <a:pt x="9638" y="243"/>
                  </a:lnTo>
                  <a:lnTo>
                    <a:pt x="9677" y="243"/>
                  </a:lnTo>
                  <a:lnTo>
                    <a:pt x="9715" y="245"/>
                  </a:lnTo>
                  <a:lnTo>
                    <a:pt x="9735" y="244"/>
                  </a:lnTo>
                  <a:lnTo>
                    <a:pt x="9754" y="243"/>
                  </a:lnTo>
                  <a:lnTo>
                    <a:pt x="9772" y="243"/>
                  </a:lnTo>
                  <a:lnTo>
                    <a:pt x="9792" y="242"/>
                  </a:lnTo>
                  <a:lnTo>
                    <a:pt x="9800" y="251"/>
                  </a:lnTo>
                  <a:lnTo>
                    <a:pt x="9806" y="261"/>
                  </a:lnTo>
                  <a:lnTo>
                    <a:pt x="9811" y="274"/>
                  </a:lnTo>
                  <a:lnTo>
                    <a:pt x="9815" y="286"/>
                  </a:lnTo>
                  <a:lnTo>
                    <a:pt x="9822" y="310"/>
                  </a:lnTo>
                  <a:lnTo>
                    <a:pt x="9829" y="336"/>
                  </a:lnTo>
                  <a:lnTo>
                    <a:pt x="9832" y="350"/>
                  </a:lnTo>
                  <a:lnTo>
                    <a:pt x="9836" y="364"/>
                  </a:lnTo>
                  <a:lnTo>
                    <a:pt x="9841" y="377"/>
                  </a:lnTo>
                  <a:lnTo>
                    <a:pt x="9847" y="389"/>
                  </a:lnTo>
                  <a:lnTo>
                    <a:pt x="9860" y="415"/>
                  </a:lnTo>
                  <a:lnTo>
                    <a:pt x="9874" y="439"/>
                  </a:lnTo>
                  <a:lnTo>
                    <a:pt x="9890" y="464"/>
                  </a:lnTo>
                  <a:lnTo>
                    <a:pt x="9905" y="487"/>
                  </a:lnTo>
                  <a:lnTo>
                    <a:pt x="9921" y="511"/>
                  </a:lnTo>
                  <a:lnTo>
                    <a:pt x="9937" y="535"/>
                  </a:lnTo>
                  <a:lnTo>
                    <a:pt x="9945" y="539"/>
                  </a:lnTo>
                  <a:lnTo>
                    <a:pt x="9953" y="543"/>
                  </a:lnTo>
                  <a:lnTo>
                    <a:pt x="9957" y="547"/>
                  </a:lnTo>
                  <a:lnTo>
                    <a:pt x="9959" y="550"/>
                  </a:lnTo>
                  <a:lnTo>
                    <a:pt x="9960" y="555"/>
                  </a:lnTo>
                  <a:lnTo>
                    <a:pt x="9958" y="560"/>
                  </a:lnTo>
                  <a:lnTo>
                    <a:pt x="9957" y="566"/>
                  </a:lnTo>
                  <a:lnTo>
                    <a:pt x="9955" y="571"/>
                  </a:lnTo>
                  <a:lnTo>
                    <a:pt x="9952" y="575"/>
                  </a:lnTo>
                  <a:lnTo>
                    <a:pt x="9948" y="577"/>
                  </a:lnTo>
                  <a:lnTo>
                    <a:pt x="9944" y="578"/>
                  </a:lnTo>
                  <a:lnTo>
                    <a:pt x="9940" y="579"/>
                  </a:lnTo>
                  <a:lnTo>
                    <a:pt x="9934" y="579"/>
                  </a:lnTo>
                  <a:lnTo>
                    <a:pt x="9929" y="578"/>
                  </a:lnTo>
                  <a:lnTo>
                    <a:pt x="9919" y="576"/>
                  </a:lnTo>
                  <a:lnTo>
                    <a:pt x="9908" y="573"/>
                  </a:lnTo>
                  <a:lnTo>
                    <a:pt x="9903" y="573"/>
                  </a:lnTo>
                  <a:lnTo>
                    <a:pt x="9898" y="573"/>
                  </a:lnTo>
                  <a:lnTo>
                    <a:pt x="9893" y="574"/>
                  </a:lnTo>
                  <a:lnTo>
                    <a:pt x="9887" y="576"/>
                  </a:lnTo>
                  <a:lnTo>
                    <a:pt x="9877" y="580"/>
                  </a:lnTo>
                  <a:lnTo>
                    <a:pt x="9868" y="585"/>
                  </a:lnTo>
                  <a:lnTo>
                    <a:pt x="9859" y="592"/>
                  </a:lnTo>
                  <a:lnTo>
                    <a:pt x="9852" y="598"/>
                  </a:lnTo>
                  <a:lnTo>
                    <a:pt x="9844" y="605"/>
                  </a:lnTo>
                  <a:lnTo>
                    <a:pt x="9837" y="613"/>
                  </a:lnTo>
                  <a:lnTo>
                    <a:pt x="9831" y="621"/>
                  </a:lnTo>
                  <a:lnTo>
                    <a:pt x="9825" y="629"/>
                  </a:lnTo>
                  <a:lnTo>
                    <a:pt x="9820" y="639"/>
                  </a:lnTo>
                  <a:lnTo>
                    <a:pt x="9816" y="648"/>
                  </a:lnTo>
                  <a:lnTo>
                    <a:pt x="9813" y="657"/>
                  </a:lnTo>
                  <a:lnTo>
                    <a:pt x="9810" y="667"/>
                  </a:lnTo>
                  <a:lnTo>
                    <a:pt x="9808" y="676"/>
                  </a:lnTo>
                  <a:lnTo>
                    <a:pt x="9806" y="687"/>
                  </a:lnTo>
                  <a:lnTo>
                    <a:pt x="9805" y="696"/>
                  </a:lnTo>
                  <a:lnTo>
                    <a:pt x="9805" y="706"/>
                  </a:lnTo>
                  <a:lnTo>
                    <a:pt x="9807" y="711"/>
                  </a:lnTo>
                  <a:lnTo>
                    <a:pt x="9808" y="718"/>
                  </a:lnTo>
                  <a:lnTo>
                    <a:pt x="9807" y="721"/>
                  </a:lnTo>
                  <a:lnTo>
                    <a:pt x="9806" y="723"/>
                  </a:lnTo>
                  <a:lnTo>
                    <a:pt x="9805" y="726"/>
                  </a:lnTo>
                  <a:lnTo>
                    <a:pt x="9802" y="727"/>
                  </a:lnTo>
                  <a:lnTo>
                    <a:pt x="9798" y="729"/>
                  </a:lnTo>
                  <a:lnTo>
                    <a:pt x="9793" y="729"/>
                  </a:lnTo>
                  <a:lnTo>
                    <a:pt x="9790" y="729"/>
                  </a:lnTo>
                  <a:lnTo>
                    <a:pt x="9786" y="729"/>
                  </a:lnTo>
                  <a:lnTo>
                    <a:pt x="9780" y="726"/>
                  </a:lnTo>
                  <a:lnTo>
                    <a:pt x="9774" y="723"/>
                  </a:lnTo>
                  <a:lnTo>
                    <a:pt x="9768" y="718"/>
                  </a:lnTo>
                  <a:lnTo>
                    <a:pt x="9762" y="714"/>
                  </a:lnTo>
                  <a:lnTo>
                    <a:pt x="9756" y="710"/>
                  </a:lnTo>
                  <a:lnTo>
                    <a:pt x="9749" y="707"/>
                  </a:lnTo>
                  <a:lnTo>
                    <a:pt x="9737" y="706"/>
                  </a:lnTo>
                  <a:lnTo>
                    <a:pt x="9726" y="706"/>
                  </a:lnTo>
                  <a:lnTo>
                    <a:pt x="9715" y="707"/>
                  </a:lnTo>
                  <a:lnTo>
                    <a:pt x="9703" y="708"/>
                  </a:lnTo>
                  <a:lnTo>
                    <a:pt x="9693" y="711"/>
                  </a:lnTo>
                  <a:lnTo>
                    <a:pt x="9682" y="713"/>
                  </a:lnTo>
                  <a:lnTo>
                    <a:pt x="9672" y="717"/>
                  </a:lnTo>
                  <a:lnTo>
                    <a:pt x="9663" y="721"/>
                  </a:lnTo>
                  <a:lnTo>
                    <a:pt x="9652" y="726"/>
                  </a:lnTo>
                  <a:lnTo>
                    <a:pt x="9643" y="733"/>
                  </a:lnTo>
                  <a:lnTo>
                    <a:pt x="9634" y="739"/>
                  </a:lnTo>
                  <a:lnTo>
                    <a:pt x="9626" y="746"/>
                  </a:lnTo>
                  <a:lnTo>
                    <a:pt x="9619" y="754"/>
                  </a:lnTo>
                  <a:lnTo>
                    <a:pt x="9611" y="763"/>
                  </a:lnTo>
                  <a:lnTo>
                    <a:pt x="9604" y="772"/>
                  </a:lnTo>
                  <a:lnTo>
                    <a:pt x="9598" y="783"/>
                  </a:lnTo>
                  <a:lnTo>
                    <a:pt x="9594" y="803"/>
                  </a:lnTo>
                  <a:lnTo>
                    <a:pt x="9591" y="824"/>
                  </a:lnTo>
                  <a:lnTo>
                    <a:pt x="9590" y="843"/>
                  </a:lnTo>
                  <a:lnTo>
                    <a:pt x="9591" y="863"/>
                  </a:lnTo>
                  <a:lnTo>
                    <a:pt x="9593" y="883"/>
                  </a:lnTo>
                  <a:lnTo>
                    <a:pt x="9596" y="902"/>
                  </a:lnTo>
                  <a:lnTo>
                    <a:pt x="9599" y="911"/>
                  </a:lnTo>
                  <a:lnTo>
                    <a:pt x="9602" y="921"/>
                  </a:lnTo>
                  <a:lnTo>
                    <a:pt x="9606" y="930"/>
                  </a:lnTo>
                  <a:lnTo>
                    <a:pt x="9610" y="939"/>
                  </a:lnTo>
                  <a:lnTo>
                    <a:pt x="9618" y="950"/>
                  </a:lnTo>
                  <a:lnTo>
                    <a:pt x="9626" y="960"/>
                  </a:lnTo>
                  <a:lnTo>
                    <a:pt x="9635" y="969"/>
                  </a:lnTo>
                  <a:lnTo>
                    <a:pt x="9644" y="975"/>
                  </a:lnTo>
                  <a:lnTo>
                    <a:pt x="9655" y="979"/>
                  </a:lnTo>
                  <a:lnTo>
                    <a:pt x="9667" y="983"/>
                  </a:lnTo>
                  <a:lnTo>
                    <a:pt x="9678" y="985"/>
                  </a:lnTo>
                  <a:lnTo>
                    <a:pt x="9690" y="986"/>
                  </a:lnTo>
                  <a:lnTo>
                    <a:pt x="9702" y="987"/>
                  </a:lnTo>
                  <a:lnTo>
                    <a:pt x="9715" y="986"/>
                  </a:lnTo>
                  <a:lnTo>
                    <a:pt x="9728" y="986"/>
                  </a:lnTo>
                  <a:lnTo>
                    <a:pt x="9740" y="985"/>
                  </a:lnTo>
                  <a:lnTo>
                    <a:pt x="9764" y="982"/>
                  </a:lnTo>
                  <a:lnTo>
                    <a:pt x="9786" y="980"/>
                  </a:lnTo>
                  <a:lnTo>
                    <a:pt x="9790" y="983"/>
                  </a:lnTo>
                  <a:lnTo>
                    <a:pt x="9793" y="987"/>
                  </a:lnTo>
                  <a:lnTo>
                    <a:pt x="9795" y="991"/>
                  </a:lnTo>
                  <a:lnTo>
                    <a:pt x="9796" y="995"/>
                  </a:lnTo>
                  <a:lnTo>
                    <a:pt x="9798" y="1004"/>
                  </a:lnTo>
                  <a:lnTo>
                    <a:pt x="9798" y="1015"/>
                  </a:lnTo>
                  <a:lnTo>
                    <a:pt x="9796" y="1026"/>
                  </a:lnTo>
                  <a:lnTo>
                    <a:pt x="9795" y="1037"/>
                  </a:lnTo>
                  <a:lnTo>
                    <a:pt x="9796" y="1042"/>
                  </a:lnTo>
                  <a:lnTo>
                    <a:pt x="9798" y="1047"/>
                  </a:lnTo>
                  <a:lnTo>
                    <a:pt x="9799" y="1052"/>
                  </a:lnTo>
                  <a:lnTo>
                    <a:pt x="9802" y="1057"/>
                  </a:lnTo>
                  <a:lnTo>
                    <a:pt x="9808" y="1067"/>
                  </a:lnTo>
                  <a:lnTo>
                    <a:pt x="9814" y="1076"/>
                  </a:lnTo>
                  <a:lnTo>
                    <a:pt x="9821" y="1085"/>
                  </a:lnTo>
                  <a:lnTo>
                    <a:pt x="9828" y="1094"/>
                  </a:lnTo>
                  <a:lnTo>
                    <a:pt x="9836" y="1102"/>
                  </a:lnTo>
                  <a:lnTo>
                    <a:pt x="9845" y="1109"/>
                  </a:lnTo>
                  <a:lnTo>
                    <a:pt x="9854" y="1116"/>
                  </a:lnTo>
                  <a:lnTo>
                    <a:pt x="9863" y="1122"/>
                  </a:lnTo>
                  <a:lnTo>
                    <a:pt x="9873" y="1127"/>
                  </a:lnTo>
                  <a:lnTo>
                    <a:pt x="9882" y="1131"/>
                  </a:lnTo>
                  <a:lnTo>
                    <a:pt x="9894" y="1135"/>
                  </a:lnTo>
                  <a:lnTo>
                    <a:pt x="9905" y="1138"/>
                  </a:lnTo>
                  <a:lnTo>
                    <a:pt x="9916" y="1141"/>
                  </a:lnTo>
                  <a:lnTo>
                    <a:pt x="9927" y="1143"/>
                  </a:lnTo>
                  <a:lnTo>
                    <a:pt x="9940" y="1144"/>
                  </a:lnTo>
                  <a:lnTo>
                    <a:pt x="9952" y="1144"/>
                  </a:lnTo>
                  <a:lnTo>
                    <a:pt x="9957" y="1151"/>
                  </a:lnTo>
                  <a:lnTo>
                    <a:pt x="9960" y="1157"/>
                  </a:lnTo>
                  <a:lnTo>
                    <a:pt x="9961" y="1162"/>
                  </a:lnTo>
                  <a:lnTo>
                    <a:pt x="9961" y="1167"/>
                  </a:lnTo>
                  <a:lnTo>
                    <a:pt x="9959" y="1172"/>
                  </a:lnTo>
                  <a:lnTo>
                    <a:pt x="9955" y="1177"/>
                  </a:lnTo>
                  <a:lnTo>
                    <a:pt x="9951" y="1182"/>
                  </a:lnTo>
                  <a:lnTo>
                    <a:pt x="9946" y="1187"/>
                  </a:lnTo>
                  <a:lnTo>
                    <a:pt x="9936" y="1198"/>
                  </a:lnTo>
                  <a:lnTo>
                    <a:pt x="9924" y="1208"/>
                  </a:lnTo>
                  <a:lnTo>
                    <a:pt x="9920" y="1213"/>
                  </a:lnTo>
                  <a:lnTo>
                    <a:pt x="9916" y="1219"/>
                  </a:lnTo>
                  <a:lnTo>
                    <a:pt x="9913" y="1225"/>
                  </a:lnTo>
                  <a:lnTo>
                    <a:pt x="9912" y="1231"/>
                  </a:lnTo>
                  <a:close/>
                  <a:moveTo>
                    <a:pt x="9860" y="564"/>
                  </a:moveTo>
                  <a:lnTo>
                    <a:pt x="9847" y="576"/>
                  </a:lnTo>
                  <a:lnTo>
                    <a:pt x="9834" y="587"/>
                  </a:lnTo>
                  <a:lnTo>
                    <a:pt x="9823" y="601"/>
                  </a:lnTo>
                  <a:lnTo>
                    <a:pt x="9813" y="614"/>
                  </a:lnTo>
                  <a:lnTo>
                    <a:pt x="9804" y="628"/>
                  </a:lnTo>
                  <a:lnTo>
                    <a:pt x="9796" y="643"/>
                  </a:lnTo>
                  <a:lnTo>
                    <a:pt x="9790" y="659"/>
                  </a:lnTo>
                  <a:lnTo>
                    <a:pt x="9786" y="675"/>
                  </a:lnTo>
                  <a:lnTo>
                    <a:pt x="9782" y="680"/>
                  </a:lnTo>
                  <a:lnTo>
                    <a:pt x="9777" y="683"/>
                  </a:lnTo>
                  <a:lnTo>
                    <a:pt x="9772" y="686"/>
                  </a:lnTo>
                  <a:lnTo>
                    <a:pt x="9767" y="688"/>
                  </a:lnTo>
                  <a:lnTo>
                    <a:pt x="9762" y="688"/>
                  </a:lnTo>
                  <a:lnTo>
                    <a:pt x="9756" y="688"/>
                  </a:lnTo>
                  <a:lnTo>
                    <a:pt x="9749" y="688"/>
                  </a:lnTo>
                  <a:lnTo>
                    <a:pt x="9743" y="687"/>
                  </a:lnTo>
                  <a:lnTo>
                    <a:pt x="9731" y="683"/>
                  </a:lnTo>
                  <a:lnTo>
                    <a:pt x="9719" y="680"/>
                  </a:lnTo>
                  <a:lnTo>
                    <a:pt x="9708" y="677"/>
                  </a:lnTo>
                  <a:lnTo>
                    <a:pt x="9696" y="676"/>
                  </a:lnTo>
                  <a:lnTo>
                    <a:pt x="9685" y="679"/>
                  </a:lnTo>
                  <a:lnTo>
                    <a:pt x="9675" y="682"/>
                  </a:lnTo>
                  <a:lnTo>
                    <a:pt x="9664" y="688"/>
                  </a:lnTo>
                  <a:lnTo>
                    <a:pt x="9654" y="693"/>
                  </a:lnTo>
                  <a:lnTo>
                    <a:pt x="9644" y="698"/>
                  </a:lnTo>
                  <a:lnTo>
                    <a:pt x="9635" y="704"/>
                  </a:lnTo>
                  <a:lnTo>
                    <a:pt x="9627" y="711"/>
                  </a:lnTo>
                  <a:lnTo>
                    <a:pt x="9619" y="718"/>
                  </a:lnTo>
                  <a:lnTo>
                    <a:pt x="9610" y="726"/>
                  </a:lnTo>
                  <a:lnTo>
                    <a:pt x="9603" y="735"/>
                  </a:lnTo>
                  <a:lnTo>
                    <a:pt x="9597" y="743"/>
                  </a:lnTo>
                  <a:lnTo>
                    <a:pt x="9591" y="752"/>
                  </a:lnTo>
                  <a:lnTo>
                    <a:pt x="9585" y="761"/>
                  </a:lnTo>
                  <a:lnTo>
                    <a:pt x="9580" y="771"/>
                  </a:lnTo>
                  <a:lnTo>
                    <a:pt x="9575" y="782"/>
                  </a:lnTo>
                  <a:lnTo>
                    <a:pt x="9571" y="792"/>
                  </a:lnTo>
                  <a:lnTo>
                    <a:pt x="9566" y="805"/>
                  </a:lnTo>
                  <a:lnTo>
                    <a:pt x="9562" y="818"/>
                  </a:lnTo>
                  <a:lnTo>
                    <a:pt x="9559" y="834"/>
                  </a:lnTo>
                  <a:lnTo>
                    <a:pt x="9557" y="848"/>
                  </a:lnTo>
                  <a:lnTo>
                    <a:pt x="9556" y="863"/>
                  </a:lnTo>
                  <a:lnTo>
                    <a:pt x="9557" y="879"/>
                  </a:lnTo>
                  <a:lnTo>
                    <a:pt x="9559" y="894"/>
                  </a:lnTo>
                  <a:lnTo>
                    <a:pt x="9564" y="909"/>
                  </a:lnTo>
                  <a:lnTo>
                    <a:pt x="9568" y="918"/>
                  </a:lnTo>
                  <a:lnTo>
                    <a:pt x="9571" y="926"/>
                  </a:lnTo>
                  <a:lnTo>
                    <a:pt x="9575" y="933"/>
                  </a:lnTo>
                  <a:lnTo>
                    <a:pt x="9580" y="940"/>
                  </a:lnTo>
                  <a:lnTo>
                    <a:pt x="9585" y="947"/>
                  </a:lnTo>
                  <a:lnTo>
                    <a:pt x="9591" y="953"/>
                  </a:lnTo>
                  <a:lnTo>
                    <a:pt x="9598" y="960"/>
                  </a:lnTo>
                  <a:lnTo>
                    <a:pt x="9604" y="967"/>
                  </a:lnTo>
                  <a:lnTo>
                    <a:pt x="9635" y="988"/>
                  </a:lnTo>
                  <a:lnTo>
                    <a:pt x="9666" y="1010"/>
                  </a:lnTo>
                  <a:lnTo>
                    <a:pt x="9762" y="1012"/>
                  </a:lnTo>
                  <a:lnTo>
                    <a:pt x="9767" y="1027"/>
                  </a:lnTo>
                  <a:lnTo>
                    <a:pt x="9771" y="1043"/>
                  </a:lnTo>
                  <a:lnTo>
                    <a:pt x="9773" y="1051"/>
                  </a:lnTo>
                  <a:lnTo>
                    <a:pt x="9776" y="1060"/>
                  </a:lnTo>
                  <a:lnTo>
                    <a:pt x="9779" y="1068"/>
                  </a:lnTo>
                  <a:lnTo>
                    <a:pt x="9783" y="1076"/>
                  </a:lnTo>
                  <a:lnTo>
                    <a:pt x="9793" y="1091"/>
                  </a:lnTo>
                  <a:lnTo>
                    <a:pt x="9805" y="1107"/>
                  </a:lnTo>
                  <a:lnTo>
                    <a:pt x="9811" y="1114"/>
                  </a:lnTo>
                  <a:lnTo>
                    <a:pt x="9818" y="1121"/>
                  </a:lnTo>
                  <a:lnTo>
                    <a:pt x="9825" y="1127"/>
                  </a:lnTo>
                  <a:lnTo>
                    <a:pt x="9832" y="1133"/>
                  </a:lnTo>
                  <a:lnTo>
                    <a:pt x="9840" y="1138"/>
                  </a:lnTo>
                  <a:lnTo>
                    <a:pt x="9849" y="1143"/>
                  </a:lnTo>
                  <a:lnTo>
                    <a:pt x="9857" y="1149"/>
                  </a:lnTo>
                  <a:lnTo>
                    <a:pt x="9866" y="1152"/>
                  </a:lnTo>
                  <a:lnTo>
                    <a:pt x="9874" y="1156"/>
                  </a:lnTo>
                  <a:lnTo>
                    <a:pt x="9883" y="1158"/>
                  </a:lnTo>
                  <a:lnTo>
                    <a:pt x="9894" y="1160"/>
                  </a:lnTo>
                  <a:lnTo>
                    <a:pt x="9903" y="1161"/>
                  </a:lnTo>
                  <a:lnTo>
                    <a:pt x="9906" y="1166"/>
                  </a:lnTo>
                  <a:lnTo>
                    <a:pt x="9907" y="1171"/>
                  </a:lnTo>
                  <a:lnTo>
                    <a:pt x="9908" y="1177"/>
                  </a:lnTo>
                  <a:lnTo>
                    <a:pt x="9907" y="1182"/>
                  </a:lnTo>
                  <a:lnTo>
                    <a:pt x="9905" y="1187"/>
                  </a:lnTo>
                  <a:lnTo>
                    <a:pt x="9903" y="1191"/>
                  </a:lnTo>
                  <a:lnTo>
                    <a:pt x="9901" y="1197"/>
                  </a:lnTo>
                  <a:lnTo>
                    <a:pt x="9897" y="1202"/>
                  </a:lnTo>
                  <a:lnTo>
                    <a:pt x="9891" y="1211"/>
                  </a:lnTo>
                  <a:lnTo>
                    <a:pt x="9883" y="1221"/>
                  </a:lnTo>
                  <a:lnTo>
                    <a:pt x="9880" y="1225"/>
                  </a:lnTo>
                  <a:lnTo>
                    <a:pt x="9878" y="1230"/>
                  </a:lnTo>
                  <a:lnTo>
                    <a:pt x="9876" y="1235"/>
                  </a:lnTo>
                  <a:lnTo>
                    <a:pt x="9875" y="1241"/>
                  </a:lnTo>
                  <a:lnTo>
                    <a:pt x="9866" y="1262"/>
                  </a:lnTo>
                  <a:lnTo>
                    <a:pt x="9858" y="1283"/>
                  </a:lnTo>
                  <a:lnTo>
                    <a:pt x="9852" y="1305"/>
                  </a:lnTo>
                  <a:lnTo>
                    <a:pt x="9846" y="1327"/>
                  </a:lnTo>
                  <a:lnTo>
                    <a:pt x="9840" y="1350"/>
                  </a:lnTo>
                  <a:lnTo>
                    <a:pt x="9835" y="1372"/>
                  </a:lnTo>
                  <a:lnTo>
                    <a:pt x="9829" y="1395"/>
                  </a:lnTo>
                  <a:lnTo>
                    <a:pt x="9823" y="1416"/>
                  </a:lnTo>
                  <a:lnTo>
                    <a:pt x="9815" y="1420"/>
                  </a:lnTo>
                  <a:lnTo>
                    <a:pt x="9806" y="1423"/>
                  </a:lnTo>
                  <a:lnTo>
                    <a:pt x="9796" y="1426"/>
                  </a:lnTo>
                  <a:lnTo>
                    <a:pt x="9786" y="1428"/>
                  </a:lnTo>
                  <a:lnTo>
                    <a:pt x="9765" y="1430"/>
                  </a:lnTo>
                  <a:lnTo>
                    <a:pt x="9743" y="1430"/>
                  </a:lnTo>
                  <a:lnTo>
                    <a:pt x="9720" y="1430"/>
                  </a:lnTo>
                  <a:lnTo>
                    <a:pt x="9697" y="1429"/>
                  </a:lnTo>
                  <a:lnTo>
                    <a:pt x="9675" y="1430"/>
                  </a:lnTo>
                  <a:lnTo>
                    <a:pt x="9653" y="1431"/>
                  </a:lnTo>
                  <a:lnTo>
                    <a:pt x="9592" y="1430"/>
                  </a:lnTo>
                  <a:lnTo>
                    <a:pt x="9532" y="1431"/>
                  </a:lnTo>
                  <a:lnTo>
                    <a:pt x="9470" y="1431"/>
                  </a:lnTo>
                  <a:lnTo>
                    <a:pt x="9409" y="1432"/>
                  </a:lnTo>
                  <a:lnTo>
                    <a:pt x="9349" y="1433"/>
                  </a:lnTo>
                  <a:lnTo>
                    <a:pt x="9287" y="1433"/>
                  </a:lnTo>
                  <a:lnTo>
                    <a:pt x="9227" y="1433"/>
                  </a:lnTo>
                  <a:lnTo>
                    <a:pt x="9168" y="1431"/>
                  </a:lnTo>
                  <a:lnTo>
                    <a:pt x="9164" y="1433"/>
                  </a:lnTo>
                  <a:lnTo>
                    <a:pt x="9161" y="1434"/>
                  </a:lnTo>
                  <a:lnTo>
                    <a:pt x="9157" y="1435"/>
                  </a:lnTo>
                  <a:lnTo>
                    <a:pt x="9153" y="1436"/>
                  </a:lnTo>
                  <a:lnTo>
                    <a:pt x="9150" y="1435"/>
                  </a:lnTo>
                  <a:lnTo>
                    <a:pt x="9147" y="1435"/>
                  </a:lnTo>
                  <a:lnTo>
                    <a:pt x="9145" y="1433"/>
                  </a:lnTo>
                  <a:lnTo>
                    <a:pt x="9142" y="1431"/>
                  </a:lnTo>
                  <a:lnTo>
                    <a:pt x="2998" y="1449"/>
                  </a:lnTo>
                  <a:lnTo>
                    <a:pt x="2906" y="1450"/>
                  </a:lnTo>
                  <a:lnTo>
                    <a:pt x="2813" y="1450"/>
                  </a:lnTo>
                  <a:lnTo>
                    <a:pt x="2723" y="1451"/>
                  </a:lnTo>
                  <a:lnTo>
                    <a:pt x="2632" y="1451"/>
                  </a:lnTo>
                  <a:lnTo>
                    <a:pt x="2542" y="1452"/>
                  </a:lnTo>
                  <a:lnTo>
                    <a:pt x="2451" y="1453"/>
                  </a:lnTo>
                  <a:lnTo>
                    <a:pt x="2361" y="1453"/>
                  </a:lnTo>
                  <a:lnTo>
                    <a:pt x="2270" y="1454"/>
                  </a:lnTo>
                  <a:lnTo>
                    <a:pt x="2180" y="1455"/>
                  </a:lnTo>
                  <a:lnTo>
                    <a:pt x="2090" y="1456"/>
                  </a:lnTo>
                  <a:lnTo>
                    <a:pt x="2000" y="1457"/>
                  </a:lnTo>
                  <a:lnTo>
                    <a:pt x="1909" y="1458"/>
                  </a:lnTo>
                  <a:lnTo>
                    <a:pt x="1819" y="1459"/>
                  </a:lnTo>
                  <a:lnTo>
                    <a:pt x="1728" y="1460"/>
                  </a:lnTo>
                  <a:lnTo>
                    <a:pt x="1637" y="1462"/>
                  </a:lnTo>
                  <a:lnTo>
                    <a:pt x="1545" y="1463"/>
                  </a:lnTo>
                  <a:lnTo>
                    <a:pt x="1508" y="1464"/>
                  </a:lnTo>
                  <a:lnTo>
                    <a:pt x="1470" y="1463"/>
                  </a:lnTo>
                  <a:lnTo>
                    <a:pt x="1432" y="1462"/>
                  </a:lnTo>
                  <a:lnTo>
                    <a:pt x="1394" y="1461"/>
                  </a:lnTo>
                  <a:lnTo>
                    <a:pt x="1356" y="1459"/>
                  </a:lnTo>
                  <a:lnTo>
                    <a:pt x="1318" y="1459"/>
                  </a:lnTo>
                  <a:lnTo>
                    <a:pt x="1280" y="1459"/>
                  </a:lnTo>
                  <a:lnTo>
                    <a:pt x="1243" y="1461"/>
                  </a:lnTo>
                  <a:lnTo>
                    <a:pt x="1236" y="1437"/>
                  </a:lnTo>
                  <a:lnTo>
                    <a:pt x="1230" y="1411"/>
                  </a:lnTo>
                  <a:lnTo>
                    <a:pt x="1224" y="1386"/>
                  </a:lnTo>
                  <a:lnTo>
                    <a:pt x="1218" y="1361"/>
                  </a:lnTo>
                  <a:lnTo>
                    <a:pt x="1212" y="1336"/>
                  </a:lnTo>
                  <a:lnTo>
                    <a:pt x="1203" y="1312"/>
                  </a:lnTo>
                  <a:lnTo>
                    <a:pt x="1199" y="1301"/>
                  </a:lnTo>
                  <a:lnTo>
                    <a:pt x="1194" y="1290"/>
                  </a:lnTo>
                  <a:lnTo>
                    <a:pt x="1188" y="1278"/>
                  </a:lnTo>
                  <a:lnTo>
                    <a:pt x="1182" y="1268"/>
                  </a:lnTo>
                  <a:lnTo>
                    <a:pt x="1192" y="1261"/>
                  </a:lnTo>
                  <a:lnTo>
                    <a:pt x="1201" y="1254"/>
                  </a:lnTo>
                  <a:lnTo>
                    <a:pt x="1210" y="1246"/>
                  </a:lnTo>
                  <a:lnTo>
                    <a:pt x="1218" y="1237"/>
                  </a:lnTo>
                  <a:lnTo>
                    <a:pt x="1226" y="1228"/>
                  </a:lnTo>
                  <a:lnTo>
                    <a:pt x="1233" y="1219"/>
                  </a:lnTo>
                  <a:lnTo>
                    <a:pt x="1239" y="1209"/>
                  </a:lnTo>
                  <a:lnTo>
                    <a:pt x="1245" y="1199"/>
                  </a:lnTo>
                  <a:lnTo>
                    <a:pt x="1250" y="1188"/>
                  </a:lnTo>
                  <a:lnTo>
                    <a:pt x="1256" y="1177"/>
                  </a:lnTo>
                  <a:lnTo>
                    <a:pt x="1260" y="1167"/>
                  </a:lnTo>
                  <a:lnTo>
                    <a:pt x="1264" y="1156"/>
                  </a:lnTo>
                  <a:lnTo>
                    <a:pt x="1270" y="1132"/>
                  </a:lnTo>
                  <a:lnTo>
                    <a:pt x="1274" y="1110"/>
                  </a:lnTo>
                  <a:lnTo>
                    <a:pt x="1278" y="1106"/>
                  </a:lnTo>
                  <a:lnTo>
                    <a:pt x="1281" y="1104"/>
                  </a:lnTo>
                  <a:lnTo>
                    <a:pt x="1285" y="1104"/>
                  </a:lnTo>
                  <a:lnTo>
                    <a:pt x="1289" y="1104"/>
                  </a:lnTo>
                  <a:lnTo>
                    <a:pt x="1299" y="1105"/>
                  </a:lnTo>
                  <a:lnTo>
                    <a:pt x="1308" y="1107"/>
                  </a:lnTo>
                  <a:lnTo>
                    <a:pt x="1340" y="1099"/>
                  </a:lnTo>
                  <a:lnTo>
                    <a:pt x="1374" y="1091"/>
                  </a:lnTo>
                  <a:lnTo>
                    <a:pt x="1391" y="1086"/>
                  </a:lnTo>
                  <a:lnTo>
                    <a:pt x="1407" y="1080"/>
                  </a:lnTo>
                  <a:lnTo>
                    <a:pt x="1422" y="1074"/>
                  </a:lnTo>
                  <a:lnTo>
                    <a:pt x="1438" y="1067"/>
                  </a:lnTo>
                  <a:lnTo>
                    <a:pt x="1453" y="1059"/>
                  </a:lnTo>
                  <a:lnTo>
                    <a:pt x="1466" y="1048"/>
                  </a:lnTo>
                  <a:lnTo>
                    <a:pt x="1479" y="1038"/>
                  </a:lnTo>
                  <a:lnTo>
                    <a:pt x="1492" y="1027"/>
                  </a:lnTo>
                  <a:lnTo>
                    <a:pt x="1502" y="1014"/>
                  </a:lnTo>
                  <a:lnTo>
                    <a:pt x="1512" y="999"/>
                  </a:lnTo>
                  <a:lnTo>
                    <a:pt x="1516" y="991"/>
                  </a:lnTo>
                  <a:lnTo>
                    <a:pt x="1520" y="983"/>
                  </a:lnTo>
                  <a:lnTo>
                    <a:pt x="1523" y="974"/>
                  </a:lnTo>
                  <a:lnTo>
                    <a:pt x="1526" y="966"/>
                  </a:lnTo>
                  <a:lnTo>
                    <a:pt x="1531" y="942"/>
                  </a:lnTo>
                  <a:lnTo>
                    <a:pt x="1533" y="918"/>
                  </a:lnTo>
                  <a:lnTo>
                    <a:pt x="1533" y="905"/>
                  </a:lnTo>
                  <a:lnTo>
                    <a:pt x="1533" y="893"/>
                  </a:lnTo>
                  <a:lnTo>
                    <a:pt x="1532" y="881"/>
                  </a:lnTo>
                  <a:lnTo>
                    <a:pt x="1531" y="868"/>
                  </a:lnTo>
                  <a:lnTo>
                    <a:pt x="1528" y="856"/>
                  </a:lnTo>
                  <a:lnTo>
                    <a:pt x="1524" y="845"/>
                  </a:lnTo>
                  <a:lnTo>
                    <a:pt x="1520" y="833"/>
                  </a:lnTo>
                  <a:lnTo>
                    <a:pt x="1515" y="821"/>
                  </a:lnTo>
                  <a:lnTo>
                    <a:pt x="1509" y="811"/>
                  </a:lnTo>
                  <a:lnTo>
                    <a:pt x="1502" y="802"/>
                  </a:lnTo>
                  <a:lnTo>
                    <a:pt x="1493" y="793"/>
                  </a:lnTo>
                  <a:lnTo>
                    <a:pt x="1484" y="784"/>
                  </a:lnTo>
                  <a:lnTo>
                    <a:pt x="1467" y="772"/>
                  </a:lnTo>
                  <a:lnTo>
                    <a:pt x="1451" y="762"/>
                  </a:lnTo>
                  <a:lnTo>
                    <a:pt x="1433" y="754"/>
                  </a:lnTo>
                  <a:lnTo>
                    <a:pt x="1416" y="747"/>
                  </a:lnTo>
                  <a:lnTo>
                    <a:pt x="1398" y="742"/>
                  </a:lnTo>
                  <a:lnTo>
                    <a:pt x="1378" y="738"/>
                  </a:lnTo>
                  <a:lnTo>
                    <a:pt x="1359" y="735"/>
                  </a:lnTo>
                  <a:lnTo>
                    <a:pt x="1338" y="734"/>
                  </a:lnTo>
                  <a:lnTo>
                    <a:pt x="1274" y="750"/>
                  </a:lnTo>
                  <a:lnTo>
                    <a:pt x="1270" y="741"/>
                  </a:lnTo>
                  <a:lnTo>
                    <a:pt x="1267" y="732"/>
                  </a:lnTo>
                  <a:lnTo>
                    <a:pt x="1264" y="722"/>
                  </a:lnTo>
                  <a:lnTo>
                    <a:pt x="1261" y="712"/>
                  </a:lnTo>
                  <a:lnTo>
                    <a:pt x="1257" y="693"/>
                  </a:lnTo>
                  <a:lnTo>
                    <a:pt x="1253" y="673"/>
                  </a:lnTo>
                  <a:lnTo>
                    <a:pt x="1228" y="646"/>
                  </a:lnTo>
                  <a:lnTo>
                    <a:pt x="1201" y="620"/>
                  </a:lnTo>
                  <a:lnTo>
                    <a:pt x="1174" y="594"/>
                  </a:lnTo>
                  <a:lnTo>
                    <a:pt x="1148" y="566"/>
                  </a:lnTo>
                  <a:lnTo>
                    <a:pt x="1147" y="561"/>
                  </a:lnTo>
                  <a:lnTo>
                    <a:pt x="1148" y="557"/>
                  </a:lnTo>
                  <a:lnTo>
                    <a:pt x="1149" y="552"/>
                  </a:lnTo>
                  <a:lnTo>
                    <a:pt x="1150" y="547"/>
                  </a:lnTo>
                  <a:lnTo>
                    <a:pt x="1154" y="537"/>
                  </a:lnTo>
                  <a:lnTo>
                    <a:pt x="1159" y="528"/>
                  </a:lnTo>
                  <a:lnTo>
                    <a:pt x="1172" y="512"/>
                  </a:lnTo>
                  <a:lnTo>
                    <a:pt x="1185" y="495"/>
                  </a:lnTo>
                  <a:lnTo>
                    <a:pt x="1192" y="474"/>
                  </a:lnTo>
                  <a:lnTo>
                    <a:pt x="1199" y="454"/>
                  </a:lnTo>
                  <a:lnTo>
                    <a:pt x="1208" y="433"/>
                  </a:lnTo>
                  <a:lnTo>
                    <a:pt x="1215" y="413"/>
                  </a:lnTo>
                  <a:lnTo>
                    <a:pt x="1221" y="391"/>
                  </a:lnTo>
                  <a:lnTo>
                    <a:pt x="1226" y="370"/>
                  </a:lnTo>
                  <a:lnTo>
                    <a:pt x="1228" y="359"/>
                  </a:lnTo>
                  <a:lnTo>
                    <a:pt x="1230" y="348"/>
                  </a:lnTo>
                  <a:lnTo>
                    <a:pt x="1231" y="337"/>
                  </a:lnTo>
                  <a:lnTo>
                    <a:pt x="1231" y="326"/>
                  </a:lnTo>
                  <a:lnTo>
                    <a:pt x="1248" y="323"/>
                  </a:lnTo>
                  <a:lnTo>
                    <a:pt x="1266" y="321"/>
                  </a:lnTo>
                  <a:lnTo>
                    <a:pt x="1284" y="321"/>
                  </a:lnTo>
                  <a:lnTo>
                    <a:pt x="1302" y="320"/>
                  </a:lnTo>
                  <a:lnTo>
                    <a:pt x="1338" y="321"/>
                  </a:lnTo>
                  <a:lnTo>
                    <a:pt x="1375" y="322"/>
                  </a:lnTo>
                  <a:lnTo>
                    <a:pt x="1412" y="323"/>
                  </a:lnTo>
                  <a:lnTo>
                    <a:pt x="1448" y="322"/>
                  </a:lnTo>
                  <a:lnTo>
                    <a:pt x="1465" y="321"/>
                  </a:lnTo>
                  <a:lnTo>
                    <a:pt x="1484" y="318"/>
                  </a:lnTo>
                  <a:lnTo>
                    <a:pt x="1500" y="315"/>
                  </a:lnTo>
                  <a:lnTo>
                    <a:pt x="1517" y="309"/>
                  </a:lnTo>
                  <a:lnTo>
                    <a:pt x="1718" y="310"/>
                  </a:lnTo>
                  <a:lnTo>
                    <a:pt x="1842" y="308"/>
                  </a:lnTo>
                  <a:lnTo>
                    <a:pt x="1966" y="306"/>
                  </a:lnTo>
                  <a:lnTo>
                    <a:pt x="2091" y="305"/>
                  </a:lnTo>
                  <a:lnTo>
                    <a:pt x="2215" y="303"/>
                  </a:lnTo>
                  <a:lnTo>
                    <a:pt x="2340" y="302"/>
                  </a:lnTo>
                  <a:lnTo>
                    <a:pt x="2464" y="301"/>
                  </a:lnTo>
                  <a:lnTo>
                    <a:pt x="2589" y="300"/>
                  </a:lnTo>
                  <a:lnTo>
                    <a:pt x="2712" y="298"/>
                  </a:lnTo>
                  <a:lnTo>
                    <a:pt x="2837" y="297"/>
                  </a:lnTo>
                  <a:lnTo>
                    <a:pt x="2961" y="296"/>
                  </a:lnTo>
                  <a:lnTo>
                    <a:pt x="3085" y="295"/>
                  </a:lnTo>
                  <a:lnTo>
                    <a:pt x="3209" y="294"/>
                  </a:lnTo>
                  <a:lnTo>
                    <a:pt x="3334" y="292"/>
                  </a:lnTo>
                  <a:lnTo>
                    <a:pt x="3458" y="291"/>
                  </a:lnTo>
                  <a:lnTo>
                    <a:pt x="3581" y="289"/>
                  </a:lnTo>
                  <a:lnTo>
                    <a:pt x="3706" y="287"/>
                  </a:lnTo>
                  <a:lnTo>
                    <a:pt x="3831" y="286"/>
                  </a:lnTo>
                  <a:lnTo>
                    <a:pt x="4056" y="286"/>
                  </a:lnTo>
                  <a:lnTo>
                    <a:pt x="4365" y="285"/>
                  </a:lnTo>
                  <a:lnTo>
                    <a:pt x="4747" y="284"/>
                  </a:lnTo>
                  <a:lnTo>
                    <a:pt x="5184" y="284"/>
                  </a:lnTo>
                  <a:lnTo>
                    <a:pt x="5665" y="283"/>
                  </a:lnTo>
                  <a:lnTo>
                    <a:pt x="6173" y="283"/>
                  </a:lnTo>
                  <a:lnTo>
                    <a:pt x="6696" y="282"/>
                  </a:lnTo>
                  <a:lnTo>
                    <a:pt x="7218" y="281"/>
                  </a:lnTo>
                  <a:lnTo>
                    <a:pt x="7727" y="281"/>
                  </a:lnTo>
                  <a:lnTo>
                    <a:pt x="8208" y="280"/>
                  </a:lnTo>
                  <a:lnTo>
                    <a:pt x="8646" y="280"/>
                  </a:lnTo>
                  <a:lnTo>
                    <a:pt x="9028" y="279"/>
                  </a:lnTo>
                  <a:lnTo>
                    <a:pt x="9339" y="278"/>
                  </a:lnTo>
                  <a:lnTo>
                    <a:pt x="9564" y="278"/>
                  </a:lnTo>
                  <a:lnTo>
                    <a:pt x="9690" y="277"/>
                  </a:lnTo>
                  <a:lnTo>
                    <a:pt x="9780" y="273"/>
                  </a:lnTo>
                  <a:lnTo>
                    <a:pt x="9787" y="284"/>
                  </a:lnTo>
                  <a:lnTo>
                    <a:pt x="9793" y="296"/>
                  </a:lnTo>
                  <a:lnTo>
                    <a:pt x="9799" y="308"/>
                  </a:lnTo>
                  <a:lnTo>
                    <a:pt x="9803" y="322"/>
                  </a:lnTo>
                  <a:lnTo>
                    <a:pt x="9807" y="335"/>
                  </a:lnTo>
                  <a:lnTo>
                    <a:pt x="9812" y="348"/>
                  </a:lnTo>
                  <a:lnTo>
                    <a:pt x="9817" y="361"/>
                  </a:lnTo>
                  <a:lnTo>
                    <a:pt x="9823" y="374"/>
                  </a:lnTo>
                  <a:lnTo>
                    <a:pt x="9832" y="395"/>
                  </a:lnTo>
                  <a:lnTo>
                    <a:pt x="9842" y="417"/>
                  </a:lnTo>
                  <a:lnTo>
                    <a:pt x="9853" y="438"/>
                  </a:lnTo>
                  <a:lnTo>
                    <a:pt x="9864" y="460"/>
                  </a:lnTo>
                  <a:lnTo>
                    <a:pt x="9876" y="480"/>
                  </a:lnTo>
                  <a:lnTo>
                    <a:pt x="9888" y="501"/>
                  </a:lnTo>
                  <a:lnTo>
                    <a:pt x="9902" y="520"/>
                  </a:lnTo>
                  <a:lnTo>
                    <a:pt x="9915" y="538"/>
                  </a:lnTo>
                  <a:lnTo>
                    <a:pt x="9910" y="544"/>
                  </a:lnTo>
                  <a:lnTo>
                    <a:pt x="9904" y="549"/>
                  </a:lnTo>
                  <a:lnTo>
                    <a:pt x="9897" y="553"/>
                  </a:lnTo>
                  <a:lnTo>
                    <a:pt x="9890" y="555"/>
                  </a:lnTo>
                  <a:lnTo>
                    <a:pt x="9874" y="559"/>
                  </a:lnTo>
                  <a:lnTo>
                    <a:pt x="9860" y="564"/>
                  </a:lnTo>
                  <a:close/>
                  <a:moveTo>
                    <a:pt x="9765" y="925"/>
                  </a:moveTo>
                  <a:lnTo>
                    <a:pt x="9753" y="928"/>
                  </a:lnTo>
                  <a:lnTo>
                    <a:pt x="9741" y="929"/>
                  </a:lnTo>
                  <a:lnTo>
                    <a:pt x="9729" y="929"/>
                  </a:lnTo>
                  <a:lnTo>
                    <a:pt x="9717" y="928"/>
                  </a:lnTo>
                  <a:lnTo>
                    <a:pt x="9706" y="926"/>
                  </a:lnTo>
                  <a:lnTo>
                    <a:pt x="9694" y="924"/>
                  </a:lnTo>
                  <a:lnTo>
                    <a:pt x="9683" y="921"/>
                  </a:lnTo>
                  <a:lnTo>
                    <a:pt x="9672" y="917"/>
                  </a:lnTo>
                  <a:lnTo>
                    <a:pt x="9665" y="911"/>
                  </a:lnTo>
                  <a:lnTo>
                    <a:pt x="9660" y="906"/>
                  </a:lnTo>
                  <a:lnTo>
                    <a:pt x="9654" y="900"/>
                  </a:lnTo>
                  <a:lnTo>
                    <a:pt x="9650" y="894"/>
                  </a:lnTo>
                  <a:lnTo>
                    <a:pt x="9646" y="887"/>
                  </a:lnTo>
                  <a:lnTo>
                    <a:pt x="9644" y="881"/>
                  </a:lnTo>
                  <a:lnTo>
                    <a:pt x="9642" y="874"/>
                  </a:lnTo>
                  <a:lnTo>
                    <a:pt x="9641" y="866"/>
                  </a:lnTo>
                  <a:lnTo>
                    <a:pt x="9640" y="852"/>
                  </a:lnTo>
                  <a:lnTo>
                    <a:pt x="9640" y="837"/>
                  </a:lnTo>
                  <a:lnTo>
                    <a:pt x="9642" y="821"/>
                  </a:lnTo>
                  <a:lnTo>
                    <a:pt x="9644" y="806"/>
                  </a:lnTo>
                  <a:lnTo>
                    <a:pt x="9647" y="798"/>
                  </a:lnTo>
                  <a:lnTo>
                    <a:pt x="9652" y="791"/>
                  </a:lnTo>
                  <a:lnTo>
                    <a:pt x="9658" y="785"/>
                  </a:lnTo>
                  <a:lnTo>
                    <a:pt x="9666" y="780"/>
                  </a:lnTo>
                  <a:lnTo>
                    <a:pt x="9673" y="775"/>
                  </a:lnTo>
                  <a:lnTo>
                    <a:pt x="9682" y="772"/>
                  </a:lnTo>
                  <a:lnTo>
                    <a:pt x="9690" y="770"/>
                  </a:lnTo>
                  <a:lnTo>
                    <a:pt x="9699" y="768"/>
                  </a:lnTo>
                  <a:lnTo>
                    <a:pt x="9712" y="767"/>
                  </a:lnTo>
                  <a:lnTo>
                    <a:pt x="9722" y="767"/>
                  </a:lnTo>
                  <a:lnTo>
                    <a:pt x="9733" y="768"/>
                  </a:lnTo>
                  <a:lnTo>
                    <a:pt x="9743" y="771"/>
                  </a:lnTo>
                  <a:lnTo>
                    <a:pt x="9754" y="775"/>
                  </a:lnTo>
                  <a:lnTo>
                    <a:pt x="9764" y="781"/>
                  </a:lnTo>
                  <a:lnTo>
                    <a:pt x="9774" y="786"/>
                  </a:lnTo>
                  <a:lnTo>
                    <a:pt x="9783" y="793"/>
                  </a:lnTo>
                  <a:lnTo>
                    <a:pt x="9789" y="799"/>
                  </a:lnTo>
                  <a:lnTo>
                    <a:pt x="9794" y="807"/>
                  </a:lnTo>
                  <a:lnTo>
                    <a:pt x="9799" y="815"/>
                  </a:lnTo>
                  <a:lnTo>
                    <a:pt x="9803" y="824"/>
                  </a:lnTo>
                  <a:lnTo>
                    <a:pt x="9806" y="833"/>
                  </a:lnTo>
                  <a:lnTo>
                    <a:pt x="9808" y="842"/>
                  </a:lnTo>
                  <a:lnTo>
                    <a:pt x="9809" y="852"/>
                  </a:lnTo>
                  <a:lnTo>
                    <a:pt x="9809" y="861"/>
                  </a:lnTo>
                  <a:lnTo>
                    <a:pt x="9807" y="872"/>
                  </a:lnTo>
                  <a:lnTo>
                    <a:pt x="9805" y="881"/>
                  </a:lnTo>
                  <a:lnTo>
                    <a:pt x="9802" y="890"/>
                  </a:lnTo>
                  <a:lnTo>
                    <a:pt x="9796" y="898"/>
                  </a:lnTo>
                  <a:lnTo>
                    <a:pt x="9790" y="906"/>
                  </a:lnTo>
                  <a:lnTo>
                    <a:pt x="9783" y="913"/>
                  </a:lnTo>
                  <a:lnTo>
                    <a:pt x="9775" y="920"/>
                  </a:lnTo>
                  <a:lnTo>
                    <a:pt x="9765" y="925"/>
                  </a:lnTo>
                  <a:close/>
                  <a:moveTo>
                    <a:pt x="9731" y="895"/>
                  </a:moveTo>
                  <a:lnTo>
                    <a:pt x="9724" y="894"/>
                  </a:lnTo>
                  <a:lnTo>
                    <a:pt x="9717" y="893"/>
                  </a:lnTo>
                  <a:lnTo>
                    <a:pt x="9710" y="890"/>
                  </a:lnTo>
                  <a:lnTo>
                    <a:pt x="9703" y="887"/>
                  </a:lnTo>
                  <a:lnTo>
                    <a:pt x="9698" y="882"/>
                  </a:lnTo>
                  <a:lnTo>
                    <a:pt x="9694" y="877"/>
                  </a:lnTo>
                  <a:lnTo>
                    <a:pt x="9691" y="871"/>
                  </a:lnTo>
                  <a:lnTo>
                    <a:pt x="9690" y="864"/>
                  </a:lnTo>
                  <a:lnTo>
                    <a:pt x="9691" y="850"/>
                  </a:lnTo>
                  <a:lnTo>
                    <a:pt x="9693" y="836"/>
                  </a:lnTo>
                  <a:lnTo>
                    <a:pt x="9696" y="830"/>
                  </a:lnTo>
                  <a:lnTo>
                    <a:pt x="9699" y="824"/>
                  </a:lnTo>
                  <a:lnTo>
                    <a:pt x="9702" y="821"/>
                  </a:lnTo>
                  <a:lnTo>
                    <a:pt x="9704" y="820"/>
                  </a:lnTo>
                  <a:lnTo>
                    <a:pt x="9709" y="818"/>
                  </a:lnTo>
                  <a:lnTo>
                    <a:pt x="9712" y="817"/>
                  </a:lnTo>
                  <a:lnTo>
                    <a:pt x="9719" y="819"/>
                  </a:lnTo>
                  <a:lnTo>
                    <a:pt x="9726" y="821"/>
                  </a:lnTo>
                  <a:lnTo>
                    <a:pt x="9733" y="825"/>
                  </a:lnTo>
                  <a:lnTo>
                    <a:pt x="9739" y="828"/>
                  </a:lnTo>
                  <a:lnTo>
                    <a:pt x="9745" y="832"/>
                  </a:lnTo>
                  <a:lnTo>
                    <a:pt x="9749" y="838"/>
                  </a:lnTo>
                  <a:lnTo>
                    <a:pt x="9754" y="844"/>
                  </a:lnTo>
                  <a:lnTo>
                    <a:pt x="9756" y="851"/>
                  </a:lnTo>
                  <a:lnTo>
                    <a:pt x="9756" y="857"/>
                  </a:lnTo>
                  <a:lnTo>
                    <a:pt x="9756" y="864"/>
                  </a:lnTo>
                  <a:lnTo>
                    <a:pt x="9755" y="871"/>
                  </a:lnTo>
                  <a:lnTo>
                    <a:pt x="9753" y="878"/>
                  </a:lnTo>
                  <a:lnTo>
                    <a:pt x="9748" y="884"/>
                  </a:lnTo>
                  <a:lnTo>
                    <a:pt x="9744" y="889"/>
                  </a:lnTo>
                  <a:lnTo>
                    <a:pt x="9741" y="891"/>
                  </a:lnTo>
                  <a:lnTo>
                    <a:pt x="9738" y="892"/>
                  </a:lnTo>
                  <a:lnTo>
                    <a:pt x="9734" y="894"/>
                  </a:lnTo>
                  <a:lnTo>
                    <a:pt x="9731" y="895"/>
                  </a:lnTo>
                  <a:close/>
                  <a:moveTo>
                    <a:pt x="3305" y="1689"/>
                  </a:moveTo>
                  <a:lnTo>
                    <a:pt x="3299" y="1686"/>
                  </a:lnTo>
                  <a:lnTo>
                    <a:pt x="3305" y="1674"/>
                  </a:lnTo>
                  <a:lnTo>
                    <a:pt x="3307" y="1674"/>
                  </a:lnTo>
                  <a:lnTo>
                    <a:pt x="3309" y="1676"/>
                  </a:lnTo>
                  <a:lnTo>
                    <a:pt x="3310" y="1678"/>
                  </a:lnTo>
                  <a:lnTo>
                    <a:pt x="3310" y="1680"/>
                  </a:lnTo>
                  <a:lnTo>
                    <a:pt x="3310" y="1683"/>
                  </a:lnTo>
                  <a:lnTo>
                    <a:pt x="3309" y="1685"/>
                  </a:lnTo>
                  <a:lnTo>
                    <a:pt x="3307" y="1687"/>
                  </a:lnTo>
                  <a:lnTo>
                    <a:pt x="3305" y="1689"/>
                  </a:lnTo>
                  <a:close/>
                  <a:moveTo>
                    <a:pt x="1372" y="1016"/>
                  </a:moveTo>
                  <a:lnTo>
                    <a:pt x="1367" y="1019"/>
                  </a:lnTo>
                  <a:lnTo>
                    <a:pt x="1362" y="1021"/>
                  </a:lnTo>
                  <a:lnTo>
                    <a:pt x="1356" y="1023"/>
                  </a:lnTo>
                  <a:lnTo>
                    <a:pt x="1350" y="1024"/>
                  </a:lnTo>
                  <a:lnTo>
                    <a:pt x="1337" y="1024"/>
                  </a:lnTo>
                  <a:lnTo>
                    <a:pt x="1325" y="1023"/>
                  </a:lnTo>
                  <a:lnTo>
                    <a:pt x="1314" y="1021"/>
                  </a:lnTo>
                  <a:lnTo>
                    <a:pt x="1303" y="1017"/>
                  </a:lnTo>
                  <a:lnTo>
                    <a:pt x="1292" y="1012"/>
                  </a:lnTo>
                  <a:lnTo>
                    <a:pt x="1283" y="1004"/>
                  </a:lnTo>
                  <a:lnTo>
                    <a:pt x="1278" y="1000"/>
                  </a:lnTo>
                  <a:lnTo>
                    <a:pt x="1273" y="996"/>
                  </a:lnTo>
                  <a:lnTo>
                    <a:pt x="1269" y="991"/>
                  </a:lnTo>
                  <a:lnTo>
                    <a:pt x="1266" y="986"/>
                  </a:lnTo>
                  <a:lnTo>
                    <a:pt x="1260" y="976"/>
                  </a:lnTo>
                  <a:lnTo>
                    <a:pt x="1256" y="964"/>
                  </a:lnTo>
                  <a:lnTo>
                    <a:pt x="1252" y="940"/>
                  </a:lnTo>
                  <a:lnTo>
                    <a:pt x="1249" y="917"/>
                  </a:lnTo>
                  <a:lnTo>
                    <a:pt x="1255" y="906"/>
                  </a:lnTo>
                  <a:lnTo>
                    <a:pt x="1258" y="896"/>
                  </a:lnTo>
                  <a:lnTo>
                    <a:pt x="1261" y="885"/>
                  </a:lnTo>
                  <a:lnTo>
                    <a:pt x="1263" y="875"/>
                  </a:lnTo>
                  <a:lnTo>
                    <a:pt x="1265" y="863"/>
                  </a:lnTo>
                  <a:lnTo>
                    <a:pt x="1267" y="853"/>
                  </a:lnTo>
                  <a:lnTo>
                    <a:pt x="1270" y="842"/>
                  </a:lnTo>
                  <a:lnTo>
                    <a:pt x="1274" y="833"/>
                  </a:lnTo>
                  <a:lnTo>
                    <a:pt x="1283" y="829"/>
                  </a:lnTo>
                  <a:lnTo>
                    <a:pt x="1293" y="825"/>
                  </a:lnTo>
                  <a:lnTo>
                    <a:pt x="1303" y="820"/>
                  </a:lnTo>
                  <a:lnTo>
                    <a:pt x="1313" y="817"/>
                  </a:lnTo>
                  <a:lnTo>
                    <a:pt x="1323" y="815"/>
                  </a:lnTo>
                  <a:lnTo>
                    <a:pt x="1333" y="813"/>
                  </a:lnTo>
                  <a:lnTo>
                    <a:pt x="1344" y="812"/>
                  </a:lnTo>
                  <a:lnTo>
                    <a:pt x="1354" y="812"/>
                  </a:lnTo>
                  <a:lnTo>
                    <a:pt x="1364" y="812"/>
                  </a:lnTo>
                  <a:lnTo>
                    <a:pt x="1374" y="813"/>
                  </a:lnTo>
                  <a:lnTo>
                    <a:pt x="1384" y="815"/>
                  </a:lnTo>
                  <a:lnTo>
                    <a:pt x="1394" y="818"/>
                  </a:lnTo>
                  <a:lnTo>
                    <a:pt x="1404" y="822"/>
                  </a:lnTo>
                  <a:lnTo>
                    <a:pt x="1413" y="828"/>
                  </a:lnTo>
                  <a:lnTo>
                    <a:pt x="1422" y="833"/>
                  </a:lnTo>
                  <a:lnTo>
                    <a:pt x="1431" y="840"/>
                  </a:lnTo>
                  <a:lnTo>
                    <a:pt x="1436" y="845"/>
                  </a:lnTo>
                  <a:lnTo>
                    <a:pt x="1439" y="851"/>
                  </a:lnTo>
                  <a:lnTo>
                    <a:pt x="1442" y="857"/>
                  </a:lnTo>
                  <a:lnTo>
                    <a:pt x="1444" y="863"/>
                  </a:lnTo>
                  <a:lnTo>
                    <a:pt x="1447" y="877"/>
                  </a:lnTo>
                  <a:lnTo>
                    <a:pt x="1449" y="890"/>
                  </a:lnTo>
                  <a:lnTo>
                    <a:pt x="1448" y="904"/>
                  </a:lnTo>
                  <a:lnTo>
                    <a:pt x="1446" y="918"/>
                  </a:lnTo>
                  <a:lnTo>
                    <a:pt x="1444" y="932"/>
                  </a:lnTo>
                  <a:lnTo>
                    <a:pt x="1441" y="944"/>
                  </a:lnTo>
                  <a:lnTo>
                    <a:pt x="1434" y="955"/>
                  </a:lnTo>
                  <a:lnTo>
                    <a:pt x="1427" y="967"/>
                  </a:lnTo>
                  <a:lnTo>
                    <a:pt x="1420" y="976"/>
                  </a:lnTo>
                  <a:lnTo>
                    <a:pt x="1412" y="985"/>
                  </a:lnTo>
                  <a:lnTo>
                    <a:pt x="1404" y="993"/>
                  </a:lnTo>
                  <a:lnTo>
                    <a:pt x="1394" y="1001"/>
                  </a:lnTo>
                  <a:lnTo>
                    <a:pt x="1383" y="1009"/>
                  </a:lnTo>
                  <a:lnTo>
                    <a:pt x="1372" y="1016"/>
                  </a:lnTo>
                  <a:close/>
                  <a:moveTo>
                    <a:pt x="1366" y="967"/>
                  </a:moveTo>
                  <a:lnTo>
                    <a:pt x="1359" y="970"/>
                  </a:lnTo>
                  <a:lnTo>
                    <a:pt x="1352" y="973"/>
                  </a:lnTo>
                  <a:lnTo>
                    <a:pt x="1344" y="974"/>
                  </a:lnTo>
                  <a:lnTo>
                    <a:pt x="1336" y="974"/>
                  </a:lnTo>
                  <a:lnTo>
                    <a:pt x="1328" y="974"/>
                  </a:lnTo>
                  <a:lnTo>
                    <a:pt x="1321" y="973"/>
                  </a:lnTo>
                  <a:lnTo>
                    <a:pt x="1314" y="971"/>
                  </a:lnTo>
                  <a:lnTo>
                    <a:pt x="1308" y="968"/>
                  </a:lnTo>
                  <a:lnTo>
                    <a:pt x="1302" y="959"/>
                  </a:lnTo>
                  <a:lnTo>
                    <a:pt x="1298" y="950"/>
                  </a:lnTo>
                  <a:lnTo>
                    <a:pt x="1294" y="941"/>
                  </a:lnTo>
                  <a:lnTo>
                    <a:pt x="1293" y="931"/>
                  </a:lnTo>
                  <a:lnTo>
                    <a:pt x="1293" y="921"/>
                  </a:lnTo>
                  <a:lnTo>
                    <a:pt x="1294" y="911"/>
                  </a:lnTo>
                  <a:lnTo>
                    <a:pt x="1298" y="902"/>
                  </a:lnTo>
                  <a:lnTo>
                    <a:pt x="1302" y="894"/>
                  </a:lnTo>
                  <a:lnTo>
                    <a:pt x="1310" y="883"/>
                  </a:lnTo>
                  <a:lnTo>
                    <a:pt x="1317" y="870"/>
                  </a:lnTo>
                  <a:lnTo>
                    <a:pt x="1321" y="863"/>
                  </a:lnTo>
                  <a:lnTo>
                    <a:pt x="1325" y="858"/>
                  </a:lnTo>
                  <a:lnTo>
                    <a:pt x="1331" y="853"/>
                  </a:lnTo>
                  <a:lnTo>
                    <a:pt x="1338" y="850"/>
                  </a:lnTo>
                  <a:lnTo>
                    <a:pt x="1348" y="853"/>
                  </a:lnTo>
                  <a:lnTo>
                    <a:pt x="1358" y="856"/>
                  </a:lnTo>
                  <a:lnTo>
                    <a:pt x="1367" y="860"/>
                  </a:lnTo>
                  <a:lnTo>
                    <a:pt x="1375" y="864"/>
                  </a:lnTo>
                  <a:lnTo>
                    <a:pt x="1384" y="871"/>
                  </a:lnTo>
                  <a:lnTo>
                    <a:pt x="1392" y="877"/>
                  </a:lnTo>
                  <a:lnTo>
                    <a:pt x="1398" y="884"/>
                  </a:lnTo>
                  <a:lnTo>
                    <a:pt x="1404" y="893"/>
                  </a:lnTo>
                  <a:lnTo>
                    <a:pt x="1404" y="903"/>
                  </a:lnTo>
                  <a:lnTo>
                    <a:pt x="1403" y="913"/>
                  </a:lnTo>
                  <a:lnTo>
                    <a:pt x="1400" y="924"/>
                  </a:lnTo>
                  <a:lnTo>
                    <a:pt x="1396" y="933"/>
                  </a:lnTo>
                  <a:lnTo>
                    <a:pt x="1390" y="942"/>
                  </a:lnTo>
                  <a:lnTo>
                    <a:pt x="1383" y="951"/>
                  </a:lnTo>
                  <a:lnTo>
                    <a:pt x="1375" y="959"/>
                  </a:lnTo>
                  <a:lnTo>
                    <a:pt x="1366" y="967"/>
                  </a:lnTo>
                  <a:close/>
                  <a:moveTo>
                    <a:pt x="933" y="427"/>
                  </a:moveTo>
                  <a:lnTo>
                    <a:pt x="923" y="433"/>
                  </a:lnTo>
                  <a:lnTo>
                    <a:pt x="914" y="438"/>
                  </a:lnTo>
                  <a:lnTo>
                    <a:pt x="905" y="441"/>
                  </a:lnTo>
                  <a:lnTo>
                    <a:pt x="896" y="442"/>
                  </a:lnTo>
                  <a:lnTo>
                    <a:pt x="887" y="442"/>
                  </a:lnTo>
                  <a:lnTo>
                    <a:pt x="877" y="441"/>
                  </a:lnTo>
                  <a:lnTo>
                    <a:pt x="868" y="438"/>
                  </a:lnTo>
                  <a:lnTo>
                    <a:pt x="859" y="434"/>
                  </a:lnTo>
                  <a:lnTo>
                    <a:pt x="853" y="427"/>
                  </a:lnTo>
                  <a:lnTo>
                    <a:pt x="848" y="418"/>
                  </a:lnTo>
                  <a:lnTo>
                    <a:pt x="843" y="410"/>
                  </a:lnTo>
                  <a:lnTo>
                    <a:pt x="839" y="400"/>
                  </a:lnTo>
                  <a:lnTo>
                    <a:pt x="835" y="396"/>
                  </a:lnTo>
                  <a:lnTo>
                    <a:pt x="832" y="393"/>
                  </a:lnTo>
                  <a:lnTo>
                    <a:pt x="829" y="389"/>
                  </a:lnTo>
                  <a:lnTo>
                    <a:pt x="826" y="387"/>
                  </a:lnTo>
                  <a:lnTo>
                    <a:pt x="822" y="385"/>
                  </a:lnTo>
                  <a:lnTo>
                    <a:pt x="817" y="383"/>
                  </a:lnTo>
                  <a:lnTo>
                    <a:pt x="812" y="383"/>
                  </a:lnTo>
                  <a:lnTo>
                    <a:pt x="806" y="383"/>
                  </a:lnTo>
                  <a:lnTo>
                    <a:pt x="800" y="384"/>
                  </a:lnTo>
                  <a:lnTo>
                    <a:pt x="793" y="387"/>
                  </a:lnTo>
                  <a:lnTo>
                    <a:pt x="785" y="391"/>
                  </a:lnTo>
                  <a:lnTo>
                    <a:pt x="779" y="395"/>
                  </a:lnTo>
                  <a:lnTo>
                    <a:pt x="773" y="401"/>
                  </a:lnTo>
                  <a:lnTo>
                    <a:pt x="767" y="407"/>
                  </a:lnTo>
                  <a:lnTo>
                    <a:pt x="762" y="414"/>
                  </a:lnTo>
                  <a:lnTo>
                    <a:pt x="757" y="420"/>
                  </a:lnTo>
                  <a:lnTo>
                    <a:pt x="756" y="450"/>
                  </a:lnTo>
                  <a:lnTo>
                    <a:pt x="755" y="479"/>
                  </a:lnTo>
                  <a:lnTo>
                    <a:pt x="756" y="486"/>
                  </a:lnTo>
                  <a:lnTo>
                    <a:pt x="757" y="492"/>
                  </a:lnTo>
                  <a:lnTo>
                    <a:pt x="759" y="500"/>
                  </a:lnTo>
                  <a:lnTo>
                    <a:pt x="762" y="505"/>
                  </a:lnTo>
                  <a:lnTo>
                    <a:pt x="766" y="511"/>
                  </a:lnTo>
                  <a:lnTo>
                    <a:pt x="771" y="516"/>
                  </a:lnTo>
                  <a:lnTo>
                    <a:pt x="777" y="520"/>
                  </a:lnTo>
                  <a:lnTo>
                    <a:pt x="784" y="524"/>
                  </a:lnTo>
                  <a:lnTo>
                    <a:pt x="789" y="530"/>
                  </a:lnTo>
                  <a:lnTo>
                    <a:pt x="797" y="534"/>
                  </a:lnTo>
                  <a:lnTo>
                    <a:pt x="804" y="537"/>
                  </a:lnTo>
                  <a:lnTo>
                    <a:pt x="811" y="540"/>
                  </a:lnTo>
                  <a:lnTo>
                    <a:pt x="818" y="543"/>
                  </a:lnTo>
                  <a:lnTo>
                    <a:pt x="825" y="548"/>
                  </a:lnTo>
                  <a:lnTo>
                    <a:pt x="828" y="550"/>
                  </a:lnTo>
                  <a:lnTo>
                    <a:pt x="831" y="553"/>
                  </a:lnTo>
                  <a:lnTo>
                    <a:pt x="834" y="557"/>
                  </a:lnTo>
                  <a:lnTo>
                    <a:pt x="836" y="561"/>
                  </a:lnTo>
                  <a:lnTo>
                    <a:pt x="836" y="572"/>
                  </a:lnTo>
                  <a:lnTo>
                    <a:pt x="834" y="582"/>
                  </a:lnTo>
                  <a:lnTo>
                    <a:pt x="831" y="593"/>
                  </a:lnTo>
                  <a:lnTo>
                    <a:pt x="828" y="602"/>
                  </a:lnTo>
                  <a:lnTo>
                    <a:pt x="819" y="621"/>
                  </a:lnTo>
                  <a:lnTo>
                    <a:pt x="809" y="640"/>
                  </a:lnTo>
                  <a:lnTo>
                    <a:pt x="799" y="658"/>
                  </a:lnTo>
                  <a:lnTo>
                    <a:pt x="789" y="677"/>
                  </a:lnTo>
                  <a:lnTo>
                    <a:pt x="785" y="688"/>
                  </a:lnTo>
                  <a:lnTo>
                    <a:pt x="782" y="697"/>
                  </a:lnTo>
                  <a:lnTo>
                    <a:pt x="779" y="708"/>
                  </a:lnTo>
                  <a:lnTo>
                    <a:pt x="778" y="718"/>
                  </a:lnTo>
                  <a:lnTo>
                    <a:pt x="776" y="731"/>
                  </a:lnTo>
                  <a:lnTo>
                    <a:pt x="776" y="743"/>
                  </a:lnTo>
                  <a:lnTo>
                    <a:pt x="776" y="755"/>
                  </a:lnTo>
                  <a:lnTo>
                    <a:pt x="776" y="767"/>
                  </a:lnTo>
                  <a:lnTo>
                    <a:pt x="778" y="780"/>
                  </a:lnTo>
                  <a:lnTo>
                    <a:pt x="780" y="791"/>
                  </a:lnTo>
                  <a:lnTo>
                    <a:pt x="783" y="803"/>
                  </a:lnTo>
                  <a:lnTo>
                    <a:pt x="787" y="814"/>
                  </a:lnTo>
                  <a:lnTo>
                    <a:pt x="791" y="826"/>
                  </a:lnTo>
                  <a:lnTo>
                    <a:pt x="797" y="837"/>
                  </a:lnTo>
                  <a:lnTo>
                    <a:pt x="803" y="848"/>
                  </a:lnTo>
                  <a:lnTo>
                    <a:pt x="809" y="858"/>
                  </a:lnTo>
                  <a:lnTo>
                    <a:pt x="816" y="868"/>
                  </a:lnTo>
                  <a:lnTo>
                    <a:pt x="823" y="878"/>
                  </a:lnTo>
                  <a:lnTo>
                    <a:pt x="831" y="888"/>
                  </a:lnTo>
                  <a:lnTo>
                    <a:pt x="841" y="896"/>
                  </a:lnTo>
                  <a:lnTo>
                    <a:pt x="848" y="900"/>
                  </a:lnTo>
                  <a:lnTo>
                    <a:pt x="855" y="903"/>
                  </a:lnTo>
                  <a:lnTo>
                    <a:pt x="862" y="908"/>
                  </a:lnTo>
                  <a:lnTo>
                    <a:pt x="867" y="913"/>
                  </a:lnTo>
                  <a:lnTo>
                    <a:pt x="872" y="919"/>
                  </a:lnTo>
                  <a:lnTo>
                    <a:pt x="877" y="926"/>
                  </a:lnTo>
                  <a:lnTo>
                    <a:pt x="880" y="933"/>
                  </a:lnTo>
                  <a:lnTo>
                    <a:pt x="883" y="942"/>
                  </a:lnTo>
                  <a:lnTo>
                    <a:pt x="881" y="947"/>
                  </a:lnTo>
                  <a:lnTo>
                    <a:pt x="879" y="951"/>
                  </a:lnTo>
                  <a:lnTo>
                    <a:pt x="877" y="955"/>
                  </a:lnTo>
                  <a:lnTo>
                    <a:pt x="875" y="959"/>
                  </a:lnTo>
                  <a:lnTo>
                    <a:pt x="869" y="968"/>
                  </a:lnTo>
                  <a:lnTo>
                    <a:pt x="862" y="974"/>
                  </a:lnTo>
                  <a:lnTo>
                    <a:pt x="854" y="981"/>
                  </a:lnTo>
                  <a:lnTo>
                    <a:pt x="846" y="988"/>
                  </a:lnTo>
                  <a:lnTo>
                    <a:pt x="839" y="995"/>
                  </a:lnTo>
                  <a:lnTo>
                    <a:pt x="830" y="1004"/>
                  </a:lnTo>
                  <a:lnTo>
                    <a:pt x="823" y="1014"/>
                  </a:lnTo>
                  <a:lnTo>
                    <a:pt x="817" y="1023"/>
                  </a:lnTo>
                  <a:lnTo>
                    <a:pt x="812" y="1034"/>
                  </a:lnTo>
                  <a:lnTo>
                    <a:pt x="808" y="1045"/>
                  </a:lnTo>
                  <a:lnTo>
                    <a:pt x="805" y="1058"/>
                  </a:lnTo>
                  <a:lnTo>
                    <a:pt x="803" y="1070"/>
                  </a:lnTo>
                  <a:lnTo>
                    <a:pt x="802" y="1082"/>
                  </a:lnTo>
                  <a:lnTo>
                    <a:pt x="801" y="1094"/>
                  </a:lnTo>
                  <a:lnTo>
                    <a:pt x="802" y="1108"/>
                  </a:lnTo>
                  <a:lnTo>
                    <a:pt x="803" y="1121"/>
                  </a:lnTo>
                  <a:lnTo>
                    <a:pt x="805" y="1133"/>
                  </a:lnTo>
                  <a:lnTo>
                    <a:pt x="808" y="1145"/>
                  </a:lnTo>
                  <a:lnTo>
                    <a:pt x="811" y="1158"/>
                  </a:lnTo>
                  <a:lnTo>
                    <a:pt x="815" y="1170"/>
                  </a:lnTo>
                  <a:lnTo>
                    <a:pt x="820" y="1181"/>
                  </a:lnTo>
                  <a:lnTo>
                    <a:pt x="824" y="1191"/>
                  </a:lnTo>
                  <a:lnTo>
                    <a:pt x="832" y="1202"/>
                  </a:lnTo>
                  <a:lnTo>
                    <a:pt x="840" y="1213"/>
                  </a:lnTo>
                  <a:lnTo>
                    <a:pt x="842" y="1218"/>
                  </a:lnTo>
                  <a:lnTo>
                    <a:pt x="843" y="1224"/>
                  </a:lnTo>
                  <a:lnTo>
                    <a:pt x="843" y="1231"/>
                  </a:lnTo>
                  <a:lnTo>
                    <a:pt x="841" y="1237"/>
                  </a:lnTo>
                  <a:lnTo>
                    <a:pt x="828" y="1248"/>
                  </a:lnTo>
                  <a:lnTo>
                    <a:pt x="816" y="1257"/>
                  </a:lnTo>
                  <a:lnTo>
                    <a:pt x="804" y="1268"/>
                  </a:lnTo>
                  <a:lnTo>
                    <a:pt x="793" y="1279"/>
                  </a:lnTo>
                  <a:lnTo>
                    <a:pt x="782" y="1292"/>
                  </a:lnTo>
                  <a:lnTo>
                    <a:pt x="773" y="1304"/>
                  </a:lnTo>
                  <a:lnTo>
                    <a:pt x="770" y="1311"/>
                  </a:lnTo>
                  <a:lnTo>
                    <a:pt x="767" y="1318"/>
                  </a:lnTo>
                  <a:lnTo>
                    <a:pt x="765" y="1326"/>
                  </a:lnTo>
                  <a:lnTo>
                    <a:pt x="763" y="1335"/>
                  </a:lnTo>
                  <a:lnTo>
                    <a:pt x="764" y="1348"/>
                  </a:lnTo>
                  <a:lnTo>
                    <a:pt x="766" y="1362"/>
                  </a:lnTo>
                  <a:lnTo>
                    <a:pt x="768" y="1375"/>
                  </a:lnTo>
                  <a:lnTo>
                    <a:pt x="772" y="1389"/>
                  </a:lnTo>
                  <a:lnTo>
                    <a:pt x="774" y="1394"/>
                  </a:lnTo>
                  <a:lnTo>
                    <a:pt x="776" y="1400"/>
                  </a:lnTo>
                  <a:lnTo>
                    <a:pt x="779" y="1405"/>
                  </a:lnTo>
                  <a:lnTo>
                    <a:pt x="783" y="1410"/>
                  </a:lnTo>
                  <a:lnTo>
                    <a:pt x="787" y="1415"/>
                  </a:lnTo>
                  <a:lnTo>
                    <a:pt x="791" y="1419"/>
                  </a:lnTo>
                  <a:lnTo>
                    <a:pt x="798" y="1422"/>
                  </a:lnTo>
                  <a:lnTo>
                    <a:pt x="803" y="1426"/>
                  </a:lnTo>
                  <a:lnTo>
                    <a:pt x="811" y="1428"/>
                  </a:lnTo>
                  <a:lnTo>
                    <a:pt x="818" y="1428"/>
                  </a:lnTo>
                  <a:lnTo>
                    <a:pt x="824" y="1427"/>
                  </a:lnTo>
                  <a:lnTo>
                    <a:pt x="829" y="1424"/>
                  </a:lnTo>
                  <a:lnTo>
                    <a:pt x="834" y="1421"/>
                  </a:lnTo>
                  <a:lnTo>
                    <a:pt x="839" y="1417"/>
                  </a:lnTo>
                  <a:lnTo>
                    <a:pt x="843" y="1413"/>
                  </a:lnTo>
                  <a:lnTo>
                    <a:pt x="847" y="1408"/>
                  </a:lnTo>
                  <a:lnTo>
                    <a:pt x="854" y="1398"/>
                  </a:lnTo>
                  <a:lnTo>
                    <a:pt x="861" y="1387"/>
                  </a:lnTo>
                  <a:lnTo>
                    <a:pt x="865" y="1382"/>
                  </a:lnTo>
                  <a:lnTo>
                    <a:pt x="868" y="1377"/>
                  </a:lnTo>
                  <a:lnTo>
                    <a:pt x="872" y="1373"/>
                  </a:lnTo>
                  <a:lnTo>
                    <a:pt x="877" y="1369"/>
                  </a:lnTo>
                  <a:lnTo>
                    <a:pt x="900" y="1374"/>
                  </a:lnTo>
                  <a:lnTo>
                    <a:pt x="924" y="1381"/>
                  </a:lnTo>
                  <a:lnTo>
                    <a:pt x="929" y="1383"/>
                  </a:lnTo>
                  <a:lnTo>
                    <a:pt x="935" y="1385"/>
                  </a:lnTo>
                  <a:lnTo>
                    <a:pt x="940" y="1388"/>
                  </a:lnTo>
                  <a:lnTo>
                    <a:pt x="943" y="1391"/>
                  </a:lnTo>
                  <a:lnTo>
                    <a:pt x="947" y="1395"/>
                  </a:lnTo>
                  <a:lnTo>
                    <a:pt x="949" y="1400"/>
                  </a:lnTo>
                  <a:lnTo>
                    <a:pt x="950" y="1405"/>
                  </a:lnTo>
                  <a:lnTo>
                    <a:pt x="951" y="1412"/>
                  </a:lnTo>
                  <a:lnTo>
                    <a:pt x="957" y="1417"/>
                  </a:lnTo>
                  <a:lnTo>
                    <a:pt x="962" y="1423"/>
                  </a:lnTo>
                  <a:lnTo>
                    <a:pt x="966" y="1430"/>
                  </a:lnTo>
                  <a:lnTo>
                    <a:pt x="970" y="1436"/>
                  </a:lnTo>
                  <a:lnTo>
                    <a:pt x="972" y="1443"/>
                  </a:lnTo>
                  <a:lnTo>
                    <a:pt x="974" y="1450"/>
                  </a:lnTo>
                  <a:lnTo>
                    <a:pt x="975" y="1458"/>
                  </a:lnTo>
                  <a:lnTo>
                    <a:pt x="975" y="1465"/>
                  </a:lnTo>
                  <a:lnTo>
                    <a:pt x="974" y="1482"/>
                  </a:lnTo>
                  <a:lnTo>
                    <a:pt x="971" y="1497"/>
                  </a:lnTo>
                  <a:lnTo>
                    <a:pt x="967" y="1513"/>
                  </a:lnTo>
                  <a:lnTo>
                    <a:pt x="963" y="1529"/>
                  </a:lnTo>
                  <a:lnTo>
                    <a:pt x="953" y="1545"/>
                  </a:lnTo>
                  <a:lnTo>
                    <a:pt x="943" y="1560"/>
                  </a:lnTo>
                  <a:lnTo>
                    <a:pt x="937" y="1568"/>
                  </a:lnTo>
                  <a:lnTo>
                    <a:pt x="931" y="1575"/>
                  </a:lnTo>
                  <a:lnTo>
                    <a:pt x="923" y="1581"/>
                  </a:lnTo>
                  <a:lnTo>
                    <a:pt x="916" y="1586"/>
                  </a:lnTo>
                  <a:lnTo>
                    <a:pt x="909" y="1591"/>
                  </a:lnTo>
                  <a:lnTo>
                    <a:pt x="902" y="1595"/>
                  </a:lnTo>
                  <a:lnTo>
                    <a:pt x="894" y="1598"/>
                  </a:lnTo>
                  <a:lnTo>
                    <a:pt x="886" y="1601"/>
                  </a:lnTo>
                  <a:lnTo>
                    <a:pt x="877" y="1603"/>
                  </a:lnTo>
                  <a:lnTo>
                    <a:pt x="868" y="1604"/>
                  </a:lnTo>
                  <a:lnTo>
                    <a:pt x="859" y="1604"/>
                  </a:lnTo>
                  <a:lnTo>
                    <a:pt x="850" y="1604"/>
                  </a:lnTo>
                  <a:lnTo>
                    <a:pt x="832" y="1603"/>
                  </a:lnTo>
                  <a:lnTo>
                    <a:pt x="815" y="1602"/>
                  </a:lnTo>
                  <a:lnTo>
                    <a:pt x="798" y="1599"/>
                  </a:lnTo>
                  <a:lnTo>
                    <a:pt x="781" y="1596"/>
                  </a:lnTo>
                  <a:lnTo>
                    <a:pt x="765" y="1591"/>
                  </a:lnTo>
                  <a:lnTo>
                    <a:pt x="749" y="1585"/>
                  </a:lnTo>
                  <a:lnTo>
                    <a:pt x="733" y="1578"/>
                  </a:lnTo>
                  <a:lnTo>
                    <a:pt x="719" y="1570"/>
                  </a:lnTo>
                  <a:lnTo>
                    <a:pt x="705" y="1561"/>
                  </a:lnTo>
                  <a:lnTo>
                    <a:pt x="691" y="1551"/>
                  </a:lnTo>
                  <a:lnTo>
                    <a:pt x="679" y="1540"/>
                  </a:lnTo>
                  <a:lnTo>
                    <a:pt x="668" y="1528"/>
                  </a:lnTo>
                  <a:lnTo>
                    <a:pt x="658" y="1515"/>
                  </a:lnTo>
                  <a:lnTo>
                    <a:pt x="648" y="1501"/>
                  </a:lnTo>
                  <a:lnTo>
                    <a:pt x="640" y="1487"/>
                  </a:lnTo>
                  <a:lnTo>
                    <a:pt x="634" y="1471"/>
                  </a:lnTo>
                  <a:lnTo>
                    <a:pt x="626" y="1461"/>
                  </a:lnTo>
                  <a:lnTo>
                    <a:pt x="619" y="1451"/>
                  </a:lnTo>
                  <a:lnTo>
                    <a:pt x="613" y="1441"/>
                  </a:lnTo>
                  <a:lnTo>
                    <a:pt x="606" y="1431"/>
                  </a:lnTo>
                  <a:lnTo>
                    <a:pt x="595" y="1409"/>
                  </a:lnTo>
                  <a:lnTo>
                    <a:pt x="586" y="1388"/>
                  </a:lnTo>
                  <a:lnTo>
                    <a:pt x="579" y="1365"/>
                  </a:lnTo>
                  <a:lnTo>
                    <a:pt x="572" y="1343"/>
                  </a:lnTo>
                  <a:lnTo>
                    <a:pt x="566" y="1319"/>
                  </a:lnTo>
                  <a:lnTo>
                    <a:pt x="560" y="1297"/>
                  </a:lnTo>
                  <a:lnTo>
                    <a:pt x="560" y="1287"/>
                  </a:lnTo>
                  <a:lnTo>
                    <a:pt x="559" y="1277"/>
                  </a:lnTo>
                  <a:lnTo>
                    <a:pt x="558" y="1268"/>
                  </a:lnTo>
                  <a:lnTo>
                    <a:pt x="556" y="1259"/>
                  </a:lnTo>
                  <a:lnTo>
                    <a:pt x="552" y="1241"/>
                  </a:lnTo>
                  <a:lnTo>
                    <a:pt x="549" y="1222"/>
                  </a:lnTo>
                  <a:lnTo>
                    <a:pt x="548" y="1214"/>
                  </a:lnTo>
                  <a:lnTo>
                    <a:pt x="547" y="1205"/>
                  </a:lnTo>
                  <a:lnTo>
                    <a:pt x="547" y="1197"/>
                  </a:lnTo>
                  <a:lnTo>
                    <a:pt x="549" y="1188"/>
                  </a:lnTo>
                  <a:lnTo>
                    <a:pt x="551" y="1179"/>
                  </a:lnTo>
                  <a:lnTo>
                    <a:pt x="554" y="1171"/>
                  </a:lnTo>
                  <a:lnTo>
                    <a:pt x="559" y="1163"/>
                  </a:lnTo>
                  <a:lnTo>
                    <a:pt x="567" y="1155"/>
                  </a:lnTo>
                  <a:lnTo>
                    <a:pt x="575" y="1128"/>
                  </a:lnTo>
                  <a:lnTo>
                    <a:pt x="583" y="1102"/>
                  </a:lnTo>
                  <a:lnTo>
                    <a:pt x="586" y="1087"/>
                  </a:lnTo>
                  <a:lnTo>
                    <a:pt x="589" y="1073"/>
                  </a:lnTo>
                  <a:lnTo>
                    <a:pt x="591" y="1059"/>
                  </a:lnTo>
                  <a:lnTo>
                    <a:pt x="593" y="1044"/>
                  </a:lnTo>
                  <a:lnTo>
                    <a:pt x="594" y="1029"/>
                  </a:lnTo>
                  <a:lnTo>
                    <a:pt x="593" y="1015"/>
                  </a:lnTo>
                  <a:lnTo>
                    <a:pt x="592" y="1000"/>
                  </a:lnTo>
                  <a:lnTo>
                    <a:pt x="590" y="987"/>
                  </a:lnTo>
                  <a:lnTo>
                    <a:pt x="587" y="973"/>
                  </a:lnTo>
                  <a:lnTo>
                    <a:pt x="583" y="959"/>
                  </a:lnTo>
                  <a:lnTo>
                    <a:pt x="577" y="946"/>
                  </a:lnTo>
                  <a:lnTo>
                    <a:pt x="570" y="933"/>
                  </a:lnTo>
                  <a:lnTo>
                    <a:pt x="564" y="929"/>
                  </a:lnTo>
                  <a:lnTo>
                    <a:pt x="557" y="924"/>
                  </a:lnTo>
                  <a:lnTo>
                    <a:pt x="551" y="919"/>
                  </a:lnTo>
                  <a:lnTo>
                    <a:pt x="547" y="912"/>
                  </a:lnTo>
                  <a:lnTo>
                    <a:pt x="544" y="906"/>
                  </a:lnTo>
                  <a:lnTo>
                    <a:pt x="542" y="899"/>
                  </a:lnTo>
                  <a:lnTo>
                    <a:pt x="543" y="896"/>
                  </a:lnTo>
                  <a:lnTo>
                    <a:pt x="543" y="892"/>
                  </a:lnTo>
                  <a:lnTo>
                    <a:pt x="545" y="888"/>
                  </a:lnTo>
                  <a:lnTo>
                    <a:pt x="547" y="884"/>
                  </a:lnTo>
                  <a:lnTo>
                    <a:pt x="560" y="866"/>
                  </a:lnTo>
                  <a:lnTo>
                    <a:pt x="573" y="849"/>
                  </a:lnTo>
                  <a:lnTo>
                    <a:pt x="584" y="830"/>
                  </a:lnTo>
                  <a:lnTo>
                    <a:pt x="594" y="811"/>
                  </a:lnTo>
                  <a:lnTo>
                    <a:pt x="599" y="801"/>
                  </a:lnTo>
                  <a:lnTo>
                    <a:pt x="602" y="791"/>
                  </a:lnTo>
                  <a:lnTo>
                    <a:pt x="605" y="781"/>
                  </a:lnTo>
                  <a:lnTo>
                    <a:pt x="609" y="770"/>
                  </a:lnTo>
                  <a:lnTo>
                    <a:pt x="610" y="760"/>
                  </a:lnTo>
                  <a:lnTo>
                    <a:pt x="611" y="749"/>
                  </a:lnTo>
                  <a:lnTo>
                    <a:pt x="611" y="738"/>
                  </a:lnTo>
                  <a:lnTo>
                    <a:pt x="610" y="726"/>
                  </a:lnTo>
                  <a:lnTo>
                    <a:pt x="600" y="707"/>
                  </a:lnTo>
                  <a:lnTo>
                    <a:pt x="590" y="688"/>
                  </a:lnTo>
                  <a:lnTo>
                    <a:pt x="580" y="668"/>
                  </a:lnTo>
                  <a:lnTo>
                    <a:pt x="570" y="649"/>
                  </a:lnTo>
                  <a:lnTo>
                    <a:pt x="566" y="639"/>
                  </a:lnTo>
                  <a:lnTo>
                    <a:pt x="563" y="629"/>
                  </a:lnTo>
                  <a:lnTo>
                    <a:pt x="559" y="619"/>
                  </a:lnTo>
                  <a:lnTo>
                    <a:pt x="558" y="608"/>
                  </a:lnTo>
                  <a:lnTo>
                    <a:pt x="557" y="598"/>
                  </a:lnTo>
                  <a:lnTo>
                    <a:pt x="558" y="586"/>
                  </a:lnTo>
                  <a:lnTo>
                    <a:pt x="559" y="575"/>
                  </a:lnTo>
                  <a:lnTo>
                    <a:pt x="564" y="564"/>
                  </a:lnTo>
                  <a:lnTo>
                    <a:pt x="565" y="550"/>
                  </a:lnTo>
                  <a:lnTo>
                    <a:pt x="567" y="535"/>
                  </a:lnTo>
                  <a:lnTo>
                    <a:pt x="572" y="522"/>
                  </a:lnTo>
                  <a:lnTo>
                    <a:pt x="577" y="510"/>
                  </a:lnTo>
                  <a:lnTo>
                    <a:pt x="589" y="484"/>
                  </a:lnTo>
                  <a:lnTo>
                    <a:pt x="600" y="459"/>
                  </a:lnTo>
                  <a:lnTo>
                    <a:pt x="607" y="439"/>
                  </a:lnTo>
                  <a:lnTo>
                    <a:pt x="617" y="420"/>
                  </a:lnTo>
                  <a:lnTo>
                    <a:pt x="626" y="401"/>
                  </a:lnTo>
                  <a:lnTo>
                    <a:pt x="637" y="383"/>
                  </a:lnTo>
                  <a:lnTo>
                    <a:pt x="648" y="366"/>
                  </a:lnTo>
                  <a:lnTo>
                    <a:pt x="662" y="348"/>
                  </a:lnTo>
                  <a:lnTo>
                    <a:pt x="675" y="332"/>
                  </a:lnTo>
                  <a:lnTo>
                    <a:pt x="690" y="316"/>
                  </a:lnTo>
                  <a:lnTo>
                    <a:pt x="706" y="301"/>
                  </a:lnTo>
                  <a:lnTo>
                    <a:pt x="722" y="287"/>
                  </a:lnTo>
                  <a:lnTo>
                    <a:pt x="738" y="274"/>
                  </a:lnTo>
                  <a:lnTo>
                    <a:pt x="756" y="262"/>
                  </a:lnTo>
                  <a:lnTo>
                    <a:pt x="774" y="251"/>
                  </a:lnTo>
                  <a:lnTo>
                    <a:pt x="793" y="241"/>
                  </a:lnTo>
                  <a:lnTo>
                    <a:pt x="811" y="233"/>
                  </a:lnTo>
                  <a:lnTo>
                    <a:pt x="830" y="226"/>
                  </a:lnTo>
                  <a:lnTo>
                    <a:pt x="863" y="222"/>
                  </a:lnTo>
                  <a:lnTo>
                    <a:pt x="896" y="220"/>
                  </a:lnTo>
                  <a:lnTo>
                    <a:pt x="904" y="220"/>
                  </a:lnTo>
                  <a:lnTo>
                    <a:pt x="911" y="222"/>
                  </a:lnTo>
                  <a:lnTo>
                    <a:pt x="919" y="223"/>
                  </a:lnTo>
                  <a:lnTo>
                    <a:pt x="926" y="226"/>
                  </a:lnTo>
                  <a:lnTo>
                    <a:pt x="934" y="229"/>
                  </a:lnTo>
                  <a:lnTo>
                    <a:pt x="941" y="232"/>
                  </a:lnTo>
                  <a:lnTo>
                    <a:pt x="948" y="237"/>
                  </a:lnTo>
                  <a:lnTo>
                    <a:pt x="954" y="242"/>
                  </a:lnTo>
                  <a:lnTo>
                    <a:pt x="991" y="288"/>
                  </a:lnTo>
                  <a:lnTo>
                    <a:pt x="991" y="307"/>
                  </a:lnTo>
                  <a:lnTo>
                    <a:pt x="990" y="327"/>
                  </a:lnTo>
                  <a:lnTo>
                    <a:pt x="989" y="337"/>
                  </a:lnTo>
                  <a:lnTo>
                    <a:pt x="987" y="347"/>
                  </a:lnTo>
                  <a:lnTo>
                    <a:pt x="985" y="357"/>
                  </a:lnTo>
                  <a:lnTo>
                    <a:pt x="983" y="367"/>
                  </a:lnTo>
                  <a:lnTo>
                    <a:pt x="980" y="376"/>
                  </a:lnTo>
                  <a:lnTo>
                    <a:pt x="975" y="385"/>
                  </a:lnTo>
                  <a:lnTo>
                    <a:pt x="970" y="394"/>
                  </a:lnTo>
                  <a:lnTo>
                    <a:pt x="965" y="401"/>
                  </a:lnTo>
                  <a:lnTo>
                    <a:pt x="958" y="410"/>
                  </a:lnTo>
                  <a:lnTo>
                    <a:pt x="951" y="416"/>
                  </a:lnTo>
                  <a:lnTo>
                    <a:pt x="942" y="422"/>
                  </a:lnTo>
                  <a:lnTo>
                    <a:pt x="933" y="427"/>
                  </a:lnTo>
                  <a:close/>
                  <a:moveTo>
                    <a:pt x="911" y="394"/>
                  </a:moveTo>
                  <a:lnTo>
                    <a:pt x="904" y="392"/>
                  </a:lnTo>
                  <a:lnTo>
                    <a:pt x="898" y="390"/>
                  </a:lnTo>
                  <a:lnTo>
                    <a:pt x="893" y="386"/>
                  </a:lnTo>
                  <a:lnTo>
                    <a:pt x="888" y="382"/>
                  </a:lnTo>
                  <a:lnTo>
                    <a:pt x="877" y="373"/>
                  </a:lnTo>
                  <a:lnTo>
                    <a:pt x="868" y="364"/>
                  </a:lnTo>
                  <a:lnTo>
                    <a:pt x="864" y="358"/>
                  </a:lnTo>
                  <a:lnTo>
                    <a:pt x="859" y="354"/>
                  </a:lnTo>
                  <a:lnTo>
                    <a:pt x="854" y="350"/>
                  </a:lnTo>
                  <a:lnTo>
                    <a:pt x="849" y="347"/>
                  </a:lnTo>
                  <a:lnTo>
                    <a:pt x="843" y="344"/>
                  </a:lnTo>
                  <a:lnTo>
                    <a:pt x="836" y="342"/>
                  </a:lnTo>
                  <a:lnTo>
                    <a:pt x="829" y="342"/>
                  </a:lnTo>
                  <a:lnTo>
                    <a:pt x="821" y="342"/>
                  </a:lnTo>
                  <a:lnTo>
                    <a:pt x="809" y="346"/>
                  </a:lnTo>
                  <a:lnTo>
                    <a:pt x="796" y="350"/>
                  </a:lnTo>
                  <a:lnTo>
                    <a:pt x="783" y="355"/>
                  </a:lnTo>
                  <a:lnTo>
                    <a:pt x="771" y="362"/>
                  </a:lnTo>
                  <a:lnTo>
                    <a:pt x="760" y="368"/>
                  </a:lnTo>
                  <a:lnTo>
                    <a:pt x="750" y="376"/>
                  </a:lnTo>
                  <a:lnTo>
                    <a:pt x="744" y="380"/>
                  </a:lnTo>
                  <a:lnTo>
                    <a:pt x="740" y="385"/>
                  </a:lnTo>
                  <a:lnTo>
                    <a:pt x="736" y="390"/>
                  </a:lnTo>
                  <a:lnTo>
                    <a:pt x="732" y="396"/>
                  </a:lnTo>
                  <a:lnTo>
                    <a:pt x="727" y="404"/>
                  </a:lnTo>
                  <a:lnTo>
                    <a:pt x="722" y="414"/>
                  </a:lnTo>
                  <a:lnTo>
                    <a:pt x="718" y="423"/>
                  </a:lnTo>
                  <a:lnTo>
                    <a:pt x="715" y="432"/>
                  </a:lnTo>
                  <a:lnTo>
                    <a:pt x="713" y="442"/>
                  </a:lnTo>
                  <a:lnTo>
                    <a:pt x="711" y="453"/>
                  </a:lnTo>
                  <a:lnTo>
                    <a:pt x="710" y="463"/>
                  </a:lnTo>
                  <a:lnTo>
                    <a:pt x="709" y="474"/>
                  </a:lnTo>
                  <a:lnTo>
                    <a:pt x="709" y="484"/>
                  </a:lnTo>
                  <a:lnTo>
                    <a:pt x="710" y="494"/>
                  </a:lnTo>
                  <a:lnTo>
                    <a:pt x="712" y="505"/>
                  </a:lnTo>
                  <a:lnTo>
                    <a:pt x="714" y="515"/>
                  </a:lnTo>
                  <a:lnTo>
                    <a:pt x="717" y="525"/>
                  </a:lnTo>
                  <a:lnTo>
                    <a:pt x="720" y="534"/>
                  </a:lnTo>
                  <a:lnTo>
                    <a:pt x="724" y="544"/>
                  </a:lnTo>
                  <a:lnTo>
                    <a:pt x="729" y="553"/>
                  </a:lnTo>
                  <a:lnTo>
                    <a:pt x="738" y="560"/>
                  </a:lnTo>
                  <a:lnTo>
                    <a:pt x="747" y="568"/>
                  </a:lnTo>
                  <a:lnTo>
                    <a:pt x="755" y="577"/>
                  </a:lnTo>
                  <a:lnTo>
                    <a:pt x="761" y="586"/>
                  </a:lnTo>
                  <a:lnTo>
                    <a:pt x="765" y="598"/>
                  </a:lnTo>
                  <a:lnTo>
                    <a:pt x="768" y="608"/>
                  </a:lnTo>
                  <a:lnTo>
                    <a:pt x="768" y="614"/>
                  </a:lnTo>
                  <a:lnTo>
                    <a:pt x="768" y="620"/>
                  </a:lnTo>
                  <a:lnTo>
                    <a:pt x="768" y="626"/>
                  </a:lnTo>
                  <a:lnTo>
                    <a:pt x="766" y="632"/>
                  </a:lnTo>
                  <a:lnTo>
                    <a:pt x="756" y="661"/>
                  </a:lnTo>
                  <a:lnTo>
                    <a:pt x="747" y="691"/>
                  </a:lnTo>
                  <a:lnTo>
                    <a:pt x="742" y="707"/>
                  </a:lnTo>
                  <a:lnTo>
                    <a:pt x="738" y="723"/>
                  </a:lnTo>
                  <a:lnTo>
                    <a:pt x="736" y="740"/>
                  </a:lnTo>
                  <a:lnTo>
                    <a:pt x="734" y="755"/>
                  </a:lnTo>
                  <a:lnTo>
                    <a:pt x="733" y="771"/>
                  </a:lnTo>
                  <a:lnTo>
                    <a:pt x="733" y="788"/>
                  </a:lnTo>
                  <a:lnTo>
                    <a:pt x="734" y="804"/>
                  </a:lnTo>
                  <a:lnTo>
                    <a:pt x="737" y="819"/>
                  </a:lnTo>
                  <a:lnTo>
                    <a:pt x="742" y="835"/>
                  </a:lnTo>
                  <a:lnTo>
                    <a:pt x="749" y="849"/>
                  </a:lnTo>
                  <a:lnTo>
                    <a:pt x="752" y="856"/>
                  </a:lnTo>
                  <a:lnTo>
                    <a:pt x="757" y="862"/>
                  </a:lnTo>
                  <a:lnTo>
                    <a:pt x="761" y="870"/>
                  </a:lnTo>
                  <a:lnTo>
                    <a:pt x="766" y="876"/>
                  </a:lnTo>
                  <a:lnTo>
                    <a:pt x="768" y="882"/>
                  </a:lnTo>
                  <a:lnTo>
                    <a:pt x="772" y="888"/>
                  </a:lnTo>
                  <a:lnTo>
                    <a:pt x="777" y="894"/>
                  </a:lnTo>
                  <a:lnTo>
                    <a:pt x="782" y="899"/>
                  </a:lnTo>
                  <a:lnTo>
                    <a:pt x="796" y="909"/>
                  </a:lnTo>
                  <a:lnTo>
                    <a:pt x="809" y="920"/>
                  </a:lnTo>
                  <a:lnTo>
                    <a:pt x="815" y="925"/>
                  </a:lnTo>
                  <a:lnTo>
                    <a:pt x="820" y="930"/>
                  </a:lnTo>
                  <a:lnTo>
                    <a:pt x="823" y="935"/>
                  </a:lnTo>
                  <a:lnTo>
                    <a:pt x="825" y="941"/>
                  </a:lnTo>
                  <a:lnTo>
                    <a:pt x="826" y="944"/>
                  </a:lnTo>
                  <a:lnTo>
                    <a:pt x="826" y="947"/>
                  </a:lnTo>
                  <a:lnTo>
                    <a:pt x="825" y="951"/>
                  </a:lnTo>
                  <a:lnTo>
                    <a:pt x="824" y="954"/>
                  </a:lnTo>
                  <a:lnTo>
                    <a:pt x="819" y="963"/>
                  </a:lnTo>
                  <a:lnTo>
                    <a:pt x="812" y="971"/>
                  </a:lnTo>
                  <a:lnTo>
                    <a:pt x="801" y="983"/>
                  </a:lnTo>
                  <a:lnTo>
                    <a:pt x="791" y="995"/>
                  </a:lnTo>
                  <a:lnTo>
                    <a:pt x="783" y="1010"/>
                  </a:lnTo>
                  <a:lnTo>
                    <a:pt x="776" y="1024"/>
                  </a:lnTo>
                  <a:lnTo>
                    <a:pt x="771" y="1038"/>
                  </a:lnTo>
                  <a:lnTo>
                    <a:pt x="767" y="1053"/>
                  </a:lnTo>
                  <a:lnTo>
                    <a:pt x="764" y="1069"/>
                  </a:lnTo>
                  <a:lnTo>
                    <a:pt x="763" y="1085"/>
                  </a:lnTo>
                  <a:lnTo>
                    <a:pt x="762" y="1102"/>
                  </a:lnTo>
                  <a:lnTo>
                    <a:pt x="763" y="1118"/>
                  </a:lnTo>
                  <a:lnTo>
                    <a:pt x="765" y="1133"/>
                  </a:lnTo>
                  <a:lnTo>
                    <a:pt x="767" y="1150"/>
                  </a:lnTo>
                  <a:lnTo>
                    <a:pt x="770" y="1166"/>
                  </a:lnTo>
                  <a:lnTo>
                    <a:pt x="774" y="1181"/>
                  </a:lnTo>
                  <a:lnTo>
                    <a:pt x="779" y="1197"/>
                  </a:lnTo>
                  <a:lnTo>
                    <a:pt x="784" y="1211"/>
                  </a:lnTo>
                  <a:lnTo>
                    <a:pt x="784" y="1216"/>
                  </a:lnTo>
                  <a:lnTo>
                    <a:pt x="784" y="1222"/>
                  </a:lnTo>
                  <a:lnTo>
                    <a:pt x="783" y="1226"/>
                  </a:lnTo>
                  <a:lnTo>
                    <a:pt x="781" y="1231"/>
                  </a:lnTo>
                  <a:lnTo>
                    <a:pt x="776" y="1241"/>
                  </a:lnTo>
                  <a:lnTo>
                    <a:pt x="770" y="1249"/>
                  </a:lnTo>
                  <a:lnTo>
                    <a:pt x="756" y="1263"/>
                  </a:lnTo>
                  <a:lnTo>
                    <a:pt x="741" y="1279"/>
                  </a:lnTo>
                  <a:lnTo>
                    <a:pt x="736" y="1288"/>
                  </a:lnTo>
                  <a:lnTo>
                    <a:pt x="732" y="1298"/>
                  </a:lnTo>
                  <a:lnTo>
                    <a:pt x="729" y="1307"/>
                  </a:lnTo>
                  <a:lnTo>
                    <a:pt x="726" y="1317"/>
                  </a:lnTo>
                  <a:lnTo>
                    <a:pt x="724" y="1327"/>
                  </a:lnTo>
                  <a:lnTo>
                    <a:pt x="722" y="1338"/>
                  </a:lnTo>
                  <a:lnTo>
                    <a:pt x="721" y="1349"/>
                  </a:lnTo>
                  <a:lnTo>
                    <a:pt x="721" y="1359"/>
                  </a:lnTo>
                  <a:lnTo>
                    <a:pt x="721" y="1370"/>
                  </a:lnTo>
                  <a:lnTo>
                    <a:pt x="722" y="1381"/>
                  </a:lnTo>
                  <a:lnTo>
                    <a:pt x="724" y="1391"/>
                  </a:lnTo>
                  <a:lnTo>
                    <a:pt x="726" y="1401"/>
                  </a:lnTo>
                  <a:lnTo>
                    <a:pt x="729" y="1411"/>
                  </a:lnTo>
                  <a:lnTo>
                    <a:pt x="732" y="1420"/>
                  </a:lnTo>
                  <a:lnTo>
                    <a:pt x="736" y="1431"/>
                  </a:lnTo>
                  <a:lnTo>
                    <a:pt x="741" y="1439"/>
                  </a:lnTo>
                  <a:lnTo>
                    <a:pt x="745" y="1444"/>
                  </a:lnTo>
                  <a:lnTo>
                    <a:pt x="751" y="1448"/>
                  </a:lnTo>
                  <a:lnTo>
                    <a:pt x="755" y="1452"/>
                  </a:lnTo>
                  <a:lnTo>
                    <a:pt x="760" y="1455"/>
                  </a:lnTo>
                  <a:lnTo>
                    <a:pt x="771" y="1460"/>
                  </a:lnTo>
                  <a:lnTo>
                    <a:pt x="782" y="1464"/>
                  </a:lnTo>
                  <a:lnTo>
                    <a:pt x="795" y="1466"/>
                  </a:lnTo>
                  <a:lnTo>
                    <a:pt x="807" y="1466"/>
                  </a:lnTo>
                  <a:lnTo>
                    <a:pt x="819" y="1466"/>
                  </a:lnTo>
                  <a:lnTo>
                    <a:pt x="830" y="1465"/>
                  </a:lnTo>
                  <a:lnTo>
                    <a:pt x="835" y="1466"/>
                  </a:lnTo>
                  <a:lnTo>
                    <a:pt x="840" y="1467"/>
                  </a:lnTo>
                  <a:lnTo>
                    <a:pt x="844" y="1466"/>
                  </a:lnTo>
                  <a:lnTo>
                    <a:pt x="848" y="1465"/>
                  </a:lnTo>
                  <a:lnTo>
                    <a:pt x="855" y="1462"/>
                  </a:lnTo>
                  <a:lnTo>
                    <a:pt x="863" y="1457"/>
                  </a:lnTo>
                  <a:lnTo>
                    <a:pt x="876" y="1445"/>
                  </a:lnTo>
                  <a:lnTo>
                    <a:pt x="890" y="1431"/>
                  </a:lnTo>
                  <a:lnTo>
                    <a:pt x="896" y="1426"/>
                  </a:lnTo>
                  <a:lnTo>
                    <a:pt x="902" y="1421"/>
                  </a:lnTo>
                  <a:lnTo>
                    <a:pt x="905" y="1419"/>
                  </a:lnTo>
                  <a:lnTo>
                    <a:pt x="907" y="1418"/>
                  </a:lnTo>
                  <a:lnTo>
                    <a:pt x="910" y="1418"/>
                  </a:lnTo>
                  <a:lnTo>
                    <a:pt x="913" y="1418"/>
                  </a:lnTo>
                  <a:lnTo>
                    <a:pt x="915" y="1419"/>
                  </a:lnTo>
                  <a:lnTo>
                    <a:pt x="918" y="1421"/>
                  </a:lnTo>
                  <a:lnTo>
                    <a:pt x="920" y="1424"/>
                  </a:lnTo>
                  <a:lnTo>
                    <a:pt x="923" y="1428"/>
                  </a:lnTo>
                  <a:lnTo>
                    <a:pt x="927" y="1438"/>
                  </a:lnTo>
                  <a:lnTo>
                    <a:pt x="933" y="1452"/>
                  </a:lnTo>
                  <a:lnTo>
                    <a:pt x="935" y="1460"/>
                  </a:lnTo>
                  <a:lnTo>
                    <a:pt x="936" y="1468"/>
                  </a:lnTo>
                  <a:lnTo>
                    <a:pt x="937" y="1476"/>
                  </a:lnTo>
                  <a:lnTo>
                    <a:pt x="936" y="1483"/>
                  </a:lnTo>
                  <a:lnTo>
                    <a:pt x="934" y="1491"/>
                  </a:lnTo>
                  <a:lnTo>
                    <a:pt x="932" y="1497"/>
                  </a:lnTo>
                  <a:lnTo>
                    <a:pt x="928" y="1504"/>
                  </a:lnTo>
                  <a:lnTo>
                    <a:pt x="925" y="1511"/>
                  </a:lnTo>
                  <a:lnTo>
                    <a:pt x="917" y="1524"/>
                  </a:lnTo>
                  <a:lnTo>
                    <a:pt x="907" y="1535"/>
                  </a:lnTo>
                  <a:lnTo>
                    <a:pt x="897" y="1545"/>
                  </a:lnTo>
                  <a:lnTo>
                    <a:pt x="887" y="1554"/>
                  </a:lnTo>
                  <a:lnTo>
                    <a:pt x="875" y="1556"/>
                  </a:lnTo>
                  <a:lnTo>
                    <a:pt x="865" y="1558"/>
                  </a:lnTo>
                  <a:lnTo>
                    <a:pt x="854" y="1559"/>
                  </a:lnTo>
                  <a:lnTo>
                    <a:pt x="844" y="1559"/>
                  </a:lnTo>
                  <a:lnTo>
                    <a:pt x="832" y="1559"/>
                  </a:lnTo>
                  <a:lnTo>
                    <a:pt x="821" y="1558"/>
                  </a:lnTo>
                  <a:lnTo>
                    <a:pt x="811" y="1557"/>
                  </a:lnTo>
                  <a:lnTo>
                    <a:pt x="800" y="1555"/>
                  </a:lnTo>
                  <a:lnTo>
                    <a:pt x="788" y="1553"/>
                  </a:lnTo>
                  <a:lnTo>
                    <a:pt x="778" y="1550"/>
                  </a:lnTo>
                  <a:lnTo>
                    <a:pt x="768" y="1546"/>
                  </a:lnTo>
                  <a:lnTo>
                    <a:pt x="758" y="1542"/>
                  </a:lnTo>
                  <a:lnTo>
                    <a:pt x="748" y="1537"/>
                  </a:lnTo>
                  <a:lnTo>
                    <a:pt x="738" y="1532"/>
                  </a:lnTo>
                  <a:lnTo>
                    <a:pt x="729" y="1526"/>
                  </a:lnTo>
                  <a:lnTo>
                    <a:pt x="720" y="1520"/>
                  </a:lnTo>
                  <a:lnTo>
                    <a:pt x="707" y="1503"/>
                  </a:lnTo>
                  <a:lnTo>
                    <a:pt x="693" y="1488"/>
                  </a:lnTo>
                  <a:lnTo>
                    <a:pt x="682" y="1470"/>
                  </a:lnTo>
                  <a:lnTo>
                    <a:pt x="671" y="1454"/>
                  </a:lnTo>
                  <a:lnTo>
                    <a:pt x="660" y="1437"/>
                  </a:lnTo>
                  <a:lnTo>
                    <a:pt x="649" y="1418"/>
                  </a:lnTo>
                  <a:lnTo>
                    <a:pt x="641" y="1400"/>
                  </a:lnTo>
                  <a:lnTo>
                    <a:pt x="632" y="1382"/>
                  </a:lnTo>
                  <a:lnTo>
                    <a:pt x="625" y="1362"/>
                  </a:lnTo>
                  <a:lnTo>
                    <a:pt x="618" y="1343"/>
                  </a:lnTo>
                  <a:lnTo>
                    <a:pt x="612" y="1323"/>
                  </a:lnTo>
                  <a:lnTo>
                    <a:pt x="605" y="1304"/>
                  </a:lnTo>
                  <a:lnTo>
                    <a:pt x="601" y="1283"/>
                  </a:lnTo>
                  <a:lnTo>
                    <a:pt x="597" y="1263"/>
                  </a:lnTo>
                  <a:lnTo>
                    <a:pt x="593" y="1243"/>
                  </a:lnTo>
                  <a:lnTo>
                    <a:pt x="591" y="1222"/>
                  </a:lnTo>
                  <a:lnTo>
                    <a:pt x="585" y="1207"/>
                  </a:lnTo>
                  <a:lnTo>
                    <a:pt x="593" y="1188"/>
                  </a:lnTo>
                  <a:lnTo>
                    <a:pt x="601" y="1170"/>
                  </a:lnTo>
                  <a:lnTo>
                    <a:pt x="610" y="1151"/>
                  </a:lnTo>
                  <a:lnTo>
                    <a:pt x="617" y="1131"/>
                  </a:lnTo>
                  <a:lnTo>
                    <a:pt x="623" y="1111"/>
                  </a:lnTo>
                  <a:lnTo>
                    <a:pt x="628" y="1090"/>
                  </a:lnTo>
                  <a:lnTo>
                    <a:pt x="633" y="1070"/>
                  </a:lnTo>
                  <a:lnTo>
                    <a:pt x="636" y="1049"/>
                  </a:lnTo>
                  <a:lnTo>
                    <a:pt x="638" y="1028"/>
                  </a:lnTo>
                  <a:lnTo>
                    <a:pt x="638" y="1007"/>
                  </a:lnTo>
                  <a:lnTo>
                    <a:pt x="637" y="987"/>
                  </a:lnTo>
                  <a:lnTo>
                    <a:pt x="634" y="967"/>
                  </a:lnTo>
                  <a:lnTo>
                    <a:pt x="632" y="957"/>
                  </a:lnTo>
                  <a:lnTo>
                    <a:pt x="629" y="947"/>
                  </a:lnTo>
                  <a:lnTo>
                    <a:pt x="626" y="937"/>
                  </a:lnTo>
                  <a:lnTo>
                    <a:pt x="622" y="928"/>
                  </a:lnTo>
                  <a:lnTo>
                    <a:pt x="617" y="918"/>
                  </a:lnTo>
                  <a:lnTo>
                    <a:pt x="612" y="908"/>
                  </a:lnTo>
                  <a:lnTo>
                    <a:pt x="606" y="899"/>
                  </a:lnTo>
                  <a:lnTo>
                    <a:pt x="600" y="890"/>
                  </a:lnTo>
                  <a:lnTo>
                    <a:pt x="613" y="868"/>
                  </a:lnTo>
                  <a:lnTo>
                    <a:pt x="625" y="847"/>
                  </a:lnTo>
                  <a:lnTo>
                    <a:pt x="634" y="825"/>
                  </a:lnTo>
                  <a:lnTo>
                    <a:pt x="642" y="801"/>
                  </a:lnTo>
                  <a:lnTo>
                    <a:pt x="645" y="790"/>
                  </a:lnTo>
                  <a:lnTo>
                    <a:pt x="648" y="778"/>
                  </a:lnTo>
                  <a:lnTo>
                    <a:pt x="650" y="765"/>
                  </a:lnTo>
                  <a:lnTo>
                    <a:pt x="651" y="753"/>
                  </a:lnTo>
                  <a:lnTo>
                    <a:pt x="652" y="741"/>
                  </a:lnTo>
                  <a:lnTo>
                    <a:pt x="653" y="727"/>
                  </a:lnTo>
                  <a:lnTo>
                    <a:pt x="653" y="714"/>
                  </a:lnTo>
                  <a:lnTo>
                    <a:pt x="652" y="702"/>
                  </a:lnTo>
                  <a:lnTo>
                    <a:pt x="633" y="672"/>
                  </a:lnTo>
                  <a:lnTo>
                    <a:pt x="615" y="642"/>
                  </a:lnTo>
                  <a:lnTo>
                    <a:pt x="611" y="634"/>
                  </a:lnTo>
                  <a:lnTo>
                    <a:pt x="607" y="626"/>
                  </a:lnTo>
                  <a:lnTo>
                    <a:pt x="604" y="618"/>
                  </a:lnTo>
                  <a:lnTo>
                    <a:pt x="602" y="610"/>
                  </a:lnTo>
                  <a:lnTo>
                    <a:pt x="600" y="601"/>
                  </a:lnTo>
                  <a:lnTo>
                    <a:pt x="599" y="592"/>
                  </a:lnTo>
                  <a:lnTo>
                    <a:pt x="599" y="582"/>
                  </a:lnTo>
                  <a:lnTo>
                    <a:pt x="600" y="573"/>
                  </a:lnTo>
                  <a:lnTo>
                    <a:pt x="607" y="558"/>
                  </a:lnTo>
                  <a:lnTo>
                    <a:pt x="615" y="542"/>
                  </a:lnTo>
                  <a:lnTo>
                    <a:pt x="621" y="526"/>
                  </a:lnTo>
                  <a:lnTo>
                    <a:pt x="627" y="511"/>
                  </a:lnTo>
                  <a:lnTo>
                    <a:pt x="637" y="478"/>
                  </a:lnTo>
                  <a:lnTo>
                    <a:pt x="648" y="446"/>
                  </a:lnTo>
                  <a:lnTo>
                    <a:pt x="655" y="430"/>
                  </a:lnTo>
                  <a:lnTo>
                    <a:pt x="661" y="415"/>
                  </a:lnTo>
                  <a:lnTo>
                    <a:pt x="668" y="399"/>
                  </a:lnTo>
                  <a:lnTo>
                    <a:pt x="676" y="384"/>
                  </a:lnTo>
                  <a:lnTo>
                    <a:pt x="685" y="370"/>
                  </a:lnTo>
                  <a:lnTo>
                    <a:pt x="695" y="355"/>
                  </a:lnTo>
                  <a:lnTo>
                    <a:pt x="707" y="341"/>
                  </a:lnTo>
                  <a:lnTo>
                    <a:pt x="720" y="328"/>
                  </a:lnTo>
                  <a:lnTo>
                    <a:pt x="728" y="320"/>
                  </a:lnTo>
                  <a:lnTo>
                    <a:pt x="737" y="310"/>
                  </a:lnTo>
                  <a:lnTo>
                    <a:pt x="748" y="303"/>
                  </a:lnTo>
                  <a:lnTo>
                    <a:pt x="758" y="296"/>
                  </a:lnTo>
                  <a:lnTo>
                    <a:pt x="769" y="290"/>
                  </a:lnTo>
                  <a:lnTo>
                    <a:pt x="780" y="284"/>
                  </a:lnTo>
                  <a:lnTo>
                    <a:pt x="791" y="279"/>
                  </a:lnTo>
                  <a:lnTo>
                    <a:pt x="804" y="275"/>
                  </a:lnTo>
                  <a:lnTo>
                    <a:pt x="816" y="271"/>
                  </a:lnTo>
                  <a:lnTo>
                    <a:pt x="827" y="268"/>
                  </a:lnTo>
                  <a:lnTo>
                    <a:pt x="840" y="264"/>
                  </a:lnTo>
                  <a:lnTo>
                    <a:pt x="852" y="262"/>
                  </a:lnTo>
                  <a:lnTo>
                    <a:pt x="864" y="261"/>
                  </a:lnTo>
                  <a:lnTo>
                    <a:pt x="876" y="260"/>
                  </a:lnTo>
                  <a:lnTo>
                    <a:pt x="888" y="261"/>
                  </a:lnTo>
                  <a:lnTo>
                    <a:pt x="899" y="261"/>
                  </a:lnTo>
                  <a:lnTo>
                    <a:pt x="907" y="266"/>
                  </a:lnTo>
                  <a:lnTo>
                    <a:pt x="916" y="272"/>
                  </a:lnTo>
                  <a:lnTo>
                    <a:pt x="923" y="278"/>
                  </a:lnTo>
                  <a:lnTo>
                    <a:pt x="929" y="285"/>
                  </a:lnTo>
                  <a:lnTo>
                    <a:pt x="936" y="292"/>
                  </a:lnTo>
                  <a:lnTo>
                    <a:pt x="940" y="300"/>
                  </a:lnTo>
                  <a:lnTo>
                    <a:pt x="943" y="309"/>
                  </a:lnTo>
                  <a:lnTo>
                    <a:pt x="945" y="320"/>
                  </a:lnTo>
                  <a:lnTo>
                    <a:pt x="944" y="330"/>
                  </a:lnTo>
                  <a:lnTo>
                    <a:pt x="943" y="341"/>
                  </a:lnTo>
                  <a:lnTo>
                    <a:pt x="941" y="351"/>
                  </a:lnTo>
                  <a:lnTo>
                    <a:pt x="937" y="362"/>
                  </a:lnTo>
                  <a:lnTo>
                    <a:pt x="933" y="371"/>
                  </a:lnTo>
                  <a:lnTo>
                    <a:pt x="926" y="380"/>
                  </a:lnTo>
                  <a:lnTo>
                    <a:pt x="919" y="387"/>
                  </a:lnTo>
                  <a:lnTo>
                    <a:pt x="911" y="394"/>
                  </a:lnTo>
                  <a:close/>
                  <a:moveTo>
                    <a:pt x="461" y="842"/>
                  </a:moveTo>
                  <a:lnTo>
                    <a:pt x="454" y="847"/>
                  </a:lnTo>
                  <a:lnTo>
                    <a:pt x="447" y="850"/>
                  </a:lnTo>
                  <a:lnTo>
                    <a:pt x="439" y="852"/>
                  </a:lnTo>
                  <a:lnTo>
                    <a:pt x="432" y="852"/>
                  </a:lnTo>
                  <a:lnTo>
                    <a:pt x="417" y="850"/>
                  </a:lnTo>
                  <a:lnTo>
                    <a:pt x="404" y="847"/>
                  </a:lnTo>
                  <a:lnTo>
                    <a:pt x="397" y="845"/>
                  </a:lnTo>
                  <a:lnTo>
                    <a:pt x="390" y="843"/>
                  </a:lnTo>
                  <a:lnTo>
                    <a:pt x="384" y="843"/>
                  </a:lnTo>
                  <a:lnTo>
                    <a:pt x="376" y="842"/>
                  </a:lnTo>
                  <a:lnTo>
                    <a:pt x="370" y="843"/>
                  </a:lnTo>
                  <a:lnTo>
                    <a:pt x="363" y="846"/>
                  </a:lnTo>
                  <a:lnTo>
                    <a:pt x="357" y="850"/>
                  </a:lnTo>
                  <a:lnTo>
                    <a:pt x="351" y="856"/>
                  </a:lnTo>
                  <a:lnTo>
                    <a:pt x="344" y="872"/>
                  </a:lnTo>
                  <a:lnTo>
                    <a:pt x="338" y="887"/>
                  </a:lnTo>
                  <a:lnTo>
                    <a:pt x="335" y="902"/>
                  </a:lnTo>
                  <a:lnTo>
                    <a:pt x="332" y="918"/>
                  </a:lnTo>
                  <a:lnTo>
                    <a:pt x="332" y="934"/>
                  </a:lnTo>
                  <a:lnTo>
                    <a:pt x="335" y="950"/>
                  </a:lnTo>
                  <a:lnTo>
                    <a:pt x="339" y="966"/>
                  </a:lnTo>
                  <a:lnTo>
                    <a:pt x="345" y="982"/>
                  </a:lnTo>
                  <a:lnTo>
                    <a:pt x="349" y="987"/>
                  </a:lnTo>
                  <a:lnTo>
                    <a:pt x="354" y="990"/>
                  </a:lnTo>
                  <a:lnTo>
                    <a:pt x="359" y="992"/>
                  </a:lnTo>
                  <a:lnTo>
                    <a:pt x="363" y="993"/>
                  </a:lnTo>
                  <a:lnTo>
                    <a:pt x="373" y="994"/>
                  </a:lnTo>
                  <a:lnTo>
                    <a:pt x="384" y="992"/>
                  </a:lnTo>
                  <a:lnTo>
                    <a:pt x="394" y="990"/>
                  </a:lnTo>
                  <a:lnTo>
                    <a:pt x="404" y="989"/>
                  </a:lnTo>
                  <a:lnTo>
                    <a:pt x="409" y="989"/>
                  </a:lnTo>
                  <a:lnTo>
                    <a:pt x="414" y="990"/>
                  </a:lnTo>
                  <a:lnTo>
                    <a:pt x="419" y="991"/>
                  </a:lnTo>
                  <a:lnTo>
                    <a:pt x="425" y="993"/>
                  </a:lnTo>
                  <a:lnTo>
                    <a:pt x="436" y="1000"/>
                  </a:lnTo>
                  <a:lnTo>
                    <a:pt x="446" y="1010"/>
                  </a:lnTo>
                  <a:lnTo>
                    <a:pt x="450" y="1014"/>
                  </a:lnTo>
                  <a:lnTo>
                    <a:pt x="455" y="1019"/>
                  </a:lnTo>
                  <a:lnTo>
                    <a:pt x="458" y="1024"/>
                  </a:lnTo>
                  <a:lnTo>
                    <a:pt x="462" y="1030"/>
                  </a:lnTo>
                  <a:lnTo>
                    <a:pt x="464" y="1035"/>
                  </a:lnTo>
                  <a:lnTo>
                    <a:pt x="466" y="1041"/>
                  </a:lnTo>
                  <a:lnTo>
                    <a:pt x="468" y="1047"/>
                  </a:lnTo>
                  <a:lnTo>
                    <a:pt x="469" y="1053"/>
                  </a:lnTo>
                  <a:lnTo>
                    <a:pt x="469" y="1061"/>
                  </a:lnTo>
                  <a:lnTo>
                    <a:pt x="468" y="1068"/>
                  </a:lnTo>
                  <a:lnTo>
                    <a:pt x="467" y="1075"/>
                  </a:lnTo>
                  <a:lnTo>
                    <a:pt x="464" y="1082"/>
                  </a:lnTo>
                  <a:lnTo>
                    <a:pt x="461" y="1091"/>
                  </a:lnTo>
                  <a:lnTo>
                    <a:pt x="457" y="1100"/>
                  </a:lnTo>
                  <a:lnTo>
                    <a:pt x="452" y="1108"/>
                  </a:lnTo>
                  <a:lnTo>
                    <a:pt x="446" y="1115"/>
                  </a:lnTo>
                  <a:lnTo>
                    <a:pt x="440" y="1122"/>
                  </a:lnTo>
                  <a:lnTo>
                    <a:pt x="433" y="1127"/>
                  </a:lnTo>
                  <a:lnTo>
                    <a:pt x="426" y="1132"/>
                  </a:lnTo>
                  <a:lnTo>
                    <a:pt x="418" y="1136"/>
                  </a:lnTo>
                  <a:lnTo>
                    <a:pt x="410" y="1140"/>
                  </a:lnTo>
                  <a:lnTo>
                    <a:pt x="402" y="1143"/>
                  </a:lnTo>
                  <a:lnTo>
                    <a:pt x="393" y="1146"/>
                  </a:lnTo>
                  <a:lnTo>
                    <a:pt x="385" y="1149"/>
                  </a:lnTo>
                  <a:lnTo>
                    <a:pt x="367" y="1153"/>
                  </a:lnTo>
                  <a:lnTo>
                    <a:pt x="351" y="1155"/>
                  </a:lnTo>
                  <a:lnTo>
                    <a:pt x="340" y="1152"/>
                  </a:lnTo>
                  <a:lnTo>
                    <a:pt x="329" y="1149"/>
                  </a:lnTo>
                  <a:lnTo>
                    <a:pt x="318" y="1145"/>
                  </a:lnTo>
                  <a:lnTo>
                    <a:pt x="308" y="1141"/>
                  </a:lnTo>
                  <a:lnTo>
                    <a:pt x="298" y="1137"/>
                  </a:lnTo>
                  <a:lnTo>
                    <a:pt x="288" y="1132"/>
                  </a:lnTo>
                  <a:lnTo>
                    <a:pt x="277" y="1126"/>
                  </a:lnTo>
                  <a:lnTo>
                    <a:pt x="268" y="1120"/>
                  </a:lnTo>
                  <a:lnTo>
                    <a:pt x="259" y="1114"/>
                  </a:lnTo>
                  <a:lnTo>
                    <a:pt x="251" y="1107"/>
                  </a:lnTo>
                  <a:lnTo>
                    <a:pt x="243" y="1098"/>
                  </a:lnTo>
                  <a:lnTo>
                    <a:pt x="234" y="1090"/>
                  </a:lnTo>
                  <a:lnTo>
                    <a:pt x="227" y="1081"/>
                  </a:lnTo>
                  <a:lnTo>
                    <a:pt x="221" y="1072"/>
                  </a:lnTo>
                  <a:lnTo>
                    <a:pt x="215" y="1062"/>
                  </a:lnTo>
                  <a:lnTo>
                    <a:pt x="209" y="1051"/>
                  </a:lnTo>
                  <a:lnTo>
                    <a:pt x="203" y="1040"/>
                  </a:lnTo>
                  <a:lnTo>
                    <a:pt x="198" y="1029"/>
                  </a:lnTo>
                  <a:lnTo>
                    <a:pt x="192" y="1018"/>
                  </a:lnTo>
                  <a:lnTo>
                    <a:pt x="188" y="1005"/>
                  </a:lnTo>
                  <a:lnTo>
                    <a:pt x="185" y="994"/>
                  </a:lnTo>
                  <a:lnTo>
                    <a:pt x="182" y="982"/>
                  </a:lnTo>
                  <a:lnTo>
                    <a:pt x="180" y="970"/>
                  </a:lnTo>
                  <a:lnTo>
                    <a:pt x="178" y="956"/>
                  </a:lnTo>
                  <a:lnTo>
                    <a:pt x="177" y="944"/>
                  </a:lnTo>
                  <a:lnTo>
                    <a:pt x="176" y="932"/>
                  </a:lnTo>
                  <a:lnTo>
                    <a:pt x="176" y="919"/>
                  </a:lnTo>
                  <a:lnTo>
                    <a:pt x="177" y="906"/>
                  </a:lnTo>
                  <a:lnTo>
                    <a:pt x="178" y="893"/>
                  </a:lnTo>
                  <a:lnTo>
                    <a:pt x="180" y="881"/>
                  </a:lnTo>
                  <a:lnTo>
                    <a:pt x="182" y="867"/>
                  </a:lnTo>
                  <a:lnTo>
                    <a:pt x="184" y="855"/>
                  </a:lnTo>
                  <a:lnTo>
                    <a:pt x="196" y="832"/>
                  </a:lnTo>
                  <a:lnTo>
                    <a:pt x="208" y="808"/>
                  </a:lnTo>
                  <a:lnTo>
                    <a:pt x="220" y="785"/>
                  </a:lnTo>
                  <a:lnTo>
                    <a:pt x="233" y="762"/>
                  </a:lnTo>
                  <a:lnTo>
                    <a:pt x="240" y="751"/>
                  </a:lnTo>
                  <a:lnTo>
                    <a:pt x="249" y="741"/>
                  </a:lnTo>
                  <a:lnTo>
                    <a:pt x="257" y="731"/>
                  </a:lnTo>
                  <a:lnTo>
                    <a:pt x="265" y="721"/>
                  </a:lnTo>
                  <a:lnTo>
                    <a:pt x="275" y="712"/>
                  </a:lnTo>
                  <a:lnTo>
                    <a:pt x="285" y="704"/>
                  </a:lnTo>
                  <a:lnTo>
                    <a:pt x="296" y="697"/>
                  </a:lnTo>
                  <a:lnTo>
                    <a:pt x="308" y="691"/>
                  </a:lnTo>
                  <a:lnTo>
                    <a:pt x="322" y="685"/>
                  </a:lnTo>
                  <a:lnTo>
                    <a:pt x="337" y="678"/>
                  </a:lnTo>
                  <a:lnTo>
                    <a:pt x="352" y="673"/>
                  </a:lnTo>
                  <a:lnTo>
                    <a:pt x="368" y="669"/>
                  </a:lnTo>
                  <a:lnTo>
                    <a:pt x="384" y="666"/>
                  </a:lnTo>
                  <a:lnTo>
                    <a:pt x="400" y="665"/>
                  </a:lnTo>
                  <a:lnTo>
                    <a:pt x="407" y="665"/>
                  </a:lnTo>
                  <a:lnTo>
                    <a:pt x="415" y="666"/>
                  </a:lnTo>
                  <a:lnTo>
                    <a:pt x="423" y="668"/>
                  </a:lnTo>
                  <a:lnTo>
                    <a:pt x="431" y="670"/>
                  </a:lnTo>
                  <a:lnTo>
                    <a:pt x="439" y="674"/>
                  </a:lnTo>
                  <a:lnTo>
                    <a:pt x="447" y="678"/>
                  </a:lnTo>
                  <a:lnTo>
                    <a:pt x="453" y="683"/>
                  </a:lnTo>
                  <a:lnTo>
                    <a:pt x="460" y="689"/>
                  </a:lnTo>
                  <a:lnTo>
                    <a:pt x="465" y="695"/>
                  </a:lnTo>
                  <a:lnTo>
                    <a:pt x="471" y="702"/>
                  </a:lnTo>
                  <a:lnTo>
                    <a:pt x="476" y="709"/>
                  </a:lnTo>
                  <a:lnTo>
                    <a:pt x="479" y="716"/>
                  </a:lnTo>
                  <a:lnTo>
                    <a:pt x="486" y="732"/>
                  </a:lnTo>
                  <a:lnTo>
                    <a:pt x="490" y="749"/>
                  </a:lnTo>
                  <a:lnTo>
                    <a:pt x="494" y="766"/>
                  </a:lnTo>
                  <a:lnTo>
                    <a:pt x="495" y="784"/>
                  </a:lnTo>
                  <a:lnTo>
                    <a:pt x="490" y="799"/>
                  </a:lnTo>
                  <a:lnTo>
                    <a:pt x="483" y="815"/>
                  </a:lnTo>
                  <a:lnTo>
                    <a:pt x="479" y="822"/>
                  </a:lnTo>
                  <a:lnTo>
                    <a:pt x="474" y="830"/>
                  </a:lnTo>
                  <a:lnTo>
                    <a:pt x="468" y="836"/>
                  </a:lnTo>
                  <a:lnTo>
                    <a:pt x="461" y="842"/>
                  </a:lnTo>
                  <a:close/>
                  <a:moveTo>
                    <a:pt x="409" y="794"/>
                  </a:moveTo>
                  <a:lnTo>
                    <a:pt x="406" y="791"/>
                  </a:lnTo>
                  <a:lnTo>
                    <a:pt x="402" y="789"/>
                  </a:lnTo>
                  <a:lnTo>
                    <a:pt x="399" y="788"/>
                  </a:lnTo>
                  <a:lnTo>
                    <a:pt x="395" y="788"/>
                  </a:lnTo>
                  <a:lnTo>
                    <a:pt x="388" y="787"/>
                  </a:lnTo>
                  <a:lnTo>
                    <a:pt x="380" y="788"/>
                  </a:lnTo>
                  <a:lnTo>
                    <a:pt x="364" y="792"/>
                  </a:lnTo>
                  <a:lnTo>
                    <a:pt x="348" y="794"/>
                  </a:lnTo>
                  <a:lnTo>
                    <a:pt x="338" y="803"/>
                  </a:lnTo>
                  <a:lnTo>
                    <a:pt x="328" y="813"/>
                  </a:lnTo>
                  <a:lnTo>
                    <a:pt x="320" y="824"/>
                  </a:lnTo>
                  <a:lnTo>
                    <a:pt x="313" y="834"/>
                  </a:lnTo>
                  <a:lnTo>
                    <a:pt x="307" y="845"/>
                  </a:lnTo>
                  <a:lnTo>
                    <a:pt x="302" y="857"/>
                  </a:lnTo>
                  <a:lnTo>
                    <a:pt x="298" y="868"/>
                  </a:lnTo>
                  <a:lnTo>
                    <a:pt x="294" y="881"/>
                  </a:lnTo>
                  <a:lnTo>
                    <a:pt x="291" y="894"/>
                  </a:lnTo>
                  <a:lnTo>
                    <a:pt x="290" y="906"/>
                  </a:lnTo>
                  <a:lnTo>
                    <a:pt x="289" y="920"/>
                  </a:lnTo>
                  <a:lnTo>
                    <a:pt x="288" y="933"/>
                  </a:lnTo>
                  <a:lnTo>
                    <a:pt x="289" y="946"/>
                  </a:lnTo>
                  <a:lnTo>
                    <a:pt x="290" y="959"/>
                  </a:lnTo>
                  <a:lnTo>
                    <a:pt x="293" y="973"/>
                  </a:lnTo>
                  <a:lnTo>
                    <a:pt x="296" y="986"/>
                  </a:lnTo>
                  <a:lnTo>
                    <a:pt x="299" y="994"/>
                  </a:lnTo>
                  <a:lnTo>
                    <a:pt x="303" y="1002"/>
                  </a:lnTo>
                  <a:lnTo>
                    <a:pt x="307" y="1011"/>
                  </a:lnTo>
                  <a:lnTo>
                    <a:pt x="313" y="1018"/>
                  </a:lnTo>
                  <a:lnTo>
                    <a:pt x="318" y="1025"/>
                  </a:lnTo>
                  <a:lnTo>
                    <a:pt x="325" y="1031"/>
                  </a:lnTo>
                  <a:lnTo>
                    <a:pt x="332" y="1036"/>
                  </a:lnTo>
                  <a:lnTo>
                    <a:pt x="342" y="1040"/>
                  </a:lnTo>
                  <a:lnTo>
                    <a:pt x="347" y="1042"/>
                  </a:lnTo>
                  <a:lnTo>
                    <a:pt x="353" y="1042"/>
                  </a:lnTo>
                  <a:lnTo>
                    <a:pt x="358" y="1042"/>
                  </a:lnTo>
                  <a:lnTo>
                    <a:pt x="364" y="1040"/>
                  </a:lnTo>
                  <a:lnTo>
                    <a:pt x="376" y="1037"/>
                  </a:lnTo>
                  <a:lnTo>
                    <a:pt x="388" y="1033"/>
                  </a:lnTo>
                  <a:lnTo>
                    <a:pt x="393" y="1032"/>
                  </a:lnTo>
                  <a:lnTo>
                    <a:pt x="398" y="1032"/>
                  </a:lnTo>
                  <a:lnTo>
                    <a:pt x="402" y="1033"/>
                  </a:lnTo>
                  <a:lnTo>
                    <a:pt x="405" y="1035"/>
                  </a:lnTo>
                  <a:lnTo>
                    <a:pt x="407" y="1039"/>
                  </a:lnTo>
                  <a:lnTo>
                    <a:pt x="409" y="1044"/>
                  </a:lnTo>
                  <a:lnTo>
                    <a:pt x="410" y="1051"/>
                  </a:lnTo>
                  <a:lnTo>
                    <a:pt x="409" y="1062"/>
                  </a:lnTo>
                  <a:lnTo>
                    <a:pt x="408" y="1068"/>
                  </a:lnTo>
                  <a:lnTo>
                    <a:pt x="406" y="1073"/>
                  </a:lnTo>
                  <a:lnTo>
                    <a:pt x="404" y="1078"/>
                  </a:lnTo>
                  <a:lnTo>
                    <a:pt x="401" y="1082"/>
                  </a:lnTo>
                  <a:lnTo>
                    <a:pt x="398" y="1086"/>
                  </a:lnTo>
                  <a:lnTo>
                    <a:pt x="394" y="1089"/>
                  </a:lnTo>
                  <a:lnTo>
                    <a:pt x="390" y="1092"/>
                  </a:lnTo>
                  <a:lnTo>
                    <a:pt x="385" y="1095"/>
                  </a:lnTo>
                  <a:lnTo>
                    <a:pt x="374" y="1099"/>
                  </a:lnTo>
                  <a:lnTo>
                    <a:pt x="363" y="1103"/>
                  </a:lnTo>
                  <a:lnTo>
                    <a:pt x="352" y="1106"/>
                  </a:lnTo>
                  <a:lnTo>
                    <a:pt x="342" y="1109"/>
                  </a:lnTo>
                  <a:lnTo>
                    <a:pt x="325" y="1103"/>
                  </a:lnTo>
                  <a:lnTo>
                    <a:pt x="310" y="1095"/>
                  </a:lnTo>
                  <a:lnTo>
                    <a:pt x="296" y="1086"/>
                  </a:lnTo>
                  <a:lnTo>
                    <a:pt x="283" y="1076"/>
                  </a:lnTo>
                  <a:lnTo>
                    <a:pt x="272" y="1065"/>
                  </a:lnTo>
                  <a:lnTo>
                    <a:pt x="263" y="1052"/>
                  </a:lnTo>
                  <a:lnTo>
                    <a:pt x="254" y="1039"/>
                  </a:lnTo>
                  <a:lnTo>
                    <a:pt x="246" y="1026"/>
                  </a:lnTo>
                  <a:lnTo>
                    <a:pt x="239" y="1011"/>
                  </a:lnTo>
                  <a:lnTo>
                    <a:pt x="233" y="995"/>
                  </a:lnTo>
                  <a:lnTo>
                    <a:pt x="228" y="980"/>
                  </a:lnTo>
                  <a:lnTo>
                    <a:pt x="224" y="965"/>
                  </a:lnTo>
                  <a:lnTo>
                    <a:pt x="221" y="948"/>
                  </a:lnTo>
                  <a:lnTo>
                    <a:pt x="219" y="932"/>
                  </a:lnTo>
                  <a:lnTo>
                    <a:pt x="217" y="917"/>
                  </a:lnTo>
                  <a:lnTo>
                    <a:pt x="215" y="900"/>
                  </a:lnTo>
                  <a:lnTo>
                    <a:pt x="215" y="891"/>
                  </a:lnTo>
                  <a:lnTo>
                    <a:pt x="216" y="882"/>
                  </a:lnTo>
                  <a:lnTo>
                    <a:pt x="218" y="872"/>
                  </a:lnTo>
                  <a:lnTo>
                    <a:pt x="221" y="862"/>
                  </a:lnTo>
                  <a:lnTo>
                    <a:pt x="228" y="845"/>
                  </a:lnTo>
                  <a:lnTo>
                    <a:pt x="237" y="828"/>
                  </a:lnTo>
                  <a:lnTo>
                    <a:pt x="259" y="793"/>
                  </a:lnTo>
                  <a:lnTo>
                    <a:pt x="280" y="758"/>
                  </a:lnTo>
                  <a:lnTo>
                    <a:pt x="294" y="748"/>
                  </a:lnTo>
                  <a:lnTo>
                    <a:pt x="308" y="738"/>
                  </a:lnTo>
                  <a:lnTo>
                    <a:pt x="323" y="728"/>
                  </a:lnTo>
                  <a:lnTo>
                    <a:pt x="340" y="720"/>
                  </a:lnTo>
                  <a:lnTo>
                    <a:pt x="348" y="717"/>
                  </a:lnTo>
                  <a:lnTo>
                    <a:pt x="356" y="715"/>
                  </a:lnTo>
                  <a:lnTo>
                    <a:pt x="364" y="714"/>
                  </a:lnTo>
                  <a:lnTo>
                    <a:pt x="373" y="713"/>
                  </a:lnTo>
                  <a:lnTo>
                    <a:pt x="382" y="713"/>
                  </a:lnTo>
                  <a:lnTo>
                    <a:pt x="390" y="714"/>
                  </a:lnTo>
                  <a:lnTo>
                    <a:pt x="398" y="716"/>
                  </a:lnTo>
                  <a:lnTo>
                    <a:pt x="406" y="719"/>
                  </a:lnTo>
                  <a:lnTo>
                    <a:pt x="410" y="723"/>
                  </a:lnTo>
                  <a:lnTo>
                    <a:pt x="414" y="727"/>
                  </a:lnTo>
                  <a:lnTo>
                    <a:pt x="417" y="732"/>
                  </a:lnTo>
                  <a:lnTo>
                    <a:pt x="420" y="736"/>
                  </a:lnTo>
                  <a:lnTo>
                    <a:pt x="425" y="744"/>
                  </a:lnTo>
                  <a:lnTo>
                    <a:pt x="428" y="753"/>
                  </a:lnTo>
                  <a:lnTo>
                    <a:pt x="429" y="759"/>
                  </a:lnTo>
                  <a:lnTo>
                    <a:pt x="429" y="765"/>
                  </a:lnTo>
                  <a:lnTo>
                    <a:pt x="428" y="771"/>
                  </a:lnTo>
                  <a:lnTo>
                    <a:pt x="426" y="776"/>
                  </a:lnTo>
                  <a:lnTo>
                    <a:pt x="422" y="783"/>
                  </a:lnTo>
                  <a:lnTo>
                    <a:pt x="419" y="787"/>
                  </a:lnTo>
                  <a:lnTo>
                    <a:pt x="414" y="791"/>
                  </a:lnTo>
                  <a:lnTo>
                    <a:pt x="409" y="794"/>
                  </a:lnTo>
                  <a:close/>
                  <a:moveTo>
                    <a:pt x="200" y="621"/>
                  </a:moveTo>
                  <a:lnTo>
                    <a:pt x="193" y="621"/>
                  </a:lnTo>
                  <a:lnTo>
                    <a:pt x="200" y="621"/>
                  </a:lnTo>
                  <a:close/>
                </a:path>
              </a:pathLst>
            </a:custGeom>
            <a:solidFill>
              <a:srgbClr val="DA251D"/>
            </a:solidFill>
            <a:ln>
              <a:noFill/>
            </a:ln>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defRPr/>
              </a:pPr>
              <a:endParaRPr lang="zh-CN" altLang="en-US" sz="1800" kern="0" spc="300">
                <a:solidFill>
                  <a:srgbClr val="FEB80A">
                    <a:lumMod val="40000"/>
                    <a:lumOff val="60000"/>
                  </a:srgbClr>
                </a:solidFill>
                <a:latin typeface="李旭科书法" panose="02000603000000000000" pitchFamily="2" charset="-122"/>
                <a:ea typeface="李旭科书法" panose="02000603000000000000" pitchFamily="2" charset="-122"/>
              </a:endParaRPr>
            </a:p>
          </p:txBody>
        </p:sp>
      </p:grpSp>
      <p:sp>
        <p:nvSpPr>
          <p:cNvPr id="9" name="Chevron 3"/>
          <p:cNvSpPr/>
          <p:nvPr/>
        </p:nvSpPr>
        <p:spPr>
          <a:xfrm>
            <a:off x="6830445" y="2809931"/>
            <a:ext cx="1595578" cy="304800"/>
          </a:xfrm>
          <a:prstGeom prst="chevron">
            <a:avLst>
              <a:gd name="adj" fmla="val 32323"/>
            </a:avLst>
          </a:prstGeom>
          <a:gradFill>
            <a:gsLst>
              <a:gs pos="0">
                <a:schemeClr val="bg1"/>
              </a:gs>
              <a:gs pos="36000">
                <a:schemeClr val="bg1"/>
              </a:gs>
              <a:gs pos="100000">
                <a:schemeClr val="bg1">
                  <a:lumMod val="85000"/>
                </a:schemeClr>
              </a:gs>
            </a:gsLst>
            <a:lin ang="13500000" scaled="1"/>
          </a:gradFill>
          <a:ln w="25400" cap="flat" cmpd="sng" algn="ctr">
            <a:solidFill>
              <a:schemeClr val="bg1"/>
            </a:solidFill>
            <a:prstDash val="solid"/>
            <a:miter lim="800000"/>
          </a:ln>
          <a:effectLst>
            <a:outerShdw blurRad="850900" sx="90000" sy="90000" algn="ctr" rotWithShape="0">
              <a:schemeClr val="bg1">
                <a:lumMod val="50000"/>
                <a:alpha val="40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endParaRPr>
          </a:p>
        </p:txBody>
      </p:sp>
      <p:sp>
        <p:nvSpPr>
          <p:cNvPr id="10" name="Chevron 6"/>
          <p:cNvSpPr/>
          <p:nvPr/>
        </p:nvSpPr>
        <p:spPr>
          <a:xfrm>
            <a:off x="5275550" y="2809931"/>
            <a:ext cx="1595578" cy="304800"/>
          </a:xfrm>
          <a:prstGeom prst="chevron">
            <a:avLst>
              <a:gd name="adj" fmla="val 32323"/>
            </a:avLst>
          </a:prstGeom>
          <a:gradFill>
            <a:gsLst>
              <a:gs pos="0">
                <a:schemeClr val="bg1"/>
              </a:gs>
              <a:gs pos="36000">
                <a:schemeClr val="bg1"/>
              </a:gs>
              <a:gs pos="100000">
                <a:schemeClr val="bg1">
                  <a:lumMod val="85000"/>
                </a:schemeClr>
              </a:gs>
            </a:gsLst>
            <a:lin ang="13500000" scaled="1"/>
          </a:gradFill>
          <a:ln w="25400" cap="flat" cmpd="sng" algn="ctr">
            <a:solidFill>
              <a:schemeClr val="bg1"/>
            </a:solidFill>
            <a:prstDash val="solid"/>
            <a:miter lim="800000"/>
          </a:ln>
          <a:effectLst>
            <a:outerShdw blurRad="850900" sx="90000" sy="90000" algn="ctr" rotWithShape="0">
              <a:schemeClr val="bg1">
                <a:lumMod val="50000"/>
                <a:alpha val="40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endParaRPr>
          </a:p>
        </p:txBody>
      </p:sp>
      <p:sp>
        <p:nvSpPr>
          <p:cNvPr id="11" name="Chevron 9"/>
          <p:cNvSpPr/>
          <p:nvPr/>
        </p:nvSpPr>
        <p:spPr>
          <a:xfrm>
            <a:off x="3729282" y="2809931"/>
            <a:ext cx="1595578" cy="304800"/>
          </a:xfrm>
          <a:prstGeom prst="chevron">
            <a:avLst>
              <a:gd name="adj" fmla="val 32323"/>
            </a:avLst>
          </a:prstGeom>
          <a:gradFill>
            <a:gsLst>
              <a:gs pos="0">
                <a:schemeClr val="bg1"/>
              </a:gs>
              <a:gs pos="36000">
                <a:schemeClr val="bg1"/>
              </a:gs>
              <a:gs pos="100000">
                <a:schemeClr val="bg1">
                  <a:lumMod val="85000"/>
                </a:schemeClr>
              </a:gs>
            </a:gsLst>
            <a:lin ang="13500000" scaled="1"/>
          </a:gradFill>
          <a:ln w="25400" cap="flat" cmpd="sng" algn="ctr">
            <a:solidFill>
              <a:schemeClr val="bg1"/>
            </a:solidFill>
            <a:prstDash val="solid"/>
            <a:miter lim="800000"/>
          </a:ln>
          <a:effectLst>
            <a:outerShdw blurRad="850900" sx="90000" sy="90000" algn="ctr" rotWithShape="0">
              <a:schemeClr val="bg1">
                <a:lumMod val="50000"/>
                <a:alpha val="40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endParaRPr>
          </a:p>
        </p:txBody>
      </p:sp>
      <p:sp>
        <p:nvSpPr>
          <p:cNvPr id="12" name="Chevron 12"/>
          <p:cNvSpPr/>
          <p:nvPr/>
        </p:nvSpPr>
        <p:spPr>
          <a:xfrm>
            <a:off x="2183013" y="2809931"/>
            <a:ext cx="1595578" cy="304800"/>
          </a:xfrm>
          <a:prstGeom prst="chevron">
            <a:avLst>
              <a:gd name="adj" fmla="val 32323"/>
            </a:avLst>
          </a:prstGeom>
          <a:gradFill>
            <a:gsLst>
              <a:gs pos="0">
                <a:schemeClr val="bg1"/>
              </a:gs>
              <a:gs pos="36000">
                <a:schemeClr val="bg1"/>
              </a:gs>
              <a:gs pos="100000">
                <a:schemeClr val="bg1">
                  <a:lumMod val="85000"/>
                </a:schemeClr>
              </a:gs>
            </a:gsLst>
            <a:lin ang="13500000" scaled="1"/>
          </a:gradFill>
          <a:ln w="25400" cap="flat" cmpd="sng" algn="ctr">
            <a:solidFill>
              <a:schemeClr val="bg1"/>
            </a:solidFill>
            <a:prstDash val="solid"/>
            <a:miter lim="800000"/>
          </a:ln>
          <a:effectLst>
            <a:outerShdw blurRad="850900" sx="90000" sy="90000" algn="ctr" rotWithShape="0">
              <a:schemeClr val="bg1">
                <a:lumMod val="50000"/>
                <a:alpha val="40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endParaRPr>
          </a:p>
        </p:txBody>
      </p:sp>
      <p:cxnSp>
        <p:nvCxnSpPr>
          <p:cNvPr id="13" name="Straight Connector 20"/>
          <p:cNvCxnSpPr/>
          <p:nvPr/>
        </p:nvCxnSpPr>
        <p:spPr>
          <a:xfrm flipH="1" flipV="1">
            <a:off x="3032557" y="2981722"/>
            <a:ext cx="0" cy="480060"/>
          </a:xfrm>
          <a:prstGeom prst="line">
            <a:avLst/>
          </a:prstGeom>
          <a:noFill/>
          <a:ln w="19050" cap="flat" cmpd="sng" algn="ctr">
            <a:solidFill>
              <a:schemeClr val="tx1">
                <a:lumMod val="50000"/>
                <a:lumOff val="50000"/>
              </a:schemeClr>
            </a:solidFill>
            <a:prstDash val="solid"/>
            <a:miter lim="800000"/>
            <a:tailEnd type="oval"/>
          </a:ln>
          <a:effectLst/>
        </p:spPr>
      </p:cxnSp>
      <p:cxnSp>
        <p:nvCxnSpPr>
          <p:cNvPr id="14" name="Straight Connector 21"/>
          <p:cNvCxnSpPr/>
          <p:nvPr/>
        </p:nvCxnSpPr>
        <p:spPr>
          <a:xfrm flipH="1" flipV="1">
            <a:off x="4552948" y="2468936"/>
            <a:ext cx="0" cy="480060"/>
          </a:xfrm>
          <a:prstGeom prst="line">
            <a:avLst/>
          </a:prstGeom>
          <a:noFill/>
          <a:ln w="19050" cap="flat" cmpd="sng" algn="ctr">
            <a:solidFill>
              <a:schemeClr val="tx1">
                <a:lumMod val="50000"/>
                <a:lumOff val="50000"/>
              </a:schemeClr>
            </a:solidFill>
            <a:prstDash val="solid"/>
            <a:miter lim="800000"/>
            <a:headEnd type="oval"/>
          </a:ln>
          <a:effectLst/>
        </p:spPr>
      </p:cxnSp>
      <p:cxnSp>
        <p:nvCxnSpPr>
          <p:cNvPr id="15" name="Straight Connector 22"/>
          <p:cNvCxnSpPr/>
          <p:nvPr/>
        </p:nvCxnSpPr>
        <p:spPr>
          <a:xfrm flipH="1" flipV="1">
            <a:off x="6073338" y="2981722"/>
            <a:ext cx="0" cy="480060"/>
          </a:xfrm>
          <a:prstGeom prst="line">
            <a:avLst/>
          </a:prstGeom>
          <a:noFill/>
          <a:ln w="19050" cap="flat" cmpd="sng" algn="ctr">
            <a:solidFill>
              <a:schemeClr val="tx1">
                <a:lumMod val="50000"/>
                <a:lumOff val="50000"/>
              </a:schemeClr>
            </a:solidFill>
            <a:prstDash val="solid"/>
            <a:miter lim="800000"/>
            <a:tailEnd type="oval"/>
          </a:ln>
          <a:effectLst/>
        </p:spPr>
      </p:cxnSp>
      <p:cxnSp>
        <p:nvCxnSpPr>
          <p:cNvPr id="16" name="Straight Connector 23"/>
          <p:cNvCxnSpPr/>
          <p:nvPr/>
        </p:nvCxnSpPr>
        <p:spPr>
          <a:xfrm flipH="1" flipV="1">
            <a:off x="7593729" y="2468936"/>
            <a:ext cx="0" cy="480060"/>
          </a:xfrm>
          <a:prstGeom prst="line">
            <a:avLst/>
          </a:prstGeom>
          <a:noFill/>
          <a:ln w="19050" cap="flat" cmpd="sng" algn="ctr">
            <a:solidFill>
              <a:schemeClr val="tx1">
                <a:lumMod val="50000"/>
                <a:lumOff val="50000"/>
              </a:schemeClr>
            </a:solidFill>
            <a:prstDash val="solid"/>
            <a:miter lim="800000"/>
            <a:headEnd type="oval"/>
          </a:ln>
          <a:effectLst/>
        </p:spPr>
      </p:cxnSp>
      <p:sp>
        <p:nvSpPr>
          <p:cNvPr id="17" name="Chevron 25"/>
          <p:cNvSpPr/>
          <p:nvPr/>
        </p:nvSpPr>
        <p:spPr>
          <a:xfrm>
            <a:off x="636744" y="2809931"/>
            <a:ext cx="1595578" cy="304800"/>
          </a:xfrm>
          <a:prstGeom prst="chevron">
            <a:avLst>
              <a:gd name="adj" fmla="val 32323"/>
            </a:avLst>
          </a:prstGeom>
          <a:gradFill>
            <a:gsLst>
              <a:gs pos="0">
                <a:schemeClr val="bg1"/>
              </a:gs>
              <a:gs pos="36000">
                <a:schemeClr val="bg1"/>
              </a:gs>
              <a:gs pos="100000">
                <a:schemeClr val="bg1">
                  <a:lumMod val="85000"/>
                </a:schemeClr>
              </a:gs>
            </a:gsLst>
            <a:lin ang="13500000" scaled="1"/>
          </a:gradFill>
          <a:ln w="25400" cap="flat" cmpd="sng" algn="ctr">
            <a:solidFill>
              <a:schemeClr val="bg1"/>
            </a:solidFill>
            <a:prstDash val="solid"/>
            <a:miter lim="800000"/>
          </a:ln>
          <a:effectLst>
            <a:outerShdw blurRad="850900" sx="90000" sy="90000" algn="ctr" rotWithShape="0">
              <a:schemeClr val="bg1">
                <a:lumMod val="50000"/>
                <a:alpha val="40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endParaRPr>
          </a:p>
        </p:txBody>
      </p:sp>
      <p:cxnSp>
        <p:nvCxnSpPr>
          <p:cNvPr id="18" name="Straight Connector 19"/>
          <p:cNvCxnSpPr/>
          <p:nvPr/>
        </p:nvCxnSpPr>
        <p:spPr>
          <a:xfrm flipH="1" flipV="1">
            <a:off x="1512167" y="2468936"/>
            <a:ext cx="0" cy="480060"/>
          </a:xfrm>
          <a:prstGeom prst="line">
            <a:avLst/>
          </a:prstGeom>
          <a:noFill/>
          <a:ln w="19050" cap="flat" cmpd="sng" algn="ctr">
            <a:solidFill>
              <a:schemeClr val="tx1">
                <a:lumMod val="50000"/>
                <a:lumOff val="50000"/>
              </a:schemeClr>
            </a:solidFill>
            <a:prstDash val="solid"/>
            <a:miter lim="800000"/>
            <a:headEnd type="oval"/>
          </a:ln>
          <a:effectLst/>
        </p:spPr>
      </p:cxnSp>
      <p:sp>
        <p:nvSpPr>
          <p:cNvPr id="19" name="TextBox 42"/>
          <p:cNvSpPr txBox="1"/>
          <p:nvPr/>
        </p:nvSpPr>
        <p:spPr>
          <a:xfrm>
            <a:off x="2420154" y="1781753"/>
            <a:ext cx="1340161" cy="300749"/>
          </a:xfrm>
          <a:prstGeom prst="rect">
            <a:avLst/>
          </a:prstGeom>
          <a:noFill/>
        </p:spPr>
        <p:txBody>
          <a:bodyPr wrap="none" lIns="54000" tIns="27000" rIns="54000" bIns="27000" rtlCol="0" anchor="t">
            <a:spAutoFit/>
          </a:bodyPr>
          <a:lstStyle/>
          <a:p>
            <a:pPr lvl="0" defTabSz="914400" fontAlgn="base">
              <a:spcBef>
                <a:spcPct val="0"/>
              </a:spcBef>
              <a:spcAft>
                <a:spcPct val="0"/>
              </a:spcAft>
            </a:pPr>
            <a:r>
              <a:rPr lang="zh-CN" altLang="en-US" sz="1600" dirty="0">
                <a:solidFill>
                  <a:prstClr val="black"/>
                </a:solidFill>
                <a:latin typeface="方正苏新诗柳楷简体" panose="02000000000000000000" pitchFamily="2" charset="-122"/>
                <a:ea typeface="方正苏新诗柳楷简体" panose="02000000000000000000" pitchFamily="2" charset="-122"/>
              </a:rPr>
              <a:t>获得的</a:t>
            </a:r>
            <a:r>
              <a:rPr lang="zh-CN" altLang="en-US" sz="1600" dirty="0" smtClean="0">
                <a:solidFill>
                  <a:prstClr val="black"/>
                </a:solidFill>
                <a:latin typeface="方正苏新诗柳楷简体" panose="02000000000000000000" pitchFamily="2" charset="-122"/>
                <a:ea typeface="方正苏新诗柳楷简体" panose="02000000000000000000" pitchFamily="2" charset="-122"/>
              </a:rPr>
              <a:t>成绩二</a:t>
            </a:r>
            <a:endParaRPr lang="zh-CN" altLang="en-US" sz="1600" dirty="0">
              <a:solidFill>
                <a:prstClr val="black"/>
              </a:solidFill>
              <a:latin typeface="方正苏新诗柳楷简体" panose="02000000000000000000" pitchFamily="2" charset="-122"/>
              <a:ea typeface="方正苏新诗柳楷简体" panose="02000000000000000000" pitchFamily="2" charset="-122"/>
            </a:endParaRPr>
          </a:p>
        </p:txBody>
      </p:sp>
      <p:sp>
        <p:nvSpPr>
          <p:cNvPr id="20" name="Rectangle 43"/>
          <p:cNvSpPr/>
          <p:nvPr/>
        </p:nvSpPr>
        <p:spPr>
          <a:xfrm>
            <a:off x="2257161" y="2048651"/>
            <a:ext cx="1885212" cy="715581"/>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zh-CN" altLang="en-US" sz="900" b="0" i="0" u="none" strike="noStrike" kern="0" cap="none" spc="0" normalizeH="0" baseline="0" noProof="0" dirty="0" smtClean="0">
                <a:ln>
                  <a:noFill/>
                </a:ln>
                <a:solidFill>
                  <a:prstClr val="black">
                    <a:lumMod val="50000"/>
                    <a:lumOff val="50000"/>
                  </a:prstClr>
                </a:solidFill>
                <a:effectLst/>
                <a:uLnTx/>
                <a:uFillTx/>
                <a:latin typeface="微软雅黑" pitchFamily="34" charset="-122"/>
                <a:ea typeface="微软雅黑" pitchFamily="34" charset="-122"/>
                <a:sym typeface="Gill Sans" charset="0"/>
              </a:rPr>
              <a:t>此处添加详细文本描述，建议与标题相关并符合整体语言风格，语言描述尽量简洁。</a:t>
            </a:r>
            <a:endParaRPr kumimoji="0" lang="id-ID" altLang="zh-CN" sz="1050" b="0" i="0" u="none" strike="noStrike" kern="0" cap="none" spc="0" normalizeH="0" baseline="0" noProof="0" dirty="0" smtClean="0">
              <a:ln>
                <a:noFill/>
              </a:ln>
              <a:solidFill>
                <a:prstClr val="black">
                  <a:lumMod val="60000"/>
                  <a:lumOff val="40000"/>
                </a:prstClr>
              </a:solidFill>
              <a:effectLst/>
              <a:uLnTx/>
              <a:uFillTx/>
            </a:endParaRPr>
          </a:p>
        </p:txBody>
      </p:sp>
      <p:sp>
        <p:nvSpPr>
          <p:cNvPr id="21" name="TextBox 44"/>
          <p:cNvSpPr txBox="1"/>
          <p:nvPr/>
        </p:nvSpPr>
        <p:spPr>
          <a:xfrm>
            <a:off x="830012" y="3295656"/>
            <a:ext cx="1340161" cy="300749"/>
          </a:xfrm>
          <a:prstGeom prst="rect">
            <a:avLst/>
          </a:prstGeom>
          <a:noFill/>
        </p:spPr>
        <p:txBody>
          <a:bodyPr wrap="none" lIns="54000" tIns="27000" rIns="54000" bIns="27000" rtlCol="0" anchor="t">
            <a:spAutoFit/>
          </a:bodyPr>
          <a:lstStyle/>
          <a:p>
            <a:pPr lvl="0" defTabSz="914400" fontAlgn="base">
              <a:spcBef>
                <a:spcPct val="0"/>
              </a:spcBef>
              <a:spcAft>
                <a:spcPct val="0"/>
              </a:spcAft>
            </a:pPr>
            <a:r>
              <a:rPr lang="zh-CN" altLang="en-US" sz="1600" dirty="0">
                <a:solidFill>
                  <a:prstClr val="black"/>
                </a:solidFill>
                <a:latin typeface="方正苏新诗柳楷简体" panose="02000000000000000000" pitchFamily="2" charset="-122"/>
                <a:ea typeface="方正苏新诗柳楷简体" panose="02000000000000000000" pitchFamily="2" charset="-122"/>
              </a:rPr>
              <a:t>获得的成绩一</a:t>
            </a:r>
          </a:p>
        </p:txBody>
      </p:sp>
      <p:sp>
        <p:nvSpPr>
          <p:cNvPr id="22" name="Rectangle 45"/>
          <p:cNvSpPr/>
          <p:nvPr/>
        </p:nvSpPr>
        <p:spPr>
          <a:xfrm>
            <a:off x="707246" y="3515047"/>
            <a:ext cx="1737269" cy="715581"/>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zh-CN" altLang="en-US" sz="900" b="0" i="0" u="none" strike="noStrike" kern="0" cap="none" spc="0" normalizeH="0" baseline="0" noProof="0" dirty="0" smtClean="0">
                <a:ln>
                  <a:noFill/>
                </a:ln>
                <a:solidFill>
                  <a:prstClr val="black">
                    <a:lumMod val="50000"/>
                    <a:lumOff val="50000"/>
                  </a:prstClr>
                </a:solidFill>
                <a:effectLst/>
                <a:uLnTx/>
                <a:uFillTx/>
                <a:latin typeface="微软雅黑" pitchFamily="34" charset="-122"/>
                <a:ea typeface="微软雅黑" pitchFamily="34" charset="-122"/>
                <a:sym typeface="Gill Sans" charset="0"/>
              </a:rPr>
              <a:t>此处添加详细文本描述，建议与标题相关并符合整体语言风格，语言描述尽量简洁。</a:t>
            </a:r>
            <a:endParaRPr kumimoji="0" lang="id-ID" altLang="zh-CN" sz="1050" b="0" i="0" u="none" strike="noStrike" kern="0" cap="none" spc="0" normalizeH="0" baseline="0" noProof="0" dirty="0" smtClean="0">
              <a:ln>
                <a:noFill/>
              </a:ln>
              <a:solidFill>
                <a:prstClr val="black">
                  <a:lumMod val="60000"/>
                  <a:lumOff val="40000"/>
                </a:prstClr>
              </a:solidFill>
              <a:effectLst/>
              <a:uLnTx/>
              <a:uFillTx/>
            </a:endParaRPr>
          </a:p>
        </p:txBody>
      </p:sp>
      <p:sp>
        <p:nvSpPr>
          <p:cNvPr id="23" name="TextBox 46"/>
          <p:cNvSpPr txBox="1"/>
          <p:nvPr/>
        </p:nvSpPr>
        <p:spPr>
          <a:xfrm>
            <a:off x="5346896" y="1781753"/>
            <a:ext cx="1340161" cy="300749"/>
          </a:xfrm>
          <a:prstGeom prst="rect">
            <a:avLst/>
          </a:prstGeom>
          <a:noFill/>
        </p:spPr>
        <p:txBody>
          <a:bodyPr wrap="none" lIns="54000" tIns="27000" rIns="54000" bIns="27000" rtlCol="0" anchor="t">
            <a:spAutoFit/>
          </a:bodyPr>
          <a:lstStyle/>
          <a:p>
            <a:pPr lvl="0" defTabSz="914400" fontAlgn="base">
              <a:spcBef>
                <a:spcPct val="0"/>
              </a:spcBef>
              <a:spcAft>
                <a:spcPct val="0"/>
              </a:spcAft>
            </a:pPr>
            <a:r>
              <a:rPr lang="zh-CN" altLang="en-US" sz="1600" dirty="0">
                <a:solidFill>
                  <a:prstClr val="black"/>
                </a:solidFill>
                <a:latin typeface="方正苏新诗柳楷简体" panose="02000000000000000000" pitchFamily="2" charset="-122"/>
                <a:ea typeface="方正苏新诗柳楷简体" panose="02000000000000000000" pitchFamily="2" charset="-122"/>
              </a:rPr>
              <a:t>获得的</a:t>
            </a:r>
            <a:r>
              <a:rPr lang="zh-CN" altLang="en-US" sz="1600" dirty="0" smtClean="0">
                <a:solidFill>
                  <a:prstClr val="black"/>
                </a:solidFill>
                <a:latin typeface="方正苏新诗柳楷简体" panose="02000000000000000000" pitchFamily="2" charset="-122"/>
                <a:ea typeface="方正苏新诗柳楷简体" panose="02000000000000000000" pitchFamily="2" charset="-122"/>
              </a:rPr>
              <a:t>成绩四</a:t>
            </a:r>
            <a:endParaRPr lang="zh-CN" altLang="en-US" sz="1600" dirty="0">
              <a:solidFill>
                <a:prstClr val="black"/>
              </a:solidFill>
              <a:latin typeface="方正苏新诗柳楷简体" panose="02000000000000000000" pitchFamily="2" charset="-122"/>
              <a:ea typeface="方正苏新诗柳楷简体" panose="02000000000000000000" pitchFamily="2" charset="-122"/>
            </a:endParaRPr>
          </a:p>
        </p:txBody>
      </p:sp>
      <p:sp>
        <p:nvSpPr>
          <p:cNvPr id="24" name="Rectangle 47"/>
          <p:cNvSpPr/>
          <p:nvPr/>
        </p:nvSpPr>
        <p:spPr>
          <a:xfrm>
            <a:off x="5167133" y="2038554"/>
            <a:ext cx="1885212" cy="715581"/>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zh-CN" altLang="en-US" sz="900" b="0" i="0" u="none" strike="noStrike" kern="0" cap="none" spc="0" normalizeH="0" baseline="0" noProof="0" dirty="0" smtClean="0">
                <a:ln>
                  <a:noFill/>
                </a:ln>
                <a:solidFill>
                  <a:prstClr val="black">
                    <a:lumMod val="50000"/>
                    <a:lumOff val="50000"/>
                  </a:prstClr>
                </a:solidFill>
                <a:effectLst/>
                <a:uLnTx/>
                <a:uFillTx/>
                <a:latin typeface="微软雅黑" pitchFamily="34" charset="-122"/>
                <a:ea typeface="微软雅黑" pitchFamily="34" charset="-122"/>
                <a:sym typeface="Gill Sans" charset="0"/>
              </a:rPr>
              <a:t>此处添加详细文本描述，建议与标题相关并符合整体语言风格，语言描述尽量简洁。</a:t>
            </a:r>
            <a:endParaRPr kumimoji="0" lang="id-ID" altLang="zh-CN" sz="1050" b="0" i="0" u="none" strike="noStrike" kern="0" cap="none" spc="0" normalizeH="0" baseline="0" noProof="0" dirty="0" smtClean="0">
              <a:ln>
                <a:noFill/>
              </a:ln>
              <a:solidFill>
                <a:prstClr val="black">
                  <a:lumMod val="60000"/>
                  <a:lumOff val="40000"/>
                </a:prstClr>
              </a:solidFill>
              <a:effectLst/>
              <a:uLnTx/>
              <a:uFillTx/>
            </a:endParaRPr>
          </a:p>
        </p:txBody>
      </p:sp>
      <p:sp>
        <p:nvSpPr>
          <p:cNvPr id="25" name="TextBox 48"/>
          <p:cNvSpPr txBox="1"/>
          <p:nvPr/>
        </p:nvSpPr>
        <p:spPr>
          <a:xfrm>
            <a:off x="3881762" y="3286246"/>
            <a:ext cx="1340161" cy="300749"/>
          </a:xfrm>
          <a:prstGeom prst="rect">
            <a:avLst/>
          </a:prstGeom>
          <a:noFill/>
        </p:spPr>
        <p:txBody>
          <a:bodyPr wrap="none" lIns="54000" tIns="27000" rIns="54000" bIns="27000" rtlCol="0" anchor="t">
            <a:spAutoFit/>
          </a:bodyPr>
          <a:lstStyle/>
          <a:p>
            <a:pPr lvl="0" defTabSz="914400" fontAlgn="base">
              <a:spcBef>
                <a:spcPct val="0"/>
              </a:spcBef>
              <a:spcAft>
                <a:spcPct val="0"/>
              </a:spcAft>
            </a:pPr>
            <a:r>
              <a:rPr lang="zh-CN" altLang="en-US" sz="1600" dirty="0">
                <a:solidFill>
                  <a:prstClr val="black"/>
                </a:solidFill>
                <a:latin typeface="方正苏新诗柳楷简体" panose="02000000000000000000" pitchFamily="2" charset="-122"/>
                <a:ea typeface="方正苏新诗柳楷简体" panose="02000000000000000000" pitchFamily="2" charset="-122"/>
              </a:rPr>
              <a:t>获得的</a:t>
            </a:r>
            <a:r>
              <a:rPr lang="zh-CN" altLang="en-US" sz="1600" dirty="0" smtClean="0">
                <a:solidFill>
                  <a:prstClr val="black"/>
                </a:solidFill>
                <a:latin typeface="方正苏新诗柳楷简体" panose="02000000000000000000" pitchFamily="2" charset="-122"/>
                <a:ea typeface="方正苏新诗柳楷简体" panose="02000000000000000000" pitchFamily="2" charset="-122"/>
              </a:rPr>
              <a:t>成绩三</a:t>
            </a:r>
            <a:endParaRPr lang="zh-CN" altLang="en-US" sz="1600" dirty="0">
              <a:solidFill>
                <a:prstClr val="black"/>
              </a:solidFill>
              <a:latin typeface="方正苏新诗柳楷简体" panose="02000000000000000000" pitchFamily="2" charset="-122"/>
              <a:ea typeface="方正苏新诗柳楷简体" panose="02000000000000000000" pitchFamily="2" charset="-122"/>
            </a:endParaRPr>
          </a:p>
        </p:txBody>
      </p:sp>
      <p:sp>
        <p:nvSpPr>
          <p:cNvPr id="26" name="Rectangle 49"/>
          <p:cNvSpPr/>
          <p:nvPr/>
        </p:nvSpPr>
        <p:spPr>
          <a:xfrm>
            <a:off x="3760315" y="3515047"/>
            <a:ext cx="1807090" cy="715581"/>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zh-CN" altLang="en-US" sz="900" b="0" i="0" u="none" strike="noStrike" kern="0" cap="none" spc="0" normalizeH="0" baseline="0" noProof="0" dirty="0" smtClean="0">
                <a:ln>
                  <a:noFill/>
                </a:ln>
                <a:solidFill>
                  <a:prstClr val="black">
                    <a:lumMod val="50000"/>
                    <a:lumOff val="50000"/>
                  </a:prstClr>
                </a:solidFill>
                <a:effectLst/>
                <a:uLnTx/>
                <a:uFillTx/>
                <a:latin typeface="微软雅黑" pitchFamily="34" charset="-122"/>
                <a:ea typeface="微软雅黑" pitchFamily="34" charset="-122"/>
                <a:sym typeface="Gill Sans" charset="0"/>
              </a:rPr>
              <a:t>此处添加详细文本描述，建议与标题相关并符合整体语言风格，语言描述尽量简洁。</a:t>
            </a:r>
            <a:endParaRPr kumimoji="0" lang="id-ID" altLang="zh-CN" sz="1050" b="0" i="0" u="none" strike="noStrike" kern="0" cap="none" spc="0" normalizeH="0" baseline="0" noProof="0" dirty="0" smtClean="0">
              <a:ln>
                <a:noFill/>
              </a:ln>
              <a:solidFill>
                <a:prstClr val="black">
                  <a:lumMod val="60000"/>
                  <a:lumOff val="40000"/>
                </a:prstClr>
              </a:solidFill>
              <a:effectLst/>
              <a:uLnTx/>
              <a:uFillTx/>
            </a:endParaRPr>
          </a:p>
        </p:txBody>
      </p:sp>
      <p:sp>
        <p:nvSpPr>
          <p:cNvPr id="27" name="TextBox 50"/>
          <p:cNvSpPr txBox="1"/>
          <p:nvPr/>
        </p:nvSpPr>
        <p:spPr>
          <a:xfrm>
            <a:off x="7058358" y="3270871"/>
            <a:ext cx="1340161" cy="300749"/>
          </a:xfrm>
          <a:prstGeom prst="rect">
            <a:avLst/>
          </a:prstGeom>
          <a:noFill/>
        </p:spPr>
        <p:txBody>
          <a:bodyPr wrap="none" lIns="54000" tIns="27000" rIns="54000" bIns="27000" rtlCol="0" anchor="t">
            <a:spAutoFit/>
          </a:bodyPr>
          <a:lstStyle/>
          <a:p>
            <a:pPr lvl="0" defTabSz="914400" fontAlgn="base">
              <a:spcBef>
                <a:spcPct val="0"/>
              </a:spcBef>
              <a:spcAft>
                <a:spcPct val="0"/>
              </a:spcAft>
            </a:pPr>
            <a:r>
              <a:rPr lang="zh-CN" altLang="en-US" sz="1600" dirty="0">
                <a:solidFill>
                  <a:prstClr val="black"/>
                </a:solidFill>
                <a:latin typeface="方正苏新诗柳楷简体" panose="02000000000000000000" pitchFamily="2" charset="-122"/>
                <a:ea typeface="方正苏新诗柳楷简体" panose="02000000000000000000" pitchFamily="2" charset="-122"/>
              </a:rPr>
              <a:t>获得的</a:t>
            </a:r>
            <a:r>
              <a:rPr lang="zh-CN" altLang="en-US" sz="1600" dirty="0" smtClean="0">
                <a:solidFill>
                  <a:prstClr val="black"/>
                </a:solidFill>
                <a:latin typeface="方正苏新诗柳楷简体" panose="02000000000000000000" pitchFamily="2" charset="-122"/>
                <a:ea typeface="方正苏新诗柳楷简体" panose="02000000000000000000" pitchFamily="2" charset="-122"/>
              </a:rPr>
              <a:t>成绩五</a:t>
            </a:r>
            <a:endParaRPr lang="zh-CN" altLang="en-US" sz="1600" dirty="0">
              <a:solidFill>
                <a:prstClr val="black"/>
              </a:solidFill>
              <a:latin typeface="方正苏新诗柳楷简体" panose="02000000000000000000" pitchFamily="2" charset="-122"/>
              <a:ea typeface="方正苏新诗柳楷简体" panose="02000000000000000000" pitchFamily="2" charset="-122"/>
            </a:endParaRPr>
          </a:p>
        </p:txBody>
      </p:sp>
      <p:sp>
        <p:nvSpPr>
          <p:cNvPr id="28" name="Rectangle 51"/>
          <p:cNvSpPr/>
          <p:nvPr/>
        </p:nvSpPr>
        <p:spPr>
          <a:xfrm>
            <a:off x="6883205" y="3544718"/>
            <a:ext cx="1759194" cy="715581"/>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zh-CN" altLang="en-US" sz="900" b="0" i="0" u="none" strike="noStrike" kern="0" cap="none" spc="0" normalizeH="0" baseline="0" noProof="0" dirty="0" smtClean="0">
                <a:ln>
                  <a:noFill/>
                </a:ln>
                <a:solidFill>
                  <a:prstClr val="black">
                    <a:lumMod val="50000"/>
                    <a:lumOff val="50000"/>
                  </a:prstClr>
                </a:solidFill>
                <a:effectLst/>
                <a:uLnTx/>
                <a:uFillTx/>
                <a:latin typeface="微软雅黑" pitchFamily="34" charset="-122"/>
                <a:ea typeface="微软雅黑" pitchFamily="34" charset="-122"/>
                <a:sym typeface="Gill Sans" charset="0"/>
              </a:rPr>
              <a:t>此处添加详细文本描述，建议与标题相关并符合整体语言风格，语言描述尽量简洁。</a:t>
            </a:r>
            <a:endParaRPr kumimoji="0" lang="id-ID" altLang="zh-CN" sz="1050" b="0" i="0" u="none" strike="noStrike" kern="0" cap="none" spc="0" normalizeH="0" baseline="0" noProof="0" dirty="0" smtClean="0">
              <a:ln>
                <a:noFill/>
              </a:ln>
              <a:solidFill>
                <a:prstClr val="black">
                  <a:lumMod val="60000"/>
                  <a:lumOff val="40000"/>
                </a:prstClr>
              </a:solidFill>
              <a:effectLst/>
              <a:uLnTx/>
              <a:uFillTx/>
            </a:endParaRPr>
          </a:p>
        </p:txBody>
      </p:sp>
      <p:sp>
        <p:nvSpPr>
          <p:cNvPr id="29" name="任意多边形 28"/>
          <p:cNvSpPr/>
          <p:nvPr/>
        </p:nvSpPr>
        <p:spPr>
          <a:xfrm>
            <a:off x="1192736" y="1975887"/>
            <a:ext cx="584976" cy="594716"/>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p>
        </p:txBody>
      </p:sp>
      <p:sp>
        <p:nvSpPr>
          <p:cNvPr id="30" name="任意多边形 29"/>
          <p:cNvSpPr/>
          <p:nvPr/>
        </p:nvSpPr>
        <p:spPr>
          <a:xfrm>
            <a:off x="2741915" y="3421246"/>
            <a:ext cx="584976" cy="594716"/>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p>
        </p:txBody>
      </p:sp>
      <p:sp>
        <p:nvSpPr>
          <p:cNvPr id="31" name="任意多边形 30"/>
          <p:cNvSpPr/>
          <p:nvPr/>
        </p:nvSpPr>
        <p:spPr>
          <a:xfrm>
            <a:off x="4255395" y="1946308"/>
            <a:ext cx="584976" cy="594716"/>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p>
        </p:txBody>
      </p:sp>
      <p:sp>
        <p:nvSpPr>
          <p:cNvPr id="32" name="任意多边形 31"/>
          <p:cNvSpPr/>
          <p:nvPr/>
        </p:nvSpPr>
        <p:spPr>
          <a:xfrm>
            <a:off x="5780850" y="3421246"/>
            <a:ext cx="584976" cy="594716"/>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p>
        </p:txBody>
      </p:sp>
      <p:sp>
        <p:nvSpPr>
          <p:cNvPr id="33" name="任意多边形 32"/>
          <p:cNvSpPr/>
          <p:nvPr/>
        </p:nvSpPr>
        <p:spPr>
          <a:xfrm>
            <a:off x="7301241" y="1946308"/>
            <a:ext cx="584976" cy="594716"/>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p>
        </p:txBody>
      </p:sp>
      <p:sp>
        <p:nvSpPr>
          <p:cNvPr id="34" name="Freeform 5"/>
          <p:cNvSpPr>
            <a:spLocks noEditPoints="1"/>
          </p:cNvSpPr>
          <p:nvPr/>
        </p:nvSpPr>
        <p:spPr bwMode="auto">
          <a:xfrm>
            <a:off x="5945662" y="3595371"/>
            <a:ext cx="276920" cy="277467"/>
          </a:xfrm>
          <a:custGeom>
            <a:avLst/>
            <a:gdLst>
              <a:gd name="T0" fmla="*/ 165 w 214"/>
              <a:gd name="T1" fmla="*/ 49 h 214"/>
              <a:gd name="T2" fmla="*/ 196 w 214"/>
              <a:gd name="T3" fmla="*/ 107 h 214"/>
              <a:gd name="T4" fmla="*/ 188 w 214"/>
              <a:gd name="T5" fmla="*/ 119 h 214"/>
              <a:gd name="T6" fmla="*/ 214 w 214"/>
              <a:gd name="T7" fmla="*/ 107 h 214"/>
              <a:gd name="T8" fmla="*/ 0 w 214"/>
              <a:gd name="T9" fmla="*/ 107 h 214"/>
              <a:gd name="T10" fmla="*/ 214 w 214"/>
              <a:gd name="T11" fmla="*/ 107 h 214"/>
              <a:gd name="T12" fmla="*/ 20 w 214"/>
              <a:gd name="T13" fmla="*/ 143 h 214"/>
              <a:gd name="T14" fmla="*/ 38 w 214"/>
              <a:gd name="T15" fmla="*/ 132 h 214"/>
              <a:gd name="T16" fmla="*/ 154 w 214"/>
              <a:gd name="T17" fmla="*/ 127 h 214"/>
              <a:gd name="T18" fmla="*/ 189 w 214"/>
              <a:gd name="T19" fmla="*/ 139 h 214"/>
              <a:gd name="T20" fmla="*/ 200 w 214"/>
              <a:gd name="T21" fmla="*/ 107 h 214"/>
              <a:gd name="T22" fmla="*/ 13 w 214"/>
              <a:gd name="T23" fmla="*/ 107 h 214"/>
              <a:gd name="T24" fmla="*/ 128 w 214"/>
              <a:gd name="T25" fmla="*/ 142 h 214"/>
              <a:gd name="T26" fmla="*/ 80 w 214"/>
              <a:gd name="T27" fmla="*/ 148 h 214"/>
              <a:gd name="T28" fmla="*/ 85 w 214"/>
              <a:gd name="T29" fmla="*/ 154 h 214"/>
              <a:gd name="T30" fmla="*/ 133 w 214"/>
              <a:gd name="T31" fmla="*/ 149 h 214"/>
              <a:gd name="T32" fmla="*/ 107 w 214"/>
              <a:gd name="T33" fmla="*/ 122 h 214"/>
              <a:gd name="T34" fmla="*/ 150 w 214"/>
              <a:gd name="T35" fmla="*/ 109 h 214"/>
              <a:gd name="T36" fmla="*/ 119 w 214"/>
              <a:gd name="T37" fmla="*/ 99 h 214"/>
              <a:gd name="T38" fmla="*/ 92 w 214"/>
              <a:gd name="T39" fmla="*/ 107 h 214"/>
              <a:gd name="T40" fmla="*/ 107 w 214"/>
              <a:gd name="T41" fmla="*/ 45 h 214"/>
              <a:gd name="T42" fmla="*/ 111 w 214"/>
              <a:gd name="T43" fmla="*/ 34 h 214"/>
              <a:gd name="T44" fmla="*/ 103 w 214"/>
              <a:gd name="T45" fmla="*/ 34 h 214"/>
              <a:gd name="T46" fmla="*/ 107 w 214"/>
              <a:gd name="T47" fmla="*/ 45 h 214"/>
              <a:gd name="T48" fmla="*/ 172 w 214"/>
              <a:gd name="T49" fmla="*/ 103 h 214"/>
              <a:gd name="T50" fmla="*/ 172 w 214"/>
              <a:gd name="T51" fmla="*/ 111 h 214"/>
              <a:gd name="T52" fmla="*/ 183 w 214"/>
              <a:gd name="T53" fmla="*/ 107 h 214"/>
              <a:gd name="T54" fmla="*/ 34 w 214"/>
              <a:gd name="T55" fmla="*/ 111 h 214"/>
              <a:gd name="T56" fmla="*/ 45 w 214"/>
              <a:gd name="T57" fmla="*/ 107 h 214"/>
              <a:gd name="T58" fmla="*/ 34 w 214"/>
              <a:gd name="T59" fmla="*/ 103 h 214"/>
              <a:gd name="T60" fmla="*/ 34 w 214"/>
              <a:gd name="T61" fmla="*/ 111 h 214"/>
              <a:gd name="T62" fmla="*/ 60 w 214"/>
              <a:gd name="T63" fmla="*/ 64 h 214"/>
              <a:gd name="T64" fmla="*/ 63 w 214"/>
              <a:gd name="T65" fmla="*/ 58 h 214"/>
              <a:gd name="T66" fmla="*/ 53 w 214"/>
              <a:gd name="T67" fmla="*/ 53 h 214"/>
              <a:gd name="T68" fmla="*/ 58 w 214"/>
              <a:gd name="T69" fmla="*/ 63 h 214"/>
              <a:gd name="T70" fmla="*/ 156 w 214"/>
              <a:gd name="T71" fmla="*/ 63 h 214"/>
              <a:gd name="T72" fmla="*/ 161 w 214"/>
              <a:gd name="T73" fmla="*/ 53 h 214"/>
              <a:gd name="T74" fmla="*/ 150 w 214"/>
              <a:gd name="T75" fmla="*/ 58 h 214"/>
              <a:gd name="T76" fmla="*/ 153 w 214"/>
              <a:gd name="T77" fmla="*/ 6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4" h="214">
                <a:moveTo>
                  <a:pt x="189" y="107"/>
                </a:moveTo>
                <a:cubicBezTo>
                  <a:pt x="189" y="85"/>
                  <a:pt x="180" y="64"/>
                  <a:pt x="165" y="49"/>
                </a:cubicBezTo>
                <a:cubicBezTo>
                  <a:pt x="170" y="43"/>
                  <a:pt x="170" y="43"/>
                  <a:pt x="170" y="43"/>
                </a:cubicBezTo>
                <a:cubicBezTo>
                  <a:pt x="187" y="60"/>
                  <a:pt x="196" y="83"/>
                  <a:pt x="196" y="107"/>
                </a:cubicBezTo>
                <a:cubicBezTo>
                  <a:pt x="196" y="111"/>
                  <a:pt x="196" y="116"/>
                  <a:pt x="196" y="120"/>
                </a:cubicBezTo>
                <a:cubicBezTo>
                  <a:pt x="188" y="119"/>
                  <a:pt x="188" y="119"/>
                  <a:pt x="188" y="119"/>
                </a:cubicBezTo>
                <a:cubicBezTo>
                  <a:pt x="188" y="115"/>
                  <a:pt x="189" y="111"/>
                  <a:pt x="189" y="107"/>
                </a:cubicBezTo>
                <a:moveTo>
                  <a:pt x="214" y="107"/>
                </a:moveTo>
                <a:cubicBezTo>
                  <a:pt x="214" y="166"/>
                  <a:pt x="166" y="214"/>
                  <a:pt x="107" y="214"/>
                </a:cubicBezTo>
                <a:cubicBezTo>
                  <a:pt x="48" y="214"/>
                  <a:pt x="0" y="166"/>
                  <a:pt x="0" y="107"/>
                </a:cubicBezTo>
                <a:cubicBezTo>
                  <a:pt x="0" y="48"/>
                  <a:pt x="48" y="0"/>
                  <a:pt x="107" y="0"/>
                </a:cubicBezTo>
                <a:cubicBezTo>
                  <a:pt x="166" y="0"/>
                  <a:pt x="214" y="48"/>
                  <a:pt x="214" y="107"/>
                </a:cubicBezTo>
                <a:moveTo>
                  <a:pt x="13" y="107"/>
                </a:moveTo>
                <a:cubicBezTo>
                  <a:pt x="13" y="120"/>
                  <a:pt x="16" y="132"/>
                  <a:pt x="20" y="143"/>
                </a:cubicBezTo>
                <a:cubicBezTo>
                  <a:pt x="21" y="142"/>
                  <a:pt x="23" y="140"/>
                  <a:pt x="25" y="139"/>
                </a:cubicBezTo>
                <a:cubicBezTo>
                  <a:pt x="38" y="132"/>
                  <a:pt x="38" y="132"/>
                  <a:pt x="38" y="132"/>
                </a:cubicBezTo>
                <a:cubicBezTo>
                  <a:pt x="44" y="129"/>
                  <a:pt x="53" y="127"/>
                  <a:pt x="60" y="127"/>
                </a:cubicBezTo>
                <a:cubicBezTo>
                  <a:pt x="154" y="127"/>
                  <a:pt x="154" y="127"/>
                  <a:pt x="154" y="127"/>
                </a:cubicBezTo>
                <a:cubicBezTo>
                  <a:pt x="160" y="127"/>
                  <a:pt x="170" y="129"/>
                  <a:pt x="176" y="132"/>
                </a:cubicBezTo>
                <a:cubicBezTo>
                  <a:pt x="189" y="139"/>
                  <a:pt x="189" y="139"/>
                  <a:pt x="189" y="139"/>
                </a:cubicBezTo>
                <a:cubicBezTo>
                  <a:pt x="190" y="140"/>
                  <a:pt x="192" y="141"/>
                  <a:pt x="193" y="143"/>
                </a:cubicBezTo>
                <a:cubicBezTo>
                  <a:pt x="198" y="132"/>
                  <a:pt x="200" y="120"/>
                  <a:pt x="200" y="107"/>
                </a:cubicBezTo>
                <a:cubicBezTo>
                  <a:pt x="200" y="55"/>
                  <a:pt x="158" y="13"/>
                  <a:pt x="107" y="13"/>
                </a:cubicBezTo>
                <a:cubicBezTo>
                  <a:pt x="55" y="13"/>
                  <a:pt x="13" y="55"/>
                  <a:pt x="13" y="107"/>
                </a:cubicBezTo>
                <a:moveTo>
                  <a:pt x="133" y="148"/>
                </a:moveTo>
                <a:cubicBezTo>
                  <a:pt x="133" y="145"/>
                  <a:pt x="131" y="142"/>
                  <a:pt x="128" y="142"/>
                </a:cubicBezTo>
                <a:cubicBezTo>
                  <a:pt x="85" y="142"/>
                  <a:pt x="85" y="142"/>
                  <a:pt x="85" y="142"/>
                </a:cubicBezTo>
                <a:cubicBezTo>
                  <a:pt x="82" y="142"/>
                  <a:pt x="80" y="145"/>
                  <a:pt x="80" y="148"/>
                </a:cubicBezTo>
                <a:cubicBezTo>
                  <a:pt x="80" y="149"/>
                  <a:pt x="80" y="149"/>
                  <a:pt x="80" y="149"/>
                </a:cubicBezTo>
                <a:cubicBezTo>
                  <a:pt x="80" y="152"/>
                  <a:pt x="82" y="154"/>
                  <a:pt x="85" y="154"/>
                </a:cubicBezTo>
                <a:cubicBezTo>
                  <a:pt x="128" y="154"/>
                  <a:pt x="128" y="154"/>
                  <a:pt x="128" y="154"/>
                </a:cubicBezTo>
                <a:cubicBezTo>
                  <a:pt x="131" y="154"/>
                  <a:pt x="133" y="152"/>
                  <a:pt x="133" y="149"/>
                </a:cubicBezTo>
                <a:lnTo>
                  <a:pt x="133" y="148"/>
                </a:lnTo>
                <a:close/>
                <a:moveTo>
                  <a:pt x="107" y="122"/>
                </a:moveTo>
                <a:cubicBezTo>
                  <a:pt x="112" y="122"/>
                  <a:pt x="117" y="119"/>
                  <a:pt x="119" y="115"/>
                </a:cubicBezTo>
                <a:cubicBezTo>
                  <a:pt x="132" y="112"/>
                  <a:pt x="150" y="109"/>
                  <a:pt x="150" y="109"/>
                </a:cubicBezTo>
                <a:cubicBezTo>
                  <a:pt x="156" y="108"/>
                  <a:pt x="156" y="106"/>
                  <a:pt x="150" y="105"/>
                </a:cubicBezTo>
                <a:cubicBezTo>
                  <a:pt x="150" y="105"/>
                  <a:pt x="132" y="101"/>
                  <a:pt x="119" y="99"/>
                </a:cubicBezTo>
                <a:cubicBezTo>
                  <a:pt x="117" y="95"/>
                  <a:pt x="112" y="92"/>
                  <a:pt x="107" y="92"/>
                </a:cubicBezTo>
                <a:cubicBezTo>
                  <a:pt x="98" y="92"/>
                  <a:pt x="92" y="98"/>
                  <a:pt x="92" y="107"/>
                </a:cubicBezTo>
                <a:cubicBezTo>
                  <a:pt x="92" y="115"/>
                  <a:pt x="98" y="122"/>
                  <a:pt x="107" y="122"/>
                </a:cubicBezTo>
                <a:moveTo>
                  <a:pt x="107" y="45"/>
                </a:moveTo>
                <a:cubicBezTo>
                  <a:pt x="109" y="45"/>
                  <a:pt x="111" y="43"/>
                  <a:pt x="111" y="41"/>
                </a:cubicBezTo>
                <a:cubicBezTo>
                  <a:pt x="111" y="34"/>
                  <a:pt x="111" y="34"/>
                  <a:pt x="111" y="34"/>
                </a:cubicBezTo>
                <a:cubicBezTo>
                  <a:pt x="111" y="32"/>
                  <a:pt x="109" y="30"/>
                  <a:pt x="107" y="30"/>
                </a:cubicBezTo>
                <a:cubicBezTo>
                  <a:pt x="105" y="30"/>
                  <a:pt x="103" y="32"/>
                  <a:pt x="103" y="34"/>
                </a:cubicBezTo>
                <a:cubicBezTo>
                  <a:pt x="103" y="41"/>
                  <a:pt x="103" y="41"/>
                  <a:pt x="103" y="41"/>
                </a:cubicBezTo>
                <a:cubicBezTo>
                  <a:pt x="103" y="43"/>
                  <a:pt x="105" y="45"/>
                  <a:pt x="107" y="45"/>
                </a:cubicBezTo>
                <a:moveTo>
                  <a:pt x="179" y="103"/>
                </a:moveTo>
                <a:cubicBezTo>
                  <a:pt x="172" y="103"/>
                  <a:pt x="172" y="103"/>
                  <a:pt x="172" y="103"/>
                </a:cubicBezTo>
                <a:cubicBezTo>
                  <a:pt x="170" y="103"/>
                  <a:pt x="168" y="105"/>
                  <a:pt x="168" y="107"/>
                </a:cubicBezTo>
                <a:cubicBezTo>
                  <a:pt x="168" y="109"/>
                  <a:pt x="170" y="111"/>
                  <a:pt x="172" y="111"/>
                </a:cubicBezTo>
                <a:cubicBezTo>
                  <a:pt x="179" y="111"/>
                  <a:pt x="179" y="111"/>
                  <a:pt x="179" y="111"/>
                </a:cubicBezTo>
                <a:cubicBezTo>
                  <a:pt x="181" y="111"/>
                  <a:pt x="183" y="109"/>
                  <a:pt x="183" y="107"/>
                </a:cubicBezTo>
                <a:cubicBezTo>
                  <a:pt x="183" y="105"/>
                  <a:pt x="181" y="103"/>
                  <a:pt x="179" y="103"/>
                </a:cubicBezTo>
                <a:moveTo>
                  <a:pt x="34" y="111"/>
                </a:moveTo>
                <a:cubicBezTo>
                  <a:pt x="41" y="111"/>
                  <a:pt x="41" y="111"/>
                  <a:pt x="41" y="111"/>
                </a:cubicBezTo>
                <a:cubicBezTo>
                  <a:pt x="43" y="111"/>
                  <a:pt x="45" y="109"/>
                  <a:pt x="45" y="107"/>
                </a:cubicBezTo>
                <a:cubicBezTo>
                  <a:pt x="45" y="105"/>
                  <a:pt x="43" y="103"/>
                  <a:pt x="41" y="103"/>
                </a:cubicBezTo>
                <a:cubicBezTo>
                  <a:pt x="34" y="103"/>
                  <a:pt x="34" y="103"/>
                  <a:pt x="34" y="103"/>
                </a:cubicBezTo>
                <a:cubicBezTo>
                  <a:pt x="32" y="103"/>
                  <a:pt x="30" y="105"/>
                  <a:pt x="30" y="107"/>
                </a:cubicBezTo>
                <a:cubicBezTo>
                  <a:pt x="30" y="109"/>
                  <a:pt x="32" y="111"/>
                  <a:pt x="34" y="111"/>
                </a:cubicBezTo>
                <a:moveTo>
                  <a:pt x="58" y="63"/>
                </a:moveTo>
                <a:cubicBezTo>
                  <a:pt x="58" y="64"/>
                  <a:pt x="59" y="64"/>
                  <a:pt x="60" y="64"/>
                </a:cubicBezTo>
                <a:cubicBezTo>
                  <a:pt x="61" y="64"/>
                  <a:pt x="62" y="64"/>
                  <a:pt x="63" y="63"/>
                </a:cubicBezTo>
                <a:cubicBezTo>
                  <a:pt x="65" y="62"/>
                  <a:pt x="65" y="59"/>
                  <a:pt x="63" y="58"/>
                </a:cubicBezTo>
                <a:cubicBezTo>
                  <a:pt x="58" y="53"/>
                  <a:pt x="58" y="53"/>
                  <a:pt x="58" y="53"/>
                </a:cubicBezTo>
                <a:cubicBezTo>
                  <a:pt x="57" y="51"/>
                  <a:pt x="54" y="51"/>
                  <a:pt x="53" y="53"/>
                </a:cubicBezTo>
                <a:cubicBezTo>
                  <a:pt x="51" y="54"/>
                  <a:pt x="51" y="57"/>
                  <a:pt x="53" y="58"/>
                </a:cubicBezTo>
                <a:lnTo>
                  <a:pt x="58" y="63"/>
                </a:lnTo>
                <a:close/>
                <a:moveTo>
                  <a:pt x="153" y="64"/>
                </a:moveTo>
                <a:cubicBezTo>
                  <a:pt x="154" y="64"/>
                  <a:pt x="155" y="64"/>
                  <a:pt x="156" y="63"/>
                </a:cubicBezTo>
                <a:cubicBezTo>
                  <a:pt x="161" y="58"/>
                  <a:pt x="161" y="58"/>
                  <a:pt x="161" y="58"/>
                </a:cubicBezTo>
                <a:cubicBezTo>
                  <a:pt x="162" y="57"/>
                  <a:pt x="162" y="54"/>
                  <a:pt x="161" y="53"/>
                </a:cubicBezTo>
                <a:cubicBezTo>
                  <a:pt x="159" y="51"/>
                  <a:pt x="157" y="51"/>
                  <a:pt x="155" y="53"/>
                </a:cubicBezTo>
                <a:cubicBezTo>
                  <a:pt x="150" y="58"/>
                  <a:pt x="150" y="58"/>
                  <a:pt x="150" y="58"/>
                </a:cubicBezTo>
                <a:cubicBezTo>
                  <a:pt x="149" y="59"/>
                  <a:pt x="149" y="62"/>
                  <a:pt x="150" y="63"/>
                </a:cubicBezTo>
                <a:cubicBezTo>
                  <a:pt x="151" y="64"/>
                  <a:pt x="152" y="64"/>
                  <a:pt x="153" y="64"/>
                </a:cubicBezTo>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black"/>
              </a:solidFill>
              <a:effectLst/>
              <a:uLnTx/>
              <a:uFillTx/>
            </a:endParaRPr>
          </a:p>
        </p:txBody>
      </p:sp>
      <p:sp>
        <p:nvSpPr>
          <p:cNvPr id="35" name="Freeform 7"/>
          <p:cNvSpPr>
            <a:spLocks noEditPoints="1"/>
          </p:cNvSpPr>
          <p:nvPr/>
        </p:nvSpPr>
        <p:spPr bwMode="auto">
          <a:xfrm>
            <a:off x="2912333" y="3544718"/>
            <a:ext cx="265364" cy="268841"/>
          </a:xfrm>
          <a:custGeom>
            <a:avLst/>
            <a:gdLst>
              <a:gd name="T0" fmla="*/ 194 w 194"/>
              <a:gd name="T1" fmla="*/ 45 h 196"/>
              <a:gd name="T2" fmla="*/ 148 w 194"/>
              <a:gd name="T3" fmla="*/ 91 h 196"/>
              <a:gd name="T4" fmla="*/ 124 w 194"/>
              <a:gd name="T5" fmla="*/ 84 h 196"/>
              <a:gd name="T6" fmla="*/ 103 w 194"/>
              <a:gd name="T7" fmla="*/ 99 h 196"/>
              <a:gd name="T8" fmla="*/ 113 w 194"/>
              <a:gd name="T9" fmla="*/ 73 h 196"/>
              <a:gd name="T10" fmla="*/ 103 w 194"/>
              <a:gd name="T11" fmla="*/ 45 h 196"/>
              <a:gd name="T12" fmla="*/ 148 w 194"/>
              <a:gd name="T13" fmla="*/ 0 h 196"/>
              <a:gd name="T14" fmla="*/ 194 w 194"/>
              <a:gd name="T15" fmla="*/ 45 h 196"/>
              <a:gd name="T16" fmla="*/ 156 w 194"/>
              <a:gd name="T17" fmla="*/ 182 h 196"/>
              <a:gd name="T18" fmla="*/ 12 w 194"/>
              <a:gd name="T19" fmla="*/ 182 h 196"/>
              <a:gd name="T20" fmla="*/ 12 w 194"/>
              <a:gd name="T21" fmla="*/ 68 h 196"/>
              <a:gd name="T22" fmla="*/ 99 w 194"/>
              <a:gd name="T23" fmla="*/ 68 h 196"/>
              <a:gd name="T24" fmla="*/ 95 w 194"/>
              <a:gd name="T25" fmla="*/ 55 h 196"/>
              <a:gd name="T26" fmla="*/ 15 w 194"/>
              <a:gd name="T27" fmla="*/ 55 h 196"/>
              <a:gd name="T28" fmla="*/ 0 w 194"/>
              <a:gd name="T29" fmla="*/ 70 h 196"/>
              <a:gd name="T30" fmla="*/ 0 w 194"/>
              <a:gd name="T31" fmla="*/ 181 h 196"/>
              <a:gd name="T32" fmla="*/ 15 w 194"/>
              <a:gd name="T33" fmla="*/ 196 h 196"/>
              <a:gd name="T34" fmla="*/ 154 w 194"/>
              <a:gd name="T35" fmla="*/ 196 h 196"/>
              <a:gd name="T36" fmla="*/ 168 w 194"/>
              <a:gd name="T37" fmla="*/ 181 h 196"/>
              <a:gd name="T38" fmla="*/ 168 w 194"/>
              <a:gd name="T39" fmla="*/ 95 h 196"/>
              <a:gd name="T40" fmla="*/ 156 w 194"/>
              <a:gd name="T41" fmla="*/ 99 h 196"/>
              <a:gd name="T42" fmla="*/ 156 w 194"/>
              <a:gd name="T43" fmla="*/ 182 h 196"/>
              <a:gd name="T44" fmla="*/ 109 w 194"/>
              <a:gd name="T45" fmla="*/ 99 h 196"/>
              <a:gd name="T46" fmla="*/ 109 w 194"/>
              <a:gd name="T47" fmla="*/ 170 h 196"/>
              <a:gd name="T48" fmla="*/ 133 w 194"/>
              <a:gd name="T49" fmla="*/ 170 h 196"/>
              <a:gd name="T50" fmla="*/ 133 w 194"/>
              <a:gd name="T51" fmla="*/ 99 h 196"/>
              <a:gd name="T52" fmla="*/ 109 w 194"/>
              <a:gd name="T53" fmla="*/ 99 h 196"/>
              <a:gd name="T54" fmla="*/ 96 w 194"/>
              <a:gd name="T55" fmla="*/ 170 h 196"/>
              <a:gd name="T56" fmla="*/ 96 w 194"/>
              <a:gd name="T57" fmla="*/ 118 h 196"/>
              <a:gd name="T58" fmla="*/ 72 w 194"/>
              <a:gd name="T59" fmla="*/ 118 h 196"/>
              <a:gd name="T60" fmla="*/ 72 w 194"/>
              <a:gd name="T61" fmla="*/ 170 h 196"/>
              <a:gd name="T62" fmla="*/ 96 w 194"/>
              <a:gd name="T63" fmla="*/ 170 h 196"/>
              <a:gd name="T64" fmla="*/ 60 w 194"/>
              <a:gd name="T65" fmla="*/ 170 h 196"/>
              <a:gd name="T66" fmla="*/ 60 w 194"/>
              <a:gd name="T67" fmla="*/ 136 h 196"/>
              <a:gd name="T68" fmla="*/ 36 w 194"/>
              <a:gd name="T69" fmla="*/ 136 h 196"/>
              <a:gd name="T70" fmla="*/ 36 w 194"/>
              <a:gd name="T71" fmla="*/ 170 h 196"/>
              <a:gd name="T72" fmla="*/ 60 w 194"/>
              <a:gd name="T73" fmla="*/ 17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4" h="196">
                <a:moveTo>
                  <a:pt x="194" y="45"/>
                </a:moveTo>
                <a:cubicBezTo>
                  <a:pt x="194" y="70"/>
                  <a:pt x="174" y="91"/>
                  <a:pt x="148" y="91"/>
                </a:cubicBezTo>
                <a:cubicBezTo>
                  <a:pt x="139" y="91"/>
                  <a:pt x="131" y="88"/>
                  <a:pt x="124" y="84"/>
                </a:cubicBezTo>
                <a:cubicBezTo>
                  <a:pt x="103" y="99"/>
                  <a:pt x="103" y="99"/>
                  <a:pt x="103" y="99"/>
                </a:cubicBezTo>
                <a:cubicBezTo>
                  <a:pt x="113" y="73"/>
                  <a:pt x="113" y="73"/>
                  <a:pt x="113" y="73"/>
                </a:cubicBezTo>
                <a:cubicBezTo>
                  <a:pt x="106" y="66"/>
                  <a:pt x="103" y="56"/>
                  <a:pt x="103" y="45"/>
                </a:cubicBezTo>
                <a:cubicBezTo>
                  <a:pt x="103" y="20"/>
                  <a:pt x="123" y="0"/>
                  <a:pt x="148" y="0"/>
                </a:cubicBezTo>
                <a:cubicBezTo>
                  <a:pt x="174" y="0"/>
                  <a:pt x="194" y="20"/>
                  <a:pt x="194" y="45"/>
                </a:cubicBezTo>
                <a:close/>
                <a:moveTo>
                  <a:pt x="156" y="182"/>
                </a:moveTo>
                <a:cubicBezTo>
                  <a:pt x="12" y="182"/>
                  <a:pt x="12" y="182"/>
                  <a:pt x="12" y="182"/>
                </a:cubicBezTo>
                <a:cubicBezTo>
                  <a:pt x="12" y="68"/>
                  <a:pt x="12" y="68"/>
                  <a:pt x="12" y="68"/>
                </a:cubicBezTo>
                <a:cubicBezTo>
                  <a:pt x="99" y="68"/>
                  <a:pt x="99" y="68"/>
                  <a:pt x="99" y="68"/>
                </a:cubicBezTo>
                <a:cubicBezTo>
                  <a:pt x="97" y="64"/>
                  <a:pt x="96" y="60"/>
                  <a:pt x="95" y="55"/>
                </a:cubicBezTo>
                <a:cubicBezTo>
                  <a:pt x="15" y="55"/>
                  <a:pt x="15" y="55"/>
                  <a:pt x="15" y="55"/>
                </a:cubicBezTo>
                <a:cubicBezTo>
                  <a:pt x="7" y="55"/>
                  <a:pt x="0" y="62"/>
                  <a:pt x="0" y="70"/>
                </a:cubicBezTo>
                <a:cubicBezTo>
                  <a:pt x="0" y="181"/>
                  <a:pt x="0" y="181"/>
                  <a:pt x="0" y="181"/>
                </a:cubicBezTo>
                <a:cubicBezTo>
                  <a:pt x="0" y="189"/>
                  <a:pt x="7" y="196"/>
                  <a:pt x="15" y="196"/>
                </a:cubicBezTo>
                <a:cubicBezTo>
                  <a:pt x="154" y="196"/>
                  <a:pt x="154" y="196"/>
                  <a:pt x="154" y="196"/>
                </a:cubicBezTo>
                <a:cubicBezTo>
                  <a:pt x="162" y="196"/>
                  <a:pt x="168" y="189"/>
                  <a:pt x="168" y="181"/>
                </a:cubicBezTo>
                <a:cubicBezTo>
                  <a:pt x="168" y="95"/>
                  <a:pt x="168" y="95"/>
                  <a:pt x="168" y="95"/>
                </a:cubicBezTo>
                <a:cubicBezTo>
                  <a:pt x="165" y="97"/>
                  <a:pt x="161" y="98"/>
                  <a:pt x="156" y="99"/>
                </a:cubicBezTo>
                <a:lnTo>
                  <a:pt x="156" y="182"/>
                </a:lnTo>
                <a:close/>
                <a:moveTo>
                  <a:pt x="109" y="99"/>
                </a:moveTo>
                <a:cubicBezTo>
                  <a:pt x="109" y="170"/>
                  <a:pt x="109" y="170"/>
                  <a:pt x="109" y="170"/>
                </a:cubicBezTo>
                <a:cubicBezTo>
                  <a:pt x="133" y="170"/>
                  <a:pt x="133" y="170"/>
                  <a:pt x="133" y="170"/>
                </a:cubicBezTo>
                <a:cubicBezTo>
                  <a:pt x="133" y="99"/>
                  <a:pt x="133" y="99"/>
                  <a:pt x="133" y="99"/>
                </a:cubicBezTo>
                <a:lnTo>
                  <a:pt x="109" y="99"/>
                </a:lnTo>
                <a:close/>
                <a:moveTo>
                  <a:pt x="96" y="170"/>
                </a:moveTo>
                <a:cubicBezTo>
                  <a:pt x="96" y="118"/>
                  <a:pt x="96" y="118"/>
                  <a:pt x="96" y="118"/>
                </a:cubicBezTo>
                <a:cubicBezTo>
                  <a:pt x="72" y="118"/>
                  <a:pt x="72" y="118"/>
                  <a:pt x="72" y="118"/>
                </a:cubicBezTo>
                <a:cubicBezTo>
                  <a:pt x="72" y="170"/>
                  <a:pt x="72" y="170"/>
                  <a:pt x="72" y="170"/>
                </a:cubicBezTo>
                <a:lnTo>
                  <a:pt x="96" y="170"/>
                </a:lnTo>
                <a:close/>
                <a:moveTo>
                  <a:pt x="60" y="170"/>
                </a:moveTo>
                <a:cubicBezTo>
                  <a:pt x="60" y="136"/>
                  <a:pt x="60" y="136"/>
                  <a:pt x="60" y="136"/>
                </a:cubicBezTo>
                <a:cubicBezTo>
                  <a:pt x="36" y="136"/>
                  <a:pt x="36" y="136"/>
                  <a:pt x="36" y="136"/>
                </a:cubicBezTo>
                <a:cubicBezTo>
                  <a:pt x="36" y="170"/>
                  <a:pt x="36" y="170"/>
                  <a:pt x="36" y="170"/>
                </a:cubicBezTo>
                <a:lnTo>
                  <a:pt x="60" y="170"/>
                </a:ln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black"/>
              </a:solidFill>
              <a:effectLst/>
              <a:uLnTx/>
              <a:uFillTx/>
            </a:endParaRPr>
          </a:p>
        </p:txBody>
      </p:sp>
      <p:sp>
        <p:nvSpPr>
          <p:cNvPr id="36" name="Freeform 10"/>
          <p:cNvSpPr>
            <a:spLocks noEditPoints="1"/>
          </p:cNvSpPr>
          <p:nvPr/>
        </p:nvSpPr>
        <p:spPr bwMode="auto">
          <a:xfrm>
            <a:off x="4417368" y="2160529"/>
            <a:ext cx="271159" cy="235816"/>
          </a:xfrm>
          <a:custGeom>
            <a:avLst/>
            <a:gdLst>
              <a:gd name="T0" fmla="*/ 138 w 198"/>
              <a:gd name="T1" fmla="*/ 51 h 172"/>
              <a:gd name="T2" fmla="*/ 155 w 198"/>
              <a:gd name="T3" fmla="*/ 39 h 172"/>
              <a:gd name="T4" fmla="*/ 144 w 198"/>
              <a:gd name="T5" fmla="*/ 56 h 172"/>
              <a:gd name="T6" fmla="*/ 104 w 198"/>
              <a:gd name="T7" fmla="*/ 70 h 172"/>
              <a:gd name="T8" fmla="*/ 84 w 198"/>
              <a:gd name="T9" fmla="*/ 89 h 172"/>
              <a:gd name="T10" fmla="*/ 81 w 198"/>
              <a:gd name="T11" fmla="*/ 82 h 172"/>
              <a:gd name="T12" fmla="*/ 117 w 198"/>
              <a:gd name="T13" fmla="*/ 72 h 172"/>
              <a:gd name="T14" fmla="*/ 140 w 198"/>
              <a:gd name="T15" fmla="*/ 102 h 172"/>
              <a:gd name="T16" fmla="*/ 133 w 198"/>
              <a:gd name="T17" fmla="*/ 103 h 172"/>
              <a:gd name="T18" fmla="*/ 137 w 198"/>
              <a:gd name="T19" fmla="*/ 68 h 172"/>
              <a:gd name="T20" fmla="*/ 121 w 198"/>
              <a:gd name="T21" fmla="*/ 101 h 172"/>
              <a:gd name="T22" fmla="*/ 77 w 198"/>
              <a:gd name="T23" fmla="*/ 57 h 172"/>
              <a:gd name="T24" fmla="*/ 124 w 198"/>
              <a:gd name="T25" fmla="*/ 60 h 172"/>
              <a:gd name="T26" fmla="*/ 127 w 198"/>
              <a:gd name="T27" fmla="*/ 51 h 172"/>
              <a:gd name="T28" fmla="*/ 71 w 198"/>
              <a:gd name="T29" fmla="*/ 107 h 172"/>
              <a:gd name="T30" fmla="*/ 122 w 198"/>
              <a:gd name="T31" fmla="*/ 114 h 172"/>
              <a:gd name="T32" fmla="*/ 122 w 198"/>
              <a:gd name="T33" fmla="*/ 120 h 172"/>
              <a:gd name="T34" fmla="*/ 178 w 198"/>
              <a:gd name="T35" fmla="*/ 170 h 172"/>
              <a:gd name="T36" fmla="*/ 179 w 198"/>
              <a:gd name="T37" fmla="*/ 170 h 172"/>
              <a:gd name="T38" fmla="*/ 190 w 198"/>
              <a:gd name="T39" fmla="*/ 163 h 172"/>
              <a:gd name="T40" fmla="*/ 189 w 198"/>
              <a:gd name="T41" fmla="*/ 159 h 172"/>
              <a:gd name="T42" fmla="*/ 190 w 198"/>
              <a:gd name="T43" fmla="*/ 153 h 172"/>
              <a:gd name="T44" fmla="*/ 198 w 198"/>
              <a:gd name="T45" fmla="*/ 132 h 172"/>
              <a:gd name="T46" fmla="*/ 170 w 198"/>
              <a:gd name="T47" fmla="*/ 125 h 172"/>
              <a:gd name="T48" fmla="*/ 186 w 198"/>
              <a:gd name="T49" fmla="*/ 20 h 172"/>
              <a:gd name="T50" fmla="*/ 12 w 198"/>
              <a:gd name="T51" fmla="*/ 125 h 172"/>
              <a:gd name="T52" fmla="*/ 140 w 198"/>
              <a:gd name="T53" fmla="*/ 146 h 172"/>
              <a:gd name="T54" fmla="*/ 0 w 198"/>
              <a:gd name="T55" fmla="*/ 132 h 172"/>
              <a:gd name="T56" fmla="*/ 14 w 198"/>
              <a:gd name="T57" fmla="*/ 0 h 172"/>
              <a:gd name="T58" fmla="*/ 198 w 198"/>
              <a:gd name="T59" fmla="*/ 14 h 172"/>
              <a:gd name="T60" fmla="*/ 22 w 198"/>
              <a:gd name="T61" fmla="*/ 16 h 172"/>
              <a:gd name="T62" fmla="*/ 22 w 198"/>
              <a:gd name="T63" fmla="*/ 8 h 172"/>
              <a:gd name="T64" fmla="*/ 33 w 198"/>
              <a:gd name="T65" fmla="*/ 12 h 172"/>
              <a:gd name="T66" fmla="*/ 41 w 198"/>
              <a:gd name="T67" fmla="*/ 12 h 172"/>
              <a:gd name="T68" fmla="*/ 33 w 198"/>
              <a:gd name="T69" fmla="*/ 12 h 172"/>
              <a:gd name="T70" fmla="*/ 52 w 198"/>
              <a:gd name="T71" fmla="*/ 16 h 172"/>
              <a:gd name="T72" fmla="*/ 52 w 198"/>
              <a:gd name="T73" fmla="*/ 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8" h="172">
                <a:moveTo>
                  <a:pt x="117" y="72"/>
                </a:moveTo>
                <a:cubicBezTo>
                  <a:pt x="138" y="51"/>
                  <a:pt x="138" y="51"/>
                  <a:pt x="138" y="51"/>
                </a:cubicBezTo>
                <a:cubicBezTo>
                  <a:pt x="133" y="45"/>
                  <a:pt x="133" y="45"/>
                  <a:pt x="133" y="45"/>
                </a:cubicBezTo>
                <a:cubicBezTo>
                  <a:pt x="155" y="39"/>
                  <a:pt x="155" y="39"/>
                  <a:pt x="155" y="39"/>
                </a:cubicBezTo>
                <a:cubicBezTo>
                  <a:pt x="149" y="61"/>
                  <a:pt x="149" y="61"/>
                  <a:pt x="149" y="61"/>
                </a:cubicBezTo>
                <a:cubicBezTo>
                  <a:pt x="144" y="56"/>
                  <a:pt x="144" y="56"/>
                  <a:pt x="144" y="56"/>
                </a:cubicBezTo>
                <a:cubicBezTo>
                  <a:pt x="117" y="83"/>
                  <a:pt x="117" y="83"/>
                  <a:pt x="117" y="83"/>
                </a:cubicBezTo>
                <a:cubicBezTo>
                  <a:pt x="104" y="70"/>
                  <a:pt x="104" y="70"/>
                  <a:pt x="104" y="70"/>
                </a:cubicBezTo>
                <a:cubicBezTo>
                  <a:pt x="87" y="88"/>
                  <a:pt x="87" y="88"/>
                  <a:pt x="87" y="88"/>
                </a:cubicBezTo>
                <a:cubicBezTo>
                  <a:pt x="86" y="88"/>
                  <a:pt x="85" y="89"/>
                  <a:pt x="84" y="89"/>
                </a:cubicBezTo>
                <a:cubicBezTo>
                  <a:pt x="83" y="89"/>
                  <a:pt x="82" y="88"/>
                  <a:pt x="81" y="88"/>
                </a:cubicBezTo>
                <a:cubicBezTo>
                  <a:pt x="80" y="86"/>
                  <a:pt x="80" y="84"/>
                  <a:pt x="81" y="82"/>
                </a:cubicBezTo>
                <a:cubicBezTo>
                  <a:pt x="104" y="59"/>
                  <a:pt x="104" y="59"/>
                  <a:pt x="104" y="59"/>
                </a:cubicBezTo>
                <a:lnTo>
                  <a:pt x="117" y="72"/>
                </a:lnTo>
                <a:close/>
                <a:moveTo>
                  <a:pt x="190" y="153"/>
                </a:moveTo>
                <a:cubicBezTo>
                  <a:pt x="150" y="113"/>
                  <a:pt x="140" y="102"/>
                  <a:pt x="140" y="102"/>
                </a:cubicBezTo>
                <a:cubicBezTo>
                  <a:pt x="138" y="101"/>
                  <a:pt x="135" y="101"/>
                  <a:pt x="134" y="102"/>
                </a:cubicBezTo>
                <a:cubicBezTo>
                  <a:pt x="133" y="103"/>
                  <a:pt x="133" y="103"/>
                  <a:pt x="133" y="103"/>
                </a:cubicBezTo>
                <a:cubicBezTo>
                  <a:pt x="132" y="101"/>
                  <a:pt x="132" y="101"/>
                  <a:pt x="132" y="101"/>
                </a:cubicBezTo>
                <a:cubicBezTo>
                  <a:pt x="138" y="91"/>
                  <a:pt x="140" y="79"/>
                  <a:pt x="137" y="68"/>
                </a:cubicBezTo>
                <a:cubicBezTo>
                  <a:pt x="130" y="76"/>
                  <a:pt x="130" y="76"/>
                  <a:pt x="130" y="76"/>
                </a:cubicBezTo>
                <a:cubicBezTo>
                  <a:pt x="131" y="85"/>
                  <a:pt x="128" y="94"/>
                  <a:pt x="121" y="101"/>
                </a:cubicBezTo>
                <a:cubicBezTo>
                  <a:pt x="109" y="113"/>
                  <a:pt x="89" y="113"/>
                  <a:pt x="76" y="101"/>
                </a:cubicBezTo>
                <a:cubicBezTo>
                  <a:pt x="64" y="89"/>
                  <a:pt x="64" y="69"/>
                  <a:pt x="77" y="57"/>
                </a:cubicBezTo>
                <a:cubicBezTo>
                  <a:pt x="89" y="44"/>
                  <a:pt x="109" y="45"/>
                  <a:pt x="121" y="57"/>
                </a:cubicBezTo>
                <a:cubicBezTo>
                  <a:pt x="122" y="58"/>
                  <a:pt x="123" y="59"/>
                  <a:pt x="124" y="60"/>
                </a:cubicBezTo>
                <a:cubicBezTo>
                  <a:pt x="130" y="54"/>
                  <a:pt x="130" y="54"/>
                  <a:pt x="130" y="54"/>
                </a:cubicBezTo>
                <a:cubicBezTo>
                  <a:pt x="129" y="53"/>
                  <a:pt x="128" y="52"/>
                  <a:pt x="127" y="51"/>
                </a:cubicBezTo>
                <a:cubicBezTo>
                  <a:pt x="111" y="35"/>
                  <a:pt x="86" y="35"/>
                  <a:pt x="71" y="51"/>
                </a:cubicBezTo>
                <a:cubicBezTo>
                  <a:pt x="55" y="66"/>
                  <a:pt x="55" y="92"/>
                  <a:pt x="71" y="107"/>
                </a:cubicBezTo>
                <a:cubicBezTo>
                  <a:pt x="84" y="121"/>
                  <a:pt x="105" y="122"/>
                  <a:pt x="121" y="112"/>
                </a:cubicBezTo>
                <a:cubicBezTo>
                  <a:pt x="122" y="114"/>
                  <a:pt x="122" y="114"/>
                  <a:pt x="122" y="114"/>
                </a:cubicBezTo>
                <a:cubicBezTo>
                  <a:pt x="122" y="114"/>
                  <a:pt x="122" y="114"/>
                  <a:pt x="122" y="114"/>
                </a:cubicBezTo>
                <a:cubicBezTo>
                  <a:pt x="120" y="116"/>
                  <a:pt x="120" y="118"/>
                  <a:pt x="122" y="120"/>
                </a:cubicBezTo>
                <a:cubicBezTo>
                  <a:pt x="161" y="159"/>
                  <a:pt x="172" y="170"/>
                  <a:pt x="172" y="170"/>
                </a:cubicBezTo>
                <a:cubicBezTo>
                  <a:pt x="174" y="172"/>
                  <a:pt x="176" y="172"/>
                  <a:pt x="178" y="170"/>
                </a:cubicBezTo>
                <a:cubicBezTo>
                  <a:pt x="178" y="170"/>
                  <a:pt x="178" y="170"/>
                  <a:pt x="178" y="170"/>
                </a:cubicBezTo>
                <a:cubicBezTo>
                  <a:pt x="179" y="170"/>
                  <a:pt x="179" y="170"/>
                  <a:pt x="179" y="170"/>
                </a:cubicBezTo>
                <a:cubicBezTo>
                  <a:pt x="180" y="171"/>
                  <a:pt x="181" y="171"/>
                  <a:pt x="182" y="170"/>
                </a:cubicBezTo>
                <a:cubicBezTo>
                  <a:pt x="190" y="163"/>
                  <a:pt x="190" y="163"/>
                  <a:pt x="190" y="163"/>
                </a:cubicBezTo>
                <a:cubicBezTo>
                  <a:pt x="191" y="162"/>
                  <a:pt x="191" y="160"/>
                  <a:pt x="190" y="159"/>
                </a:cubicBezTo>
                <a:cubicBezTo>
                  <a:pt x="189" y="159"/>
                  <a:pt x="189" y="159"/>
                  <a:pt x="189" y="159"/>
                </a:cubicBezTo>
                <a:cubicBezTo>
                  <a:pt x="190" y="158"/>
                  <a:pt x="190" y="158"/>
                  <a:pt x="190" y="158"/>
                </a:cubicBezTo>
                <a:cubicBezTo>
                  <a:pt x="191" y="157"/>
                  <a:pt x="191" y="154"/>
                  <a:pt x="190" y="153"/>
                </a:cubicBezTo>
                <a:close/>
                <a:moveTo>
                  <a:pt x="198" y="14"/>
                </a:moveTo>
                <a:cubicBezTo>
                  <a:pt x="198" y="132"/>
                  <a:pt x="198" y="132"/>
                  <a:pt x="198" y="132"/>
                </a:cubicBezTo>
                <a:cubicBezTo>
                  <a:pt x="198" y="138"/>
                  <a:pt x="195" y="142"/>
                  <a:pt x="190" y="145"/>
                </a:cubicBezTo>
                <a:cubicBezTo>
                  <a:pt x="170" y="125"/>
                  <a:pt x="170" y="125"/>
                  <a:pt x="170" y="125"/>
                </a:cubicBezTo>
                <a:cubicBezTo>
                  <a:pt x="186" y="125"/>
                  <a:pt x="186" y="125"/>
                  <a:pt x="186" y="125"/>
                </a:cubicBezTo>
                <a:cubicBezTo>
                  <a:pt x="186" y="20"/>
                  <a:pt x="186" y="20"/>
                  <a:pt x="186" y="20"/>
                </a:cubicBezTo>
                <a:cubicBezTo>
                  <a:pt x="12" y="20"/>
                  <a:pt x="12" y="20"/>
                  <a:pt x="12" y="20"/>
                </a:cubicBezTo>
                <a:cubicBezTo>
                  <a:pt x="12" y="125"/>
                  <a:pt x="12" y="125"/>
                  <a:pt x="12" y="125"/>
                </a:cubicBezTo>
                <a:cubicBezTo>
                  <a:pt x="119" y="125"/>
                  <a:pt x="119" y="125"/>
                  <a:pt x="119" y="125"/>
                </a:cubicBezTo>
                <a:cubicBezTo>
                  <a:pt x="140" y="146"/>
                  <a:pt x="140" y="146"/>
                  <a:pt x="140" y="146"/>
                </a:cubicBezTo>
                <a:cubicBezTo>
                  <a:pt x="14" y="146"/>
                  <a:pt x="14" y="146"/>
                  <a:pt x="14" y="146"/>
                </a:cubicBezTo>
                <a:cubicBezTo>
                  <a:pt x="7" y="146"/>
                  <a:pt x="0" y="140"/>
                  <a:pt x="0" y="132"/>
                </a:cubicBezTo>
                <a:cubicBezTo>
                  <a:pt x="0" y="14"/>
                  <a:pt x="0" y="14"/>
                  <a:pt x="0" y="14"/>
                </a:cubicBezTo>
                <a:cubicBezTo>
                  <a:pt x="0" y="7"/>
                  <a:pt x="7" y="0"/>
                  <a:pt x="14" y="0"/>
                </a:cubicBezTo>
                <a:cubicBezTo>
                  <a:pt x="184" y="0"/>
                  <a:pt x="184" y="0"/>
                  <a:pt x="184" y="0"/>
                </a:cubicBezTo>
                <a:cubicBezTo>
                  <a:pt x="192" y="0"/>
                  <a:pt x="198" y="7"/>
                  <a:pt x="198" y="14"/>
                </a:cubicBezTo>
                <a:close/>
                <a:moveTo>
                  <a:pt x="17" y="12"/>
                </a:moveTo>
                <a:cubicBezTo>
                  <a:pt x="17" y="14"/>
                  <a:pt x="19" y="16"/>
                  <a:pt x="22" y="16"/>
                </a:cubicBezTo>
                <a:cubicBezTo>
                  <a:pt x="24" y="16"/>
                  <a:pt x="26" y="14"/>
                  <a:pt x="26" y="12"/>
                </a:cubicBezTo>
                <a:cubicBezTo>
                  <a:pt x="26" y="10"/>
                  <a:pt x="24" y="8"/>
                  <a:pt x="22" y="8"/>
                </a:cubicBezTo>
                <a:cubicBezTo>
                  <a:pt x="19" y="8"/>
                  <a:pt x="17" y="10"/>
                  <a:pt x="17" y="12"/>
                </a:cubicBezTo>
                <a:close/>
                <a:moveTo>
                  <a:pt x="33" y="12"/>
                </a:moveTo>
                <a:cubicBezTo>
                  <a:pt x="33" y="14"/>
                  <a:pt x="35" y="16"/>
                  <a:pt x="37" y="16"/>
                </a:cubicBezTo>
                <a:cubicBezTo>
                  <a:pt x="39" y="16"/>
                  <a:pt x="41" y="14"/>
                  <a:pt x="41" y="12"/>
                </a:cubicBezTo>
                <a:cubicBezTo>
                  <a:pt x="41" y="10"/>
                  <a:pt x="39" y="8"/>
                  <a:pt x="37" y="8"/>
                </a:cubicBezTo>
                <a:cubicBezTo>
                  <a:pt x="35" y="8"/>
                  <a:pt x="33" y="10"/>
                  <a:pt x="33" y="12"/>
                </a:cubicBezTo>
                <a:close/>
                <a:moveTo>
                  <a:pt x="48" y="12"/>
                </a:moveTo>
                <a:cubicBezTo>
                  <a:pt x="48" y="14"/>
                  <a:pt x="50" y="16"/>
                  <a:pt x="52" y="16"/>
                </a:cubicBezTo>
                <a:cubicBezTo>
                  <a:pt x="55" y="16"/>
                  <a:pt x="57" y="14"/>
                  <a:pt x="57" y="12"/>
                </a:cubicBezTo>
                <a:cubicBezTo>
                  <a:pt x="57" y="10"/>
                  <a:pt x="55" y="8"/>
                  <a:pt x="52" y="8"/>
                </a:cubicBezTo>
                <a:cubicBezTo>
                  <a:pt x="50" y="8"/>
                  <a:pt x="48" y="10"/>
                  <a:pt x="48" y="12"/>
                </a:cubicBez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black"/>
              </a:solidFill>
              <a:effectLst/>
              <a:uLnTx/>
              <a:uFillTx/>
            </a:endParaRPr>
          </a:p>
        </p:txBody>
      </p:sp>
      <p:sp>
        <p:nvSpPr>
          <p:cNvPr id="37" name="Freeform 20"/>
          <p:cNvSpPr>
            <a:spLocks noEditPoints="1"/>
          </p:cNvSpPr>
          <p:nvPr/>
        </p:nvSpPr>
        <p:spPr bwMode="auto">
          <a:xfrm>
            <a:off x="1364709" y="2175552"/>
            <a:ext cx="241030" cy="241610"/>
          </a:xfrm>
          <a:custGeom>
            <a:avLst/>
            <a:gdLst>
              <a:gd name="T0" fmla="*/ 42 w 176"/>
              <a:gd name="T1" fmla="*/ 117 h 176"/>
              <a:gd name="T2" fmla="*/ 59 w 176"/>
              <a:gd name="T3" fmla="*/ 134 h 176"/>
              <a:gd name="T4" fmla="*/ 55 w 176"/>
              <a:gd name="T5" fmla="*/ 139 h 176"/>
              <a:gd name="T6" fmla="*/ 21 w 176"/>
              <a:gd name="T7" fmla="*/ 155 h 176"/>
              <a:gd name="T8" fmla="*/ 37 w 176"/>
              <a:gd name="T9" fmla="*/ 120 h 176"/>
              <a:gd name="T10" fmla="*/ 42 w 176"/>
              <a:gd name="T11" fmla="*/ 117 h 176"/>
              <a:gd name="T12" fmla="*/ 41 w 176"/>
              <a:gd name="T13" fmla="*/ 98 h 176"/>
              <a:gd name="T14" fmla="*/ 48 w 176"/>
              <a:gd name="T15" fmla="*/ 91 h 176"/>
              <a:gd name="T16" fmla="*/ 64 w 176"/>
              <a:gd name="T17" fmla="*/ 63 h 176"/>
              <a:gd name="T18" fmla="*/ 30 w 176"/>
              <a:gd name="T19" fmla="*/ 68 h 176"/>
              <a:gd name="T20" fmla="*/ 0 w 176"/>
              <a:gd name="T21" fmla="*/ 97 h 176"/>
              <a:gd name="T22" fmla="*/ 25 w 176"/>
              <a:gd name="T23" fmla="*/ 93 h 176"/>
              <a:gd name="T24" fmla="*/ 41 w 176"/>
              <a:gd name="T25" fmla="*/ 98 h 176"/>
              <a:gd name="T26" fmla="*/ 41 w 176"/>
              <a:gd name="T27" fmla="*/ 107 h 176"/>
              <a:gd name="T28" fmla="*/ 68 w 176"/>
              <a:gd name="T29" fmla="*/ 134 h 176"/>
              <a:gd name="T30" fmla="*/ 77 w 176"/>
              <a:gd name="T31" fmla="*/ 126 h 176"/>
              <a:gd name="T32" fmla="*/ 50 w 176"/>
              <a:gd name="T33" fmla="*/ 99 h 176"/>
              <a:gd name="T34" fmla="*/ 41 w 176"/>
              <a:gd name="T35" fmla="*/ 107 h 176"/>
              <a:gd name="T36" fmla="*/ 176 w 176"/>
              <a:gd name="T37" fmla="*/ 0 h 176"/>
              <a:gd name="T38" fmla="*/ 163 w 176"/>
              <a:gd name="T39" fmla="*/ 56 h 176"/>
              <a:gd name="T40" fmla="*/ 153 w 176"/>
              <a:gd name="T41" fmla="*/ 70 h 176"/>
              <a:gd name="T42" fmla="*/ 129 w 176"/>
              <a:gd name="T43" fmla="*/ 90 h 176"/>
              <a:gd name="T44" fmla="*/ 84 w 176"/>
              <a:gd name="T45" fmla="*/ 122 h 176"/>
              <a:gd name="T46" fmla="*/ 54 w 176"/>
              <a:gd name="T47" fmla="*/ 92 h 176"/>
              <a:gd name="T48" fmla="*/ 85 w 176"/>
              <a:gd name="T49" fmla="*/ 46 h 176"/>
              <a:gd name="T50" fmla="*/ 105 w 176"/>
              <a:gd name="T51" fmla="*/ 22 h 176"/>
              <a:gd name="T52" fmla="*/ 119 w 176"/>
              <a:gd name="T53" fmla="*/ 13 h 176"/>
              <a:gd name="T54" fmla="*/ 176 w 176"/>
              <a:gd name="T55" fmla="*/ 0 h 176"/>
              <a:gd name="T56" fmla="*/ 152 w 176"/>
              <a:gd name="T57" fmla="*/ 58 h 176"/>
              <a:gd name="T58" fmla="*/ 118 w 176"/>
              <a:gd name="T59" fmla="*/ 24 h 176"/>
              <a:gd name="T60" fmla="*/ 112 w 176"/>
              <a:gd name="T61" fmla="*/ 29 h 176"/>
              <a:gd name="T62" fmla="*/ 97 w 176"/>
              <a:gd name="T63" fmla="*/ 45 h 176"/>
              <a:gd name="T64" fmla="*/ 130 w 176"/>
              <a:gd name="T65" fmla="*/ 78 h 176"/>
              <a:gd name="T66" fmla="*/ 147 w 176"/>
              <a:gd name="T67" fmla="*/ 64 h 176"/>
              <a:gd name="T68" fmla="*/ 152 w 176"/>
              <a:gd name="T69" fmla="*/ 58 h 176"/>
              <a:gd name="T70" fmla="*/ 117 w 176"/>
              <a:gd name="T71" fmla="*/ 58 h 176"/>
              <a:gd name="T72" fmla="*/ 131 w 176"/>
              <a:gd name="T73" fmla="*/ 58 h 176"/>
              <a:gd name="T74" fmla="*/ 131 w 176"/>
              <a:gd name="T75" fmla="*/ 45 h 176"/>
              <a:gd name="T76" fmla="*/ 117 w 176"/>
              <a:gd name="T77" fmla="*/ 45 h 176"/>
              <a:gd name="T78" fmla="*/ 117 w 176"/>
              <a:gd name="T79" fmla="*/ 58 h 176"/>
              <a:gd name="T80" fmla="*/ 85 w 176"/>
              <a:gd name="T81" fmla="*/ 128 h 176"/>
              <a:gd name="T82" fmla="*/ 77 w 176"/>
              <a:gd name="T83" fmla="*/ 135 h 176"/>
              <a:gd name="T84" fmla="*/ 83 w 176"/>
              <a:gd name="T85" fmla="*/ 151 h 176"/>
              <a:gd name="T86" fmla="*/ 78 w 176"/>
              <a:gd name="T87" fmla="*/ 176 h 176"/>
              <a:gd name="T88" fmla="*/ 108 w 176"/>
              <a:gd name="T89" fmla="*/ 146 h 176"/>
              <a:gd name="T90" fmla="*/ 112 w 176"/>
              <a:gd name="T91" fmla="*/ 112 h 176"/>
              <a:gd name="T92" fmla="*/ 85 w 176"/>
              <a:gd name="T93" fmla="*/ 12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76">
                <a:moveTo>
                  <a:pt x="42" y="117"/>
                </a:moveTo>
                <a:cubicBezTo>
                  <a:pt x="59" y="134"/>
                  <a:pt x="59" y="134"/>
                  <a:pt x="59" y="134"/>
                </a:cubicBezTo>
                <a:cubicBezTo>
                  <a:pt x="58" y="135"/>
                  <a:pt x="57" y="137"/>
                  <a:pt x="55" y="139"/>
                </a:cubicBezTo>
                <a:cubicBezTo>
                  <a:pt x="50" y="144"/>
                  <a:pt x="21" y="155"/>
                  <a:pt x="21" y="155"/>
                </a:cubicBezTo>
                <a:cubicBezTo>
                  <a:pt x="21" y="155"/>
                  <a:pt x="31" y="126"/>
                  <a:pt x="37" y="120"/>
                </a:cubicBezTo>
                <a:cubicBezTo>
                  <a:pt x="38" y="119"/>
                  <a:pt x="40" y="117"/>
                  <a:pt x="42" y="117"/>
                </a:cubicBezTo>
                <a:close/>
                <a:moveTo>
                  <a:pt x="41" y="98"/>
                </a:moveTo>
                <a:cubicBezTo>
                  <a:pt x="48" y="91"/>
                  <a:pt x="48" y="91"/>
                  <a:pt x="48" y="91"/>
                </a:cubicBezTo>
                <a:cubicBezTo>
                  <a:pt x="64" y="63"/>
                  <a:pt x="64" y="63"/>
                  <a:pt x="64" y="63"/>
                </a:cubicBezTo>
                <a:cubicBezTo>
                  <a:pt x="64" y="63"/>
                  <a:pt x="34" y="63"/>
                  <a:pt x="30" y="68"/>
                </a:cubicBezTo>
                <a:cubicBezTo>
                  <a:pt x="25" y="72"/>
                  <a:pt x="0" y="97"/>
                  <a:pt x="0" y="97"/>
                </a:cubicBezTo>
                <a:cubicBezTo>
                  <a:pt x="0" y="97"/>
                  <a:pt x="15" y="90"/>
                  <a:pt x="25" y="93"/>
                </a:cubicBezTo>
                <a:cubicBezTo>
                  <a:pt x="31" y="95"/>
                  <a:pt x="41" y="98"/>
                  <a:pt x="41" y="98"/>
                </a:cubicBezTo>
                <a:close/>
                <a:moveTo>
                  <a:pt x="41" y="107"/>
                </a:moveTo>
                <a:cubicBezTo>
                  <a:pt x="68" y="134"/>
                  <a:pt x="68" y="134"/>
                  <a:pt x="68" y="134"/>
                </a:cubicBezTo>
                <a:cubicBezTo>
                  <a:pt x="77" y="126"/>
                  <a:pt x="77" y="126"/>
                  <a:pt x="77" y="126"/>
                </a:cubicBezTo>
                <a:cubicBezTo>
                  <a:pt x="50" y="99"/>
                  <a:pt x="50" y="99"/>
                  <a:pt x="50" y="99"/>
                </a:cubicBezTo>
                <a:lnTo>
                  <a:pt x="41" y="107"/>
                </a:lnTo>
                <a:close/>
                <a:moveTo>
                  <a:pt x="176" y="0"/>
                </a:moveTo>
                <a:cubicBezTo>
                  <a:pt x="176" y="0"/>
                  <a:pt x="174" y="33"/>
                  <a:pt x="163" y="56"/>
                </a:cubicBezTo>
                <a:cubicBezTo>
                  <a:pt x="160" y="62"/>
                  <a:pt x="157" y="66"/>
                  <a:pt x="153" y="70"/>
                </a:cubicBezTo>
                <a:cubicBezTo>
                  <a:pt x="147" y="76"/>
                  <a:pt x="139" y="83"/>
                  <a:pt x="129" y="90"/>
                </a:cubicBezTo>
                <a:cubicBezTo>
                  <a:pt x="108" y="106"/>
                  <a:pt x="84" y="122"/>
                  <a:pt x="84" y="122"/>
                </a:cubicBezTo>
                <a:cubicBezTo>
                  <a:pt x="54" y="92"/>
                  <a:pt x="54" y="92"/>
                  <a:pt x="54" y="92"/>
                </a:cubicBezTo>
                <a:cubicBezTo>
                  <a:pt x="54" y="92"/>
                  <a:pt x="69" y="68"/>
                  <a:pt x="85" y="46"/>
                </a:cubicBezTo>
                <a:cubicBezTo>
                  <a:pt x="92" y="37"/>
                  <a:pt x="99" y="28"/>
                  <a:pt x="105" y="22"/>
                </a:cubicBezTo>
                <a:cubicBezTo>
                  <a:pt x="109" y="18"/>
                  <a:pt x="114" y="15"/>
                  <a:pt x="119" y="13"/>
                </a:cubicBezTo>
                <a:cubicBezTo>
                  <a:pt x="143" y="1"/>
                  <a:pt x="176" y="0"/>
                  <a:pt x="176" y="0"/>
                </a:cubicBezTo>
                <a:close/>
                <a:moveTo>
                  <a:pt x="152" y="58"/>
                </a:moveTo>
                <a:cubicBezTo>
                  <a:pt x="118" y="24"/>
                  <a:pt x="118" y="24"/>
                  <a:pt x="118" y="24"/>
                </a:cubicBezTo>
                <a:cubicBezTo>
                  <a:pt x="115" y="25"/>
                  <a:pt x="113" y="27"/>
                  <a:pt x="112" y="29"/>
                </a:cubicBezTo>
                <a:cubicBezTo>
                  <a:pt x="108" y="33"/>
                  <a:pt x="103" y="38"/>
                  <a:pt x="97" y="45"/>
                </a:cubicBezTo>
                <a:cubicBezTo>
                  <a:pt x="130" y="78"/>
                  <a:pt x="130" y="78"/>
                  <a:pt x="130" y="78"/>
                </a:cubicBezTo>
                <a:cubicBezTo>
                  <a:pt x="137" y="73"/>
                  <a:pt x="143" y="68"/>
                  <a:pt x="147" y="64"/>
                </a:cubicBezTo>
                <a:cubicBezTo>
                  <a:pt x="149" y="62"/>
                  <a:pt x="150" y="60"/>
                  <a:pt x="152" y="58"/>
                </a:cubicBezTo>
                <a:close/>
                <a:moveTo>
                  <a:pt x="117" y="58"/>
                </a:moveTo>
                <a:cubicBezTo>
                  <a:pt x="121" y="62"/>
                  <a:pt x="127" y="62"/>
                  <a:pt x="131" y="58"/>
                </a:cubicBezTo>
                <a:cubicBezTo>
                  <a:pt x="134" y="55"/>
                  <a:pt x="134" y="49"/>
                  <a:pt x="131" y="45"/>
                </a:cubicBezTo>
                <a:cubicBezTo>
                  <a:pt x="127" y="41"/>
                  <a:pt x="121" y="41"/>
                  <a:pt x="117" y="45"/>
                </a:cubicBezTo>
                <a:cubicBezTo>
                  <a:pt x="114" y="49"/>
                  <a:pt x="114" y="55"/>
                  <a:pt x="117" y="58"/>
                </a:cubicBezTo>
                <a:close/>
                <a:moveTo>
                  <a:pt x="85" y="128"/>
                </a:moveTo>
                <a:cubicBezTo>
                  <a:pt x="77" y="135"/>
                  <a:pt x="77" y="135"/>
                  <a:pt x="77" y="135"/>
                </a:cubicBezTo>
                <a:cubicBezTo>
                  <a:pt x="77" y="135"/>
                  <a:pt x="81" y="145"/>
                  <a:pt x="83" y="151"/>
                </a:cubicBezTo>
                <a:cubicBezTo>
                  <a:pt x="86" y="161"/>
                  <a:pt x="78" y="176"/>
                  <a:pt x="78" y="176"/>
                </a:cubicBezTo>
                <a:cubicBezTo>
                  <a:pt x="78" y="176"/>
                  <a:pt x="104" y="150"/>
                  <a:pt x="108" y="146"/>
                </a:cubicBezTo>
                <a:cubicBezTo>
                  <a:pt x="112" y="141"/>
                  <a:pt x="112" y="112"/>
                  <a:pt x="112" y="112"/>
                </a:cubicBezTo>
                <a:lnTo>
                  <a:pt x="85" y="128"/>
                </a:ln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black"/>
              </a:solidFill>
              <a:effectLst/>
              <a:uLnTx/>
              <a:uFillTx/>
            </a:endParaRPr>
          </a:p>
        </p:txBody>
      </p:sp>
      <p:sp>
        <p:nvSpPr>
          <p:cNvPr id="38" name="Freeform 21"/>
          <p:cNvSpPr>
            <a:spLocks noEditPoints="1"/>
          </p:cNvSpPr>
          <p:nvPr/>
        </p:nvSpPr>
        <p:spPr bwMode="auto">
          <a:xfrm>
            <a:off x="7459019" y="2178200"/>
            <a:ext cx="269420" cy="200472"/>
          </a:xfrm>
          <a:custGeom>
            <a:avLst/>
            <a:gdLst>
              <a:gd name="T0" fmla="*/ 183 w 197"/>
              <a:gd name="T1" fmla="*/ 0 h 146"/>
              <a:gd name="T2" fmla="*/ 14 w 197"/>
              <a:gd name="T3" fmla="*/ 0 h 146"/>
              <a:gd name="T4" fmla="*/ 0 w 197"/>
              <a:gd name="T5" fmla="*/ 14 h 146"/>
              <a:gd name="T6" fmla="*/ 0 w 197"/>
              <a:gd name="T7" fmla="*/ 132 h 146"/>
              <a:gd name="T8" fmla="*/ 14 w 197"/>
              <a:gd name="T9" fmla="*/ 146 h 146"/>
              <a:gd name="T10" fmla="*/ 183 w 197"/>
              <a:gd name="T11" fmla="*/ 146 h 146"/>
              <a:gd name="T12" fmla="*/ 197 w 197"/>
              <a:gd name="T13" fmla="*/ 132 h 146"/>
              <a:gd name="T14" fmla="*/ 197 w 197"/>
              <a:gd name="T15" fmla="*/ 14 h 146"/>
              <a:gd name="T16" fmla="*/ 183 w 197"/>
              <a:gd name="T17" fmla="*/ 0 h 146"/>
              <a:gd name="T18" fmla="*/ 52 w 197"/>
              <a:gd name="T19" fmla="*/ 8 h 146"/>
              <a:gd name="T20" fmla="*/ 56 w 197"/>
              <a:gd name="T21" fmla="*/ 12 h 146"/>
              <a:gd name="T22" fmla="*/ 52 w 197"/>
              <a:gd name="T23" fmla="*/ 17 h 146"/>
              <a:gd name="T24" fmla="*/ 47 w 197"/>
              <a:gd name="T25" fmla="*/ 12 h 146"/>
              <a:gd name="T26" fmla="*/ 52 w 197"/>
              <a:gd name="T27" fmla="*/ 8 h 146"/>
              <a:gd name="T28" fmla="*/ 37 w 197"/>
              <a:gd name="T29" fmla="*/ 8 h 146"/>
              <a:gd name="T30" fmla="*/ 41 w 197"/>
              <a:gd name="T31" fmla="*/ 12 h 146"/>
              <a:gd name="T32" fmla="*/ 37 w 197"/>
              <a:gd name="T33" fmla="*/ 17 h 146"/>
              <a:gd name="T34" fmla="*/ 32 w 197"/>
              <a:gd name="T35" fmla="*/ 12 h 146"/>
              <a:gd name="T36" fmla="*/ 37 w 197"/>
              <a:gd name="T37" fmla="*/ 8 h 146"/>
              <a:gd name="T38" fmla="*/ 21 w 197"/>
              <a:gd name="T39" fmla="*/ 8 h 146"/>
              <a:gd name="T40" fmla="*/ 26 w 197"/>
              <a:gd name="T41" fmla="*/ 12 h 146"/>
              <a:gd name="T42" fmla="*/ 21 w 197"/>
              <a:gd name="T43" fmla="*/ 17 h 146"/>
              <a:gd name="T44" fmla="*/ 17 w 197"/>
              <a:gd name="T45" fmla="*/ 12 h 146"/>
              <a:gd name="T46" fmla="*/ 21 w 197"/>
              <a:gd name="T47" fmla="*/ 8 h 146"/>
              <a:gd name="T48" fmla="*/ 185 w 197"/>
              <a:gd name="T49" fmla="*/ 125 h 146"/>
              <a:gd name="T50" fmla="*/ 12 w 197"/>
              <a:gd name="T51" fmla="*/ 125 h 146"/>
              <a:gd name="T52" fmla="*/ 12 w 197"/>
              <a:gd name="T53" fmla="*/ 20 h 146"/>
              <a:gd name="T54" fmla="*/ 185 w 197"/>
              <a:gd name="T55" fmla="*/ 20 h 146"/>
              <a:gd name="T56" fmla="*/ 185 w 197"/>
              <a:gd name="T57" fmla="*/ 125 h 146"/>
              <a:gd name="T58" fmla="*/ 84 w 197"/>
              <a:gd name="T59" fmla="*/ 47 h 146"/>
              <a:gd name="T60" fmla="*/ 99 w 197"/>
              <a:gd name="T61" fmla="*/ 33 h 146"/>
              <a:gd name="T62" fmla="*/ 113 w 197"/>
              <a:gd name="T63" fmla="*/ 47 h 146"/>
              <a:gd name="T64" fmla="*/ 99 w 197"/>
              <a:gd name="T65" fmla="*/ 61 h 146"/>
              <a:gd name="T66" fmla="*/ 84 w 197"/>
              <a:gd name="T67" fmla="*/ 47 h 146"/>
              <a:gd name="T68" fmla="*/ 75 w 197"/>
              <a:gd name="T69" fmla="*/ 91 h 146"/>
              <a:gd name="T70" fmla="*/ 73 w 197"/>
              <a:gd name="T71" fmla="*/ 68 h 146"/>
              <a:gd name="T72" fmla="*/ 87 w 197"/>
              <a:gd name="T73" fmla="*/ 65 h 146"/>
              <a:gd name="T74" fmla="*/ 99 w 197"/>
              <a:gd name="T75" fmla="*/ 63 h 146"/>
              <a:gd name="T76" fmla="*/ 109 w 197"/>
              <a:gd name="T77" fmla="*/ 65 h 146"/>
              <a:gd name="T78" fmla="*/ 124 w 197"/>
              <a:gd name="T79" fmla="*/ 68 h 146"/>
              <a:gd name="T80" fmla="*/ 121 w 197"/>
              <a:gd name="T81" fmla="*/ 91 h 146"/>
              <a:gd name="T82" fmla="*/ 115 w 197"/>
              <a:gd name="T83" fmla="*/ 101 h 146"/>
              <a:gd name="T84" fmla="*/ 115 w 197"/>
              <a:gd name="T85" fmla="*/ 112 h 146"/>
              <a:gd name="T86" fmla="*/ 99 w 197"/>
              <a:gd name="T87" fmla="*/ 114 h 146"/>
              <a:gd name="T88" fmla="*/ 82 w 197"/>
              <a:gd name="T89" fmla="*/ 112 h 146"/>
              <a:gd name="T90" fmla="*/ 82 w 197"/>
              <a:gd name="T91" fmla="*/ 101 h 146"/>
              <a:gd name="T92" fmla="*/ 75 w 197"/>
              <a:gd name="T93" fmla="*/ 9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7" h="146">
                <a:moveTo>
                  <a:pt x="183" y="0"/>
                </a:moveTo>
                <a:cubicBezTo>
                  <a:pt x="14" y="0"/>
                  <a:pt x="14" y="0"/>
                  <a:pt x="14" y="0"/>
                </a:cubicBezTo>
                <a:cubicBezTo>
                  <a:pt x="6" y="0"/>
                  <a:pt x="0" y="7"/>
                  <a:pt x="0" y="14"/>
                </a:cubicBezTo>
                <a:cubicBezTo>
                  <a:pt x="0" y="132"/>
                  <a:pt x="0" y="132"/>
                  <a:pt x="0" y="132"/>
                </a:cubicBezTo>
                <a:cubicBezTo>
                  <a:pt x="0" y="140"/>
                  <a:pt x="6" y="146"/>
                  <a:pt x="14" y="146"/>
                </a:cubicBezTo>
                <a:cubicBezTo>
                  <a:pt x="183" y="146"/>
                  <a:pt x="183" y="146"/>
                  <a:pt x="183" y="146"/>
                </a:cubicBezTo>
                <a:cubicBezTo>
                  <a:pt x="191" y="146"/>
                  <a:pt x="197" y="140"/>
                  <a:pt x="197" y="132"/>
                </a:cubicBezTo>
                <a:cubicBezTo>
                  <a:pt x="197" y="14"/>
                  <a:pt x="197" y="14"/>
                  <a:pt x="197" y="14"/>
                </a:cubicBezTo>
                <a:cubicBezTo>
                  <a:pt x="197" y="7"/>
                  <a:pt x="191" y="0"/>
                  <a:pt x="183" y="0"/>
                </a:cubicBezTo>
                <a:close/>
                <a:moveTo>
                  <a:pt x="52" y="8"/>
                </a:moveTo>
                <a:cubicBezTo>
                  <a:pt x="54" y="8"/>
                  <a:pt x="56" y="10"/>
                  <a:pt x="56" y="12"/>
                </a:cubicBezTo>
                <a:cubicBezTo>
                  <a:pt x="56" y="15"/>
                  <a:pt x="54" y="17"/>
                  <a:pt x="52" y="17"/>
                </a:cubicBezTo>
                <a:cubicBezTo>
                  <a:pt x="49" y="17"/>
                  <a:pt x="47" y="15"/>
                  <a:pt x="47" y="12"/>
                </a:cubicBezTo>
                <a:cubicBezTo>
                  <a:pt x="47" y="10"/>
                  <a:pt x="49" y="8"/>
                  <a:pt x="52" y="8"/>
                </a:cubicBezTo>
                <a:close/>
                <a:moveTo>
                  <a:pt x="37" y="8"/>
                </a:moveTo>
                <a:cubicBezTo>
                  <a:pt x="39" y="8"/>
                  <a:pt x="41" y="10"/>
                  <a:pt x="41" y="12"/>
                </a:cubicBezTo>
                <a:cubicBezTo>
                  <a:pt x="41" y="15"/>
                  <a:pt x="39" y="17"/>
                  <a:pt x="37" y="17"/>
                </a:cubicBezTo>
                <a:cubicBezTo>
                  <a:pt x="34" y="17"/>
                  <a:pt x="32" y="15"/>
                  <a:pt x="32" y="12"/>
                </a:cubicBezTo>
                <a:cubicBezTo>
                  <a:pt x="32" y="10"/>
                  <a:pt x="34" y="8"/>
                  <a:pt x="37" y="8"/>
                </a:cubicBezTo>
                <a:close/>
                <a:moveTo>
                  <a:pt x="21" y="8"/>
                </a:moveTo>
                <a:cubicBezTo>
                  <a:pt x="24" y="8"/>
                  <a:pt x="26" y="10"/>
                  <a:pt x="26" y="12"/>
                </a:cubicBezTo>
                <a:cubicBezTo>
                  <a:pt x="26" y="15"/>
                  <a:pt x="24" y="17"/>
                  <a:pt x="21" y="17"/>
                </a:cubicBezTo>
                <a:cubicBezTo>
                  <a:pt x="19" y="17"/>
                  <a:pt x="17" y="15"/>
                  <a:pt x="17" y="12"/>
                </a:cubicBezTo>
                <a:cubicBezTo>
                  <a:pt x="17" y="10"/>
                  <a:pt x="19" y="8"/>
                  <a:pt x="21" y="8"/>
                </a:cubicBezTo>
                <a:close/>
                <a:moveTo>
                  <a:pt x="185" y="125"/>
                </a:moveTo>
                <a:cubicBezTo>
                  <a:pt x="12" y="125"/>
                  <a:pt x="12" y="125"/>
                  <a:pt x="12" y="125"/>
                </a:cubicBezTo>
                <a:cubicBezTo>
                  <a:pt x="12" y="20"/>
                  <a:pt x="12" y="20"/>
                  <a:pt x="12" y="20"/>
                </a:cubicBezTo>
                <a:cubicBezTo>
                  <a:pt x="185" y="20"/>
                  <a:pt x="185" y="20"/>
                  <a:pt x="185" y="20"/>
                </a:cubicBezTo>
                <a:lnTo>
                  <a:pt x="185" y="125"/>
                </a:lnTo>
                <a:close/>
                <a:moveTo>
                  <a:pt x="84" y="47"/>
                </a:moveTo>
                <a:cubicBezTo>
                  <a:pt x="84" y="39"/>
                  <a:pt x="90" y="33"/>
                  <a:pt x="99" y="33"/>
                </a:cubicBezTo>
                <a:cubicBezTo>
                  <a:pt x="106" y="33"/>
                  <a:pt x="113" y="39"/>
                  <a:pt x="113" y="47"/>
                </a:cubicBezTo>
                <a:cubicBezTo>
                  <a:pt x="113" y="55"/>
                  <a:pt x="106" y="61"/>
                  <a:pt x="99" y="61"/>
                </a:cubicBezTo>
                <a:cubicBezTo>
                  <a:pt x="90" y="61"/>
                  <a:pt x="84" y="55"/>
                  <a:pt x="84" y="47"/>
                </a:cubicBezTo>
                <a:close/>
                <a:moveTo>
                  <a:pt x="75" y="91"/>
                </a:moveTo>
                <a:cubicBezTo>
                  <a:pt x="74" y="87"/>
                  <a:pt x="73" y="68"/>
                  <a:pt x="73" y="68"/>
                </a:cubicBezTo>
                <a:cubicBezTo>
                  <a:pt x="73" y="68"/>
                  <a:pt x="78" y="66"/>
                  <a:pt x="87" y="65"/>
                </a:cubicBezTo>
                <a:cubicBezTo>
                  <a:pt x="89" y="65"/>
                  <a:pt x="93" y="63"/>
                  <a:pt x="99" y="63"/>
                </a:cubicBezTo>
                <a:cubicBezTo>
                  <a:pt x="104" y="63"/>
                  <a:pt x="108" y="65"/>
                  <a:pt x="109" y="65"/>
                </a:cubicBezTo>
                <a:cubicBezTo>
                  <a:pt x="119" y="66"/>
                  <a:pt x="124" y="68"/>
                  <a:pt x="124" y="68"/>
                </a:cubicBezTo>
                <a:cubicBezTo>
                  <a:pt x="124" y="68"/>
                  <a:pt x="123" y="87"/>
                  <a:pt x="121" y="91"/>
                </a:cubicBezTo>
                <a:cubicBezTo>
                  <a:pt x="120" y="95"/>
                  <a:pt x="115" y="97"/>
                  <a:pt x="115" y="101"/>
                </a:cubicBezTo>
                <a:cubicBezTo>
                  <a:pt x="115" y="112"/>
                  <a:pt x="115" y="112"/>
                  <a:pt x="115" y="112"/>
                </a:cubicBezTo>
                <a:cubicBezTo>
                  <a:pt x="115" y="112"/>
                  <a:pt x="107" y="114"/>
                  <a:pt x="99" y="114"/>
                </a:cubicBezTo>
                <a:cubicBezTo>
                  <a:pt x="90" y="114"/>
                  <a:pt x="82" y="112"/>
                  <a:pt x="82" y="112"/>
                </a:cubicBezTo>
                <a:cubicBezTo>
                  <a:pt x="82" y="101"/>
                  <a:pt x="82" y="101"/>
                  <a:pt x="82" y="101"/>
                </a:cubicBezTo>
                <a:cubicBezTo>
                  <a:pt x="82" y="97"/>
                  <a:pt x="77" y="95"/>
                  <a:pt x="75" y="91"/>
                </a:cubicBez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black"/>
              </a:solidFill>
              <a:effectLst/>
              <a:uLnTx/>
              <a:uFillTx/>
            </a:endParaRPr>
          </a:p>
        </p:txBody>
      </p:sp>
    </p:spTree>
    <p:extLst>
      <p:ext uri="{BB962C8B-B14F-4D97-AF65-F5344CB8AC3E}">
        <p14:creationId xmlns:p14="http://schemas.microsoft.com/office/powerpoint/2010/main" val="7979653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2" presetClass="entr" presetSubtype="8" fill="hold" grpId="0" nodeType="afterEffect" p14:presetBounceEnd="60000">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14:bounceEnd="60000">
                                          <p:cBhvr additive="base">
                                            <p:cTn id="21" dur="50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22" dur="500" fill="hold"/>
                                            <p:tgtEl>
                                              <p:spTgt spid="17"/>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14:presetBounceEnd="60000">
                                      <p:stCondLst>
                                        <p:cond delay="250"/>
                                      </p:stCondLst>
                                      <p:childTnLst>
                                        <p:set>
                                          <p:cBhvr>
                                            <p:cTn id="24" dur="1" fill="hold">
                                              <p:stCondLst>
                                                <p:cond delay="0"/>
                                              </p:stCondLst>
                                            </p:cTn>
                                            <p:tgtEl>
                                              <p:spTgt spid="12"/>
                                            </p:tgtEl>
                                            <p:attrNameLst>
                                              <p:attrName>style.visibility</p:attrName>
                                            </p:attrNameLst>
                                          </p:cBhvr>
                                          <p:to>
                                            <p:strVal val="visible"/>
                                          </p:to>
                                        </p:set>
                                        <p:anim calcmode="lin" valueType="num" p14:bounceEnd="60000">
                                          <p:cBhvr additive="base">
                                            <p:cTn id="25" dur="50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14:presetBounceEnd="60000">
                                      <p:stCondLst>
                                        <p:cond delay="500"/>
                                      </p:stCondLst>
                                      <p:childTnLst>
                                        <p:set>
                                          <p:cBhvr>
                                            <p:cTn id="28" dur="1" fill="hold">
                                              <p:stCondLst>
                                                <p:cond delay="0"/>
                                              </p:stCondLst>
                                            </p:cTn>
                                            <p:tgtEl>
                                              <p:spTgt spid="11"/>
                                            </p:tgtEl>
                                            <p:attrNameLst>
                                              <p:attrName>style.visibility</p:attrName>
                                            </p:attrNameLst>
                                          </p:cBhvr>
                                          <p:to>
                                            <p:strVal val="visible"/>
                                          </p:to>
                                        </p:set>
                                        <p:anim calcmode="lin" valueType="num" p14:bounceEnd="60000">
                                          <p:cBhvr additive="base">
                                            <p:cTn id="29" dur="50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30" dur="500" fill="hold"/>
                                            <p:tgtEl>
                                              <p:spTgt spid="11"/>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14:presetBounceEnd="60000">
                                      <p:stCondLst>
                                        <p:cond delay="750"/>
                                      </p:stCondLst>
                                      <p:childTnLst>
                                        <p:set>
                                          <p:cBhvr>
                                            <p:cTn id="32" dur="1" fill="hold">
                                              <p:stCondLst>
                                                <p:cond delay="0"/>
                                              </p:stCondLst>
                                            </p:cTn>
                                            <p:tgtEl>
                                              <p:spTgt spid="10"/>
                                            </p:tgtEl>
                                            <p:attrNameLst>
                                              <p:attrName>style.visibility</p:attrName>
                                            </p:attrNameLst>
                                          </p:cBhvr>
                                          <p:to>
                                            <p:strVal val="visible"/>
                                          </p:to>
                                        </p:set>
                                        <p:anim calcmode="lin" valueType="num" p14:bounceEnd="60000">
                                          <p:cBhvr additive="base">
                                            <p:cTn id="33" dur="5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34" dur="500" fill="hold"/>
                                            <p:tgtEl>
                                              <p:spTgt spid="10"/>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14:presetBounceEnd="60000">
                                      <p:stCondLst>
                                        <p:cond delay="1000"/>
                                      </p:stCondLst>
                                      <p:childTnLst>
                                        <p:set>
                                          <p:cBhvr>
                                            <p:cTn id="36" dur="1" fill="hold">
                                              <p:stCondLst>
                                                <p:cond delay="0"/>
                                              </p:stCondLst>
                                            </p:cTn>
                                            <p:tgtEl>
                                              <p:spTgt spid="9"/>
                                            </p:tgtEl>
                                            <p:attrNameLst>
                                              <p:attrName>style.visibility</p:attrName>
                                            </p:attrNameLst>
                                          </p:cBhvr>
                                          <p:to>
                                            <p:strVal val="visible"/>
                                          </p:to>
                                        </p:set>
                                        <p:anim calcmode="lin" valueType="num" p14:bounceEnd="60000">
                                          <p:cBhvr additive="base">
                                            <p:cTn id="37" dur="5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64" presetClass="path" presetSubtype="0" decel="30000" fill="hold" grpId="1" nodeType="withEffect">
                                      <p:stCondLst>
                                        <p:cond delay="0"/>
                                      </p:stCondLst>
                                      <p:childTnLst>
                                        <p:animMotion origin="layout" path="M 3.61111E-6 0.03888 L 3.61111E-6 -0.14815 " pathEditMode="relative" rAng="0" ptsTypes="AA">
                                          <p:cBhvr>
                                            <p:cTn id="47" dur="750" spd="-100000" fill="hold"/>
                                            <p:tgtEl>
                                              <p:spTgt spid="29"/>
                                            </p:tgtEl>
                                            <p:attrNameLst>
                                              <p:attrName>ppt_x</p:attrName>
                                              <p:attrName>ppt_y</p:attrName>
                                            </p:attrNameLst>
                                          </p:cBhvr>
                                          <p:rCtr x="0" y="-9352"/>
                                        </p:animMotion>
                                      </p:childTnLst>
                                    </p:cTn>
                                  </p:par>
                                  <p:par>
                                    <p:cTn id="48" presetID="64" presetClass="path" presetSubtype="0" accel="30000" decel="30000" fill="hold" grpId="2" nodeType="withEffect">
                                      <p:stCondLst>
                                        <p:cond delay="750"/>
                                      </p:stCondLst>
                                      <p:childTnLst>
                                        <p:animMotion origin="layout" path="M 3.61111E-6 0.03827 L 3.61111E-6 4.69136E-6 " pathEditMode="relative" rAng="0" ptsTypes="AA">
                                          <p:cBhvr>
                                            <p:cTn id="49" dur="750" fill="hold"/>
                                            <p:tgtEl>
                                              <p:spTgt spid="29"/>
                                            </p:tgtEl>
                                            <p:attrNameLst>
                                              <p:attrName>ppt_x</p:attrName>
                                              <p:attrName>ppt_y</p:attrName>
                                            </p:attrNameLst>
                                          </p:cBhvr>
                                          <p:rCtr x="0" y="-1914"/>
                                        </p:animMotion>
                                      </p:childTnLst>
                                    </p:cTn>
                                  </p:par>
                                </p:childTnLst>
                              </p:cTn>
                            </p:par>
                            <p:par>
                              <p:cTn id="50" fill="hold">
                                <p:stCondLst>
                                  <p:cond delay="3500"/>
                                </p:stCondLst>
                                <p:childTnLst>
                                  <p:par>
                                    <p:cTn id="51" presetID="53" presetClass="entr" presetSubtype="16"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p:cTn id="53" dur="500" fill="hold"/>
                                            <p:tgtEl>
                                              <p:spTgt spid="37"/>
                                            </p:tgtEl>
                                            <p:attrNameLst>
                                              <p:attrName>ppt_w</p:attrName>
                                            </p:attrNameLst>
                                          </p:cBhvr>
                                          <p:tavLst>
                                            <p:tav tm="0">
                                              <p:val>
                                                <p:fltVal val="0"/>
                                              </p:val>
                                            </p:tav>
                                            <p:tav tm="100000">
                                              <p:val>
                                                <p:strVal val="#ppt_w"/>
                                              </p:val>
                                            </p:tav>
                                          </p:tavLst>
                                        </p:anim>
                                        <p:anim calcmode="lin" valueType="num">
                                          <p:cBhvr>
                                            <p:cTn id="54" dur="500" fill="hold"/>
                                            <p:tgtEl>
                                              <p:spTgt spid="37"/>
                                            </p:tgtEl>
                                            <p:attrNameLst>
                                              <p:attrName>ppt_h</p:attrName>
                                            </p:attrNameLst>
                                          </p:cBhvr>
                                          <p:tavLst>
                                            <p:tav tm="0">
                                              <p:val>
                                                <p:fltVal val="0"/>
                                              </p:val>
                                            </p:tav>
                                            <p:tav tm="100000">
                                              <p:val>
                                                <p:strVal val="#ppt_h"/>
                                              </p:val>
                                            </p:tav>
                                          </p:tavLst>
                                        </p:anim>
                                        <p:animEffect transition="in" filter="fade">
                                          <p:cBhvr>
                                            <p:cTn id="55" dur="500"/>
                                            <p:tgtEl>
                                              <p:spTgt spid="37"/>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par>
                              <p:cTn id="64" fill="hold">
                                <p:stCondLst>
                                  <p:cond delay="5000"/>
                                </p:stCondLst>
                                <p:childTnLst>
                                  <p:par>
                                    <p:cTn id="65" presetID="22" presetClass="entr" presetSubtype="1"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up)">
                                          <p:cBhvr>
                                            <p:cTn id="67" dur="500"/>
                                            <p:tgtEl>
                                              <p:spTgt spid="1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par>
                                    <p:cTn id="71" presetID="64" presetClass="path" presetSubtype="0" decel="30000" fill="hold" grpId="1" nodeType="withEffect">
                                      <p:stCondLst>
                                        <p:cond delay="0"/>
                                      </p:stCondLst>
                                      <p:childTnLst>
                                        <p:animMotion origin="layout" path="M -8.33333E-7 0.03889 L -8.33333E-7 -0.14815 " pathEditMode="relative" rAng="0" ptsTypes="AA">
                                          <p:cBhvr>
                                            <p:cTn id="72" dur="750" spd="-100000" fill="hold"/>
                                            <p:tgtEl>
                                              <p:spTgt spid="30"/>
                                            </p:tgtEl>
                                            <p:attrNameLst>
                                              <p:attrName>ppt_x</p:attrName>
                                              <p:attrName>ppt_y</p:attrName>
                                            </p:attrNameLst>
                                          </p:cBhvr>
                                          <p:rCtr x="0" y="-9352"/>
                                        </p:animMotion>
                                      </p:childTnLst>
                                    </p:cTn>
                                  </p:par>
                                  <p:par>
                                    <p:cTn id="73" presetID="64" presetClass="path" presetSubtype="0" accel="30000" decel="30000" fill="hold" grpId="2" nodeType="withEffect">
                                      <p:stCondLst>
                                        <p:cond delay="750"/>
                                      </p:stCondLst>
                                      <p:childTnLst>
                                        <p:animMotion origin="layout" path="M -8.33333E-7 0.03827 L -8.33333E-7 4.93827E-7 " pathEditMode="relative" rAng="0" ptsTypes="AA">
                                          <p:cBhvr>
                                            <p:cTn id="74" dur="750" fill="hold"/>
                                            <p:tgtEl>
                                              <p:spTgt spid="30"/>
                                            </p:tgtEl>
                                            <p:attrNameLst>
                                              <p:attrName>ppt_x</p:attrName>
                                              <p:attrName>ppt_y</p:attrName>
                                            </p:attrNameLst>
                                          </p:cBhvr>
                                          <p:rCtr x="0" y="-1914"/>
                                        </p:animMotion>
                                      </p:childTnLst>
                                    </p:cTn>
                                  </p:par>
                                </p:childTnLst>
                              </p:cTn>
                            </p:par>
                            <p:par>
                              <p:cTn id="75" fill="hold">
                                <p:stCondLst>
                                  <p:cond delay="6500"/>
                                </p:stCondLst>
                                <p:childTnLst>
                                  <p:par>
                                    <p:cTn id="76" presetID="53" presetClass="entr" presetSubtype="16" fill="hold" grpId="0" nodeType="afterEffect">
                                      <p:stCondLst>
                                        <p:cond delay="0"/>
                                      </p:stCondLst>
                                      <p:childTnLst>
                                        <p:set>
                                          <p:cBhvr>
                                            <p:cTn id="77" dur="1" fill="hold">
                                              <p:stCondLst>
                                                <p:cond delay="0"/>
                                              </p:stCondLst>
                                            </p:cTn>
                                            <p:tgtEl>
                                              <p:spTgt spid="35"/>
                                            </p:tgtEl>
                                            <p:attrNameLst>
                                              <p:attrName>style.visibility</p:attrName>
                                            </p:attrNameLst>
                                          </p:cBhvr>
                                          <p:to>
                                            <p:strVal val="visible"/>
                                          </p:to>
                                        </p:set>
                                        <p:anim calcmode="lin" valueType="num">
                                          <p:cBhvr>
                                            <p:cTn id="78" dur="500" fill="hold"/>
                                            <p:tgtEl>
                                              <p:spTgt spid="35"/>
                                            </p:tgtEl>
                                            <p:attrNameLst>
                                              <p:attrName>ppt_w</p:attrName>
                                            </p:attrNameLst>
                                          </p:cBhvr>
                                          <p:tavLst>
                                            <p:tav tm="0">
                                              <p:val>
                                                <p:fltVal val="0"/>
                                              </p:val>
                                            </p:tav>
                                            <p:tav tm="100000">
                                              <p:val>
                                                <p:strVal val="#ppt_w"/>
                                              </p:val>
                                            </p:tav>
                                          </p:tavLst>
                                        </p:anim>
                                        <p:anim calcmode="lin" valueType="num">
                                          <p:cBhvr>
                                            <p:cTn id="79" dur="500" fill="hold"/>
                                            <p:tgtEl>
                                              <p:spTgt spid="35"/>
                                            </p:tgtEl>
                                            <p:attrNameLst>
                                              <p:attrName>ppt_h</p:attrName>
                                            </p:attrNameLst>
                                          </p:cBhvr>
                                          <p:tavLst>
                                            <p:tav tm="0">
                                              <p:val>
                                                <p:fltVal val="0"/>
                                              </p:val>
                                            </p:tav>
                                            <p:tav tm="100000">
                                              <p:val>
                                                <p:strVal val="#ppt_h"/>
                                              </p:val>
                                            </p:tav>
                                          </p:tavLst>
                                        </p:anim>
                                        <p:animEffect transition="in" filter="fade">
                                          <p:cBhvr>
                                            <p:cTn id="80" dur="500"/>
                                            <p:tgtEl>
                                              <p:spTgt spid="35"/>
                                            </p:tgtEl>
                                          </p:cBhvr>
                                        </p:animEffect>
                                      </p:childTnLst>
                                    </p:cTn>
                                  </p:par>
                                </p:childTnLst>
                              </p:cTn>
                            </p:par>
                            <p:par>
                              <p:cTn id="81" fill="hold">
                                <p:stCondLst>
                                  <p:cond delay="7000"/>
                                </p:stCondLst>
                                <p:childTnLst>
                                  <p:par>
                                    <p:cTn id="82" presetID="10" presetClass="entr" presetSubtype="0" fill="hold" grpId="0" nodeType="after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childTnLst>
                              </p:cTn>
                            </p:par>
                            <p:par>
                              <p:cTn id="85" fill="hold">
                                <p:stCondLst>
                                  <p:cond delay="7500"/>
                                </p:stCondLst>
                                <p:childTnLst>
                                  <p:par>
                                    <p:cTn id="86" presetID="10" presetClass="entr" presetSubtype="0" fill="hold" grpId="0"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childTnLst>
                              </p:cTn>
                            </p:par>
                            <p:par>
                              <p:cTn id="89" fill="hold">
                                <p:stCondLst>
                                  <p:cond delay="8000"/>
                                </p:stCondLst>
                                <p:childTnLst>
                                  <p:par>
                                    <p:cTn id="90" presetID="22" presetClass="entr" presetSubtype="4" fill="hold" nodeType="after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wipe(down)">
                                          <p:cBhvr>
                                            <p:cTn id="92" dur="500"/>
                                            <p:tgtEl>
                                              <p:spTgt spid="1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par>
                                    <p:cTn id="96" presetID="64" presetClass="path" presetSubtype="0" decel="30000" fill="hold" grpId="1" nodeType="withEffect">
                                      <p:stCondLst>
                                        <p:cond delay="0"/>
                                      </p:stCondLst>
                                      <p:childTnLst>
                                        <p:animMotion origin="layout" path="M 4.16667E-6 0.03889 L 4.16667E-6 -0.14815 " pathEditMode="relative" rAng="0" ptsTypes="AA">
                                          <p:cBhvr>
                                            <p:cTn id="97" dur="750" spd="-100000" fill="hold"/>
                                            <p:tgtEl>
                                              <p:spTgt spid="31"/>
                                            </p:tgtEl>
                                            <p:attrNameLst>
                                              <p:attrName>ppt_x</p:attrName>
                                              <p:attrName>ppt_y</p:attrName>
                                            </p:attrNameLst>
                                          </p:cBhvr>
                                          <p:rCtr x="0" y="-9352"/>
                                        </p:animMotion>
                                      </p:childTnLst>
                                    </p:cTn>
                                  </p:par>
                                  <p:par>
                                    <p:cTn id="98" presetID="64" presetClass="path" presetSubtype="0" accel="30000" decel="30000" fill="hold" grpId="2" nodeType="withEffect">
                                      <p:stCondLst>
                                        <p:cond delay="750"/>
                                      </p:stCondLst>
                                      <p:childTnLst>
                                        <p:animMotion origin="layout" path="M 4.16667E-6 0.03827 L 4.16667E-6 -1.11111E-6 " pathEditMode="relative" rAng="0" ptsTypes="AA">
                                          <p:cBhvr>
                                            <p:cTn id="99" dur="750" fill="hold"/>
                                            <p:tgtEl>
                                              <p:spTgt spid="31"/>
                                            </p:tgtEl>
                                            <p:attrNameLst>
                                              <p:attrName>ppt_x</p:attrName>
                                              <p:attrName>ppt_y</p:attrName>
                                            </p:attrNameLst>
                                          </p:cBhvr>
                                          <p:rCtr x="0" y="-1914"/>
                                        </p:animMotion>
                                      </p:childTnLst>
                                    </p:cTn>
                                  </p:par>
                                </p:childTnLst>
                              </p:cTn>
                            </p:par>
                            <p:par>
                              <p:cTn id="100" fill="hold">
                                <p:stCondLst>
                                  <p:cond delay="9500"/>
                                </p:stCondLst>
                                <p:childTnLst>
                                  <p:par>
                                    <p:cTn id="101" presetID="53" presetClass="entr" presetSubtype="16" fill="hold" grpId="0" nodeType="after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p:cTn id="103" dur="500" fill="hold"/>
                                            <p:tgtEl>
                                              <p:spTgt spid="36"/>
                                            </p:tgtEl>
                                            <p:attrNameLst>
                                              <p:attrName>ppt_w</p:attrName>
                                            </p:attrNameLst>
                                          </p:cBhvr>
                                          <p:tavLst>
                                            <p:tav tm="0">
                                              <p:val>
                                                <p:fltVal val="0"/>
                                              </p:val>
                                            </p:tav>
                                            <p:tav tm="100000">
                                              <p:val>
                                                <p:strVal val="#ppt_w"/>
                                              </p:val>
                                            </p:tav>
                                          </p:tavLst>
                                        </p:anim>
                                        <p:anim calcmode="lin" valueType="num">
                                          <p:cBhvr>
                                            <p:cTn id="104" dur="500" fill="hold"/>
                                            <p:tgtEl>
                                              <p:spTgt spid="36"/>
                                            </p:tgtEl>
                                            <p:attrNameLst>
                                              <p:attrName>ppt_h</p:attrName>
                                            </p:attrNameLst>
                                          </p:cBhvr>
                                          <p:tavLst>
                                            <p:tav tm="0">
                                              <p:val>
                                                <p:fltVal val="0"/>
                                              </p:val>
                                            </p:tav>
                                            <p:tav tm="100000">
                                              <p:val>
                                                <p:strVal val="#ppt_h"/>
                                              </p:val>
                                            </p:tav>
                                          </p:tavLst>
                                        </p:anim>
                                        <p:animEffect transition="in" filter="fade">
                                          <p:cBhvr>
                                            <p:cTn id="105" dur="500"/>
                                            <p:tgtEl>
                                              <p:spTgt spid="36"/>
                                            </p:tgtEl>
                                          </p:cBhvr>
                                        </p:animEffect>
                                      </p:childTnLst>
                                    </p:cTn>
                                  </p:par>
                                </p:childTnLst>
                              </p:cTn>
                            </p:par>
                            <p:par>
                              <p:cTn id="106" fill="hold">
                                <p:stCondLst>
                                  <p:cond delay="10000"/>
                                </p:stCondLst>
                                <p:childTnLst>
                                  <p:par>
                                    <p:cTn id="107" presetID="10" presetClass="entr" presetSubtype="0" fill="hold" grpId="0" nodeType="after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fade">
                                          <p:cBhvr>
                                            <p:cTn id="109" dur="500"/>
                                            <p:tgtEl>
                                              <p:spTgt spid="25"/>
                                            </p:tgtEl>
                                          </p:cBhvr>
                                        </p:animEffect>
                                      </p:childTnLst>
                                    </p:cTn>
                                  </p:par>
                                </p:childTnLst>
                              </p:cTn>
                            </p:par>
                            <p:par>
                              <p:cTn id="110" fill="hold">
                                <p:stCondLst>
                                  <p:cond delay="10500"/>
                                </p:stCondLst>
                                <p:childTnLst>
                                  <p:par>
                                    <p:cTn id="111" presetID="10" presetClass="entr" presetSubtype="0" fill="hold" grpId="0" nodeType="after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500"/>
                                            <p:tgtEl>
                                              <p:spTgt spid="26"/>
                                            </p:tgtEl>
                                          </p:cBhvr>
                                        </p:animEffect>
                                      </p:childTnLst>
                                    </p:cTn>
                                  </p:par>
                                </p:childTnLst>
                              </p:cTn>
                            </p:par>
                            <p:par>
                              <p:cTn id="114" fill="hold">
                                <p:stCondLst>
                                  <p:cond delay="11000"/>
                                </p:stCondLst>
                                <p:childTnLst>
                                  <p:par>
                                    <p:cTn id="115" presetID="22" presetClass="entr" presetSubtype="1" fill="hold" nodeType="afterEffect">
                                      <p:stCondLst>
                                        <p:cond delay="0"/>
                                      </p:stCondLst>
                                      <p:childTnLst>
                                        <p:set>
                                          <p:cBhvr>
                                            <p:cTn id="116" dur="1" fill="hold">
                                              <p:stCondLst>
                                                <p:cond delay="0"/>
                                              </p:stCondLst>
                                            </p:cTn>
                                            <p:tgtEl>
                                              <p:spTgt spid="15"/>
                                            </p:tgtEl>
                                            <p:attrNameLst>
                                              <p:attrName>style.visibility</p:attrName>
                                            </p:attrNameLst>
                                          </p:cBhvr>
                                          <p:to>
                                            <p:strVal val="visible"/>
                                          </p:to>
                                        </p:set>
                                        <p:animEffect transition="in" filter="wipe(up)">
                                          <p:cBhvr>
                                            <p:cTn id="117" dur="500"/>
                                            <p:tgtEl>
                                              <p:spTgt spid="1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32"/>
                                            </p:tgtEl>
                                            <p:attrNameLst>
                                              <p:attrName>style.visibility</p:attrName>
                                            </p:attrNameLst>
                                          </p:cBhvr>
                                          <p:to>
                                            <p:strVal val="visible"/>
                                          </p:to>
                                        </p:set>
                                        <p:animEffect transition="in" filter="fade">
                                          <p:cBhvr>
                                            <p:cTn id="120" dur="500"/>
                                            <p:tgtEl>
                                              <p:spTgt spid="32"/>
                                            </p:tgtEl>
                                          </p:cBhvr>
                                        </p:animEffect>
                                      </p:childTnLst>
                                    </p:cTn>
                                  </p:par>
                                  <p:par>
                                    <p:cTn id="121" presetID="64" presetClass="path" presetSubtype="0" decel="30000" fill="hold" grpId="1" nodeType="withEffect">
                                      <p:stCondLst>
                                        <p:cond delay="0"/>
                                      </p:stCondLst>
                                      <p:childTnLst>
                                        <p:animMotion origin="layout" path="M -2.5E-6 0.03889 L -2.5E-6 -0.14815 " pathEditMode="relative" rAng="0" ptsTypes="AA">
                                          <p:cBhvr>
                                            <p:cTn id="122" dur="750" spd="-100000" fill="hold"/>
                                            <p:tgtEl>
                                              <p:spTgt spid="32"/>
                                            </p:tgtEl>
                                            <p:attrNameLst>
                                              <p:attrName>ppt_x</p:attrName>
                                              <p:attrName>ppt_y</p:attrName>
                                            </p:attrNameLst>
                                          </p:cBhvr>
                                          <p:rCtr x="0" y="-9352"/>
                                        </p:animMotion>
                                      </p:childTnLst>
                                    </p:cTn>
                                  </p:par>
                                  <p:par>
                                    <p:cTn id="123" presetID="64" presetClass="path" presetSubtype="0" accel="30000" decel="30000" fill="hold" grpId="2" nodeType="withEffect">
                                      <p:stCondLst>
                                        <p:cond delay="750"/>
                                      </p:stCondLst>
                                      <p:childTnLst>
                                        <p:animMotion origin="layout" path="M -2.5E-6 0.03827 L -2.5E-6 4.93827E-7 " pathEditMode="relative" rAng="0" ptsTypes="AA">
                                          <p:cBhvr>
                                            <p:cTn id="124" dur="750" fill="hold"/>
                                            <p:tgtEl>
                                              <p:spTgt spid="32"/>
                                            </p:tgtEl>
                                            <p:attrNameLst>
                                              <p:attrName>ppt_x</p:attrName>
                                              <p:attrName>ppt_y</p:attrName>
                                            </p:attrNameLst>
                                          </p:cBhvr>
                                          <p:rCtr x="0" y="-1914"/>
                                        </p:animMotion>
                                      </p:childTnLst>
                                    </p:cTn>
                                  </p:par>
                                </p:childTnLst>
                              </p:cTn>
                            </p:par>
                            <p:par>
                              <p:cTn id="125" fill="hold">
                                <p:stCondLst>
                                  <p:cond delay="12500"/>
                                </p:stCondLst>
                                <p:childTnLst>
                                  <p:par>
                                    <p:cTn id="126" presetID="53" presetClass="entr" presetSubtype="16" fill="hold" grpId="0" nodeType="afterEffect">
                                      <p:stCondLst>
                                        <p:cond delay="0"/>
                                      </p:stCondLst>
                                      <p:childTnLst>
                                        <p:set>
                                          <p:cBhvr>
                                            <p:cTn id="127" dur="1" fill="hold">
                                              <p:stCondLst>
                                                <p:cond delay="0"/>
                                              </p:stCondLst>
                                            </p:cTn>
                                            <p:tgtEl>
                                              <p:spTgt spid="34"/>
                                            </p:tgtEl>
                                            <p:attrNameLst>
                                              <p:attrName>style.visibility</p:attrName>
                                            </p:attrNameLst>
                                          </p:cBhvr>
                                          <p:to>
                                            <p:strVal val="visible"/>
                                          </p:to>
                                        </p:set>
                                        <p:anim calcmode="lin" valueType="num">
                                          <p:cBhvr>
                                            <p:cTn id="128" dur="500" fill="hold"/>
                                            <p:tgtEl>
                                              <p:spTgt spid="34"/>
                                            </p:tgtEl>
                                            <p:attrNameLst>
                                              <p:attrName>ppt_w</p:attrName>
                                            </p:attrNameLst>
                                          </p:cBhvr>
                                          <p:tavLst>
                                            <p:tav tm="0">
                                              <p:val>
                                                <p:fltVal val="0"/>
                                              </p:val>
                                            </p:tav>
                                            <p:tav tm="100000">
                                              <p:val>
                                                <p:strVal val="#ppt_w"/>
                                              </p:val>
                                            </p:tav>
                                          </p:tavLst>
                                        </p:anim>
                                        <p:anim calcmode="lin" valueType="num">
                                          <p:cBhvr>
                                            <p:cTn id="129" dur="500" fill="hold"/>
                                            <p:tgtEl>
                                              <p:spTgt spid="34"/>
                                            </p:tgtEl>
                                            <p:attrNameLst>
                                              <p:attrName>ppt_h</p:attrName>
                                            </p:attrNameLst>
                                          </p:cBhvr>
                                          <p:tavLst>
                                            <p:tav tm="0">
                                              <p:val>
                                                <p:fltVal val="0"/>
                                              </p:val>
                                            </p:tav>
                                            <p:tav tm="100000">
                                              <p:val>
                                                <p:strVal val="#ppt_h"/>
                                              </p:val>
                                            </p:tav>
                                          </p:tavLst>
                                        </p:anim>
                                        <p:animEffect transition="in" filter="fade">
                                          <p:cBhvr>
                                            <p:cTn id="130" dur="500"/>
                                            <p:tgtEl>
                                              <p:spTgt spid="34"/>
                                            </p:tgtEl>
                                          </p:cBhvr>
                                        </p:animEffect>
                                      </p:childTnLst>
                                    </p:cTn>
                                  </p:par>
                                </p:childTnLst>
                              </p:cTn>
                            </p:par>
                            <p:par>
                              <p:cTn id="131" fill="hold">
                                <p:stCondLst>
                                  <p:cond delay="13000"/>
                                </p:stCondLst>
                                <p:childTnLst>
                                  <p:par>
                                    <p:cTn id="132" presetID="10" presetClass="entr" presetSubtype="0" fill="hold" grpId="0" nodeType="afterEffect">
                                      <p:stCondLst>
                                        <p:cond delay="0"/>
                                      </p:stCondLst>
                                      <p:childTnLst>
                                        <p:set>
                                          <p:cBhvr>
                                            <p:cTn id="133" dur="1" fill="hold">
                                              <p:stCondLst>
                                                <p:cond delay="0"/>
                                              </p:stCondLst>
                                            </p:cTn>
                                            <p:tgtEl>
                                              <p:spTgt spid="23"/>
                                            </p:tgtEl>
                                            <p:attrNameLst>
                                              <p:attrName>style.visibility</p:attrName>
                                            </p:attrNameLst>
                                          </p:cBhvr>
                                          <p:to>
                                            <p:strVal val="visible"/>
                                          </p:to>
                                        </p:set>
                                        <p:animEffect transition="in" filter="fade">
                                          <p:cBhvr>
                                            <p:cTn id="134" dur="500"/>
                                            <p:tgtEl>
                                              <p:spTgt spid="23"/>
                                            </p:tgtEl>
                                          </p:cBhvr>
                                        </p:animEffect>
                                      </p:childTnLst>
                                    </p:cTn>
                                  </p:par>
                                </p:childTnLst>
                              </p:cTn>
                            </p:par>
                            <p:par>
                              <p:cTn id="135" fill="hold">
                                <p:stCondLst>
                                  <p:cond delay="13500"/>
                                </p:stCondLst>
                                <p:childTnLst>
                                  <p:par>
                                    <p:cTn id="136" presetID="10" presetClass="entr" presetSubtype="0" fill="hold" grpId="0" nodeType="afterEffect">
                                      <p:stCondLst>
                                        <p:cond delay="0"/>
                                      </p:stCondLst>
                                      <p:childTnLst>
                                        <p:set>
                                          <p:cBhvr>
                                            <p:cTn id="137" dur="1" fill="hold">
                                              <p:stCondLst>
                                                <p:cond delay="0"/>
                                              </p:stCondLst>
                                            </p:cTn>
                                            <p:tgtEl>
                                              <p:spTgt spid="24"/>
                                            </p:tgtEl>
                                            <p:attrNameLst>
                                              <p:attrName>style.visibility</p:attrName>
                                            </p:attrNameLst>
                                          </p:cBhvr>
                                          <p:to>
                                            <p:strVal val="visible"/>
                                          </p:to>
                                        </p:set>
                                        <p:animEffect transition="in" filter="fade">
                                          <p:cBhvr>
                                            <p:cTn id="138" dur="500"/>
                                            <p:tgtEl>
                                              <p:spTgt spid="24"/>
                                            </p:tgtEl>
                                          </p:cBhvr>
                                        </p:animEffect>
                                      </p:childTnLst>
                                    </p:cTn>
                                  </p:par>
                                </p:childTnLst>
                              </p:cTn>
                            </p:par>
                            <p:par>
                              <p:cTn id="139" fill="hold">
                                <p:stCondLst>
                                  <p:cond delay="14000"/>
                                </p:stCondLst>
                                <p:childTnLst>
                                  <p:par>
                                    <p:cTn id="140" presetID="22" presetClass="entr" presetSubtype="4" fill="hold" nodeType="afterEffect">
                                      <p:stCondLst>
                                        <p:cond delay="0"/>
                                      </p:stCondLst>
                                      <p:childTnLst>
                                        <p:set>
                                          <p:cBhvr>
                                            <p:cTn id="141" dur="1" fill="hold">
                                              <p:stCondLst>
                                                <p:cond delay="0"/>
                                              </p:stCondLst>
                                            </p:cTn>
                                            <p:tgtEl>
                                              <p:spTgt spid="16"/>
                                            </p:tgtEl>
                                            <p:attrNameLst>
                                              <p:attrName>style.visibility</p:attrName>
                                            </p:attrNameLst>
                                          </p:cBhvr>
                                          <p:to>
                                            <p:strVal val="visible"/>
                                          </p:to>
                                        </p:set>
                                        <p:animEffect transition="in" filter="wipe(down)">
                                          <p:cBhvr>
                                            <p:cTn id="142" dur="500"/>
                                            <p:tgtEl>
                                              <p:spTgt spid="16"/>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fade">
                                          <p:cBhvr>
                                            <p:cTn id="145" dur="500"/>
                                            <p:tgtEl>
                                              <p:spTgt spid="33"/>
                                            </p:tgtEl>
                                          </p:cBhvr>
                                        </p:animEffect>
                                      </p:childTnLst>
                                    </p:cTn>
                                  </p:par>
                                  <p:par>
                                    <p:cTn id="146" presetID="64" presetClass="path" presetSubtype="0" decel="30000" fill="hold" grpId="1" nodeType="withEffect">
                                      <p:stCondLst>
                                        <p:cond delay="0"/>
                                      </p:stCondLst>
                                      <p:childTnLst>
                                        <p:animMotion origin="layout" path="M -1.94444E-6 0.03889 L -1.94444E-6 -0.14815 " pathEditMode="relative" rAng="0" ptsTypes="AA">
                                          <p:cBhvr>
                                            <p:cTn id="147" dur="750" spd="-100000" fill="hold"/>
                                            <p:tgtEl>
                                              <p:spTgt spid="33"/>
                                            </p:tgtEl>
                                            <p:attrNameLst>
                                              <p:attrName>ppt_x</p:attrName>
                                              <p:attrName>ppt_y</p:attrName>
                                            </p:attrNameLst>
                                          </p:cBhvr>
                                          <p:rCtr x="0" y="-9352"/>
                                        </p:animMotion>
                                      </p:childTnLst>
                                    </p:cTn>
                                  </p:par>
                                  <p:par>
                                    <p:cTn id="148" presetID="64" presetClass="path" presetSubtype="0" accel="30000" decel="30000" fill="hold" grpId="2" nodeType="withEffect">
                                      <p:stCondLst>
                                        <p:cond delay="750"/>
                                      </p:stCondLst>
                                      <p:childTnLst>
                                        <p:animMotion origin="layout" path="M -1.94444E-6 0.03827 L -1.94444E-6 -1.11111E-6 " pathEditMode="relative" rAng="0" ptsTypes="AA">
                                          <p:cBhvr>
                                            <p:cTn id="149" dur="750" fill="hold"/>
                                            <p:tgtEl>
                                              <p:spTgt spid="33"/>
                                            </p:tgtEl>
                                            <p:attrNameLst>
                                              <p:attrName>ppt_x</p:attrName>
                                              <p:attrName>ppt_y</p:attrName>
                                            </p:attrNameLst>
                                          </p:cBhvr>
                                          <p:rCtr x="0" y="-1914"/>
                                        </p:animMotion>
                                      </p:childTnLst>
                                    </p:cTn>
                                  </p:par>
                                </p:childTnLst>
                              </p:cTn>
                            </p:par>
                            <p:par>
                              <p:cTn id="150" fill="hold">
                                <p:stCondLst>
                                  <p:cond delay="15500"/>
                                </p:stCondLst>
                                <p:childTnLst>
                                  <p:par>
                                    <p:cTn id="151" presetID="53" presetClass="entr" presetSubtype="16" fill="hold" grpId="0" nodeType="afterEffect">
                                      <p:stCondLst>
                                        <p:cond delay="0"/>
                                      </p:stCondLst>
                                      <p:childTnLst>
                                        <p:set>
                                          <p:cBhvr>
                                            <p:cTn id="152" dur="1" fill="hold">
                                              <p:stCondLst>
                                                <p:cond delay="0"/>
                                              </p:stCondLst>
                                            </p:cTn>
                                            <p:tgtEl>
                                              <p:spTgt spid="38"/>
                                            </p:tgtEl>
                                            <p:attrNameLst>
                                              <p:attrName>style.visibility</p:attrName>
                                            </p:attrNameLst>
                                          </p:cBhvr>
                                          <p:to>
                                            <p:strVal val="visible"/>
                                          </p:to>
                                        </p:set>
                                        <p:anim calcmode="lin" valueType="num">
                                          <p:cBhvr>
                                            <p:cTn id="153" dur="500" fill="hold"/>
                                            <p:tgtEl>
                                              <p:spTgt spid="38"/>
                                            </p:tgtEl>
                                            <p:attrNameLst>
                                              <p:attrName>ppt_w</p:attrName>
                                            </p:attrNameLst>
                                          </p:cBhvr>
                                          <p:tavLst>
                                            <p:tav tm="0">
                                              <p:val>
                                                <p:fltVal val="0"/>
                                              </p:val>
                                            </p:tav>
                                            <p:tav tm="100000">
                                              <p:val>
                                                <p:strVal val="#ppt_w"/>
                                              </p:val>
                                            </p:tav>
                                          </p:tavLst>
                                        </p:anim>
                                        <p:anim calcmode="lin" valueType="num">
                                          <p:cBhvr>
                                            <p:cTn id="154" dur="500" fill="hold"/>
                                            <p:tgtEl>
                                              <p:spTgt spid="38"/>
                                            </p:tgtEl>
                                            <p:attrNameLst>
                                              <p:attrName>ppt_h</p:attrName>
                                            </p:attrNameLst>
                                          </p:cBhvr>
                                          <p:tavLst>
                                            <p:tav tm="0">
                                              <p:val>
                                                <p:fltVal val="0"/>
                                              </p:val>
                                            </p:tav>
                                            <p:tav tm="100000">
                                              <p:val>
                                                <p:strVal val="#ppt_h"/>
                                              </p:val>
                                            </p:tav>
                                          </p:tavLst>
                                        </p:anim>
                                        <p:animEffect transition="in" filter="fade">
                                          <p:cBhvr>
                                            <p:cTn id="155" dur="500"/>
                                            <p:tgtEl>
                                              <p:spTgt spid="38"/>
                                            </p:tgtEl>
                                          </p:cBhvr>
                                        </p:animEffect>
                                      </p:childTnLst>
                                    </p:cTn>
                                  </p:par>
                                </p:childTnLst>
                              </p:cTn>
                            </p:par>
                            <p:par>
                              <p:cTn id="156" fill="hold">
                                <p:stCondLst>
                                  <p:cond delay="16000"/>
                                </p:stCondLst>
                                <p:childTnLst>
                                  <p:par>
                                    <p:cTn id="157" presetID="10" presetClass="entr" presetSubtype="0" fill="hold" grpId="0" nodeType="afterEffect">
                                      <p:stCondLst>
                                        <p:cond delay="0"/>
                                      </p:stCondLst>
                                      <p:childTnLst>
                                        <p:set>
                                          <p:cBhvr>
                                            <p:cTn id="158" dur="1" fill="hold">
                                              <p:stCondLst>
                                                <p:cond delay="0"/>
                                              </p:stCondLst>
                                            </p:cTn>
                                            <p:tgtEl>
                                              <p:spTgt spid="27"/>
                                            </p:tgtEl>
                                            <p:attrNameLst>
                                              <p:attrName>style.visibility</p:attrName>
                                            </p:attrNameLst>
                                          </p:cBhvr>
                                          <p:to>
                                            <p:strVal val="visible"/>
                                          </p:to>
                                        </p:set>
                                        <p:animEffect transition="in" filter="fade">
                                          <p:cBhvr>
                                            <p:cTn id="159" dur="500"/>
                                            <p:tgtEl>
                                              <p:spTgt spid="27"/>
                                            </p:tgtEl>
                                          </p:cBhvr>
                                        </p:animEffect>
                                      </p:childTnLst>
                                    </p:cTn>
                                  </p:par>
                                </p:childTnLst>
                              </p:cTn>
                            </p:par>
                            <p:par>
                              <p:cTn id="160" fill="hold">
                                <p:stCondLst>
                                  <p:cond delay="16500"/>
                                </p:stCondLst>
                                <p:childTnLst>
                                  <p:par>
                                    <p:cTn id="161" presetID="10" presetClass="entr" presetSubtype="0" fill="hold" grpId="0" nodeType="afterEffect">
                                      <p:stCondLst>
                                        <p:cond delay="0"/>
                                      </p:stCondLst>
                                      <p:childTnLst>
                                        <p:set>
                                          <p:cBhvr>
                                            <p:cTn id="162" dur="1" fill="hold">
                                              <p:stCondLst>
                                                <p:cond delay="0"/>
                                              </p:stCondLst>
                                            </p:cTn>
                                            <p:tgtEl>
                                              <p:spTgt spid="28"/>
                                            </p:tgtEl>
                                            <p:attrNameLst>
                                              <p:attrName>style.visibility</p:attrName>
                                            </p:attrNameLst>
                                          </p:cBhvr>
                                          <p:to>
                                            <p:strVal val="visible"/>
                                          </p:to>
                                        </p:set>
                                        <p:animEffect transition="in" filter="fade">
                                          <p:cBhvr>
                                            <p:cTn id="1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7" grpId="0" animBg="1"/>
          <p:bldP spid="19" grpId="0"/>
          <p:bldP spid="20" grpId="0"/>
          <p:bldP spid="21" grpId="0"/>
          <p:bldP spid="22" grpId="0"/>
          <p:bldP spid="23" grpId="0"/>
          <p:bldP spid="24" grpId="0"/>
          <p:bldP spid="25" grpId="0"/>
          <p:bldP spid="26" grpId="0"/>
          <p:bldP spid="27" grpId="0"/>
          <p:bldP spid="28" grpId="0"/>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5" grpId="0" animBg="1"/>
          <p:bldP spid="36" grpId="0" animBg="1"/>
          <p:bldP spid="37"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25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50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75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0-#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100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64" presetClass="path" presetSubtype="0" decel="30000" fill="hold" grpId="1" nodeType="withEffect">
                                      <p:stCondLst>
                                        <p:cond delay="0"/>
                                      </p:stCondLst>
                                      <p:childTnLst>
                                        <p:animMotion origin="layout" path="M 3.61111E-6 0.03888 L 3.61111E-6 -0.14815 " pathEditMode="relative" rAng="0" ptsTypes="AA">
                                          <p:cBhvr>
                                            <p:cTn id="47" dur="750" spd="-100000" fill="hold"/>
                                            <p:tgtEl>
                                              <p:spTgt spid="29"/>
                                            </p:tgtEl>
                                            <p:attrNameLst>
                                              <p:attrName>ppt_x</p:attrName>
                                              <p:attrName>ppt_y</p:attrName>
                                            </p:attrNameLst>
                                          </p:cBhvr>
                                          <p:rCtr x="0" y="-9352"/>
                                        </p:animMotion>
                                      </p:childTnLst>
                                    </p:cTn>
                                  </p:par>
                                  <p:par>
                                    <p:cTn id="48" presetID="64" presetClass="path" presetSubtype="0" accel="30000" decel="30000" fill="hold" grpId="2" nodeType="withEffect">
                                      <p:stCondLst>
                                        <p:cond delay="750"/>
                                      </p:stCondLst>
                                      <p:childTnLst>
                                        <p:animMotion origin="layout" path="M 3.61111E-6 0.03827 L 3.61111E-6 4.69136E-6 " pathEditMode="relative" rAng="0" ptsTypes="AA">
                                          <p:cBhvr>
                                            <p:cTn id="49" dur="750" fill="hold"/>
                                            <p:tgtEl>
                                              <p:spTgt spid="29"/>
                                            </p:tgtEl>
                                            <p:attrNameLst>
                                              <p:attrName>ppt_x</p:attrName>
                                              <p:attrName>ppt_y</p:attrName>
                                            </p:attrNameLst>
                                          </p:cBhvr>
                                          <p:rCtr x="0" y="-1914"/>
                                        </p:animMotion>
                                      </p:childTnLst>
                                    </p:cTn>
                                  </p:par>
                                </p:childTnLst>
                              </p:cTn>
                            </p:par>
                            <p:par>
                              <p:cTn id="50" fill="hold">
                                <p:stCondLst>
                                  <p:cond delay="3500"/>
                                </p:stCondLst>
                                <p:childTnLst>
                                  <p:par>
                                    <p:cTn id="51" presetID="53" presetClass="entr" presetSubtype="16"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p:cTn id="53" dur="500" fill="hold"/>
                                            <p:tgtEl>
                                              <p:spTgt spid="37"/>
                                            </p:tgtEl>
                                            <p:attrNameLst>
                                              <p:attrName>ppt_w</p:attrName>
                                            </p:attrNameLst>
                                          </p:cBhvr>
                                          <p:tavLst>
                                            <p:tav tm="0">
                                              <p:val>
                                                <p:fltVal val="0"/>
                                              </p:val>
                                            </p:tav>
                                            <p:tav tm="100000">
                                              <p:val>
                                                <p:strVal val="#ppt_w"/>
                                              </p:val>
                                            </p:tav>
                                          </p:tavLst>
                                        </p:anim>
                                        <p:anim calcmode="lin" valueType="num">
                                          <p:cBhvr>
                                            <p:cTn id="54" dur="500" fill="hold"/>
                                            <p:tgtEl>
                                              <p:spTgt spid="37"/>
                                            </p:tgtEl>
                                            <p:attrNameLst>
                                              <p:attrName>ppt_h</p:attrName>
                                            </p:attrNameLst>
                                          </p:cBhvr>
                                          <p:tavLst>
                                            <p:tav tm="0">
                                              <p:val>
                                                <p:fltVal val="0"/>
                                              </p:val>
                                            </p:tav>
                                            <p:tav tm="100000">
                                              <p:val>
                                                <p:strVal val="#ppt_h"/>
                                              </p:val>
                                            </p:tav>
                                          </p:tavLst>
                                        </p:anim>
                                        <p:animEffect transition="in" filter="fade">
                                          <p:cBhvr>
                                            <p:cTn id="55" dur="500"/>
                                            <p:tgtEl>
                                              <p:spTgt spid="37"/>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par>
                              <p:cTn id="64" fill="hold">
                                <p:stCondLst>
                                  <p:cond delay="5000"/>
                                </p:stCondLst>
                                <p:childTnLst>
                                  <p:par>
                                    <p:cTn id="65" presetID="22" presetClass="entr" presetSubtype="1"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up)">
                                          <p:cBhvr>
                                            <p:cTn id="67" dur="500"/>
                                            <p:tgtEl>
                                              <p:spTgt spid="1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par>
                                    <p:cTn id="71" presetID="64" presetClass="path" presetSubtype="0" decel="30000" fill="hold" grpId="1" nodeType="withEffect">
                                      <p:stCondLst>
                                        <p:cond delay="0"/>
                                      </p:stCondLst>
                                      <p:childTnLst>
                                        <p:animMotion origin="layout" path="M -8.33333E-7 0.03889 L -8.33333E-7 -0.14815 " pathEditMode="relative" rAng="0" ptsTypes="AA">
                                          <p:cBhvr>
                                            <p:cTn id="72" dur="750" spd="-100000" fill="hold"/>
                                            <p:tgtEl>
                                              <p:spTgt spid="30"/>
                                            </p:tgtEl>
                                            <p:attrNameLst>
                                              <p:attrName>ppt_x</p:attrName>
                                              <p:attrName>ppt_y</p:attrName>
                                            </p:attrNameLst>
                                          </p:cBhvr>
                                          <p:rCtr x="0" y="-9352"/>
                                        </p:animMotion>
                                      </p:childTnLst>
                                    </p:cTn>
                                  </p:par>
                                  <p:par>
                                    <p:cTn id="73" presetID="64" presetClass="path" presetSubtype="0" accel="30000" decel="30000" fill="hold" grpId="2" nodeType="withEffect">
                                      <p:stCondLst>
                                        <p:cond delay="750"/>
                                      </p:stCondLst>
                                      <p:childTnLst>
                                        <p:animMotion origin="layout" path="M -8.33333E-7 0.03827 L -8.33333E-7 4.93827E-7 " pathEditMode="relative" rAng="0" ptsTypes="AA">
                                          <p:cBhvr>
                                            <p:cTn id="74" dur="750" fill="hold"/>
                                            <p:tgtEl>
                                              <p:spTgt spid="30"/>
                                            </p:tgtEl>
                                            <p:attrNameLst>
                                              <p:attrName>ppt_x</p:attrName>
                                              <p:attrName>ppt_y</p:attrName>
                                            </p:attrNameLst>
                                          </p:cBhvr>
                                          <p:rCtr x="0" y="-1914"/>
                                        </p:animMotion>
                                      </p:childTnLst>
                                    </p:cTn>
                                  </p:par>
                                </p:childTnLst>
                              </p:cTn>
                            </p:par>
                            <p:par>
                              <p:cTn id="75" fill="hold">
                                <p:stCondLst>
                                  <p:cond delay="6500"/>
                                </p:stCondLst>
                                <p:childTnLst>
                                  <p:par>
                                    <p:cTn id="76" presetID="53" presetClass="entr" presetSubtype="16" fill="hold" grpId="0" nodeType="afterEffect">
                                      <p:stCondLst>
                                        <p:cond delay="0"/>
                                      </p:stCondLst>
                                      <p:childTnLst>
                                        <p:set>
                                          <p:cBhvr>
                                            <p:cTn id="77" dur="1" fill="hold">
                                              <p:stCondLst>
                                                <p:cond delay="0"/>
                                              </p:stCondLst>
                                            </p:cTn>
                                            <p:tgtEl>
                                              <p:spTgt spid="35"/>
                                            </p:tgtEl>
                                            <p:attrNameLst>
                                              <p:attrName>style.visibility</p:attrName>
                                            </p:attrNameLst>
                                          </p:cBhvr>
                                          <p:to>
                                            <p:strVal val="visible"/>
                                          </p:to>
                                        </p:set>
                                        <p:anim calcmode="lin" valueType="num">
                                          <p:cBhvr>
                                            <p:cTn id="78" dur="500" fill="hold"/>
                                            <p:tgtEl>
                                              <p:spTgt spid="35"/>
                                            </p:tgtEl>
                                            <p:attrNameLst>
                                              <p:attrName>ppt_w</p:attrName>
                                            </p:attrNameLst>
                                          </p:cBhvr>
                                          <p:tavLst>
                                            <p:tav tm="0">
                                              <p:val>
                                                <p:fltVal val="0"/>
                                              </p:val>
                                            </p:tav>
                                            <p:tav tm="100000">
                                              <p:val>
                                                <p:strVal val="#ppt_w"/>
                                              </p:val>
                                            </p:tav>
                                          </p:tavLst>
                                        </p:anim>
                                        <p:anim calcmode="lin" valueType="num">
                                          <p:cBhvr>
                                            <p:cTn id="79" dur="500" fill="hold"/>
                                            <p:tgtEl>
                                              <p:spTgt spid="35"/>
                                            </p:tgtEl>
                                            <p:attrNameLst>
                                              <p:attrName>ppt_h</p:attrName>
                                            </p:attrNameLst>
                                          </p:cBhvr>
                                          <p:tavLst>
                                            <p:tav tm="0">
                                              <p:val>
                                                <p:fltVal val="0"/>
                                              </p:val>
                                            </p:tav>
                                            <p:tav tm="100000">
                                              <p:val>
                                                <p:strVal val="#ppt_h"/>
                                              </p:val>
                                            </p:tav>
                                          </p:tavLst>
                                        </p:anim>
                                        <p:animEffect transition="in" filter="fade">
                                          <p:cBhvr>
                                            <p:cTn id="80" dur="500"/>
                                            <p:tgtEl>
                                              <p:spTgt spid="35"/>
                                            </p:tgtEl>
                                          </p:cBhvr>
                                        </p:animEffect>
                                      </p:childTnLst>
                                    </p:cTn>
                                  </p:par>
                                </p:childTnLst>
                              </p:cTn>
                            </p:par>
                            <p:par>
                              <p:cTn id="81" fill="hold">
                                <p:stCondLst>
                                  <p:cond delay="7000"/>
                                </p:stCondLst>
                                <p:childTnLst>
                                  <p:par>
                                    <p:cTn id="82" presetID="10" presetClass="entr" presetSubtype="0" fill="hold" grpId="0" nodeType="after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childTnLst>
                              </p:cTn>
                            </p:par>
                            <p:par>
                              <p:cTn id="85" fill="hold">
                                <p:stCondLst>
                                  <p:cond delay="7500"/>
                                </p:stCondLst>
                                <p:childTnLst>
                                  <p:par>
                                    <p:cTn id="86" presetID="10" presetClass="entr" presetSubtype="0" fill="hold" grpId="0"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childTnLst>
                              </p:cTn>
                            </p:par>
                            <p:par>
                              <p:cTn id="89" fill="hold">
                                <p:stCondLst>
                                  <p:cond delay="8000"/>
                                </p:stCondLst>
                                <p:childTnLst>
                                  <p:par>
                                    <p:cTn id="90" presetID="22" presetClass="entr" presetSubtype="4" fill="hold" nodeType="after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wipe(down)">
                                          <p:cBhvr>
                                            <p:cTn id="92" dur="500"/>
                                            <p:tgtEl>
                                              <p:spTgt spid="1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par>
                                    <p:cTn id="96" presetID="64" presetClass="path" presetSubtype="0" decel="30000" fill="hold" grpId="1" nodeType="withEffect">
                                      <p:stCondLst>
                                        <p:cond delay="0"/>
                                      </p:stCondLst>
                                      <p:childTnLst>
                                        <p:animMotion origin="layout" path="M 4.16667E-6 0.03889 L 4.16667E-6 -0.14815 " pathEditMode="relative" rAng="0" ptsTypes="AA">
                                          <p:cBhvr>
                                            <p:cTn id="97" dur="750" spd="-100000" fill="hold"/>
                                            <p:tgtEl>
                                              <p:spTgt spid="31"/>
                                            </p:tgtEl>
                                            <p:attrNameLst>
                                              <p:attrName>ppt_x</p:attrName>
                                              <p:attrName>ppt_y</p:attrName>
                                            </p:attrNameLst>
                                          </p:cBhvr>
                                          <p:rCtr x="0" y="-9352"/>
                                        </p:animMotion>
                                      </p:childTnLst>
                                    </p:cTn>
                                  </p:par>
                                  <p:par>
                                    <p:cTn id="98" presetID="64" presetClass="path" presetSubtype="0" accel="30000" decel="30000" fill="hold" grpId="2" nodeType="withEffect">
                                      <p:stCondLst>
                                        <p:cond delay="750"/>
                                      </p:stCondLst>
                                      <p:childTnLst>
                                        <p:animMotion origin="layout" path="M 4.16667E-6 0.03827 L 4.16667E-6 -1.11111E-6 " pathEditMode="relative" rAng="0" ptsTypes="AA">
                                          <p:cBhvr>
                                            <p:cTn id="99" dur="750" fill="hold"/>
                                            <p:tgtEl>
                                              <p:spTgt spid="31"/>
                                            </p:tgtEl>
                                            <p:attrNameLst>
                                              <p:attrName>ppt_x</p:attrName>
                                              <p:attrName>ppt_y</p:attrName>
                                            </p:attrNameLst>
                                          </p:cBhvr>
                                          <p:rCtr x="0" y="-1914"/>
                                        </p:animMotion>
                                      </p:childTnLst>
                                    </p:cTn>
                                  </p:par>
                                </p:childTnLst>
                              </p:cTn>
                            </p:par>
                            <p:par>
                              <p:cTn id="100" fill="hold">
                                <p:stCondLst>
                                  <p:cond delay="9500"/>
                                </p:stCondLst>
                                <p:childTnLst>
                                  <p:par>
                                    <p:cTn id="101" presetID="53" presetClass="entr" presetSubtype="16" fill="hold" grpId="0" nodeType="after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p:cTn id="103" dur="500" fill="hold"/>
                                            <p:tgtEl>
                                              <p:spTgt spid="36"/>
                                            </p:tgtEl>
                                            <p:attrNameLst>
                                              <p:attrName>ppt_w</p:attrName>
                                            </p:attrNameLst>
                                          </p:cBhvr>
                                          <p:tavLst>
                                            <p:tav tm="0">
                                              <p:val>
                                                <p:fltVal val="0"/>
                                              </p:val>
                                            </p:tav>
                                            <p:tav tm="100000">
                                              <p:val>
                                                <p:strVal val="#ppt_w"/>
                                              </p:val>
                                            </p:tav>
                                          </p:tavLst>
                                        </p:anim>
                                        <p:anim calcmode="lin" valueType="num">
                                          <p:cBhvr>
                                            <p:cTn id="104" dur="500" fill="hold"/>
                                            <p:tgtEl>
                                              <p:spTgt spid="36"/>
                                            </p:tgtEl>
                                            <p:attrNameLst>
                                              <p:attrName>ppt_h</p:attrName>
                                            </p:attrNameLst>
                                          </p:cBhvr>
                                          <p:tavLst>
                                            <p:tav tm="0">
                                              <p:val>
                                                <p:fltVal val="0"/>
                                              </p:val>
                                            </p:tav>
                                            <p:tav tm="100000">
                                              <p:val>
                                                <p:strVal val="#ppt_h"/>
                                              </p:val>
                                            </p:tav>
                                          </p:tavLst>
                                        </p:anim>
                                        <p:animEffect transition="in" filter="fade">
                                          <p:cBhvr>
                                            <p:cTn id="105" dur="500"/>
                                            <p:tgtEl>
                                              <p:spTgt spid="36"/>
                                            </p:tgtEl>
                                          </p:cBhvr>
                                        </p:animEffect>
                                      </p:childTnLst>
                                    </p:cTn>
                                  </p:par>
                                </p:childTnLst>
                              </p:cTn>
                            </p:par>
                            <p:par>
                              <p:cTn id="106" fill="hold">
                                <p:stCondLst>
                                  <p:cond delay="10000"/>
                                </p:stCondLst>
                                <p:childTnLst>
                                  <p:par>
                                    <p:cTn id="107" presetID="10" presetClass="entr" presetSubtype="0" fill="hold" grpId="0" nodeType="after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fade">
                                          <p:cBhvr>
                                            <p:cTn id="109" dur="500"/>
                                            <p:tgtEl>
                                              <p:spTgt spid="25"/>
                                            </p:tgtEl>
                                          </p:cBhvr>
                                        </p:animEffect>
                                      </p:childTnLst>
                                    </p:cTn>
                                  </p:par>
                                </p:childTnLst>
                              </p:cTn>
                            </p:par>
                            <p:par>
                              <p:cTn id="110" fill="hold">
                                <p:stCondLst>
                                  <p:cond delay="10500"/>
                                </p:stCondLst>
                                <p:childTnLst>
                                  <p:par>
                                    <p:cTn id="111" presetID="10" presetClass="entr" presetSubtype="0" fill="hold" grpId="0" nodeType="after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500"/>
                                            <p:tgtEl>
                                              <p:spTgt spid="26"/>
                                            </p:tgtEl>
                                          </p:cBhvr>
                                        </p:animEffect>
                                      </p:childTnLst>
                                    </p:cTn>
                                  </p:par>
                                </p:childTnLst>
                              </p:cTn>
                            </p:par>
                            <p:par>
                              <p:cTn id="114" fill="hold">
                                <p:stCondLst>
                                  <p:cond delay="11000"/>
                                </p:stCondLst>
                                <p:childTnLst>
                                  <p:par>
                                    <p:cTn id="115" presetID="22" presetClass="entr" presetSubtype="1" fill="hold" nodeType="afterEffect">
                                      <p:stCondLst>
                                        <p:cond delay="0"/>
                                      </p:stCondLst>
                                      <p:childTnLst>
                                        <p:set>
                                          <p:cBhvr>
                                            <p:cTn id="116" dur="1" fill="hold">
                                              <p:stCondLst>
                                                <p:cond delay="0"/>
                                              </p:stCondLst>
                                            </p:cTn>
                                            <p:tgtEl>
                                              <p:spTgt spid="15"/>
                                            </p:tgtEl>
                                            <p:attrNameLst>
                                              <p:attrName>style.visibility</p:attrName>
                                            </p:attrNameLst>
                                          </p:cBhvr>
                                          <p:to>
                                            <p:strVal val="visible"/>
                                          </p:to>
                                        </p:set>
                                        <p:animEffect transition="in" filter="wipe(up)">
                                          <p:cBhvr>
                                            <p:cTn id="117" dur="500"/>
                                            <p:tgtEl>
                                              <p:spTgt spid="1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32"/>
                                            </p:tgtEl>
                                            <p:attrNameLst>
                                              <p:attrName>style.visibility</p:attrName>
                                            </p:attrNameLst>
                                          </p:cBhvr>
                                          <p:to>
                                            <p:strVal val="visible"/>
                                          </p:to>
                                        </p:set>
                                        <p:animEffect transition="in" filter="fade">
                                          <p:cBhvr>
                                            <p:cTn id="120" dur="500"/>
                                            <p:tgtEl>
                                              <p:spTgt spid="32"/>
                                            </p:tgtEl>
                                          </p:cBhvr>
                                        </p:animEffect>
                                      </p:childTnLst>
                                    </p:cTn>
                                  </p:par>
                                  <p:par>
                                    <p:cTn id="121" presetID="64" presetClass="path" presetSubtype="0" decel="30000" fill="hold" grpId="1" nodeType="withEffect">
                                      <p:stCondLst>
                                        <p:cond delay="0"/>
                                      </p:stCondLst>
                                      <p:childTnLst>
                                        <p:animMotion origin="layout" path="M -2.5E-6 0.03889 L -2.5E-6 -0.14815 " pathEditMode="relative" rAng="0" ptsTypes="AA">
                                          <p:cBhvr>
                                            <p:cTn id="122" dur="750" spd="-100000" fill="hold"/>
                                            <p:tgtEl>
                                              <p:spTgt spid="32"/>
                                            </p:tgtEl>
                                            <p:attrNameLst>
                                              <p:attrName>ppt_x</p:attrName>
                                              <p:attrName>ppt_y</p:attrName>
                                            </p:attrNameLst>
                                          </p:cBhvr>
                                          <p:rCtr x="0" y="-9352"/>
                                        </p:animMotion>
                                      </p:childTnLst>
                                    </p:cTn>
                                  </p:par>
                                  <p:par>
                                    <p:cTn id="123" presetID="64" presetClass="path" presetSubtype="0" accel="30000" decel="30000" fill="hold" grpId="2" nodeType="withEffect">
                                      <p:stCondLst>
                                        <p:cond delay="750"/>
                                      </p:stCondLst>
                                      <p:childTnLst>
                                        <p:animMotion origin="layout" path="M -2.5E-6 0.03827 L -2.5E-6 4.93827E-7 " pathEditMode="relative" rAng="0" ptsTypes="AA">
                                          <p:cBhvr>
                                            <p:cTn id="124" dur="750" fill="hold"/>
                                            <p:tgtEl>
                                              <p:spTgt spid="32"/>
                                            </p:tgtEl>
                                            <p:attrNameLst>
                                              <p:attrName>ppt_x</p:attrName>
                                              <p:attrName>ppt_y</p:attrName>
                                            </p:attrNameLst>
                                          </p:cBhvr>
                                          <p:rCtr x="0" y="-1914"/>
                                        </p:animMotion>
                                      </p:childTnLst>
                                    </p:cTn>
                                  </p:par>
                                </p:childTnLst>
                              </p:cTn>
                            </p:par>
                            <p:par>
                              <p:cTn id="125" fill="hold">
                                <p:stCondLst>
                                  <p:cond delay="12500"/>
                                </p:stCondLst>
                                <p:childTnLst>
                                  <p:par>
                                    <p:cTn id="126" presetID="53" presetClass="entr" presetSubtype="16" fill="hold" grpId="0" nodeType="afterEffect">
                                      <p:stCondLst>
                                        <p:cond delay="0"/>
                                      </p:stCondLst>
                                      <p:childTnLst>
                                        <p:set>
                                          <p:cBhvr>
                                            <p:cTn id="127" dur="1" fill="hold">
                                              <p:stCondLst>
                                                <p:cond delay="0"/>
                                              </p:stCondLst>
                                            </p:cTn>
                                            <p:tgtEl>
                                              <p:spTgt spid="34"/>
                                            </p:tgtEl>
                                            <p:attrNameLst>
                                              <p:attrName>style.visibility</p:attrName>
                                            </p:attrNameLst>
                                          </p:cBhvr>
                                          <p:to>
                                            <p:strVal val="visible"/>
                                          </p:to>
                                        </p:set>
                                        <p:anim calcmode="lin" valueType="num">
                                          <p:cBhvr>
                                            <p:cTn id="128" dur="500" fill="hold"/>
                                            <p:tgtEl>
                                              <p:spTgt spid="34"/>
                                            </p:tgtEl>
                                            <p:attrNameLst>
                                              <p:attrName>ppt_w</p:attrName>
                                            </p:attrNameLst>
                                          </p:cBhvr>
                                          <p:tavLst>
                                            <p:tav tm="0">
                                              <p:val>
                                                <p:fltVal val="0"/>
                                              </p:val>
                                            </p:tav>
                                            <p:tav tm="100000">
                                              <p:val>
                                                <p:strVal val="#ppt_w"/>
                                              </p:val>
                                            </p:tav>
                                          </p:tavLst>
                                        </p:anim>
                                        <p:anim calcmode="lin" valueType="num">
                                          <p:cBhvr>
                                            <p:cTn id="129" dur="500" fill="hold"/>
                                            <p:tgtEl>
                                              <p:spTgt spid="34"/>
                                            </p:tgtEl>
                                            <p:attrNameLst>
                                              <p:attrName>ppt_h</p:attrName>
                                            </p:attrNameLst>
                                          </p:cBhvr>
                                          <p:tavLst>
                                            <p:tav tm="0">
                                              <p:val>
                                                <p:fltVal val="0"/>
                                              </p:val>
                                            </p:tav>
                                            <p:tav tm="100000">
                                              <p:val>
                                                <p:strVal val="#ppt_h"/>
                                              </p:val>
                                            </p:tav>
                                          </p:tavLst>
                                        </p:anim>
                                        <p:animEffect transition="in" filter="fade">
                                          <p:cBhvr>
                                            <p:cTn id="130" dur="500"/>
                                            <p:tgtEl>
                                              <p:spTgt spid="34"/>
                                            </p:tgtEl>
                                          </p:cBhvr>
                                        </p:animEffect>
                                      </p:childTnLst>
                                    </p:cTn>
                                  </p:par>
                                </p:childTnLst>
                              </p:cTn>
                            </p:par>
                            <p:par>
                              <p:cTn id="131" fill="hold">
                                <p:stCondLst>
                                  <p:cond delay="13000"/>
                                </p:stCondLst>
                                <p:childTnLst>
                                  <p:par>
                                    <p:cTn id="132" presetID="10" presetClass="entr" presetSubtype="0" fill="hold" grpId="0" nodeType="afterEffect">
                                      <p:stCondLst>
                                        <p:cond delay="0"/>
                                      </p:stCondLst>
                                      <p:childTnLst>
                                        <p:set>
                                          <p:cBhvr>
                                            <p:cTn id="133" dur="1" fill="hold">
                                              <p:stCondLst>
                                                <p:cond delay="0"/>
                                              </p:stCondLst>
                                            </p:cTn>
                                            <p:tgtEl>
                                              <p:spTgt spid="23"/>
                                            </p:tgtEl>
                                            <p:attrNameLst>
                                              <p:attrName>style.visibility</p:attrName>
                                            </p:attrNameLst>
                                          </p:cBhvr>
                                          <p:to>
                                            <p:strVal val="visible"/>
                                          </p:to>
                                        </p:set>
                                        <p:animEffect transition="in" filter="fade">
                                          <p:cBhvr>
                                            <p:cTn id="134" dur="500"/>
                                            <p:tgtEl>
                                              <p:spTgt spid="23"/>
                                            </p:tgtEl>
                                          </p:cBhvr>
                                        </p:animEffect>
                                      </p:childTnLst>
                                    </p:cTn>
                                  </p:par>
                                </p:childTnLst>
                              </p:cTn>
                            </p:par>
                            <p:par>
                              <p:cTn id="135" fill="hold">
                                <p:stCondLst>
                                  <p:cond delay="13500"/>
                                </p:stCondLst>
                                <p:childTnLst>
                                  <p:par>
                                    <p:cTn id="136" presetID="10" presetClass="entr" presetSubtype="0" fill="hold" grpId="0" nodeType="afterEffect">
                                      <p:stCondLst>
                                        <p:cond delay="0"/>
                                      </p:stCondLst>
                                      <p:childTnLst>
                                        <p:set>
                                          <p:cBhvr>
                                            <p:cTn id="137" dur="1" fill="hold">
                                              <p:stCondLst>
                                                <p:cond delay="0"/>
                                              </p:stCondLst>
                                            </p:cTn>
                                            <p:tgtEl>
                                              <p:spTgt spid="24"/>
                                            </p:tgtEl>
                                            <p:attrNameLst>
                                              <p:attrName>style.visibility</p:attrName>
                                            </p:attrNameLst>
                                          </p:cBhvr>
                                          <p:to>
                                            <p:strVal val="visible"/>
                                          </p:to>
                                        </p:set>
                                        <p:animEffect transition="in" filter="fade">
                                          <p:cBhvr>
                                            <p:cTn id="138" dur="500"/>
                                            <p:tgtEl>
                                              <p:spTgt spid="24"/>
                                            </p:tgtEl>
                                          </p:cBhvr>
                                        </p:animEffect>
                                      </p:childTnLst>
                                    </p:cTn>
                                  </p:par>
                                </p:childTnLst>
                              </p:cTn>
                            </p:par>
                            <p:par>
                              <p:cTn id="139" fill="hold">
                                <p:stCondLst>
                                  <p:cond delay="14000"/>
                                </p:stCondLst>
                                <p:childTnLst>
                                  <p:par>
                                    <p:cTn id="140" presetID="22" presetClass="entr" presetSubtype="4" fill="hold" nodeType="afterEffect">
                                      <p:stCondLst>
                                        <p:cond delay="0"/>
                                      </p:stCondLst>
                                      <p:childTnLst>
                                        <p:set>
                                          <p:cBhvr>
                                            <p:cTn id="141" dur="1" fill="hold">
                                              <p:stCondLst>
                                                <p:cond delay="0"/>
                                              </p:stCondLst>
                                            </p:cTn>
                                            <p:tgtEl>
                                              <p:spTgt spid="16"/>
                                            </p:tgtEl>
                                            <p:attrNameLst>
                                              <p:attrName>style.visibility</p:attrName>
                                            </p:attrNameLst>
                                          </p:cBhvr>
                                          <p:to>
                                            <p:strVal val="visible"/>
                                          </p:to>
                                        </p:set>
                                        <p:animEffect transition="in" filter="wipe(down)">
                                          <p:cBhvr>
                                            <p:cTn id="142" dur="500"/>
                                            <p:tgtEl>
                                              <p:spTgt spid="16"/>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fade">
                                          <p:cBhvr>
                                            <p:cTn id="145" dur="500"/>
                                            <p:tgtEl>
                                              <p:spTgt spid="33"/>
                                            </p:tgtEl>
                                          </p:cBhvr>
                                        </p:animEffect>
                                      </p:childTnLst>
                                    </p:cTn>
                                  </p:par>
                                  <p:par>
                                    <p:cTn id="146" presetID="64" presetClass="path" presetSubtype="0" decel="30000" fill="hold" grpId="1" nodeType="withEffect">
                                      <p:stCondLst>
                                        <p:cond delay="0"/>
                                      </p:stCondLst>
                                      <p:childTnLst>
                                        <p:animMotion origin="layout" path="M -1.94444E-6 0.03889 L -1.94444E-6 -0.14815 " pathEditMode="relative" rAng="0" ptsTypes="AA">
                                          <p:cBhvr>
                                            <p:cTn id="147" dur="750" spd="-100000" fill="hold"/>
                                            <p:tgtEl>
                                              <p:spTgt spid="33"/>
                                            </p:tgtEl>
                                            <p:attrNameLst>
                                              <p:attrName>ppt_x</p:attrName>
                                              <p:attrName>ppt_y</p:attrName>
                                            </p:attrNameLst>
                                          </p:cBhvr>
                                          <p:rCtr x="0" y="-9352"/>
                                        </p:animMotion>
                                      </p:childTnLst>
                                    </p:cTn>
                                  </p:par>
                                  <p:par>
                                    <p:cTn id="148" presetID="64" presetClass="path" presetSubtype="0" accel="30000" decel="30000" fill="hold" grpId="2" nodeType="withEffect">
                                      <p:stCondLst>
                                        <p:cond delay="750"/>
                                      </p:stCondLst>
                                      <p:childTnLst>
                                        <p:animMotion origin="layout" path="M -1.94444E-6 0.03827 L -1.94444E-6 -1.11111E-6 " pathEditMode="relative" rAng="0" ptsTypes="AA">
                                          <p:cBhvr>
                                            <p:cTn id="149" dur="750" fill="hold"/>
                                            <p:tgtEl>
                                              <p:spTgt spid="33"/>
                                            </p:tgtEl>
                                            <p:attrNameLst>
                                              <p:attrName>ppt_x</p:attrName>
                                              <p:attrName>ppt_y</p:attrName>
                                            </p:attrNameLst>
                                          </p:cBhvr>
                                          <p:rCtr x="0" y="-1914"/>
                                        </p:animMotion>
                                      </p:childTnLst>
                                    </p:cTn>
                                  </p:par>
                                </p:childTnLst>
                              </p:cTn>
                            </p:par>
                            <p:par>
                              <p:cTn id="150" fill="hold">
                                <p:stCondLst>
                                  <p:cond delay="15500"/>
                                </p:stCondLst>
                                <p:childTnLst>
                                  <p:par>
                                    <p:cTn id="151" presetID="53" presetClass="entr" presetSubtype="16" fill="hold" grpId="0" nodeType="afterEffect">
                                      <p:stCondLst>
                                        <p:cond delay="0"/>
                                      </p:stCondLst>
                                      <p:childTnLst>
                                        <p:set>
                                          <p:cBhvr>
                                            <p:cTn id="152" dur="1" fill="hold">
                                              <p:stCondLst>
                                                <p:cond delay="0"/>
                                              </p:stCondLst>
                                            </p:cTn>
                                            <p:tgtEl>
                                              <p:spTgt spid="38"/>
                                            </p:tgtEl>
                                            <p:attrNameLst>
                                              <p:attrName>style.visibility</p:attrName>
                                            </p:attrNameLst>
                                          </p:cBhvr>
                                          <p:to>
                                            <p:strVal val="visible"/>
                                          </p:to>
                                        </p:set>
                                        <p:anim calcmode="lin" valueType="num">
                                          <p:cBhvr>
                                            <p:cTn id="153" dur="500" fill="hold"/>
                                            <p:tgtEl>
                                              <p:spTgt spid="38"/>
                                            </p:tgtEl>
                                            <p:attrNameLst>
                                              <p:attrName>ppt_w</p:attrName>
                                            </p:attrNameLst>
                                          </p:cBhvr>
                                          <p:tavLst>
                                            <p:tav tm="0">
                                              <p:val>
                                                <p:fltVal val="0"/>
                                              </p:val>
                                            </p:tav>
                                            <p:tav tm="100000">
                                              <p:val>
                                                <p:strVal val="#ppt_w"/>
                                              </p:val>
                                            </p:tav>
                                          </p:tavLst>
                                        </p:anim>
                                        <p:anim calcmode="lin" valueType="num">
                                          <p:cBhvr>
                                            <p:cTn id="154" dur="500" fill="hold"/>
                                            <p:tgtEl>
                                              <p:spTgt spid="38"/>
                                            </p:tgtEl>
                                            <p:attrNameLst>
                                              <p:attrName>ppt_h</p:attrName>
                                            </p:attrNameLst>
                                          </p:cBhvr>
                                          <p:tavLst>
                                            <p:tav tm="0">
                                              <p:val>
                                                <p:fltVal val="0"/>
                                              </p:val>
                                            </p:tav>
                                            <p:tav tm="100000">
                                              <p:val>
                                                <p:strVal val="#ppt_h"/>
                                              </p:val>
                                            </p:tav>
                                          </p:tavLst>
                                        </p:anim>
                                        <p:animEffect transition="in" filter="fade">
                                          <p:cBhvr>
                                            <p:cTn id="155" dur="500"/>
                                            <p:tgtEl>
                                              <p:spTgt spid="38"/>
                                            </p:tgtEl>
                                          </p:cBhvr>
                                        </p:animEffect>
                                      </p:childTnLst>
                                    </p:cTn>
                                  </p:par>
                                </p:childTnLst>
                              </p:cTn>
                            </p:par>
                            <p:par>
                              <p:cTn id="156" fill="hold">
                                <p:stCondLst>
                                  <p:cond delay="16000"/>
                                </p:stCondLst>
                                <p:childTnLst>
                                  <p:par>
                                    <p:cTn id="157" presetID="10" presetClass="entr" presetSubtype="0" fill="hold" grpId="0" nodeType="afterEffect">
                                      <p:stCondLst>
                                        <p:cond delay="0"/>
                                      </p:stCondLst>
                                      <p:childTnLst>
                                        <p:set>
                                          <p:cBhvr>
                                            <p:cTn id="158" dur="1" fill="hold">
                                              <p:stCondLst>
                                                <p:cond delay="0"/>
                                              </p:stCondLst>
                                            </p:cTn>
                                            <p:tgtEl>
                                              <p:spTgt spid="27"/>
                                            </p:tgtEl>
                                            <p:attrNameLst>
                                              <p:attrName>style.visibility</p:attrName>
                                            </p:attrNameLst>
                                          </p:cBhvr>
                                          <p:to>
                                            <p:strVal val="visible"/>
                                          </p:to>
                                        </p:set>
                                        <p:animEffect transition="in" filter="fade">
                                          <p:cBhvr>
                                            <p:cTn id="159" dur="500"/>
                                            <p:tgtEl>
                                              <p:spTgt spid="27"/>
                                            </p:tgtEl>
                                          </p:cBhvr>
                                        </p:animEffect>
                                      </p:childTnLst>
                                    </p:cTn>
                                  </p:par>
                                </p:childTnLst>
                              </p:cTn>
                            </p:par>
                            <p:par>
                              <p:cTn id="160" fill="hold">
                                <p:stCondLst>
                                  <p:cond delay="16500"/>
                                </p:stCondLst>
                                <p:childTnLst>
                                  <p:par>
                                    <p:cTn id="161" presetID="10" presetClass="entr" presetSubtype="0" fill="hold" grpId="0" nodeType="afterEffect">
                                      <p:stCondLst>
                                        <p:cond delay="0"/>
                                      </p:stCondLst>
                                      <p:childTnLst>
                                        <p:set>
                                          <p:cBhvr>
                                            <p:cTn id="162" dur="1" fill="hold">
                                              <p:stCondLst>
                                                <p:cond delay="0"/>
                                              </p:stCondLst>
                                            </p:cTn>
                                            <p:tgtEl>
                                              <p:spTgt spid="28"/>
                                            </p:tgtEl>
                                            <p:attrNameLst>
                                              <p:attrName>style.visibility</p:attrName>
                                            </p:attrNameLst>
                                          </p:cBhvr>
                                          <p:to>
                                            <p:strVal val="visible"/>
                                          </p:to>
                                        </p:set>
                                        <p:animEffect transition="in" filter="fade">
                                          <p:cBhvr>
                                            <p:cTn id="1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7" grpId="0" animBg="1"/>
          <p:bldP spid="19" grpId="0"/>
          <p:bldP spid="20" grpId="0"/>
          <p:bldP spid="21" grpId="0"/>
          <p:bldP spid="22" grpId="0"/>
          <p:bldP spid="23" grpId="0"/>
          <p:bldP spid="24" grpId="0"/>
          <p:bldP spid="25" grpId="0"/>
          <p:bldP spid="26" grpId="0"/>
          <p:bldP spid="27" grpId="0"/>
          <p:bldP spid="28" grpId="0"/>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5" grpId="0" animBg="1"/>
          <p:bldP spid="36" grpId="0" animBg="1"/>
          <p:bldP spid="37" grpId="0" animBg="1"/>
          <p:bldP spid="3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0833"/>
          <a:stretch/>
        </p:blipFill>
        <p:spPr>
          <a:xfrm>
            <a:off x="1775607" y="43366"/>
            <a:ext cx="738993" cy="80066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9987"/>
          <a:stretch/>
        </p:blipFill>
        <p:spPr>
          <a:xfrm>
            <a:off x="6591299" y="49808"/>
            <a:ext cx="760427" cy="800668"/>
          </a:xfrm>
          <a:prstGeom prst="rect">
            <a:avLst/>
          </a:prstGeom>
        </p:spPr>
      </p:pic>
      <p:grpSp>
        <p:nvGrpSpPr>
          <p:cNvPr id="6" name="组合 5"/>
          <p:cNvGrpSpPr/>
          <p:nvPr/>
        </p:nvGrpSpPr>
        <p:grpSpPr>
          <a:xfrm>
            <a:off x="2605395" y="351578"/>
            <a:ext cx="3897494" cy="464896"/>
            <a:chOff x="2483888" y="2268349"/>
            <a:chExt cx="5752726" cy="685788"/>
          </a:xfrm>
        </p:grpSpPr>
        <p:sp>
          <p:nvSpPr>
            <p:cNvPr id="7" name="TextBox 15"/>
            <p:cNvSpPr txBox="1"/>
            <p:nvPr/>
          </p:nvSpPr>
          <p:spPr>
            <a:xfrm>
              <a:off x="3189069" y="2320721"/>
              <a:ext cx="4395076" cy="544817"/>
            </a:xfrm>
            <a:prstGeom prst="rect">
              <a:avLst/>
            </a:prstGeom>
            <a:noFill/>
          </p:spPr>
          <p:txBody>
            <a:bodyPr wrap="square" rtlCol="0">
              <a:spAutoFit/>
            </a:bodyPr>
            <a:lstStyle/>
            <a:p>
              <a:pPr algn="ctr" defTabSz="914400" fontAlgn="base">
                <a:spcBef>
                  <a:spcPct val="0"/>
                </a:spcBef>
                <a:spcAft>
                  <a:spcPct val="0"/>
                </a:spcAft>
              </a:pPr>
              <a:r>
                <a:rPr lang="zh-CN" altLang="en-US" sz="1800" kern="0" spc="300" dirty="0" smtClean="0">
                  <a:solidFill>
                    <a:srgbClr val="DA251D"/>
                  </a:solidFill>
                  <a:latin typeface="李旭科书法" panose="02000603000000000000" pitchFamily="2" charset="-122"/>
                  <a:ea typeface="李旭科书法" panose="02000603000000000000" pitchFamily="2" charset="-122"/>
                </a:rPr>
                <a:t>单击添加标题</a:t>
              </a:r>
            </a:p>
          </p:txBody>
        </p:sp>
        <p:sp>
          <p:nvSpPr>
            <p:cNvPr id="8" name="Freeform 7"/>
            <p:cNvSpPr>
              <a:spLocks noEditPoints="1"/>
            </p:cNvSpPr>
            <p:nvPr/>
          </p:nvSpPr>
          <p:spPr bwMode="auto">
            <a:xfrm>
              <a:off x="2483888" y="2268349"/>
              <a:ext cx="5752726" cy="685788"/>
            </a:xfrm>
            <a:custGeom>
              <a:avLst/>
              <a:gdLst>
                <a:gd name="T0" fmla="*/ 10079 w 11041"/>
                <a:gd name="T1" fmla="*/ 1695 h 1751"/>
                <a:gd name="T2" fmla="*/ 769 w 11041"/>
                <a:gd name="T3" fmla="*/ 1713 h 1751"/>
                <a:gd name="T4" fmla="*/ 6 w 11041"/>
                <a:gd name="T5" fmla="*/ 973 h 1751"/>
                <a:gd name="T6" fmla="*/ 657 w 11041"/>
                <a:gd name="T7" fmla="*/ 166 h 1751"/>
                <a:gd name="T8" fmla="*/ 4373 w 11041"/>
                <a:gd name="T9" fmla="*/ 18 h 1751"/>
                <a:gd name="T10" fmla="*/ 10363 w 11041"/>
                <a:gd name="T11" fmla="*/ 69 h 1751"/>
                <a:gd name="T12" fmla="*/ 11026 w 11041"/>
                <a:gd name="T13" fmla="*/ 913 h 1751"/>
                <a:gd name="T14" fmla="*/ 10137 w 11041"/>
                <a:gd name="T15" fmla="*/ 1632 h 1751"/>
                <a:gd name="T16" fmla="*/ 3042 w 11041"/>
                <a:gd name="T17" fmla="*/ 1673 h 1751"/>
                <a:gd name="T18" fmla="*/ 404 w 11041"/>
                <a:gd name="T19" fmla="*/ 1388 h 1751"/>
                <a:gd name="T20" fmla="*/ 386 w 11041"/>
                <a:gd name="T21" fmla="*/ 537 h 1751"/>
                <a:gd name="T22" fmla="*/ 1582 w 11041"/>
                <a:gd name="T23" fmla="*/ 106 h 1751"/>
                <a:gd name="T24" fmla="*/ 10468 w 11041"/>
                <a:gd name="T25" fmla="*/ 248 h 1751"/>
                <a:gd name="T26" fmla="*/ 10959 w 11041"/>
                <a:gd name="T27" fmla="*/ 960 h 1751"/>
                <a:gd name="T28" fmla="*/ 10717 w 11041"/>
                <a:gd name="T29" fmla="*/ 782 h 1751"/>
                <a:gd name="T30" fmla="*/ 10643 w 11041"/>
                <a:gd name="T31" fmla="*/ 1019 h 1751"/>
                <a:gd name="T32" fmla="*/ 10759 w 11041"/>
                <a:gd name="T33" fmla="*/ 651 h 1751"/>
                <a:gd name="T34" fmla="*/ 10299 w 11041"/>
                <a:gd name="T35" fmla="*/ 1269 h 1751"/>
                <a:gd name="T36" fmla="*/ 10240 w 11041"/>
                <a:gd name="T37" fmla="*/ 668 h 1751"/>
                <a:gd name="T38" fmla="*/ 10038 w 11041"/>
                <a:gd name="T39" fmla="*/ 234 h 1751"/>
                <a:gd name="T40" fmla="*/ 10474 w 11041"/>
                <a:gd name="T41" fmla="*/ 843 h 1751"/>
                <a:gd name="T42" fmla="*/ 10286 w 11041"/>
                <a:gd name="T43" fmla="*/ 1318 h 1751"/>
                <a:gd name="T44" fmla="*/ 10312 w 11041"/>
                <a:gd name="T45" fmla="*/ 400 h 1751"/>
                <a:gd name="T46" fmla="*/ 10397 w 11041"/>
                <a:gd name="T47" fmla="*/ 600 h 1751"/>
                <a:gd name="T48" fmla="*/ 10053 w 11041"/>
                <a:gd name="T49" fmla="*/ 756 h 1751"/>
                <a:gd name="T50" fmla="*/ 10017 w 11041"/>
                <a:gd name="T51" fmla="*/ 958 h 1751"/>
                <a:gd name="T52" fmla="*/ 5568 w 11041"/>
                <a:gd name="T53" fmla="*/ 1588 h 1751"/>
                <a:gd name="T54" fmla="*/ 919 w 11041"/>
                <a:gd name="T55" fmla="*/ 1139 h 1751"/>
                <a:gd name="T56" fmla="*/ 1139 w 11041"/>
                <a:gd name="T57" fmla="*/ 749 h 1751"/>
                <a:gd name="T58" fmla="*/ 1094 w 11041"/>
                <a:gd name="T59" fmla="*/ 303 h 1751"/>
                <a:gd name="T60" fmla="*/ 3379 w 11041"/>
                <a:gd name="T61" fmla="*/ 148 h 1751"/>
                <a:gd name="T62" fmla="*/ 9975 w 11041"/>
                <a:gd name="T63" fmla="*/ 404 h 1751"/>
                <a:gd name="T64" fmla="*/ 2179 w 11041"/>
                <a:gd name="T65" fmla="*/ 1552 h 1751"/>
                <a:gd name="T66" fmla="*/ 956 w 11041"/>
                <a:gd name="T67" fmla="*/ 1163 h 1751"/>
                <a:gd name="T68" fmla="*/ 1162 w 11041"/>
                <a:gd name="T69" fmla="*/ 868 h 1751"/>
                <a:gd name="T70" fmla="*/ 1120 w 11041"/>
                <a:gd name="T71" fmla="*/ 416 h 1751"/>
                <a:gd name="T72" fmla="*/ 9861 w 11041"/>
                <a:gd name="T73" fmla="*/ 186 h 1751"/>
                <a:gd name="T74" fmla="*/ 9865 w 11041"/>
                <a:gd name="T75" fmla="*/ 744 h 1751"/>
                <a:gd name="T76" fmla="*/ 10059 w 11041"/>
                <a:gd name="T77" fmla="*/ 1148 h 1751"/>
                <a:gd name="T78" fmla="*/ 1179 w 11041"/>
                <a:gd name="T79" fmla="*/ 1327 h 1751"/>
                <a:gd name="T80" fmla="*/ 1456 w 11041"/>
                <a:gd name="T81" fmla="*/ 791 h 1751"/>
                <a:gd name="T82" fmla="*/ 1314 w 11041"/>
                <a:gd name="T83" fmla="*/ 284 h 1751"/>
                <a:gd name="T84" fmla="*/ 9638 w 11041"/>
                <a:gd name="T85" fmla="*/ 243 h 1751"/>
                <a:gd name="T86" fmla="*/ 9749 w 11041"/>
                <a:gd name="T87" fmla="*/ 707 h 1751"/>
                <a:gd name="T88" fmla="*/ 9955 w 11041"/>
                <a:gd name="T89" fmla="*/ 1177 h 1751"/>
                <a:gd name="T90" fmla="*/ 9818 w 11041"/>
                <a:gd name="T91" fmla="*/ 1121 h 1751"/>
                <a:gd name="T92" fmla="*/ 1637 w 11041"/>
                <a:gd name="T93" fmla="*/ 1462 h 1751"/>
                <a:gd name="T94" fmla="*/ 1398 w 11041"/>
                <a:gd name="T95" fmla="*/ 742 h 1751"/>
                <a:gd name="T96" fmla="*/ 9028 w 11041"/>
                <a:gd name="T97" fmla="*/ 279 h 1751"/>
                <a:gd name="T98" fmla="*/ 9802 w 11041"/>
                <a:gd name="T99" fmla="*/ 890 h 1751"/>
                <a:gd name="T100" fmla="*/ 1263 w 11041"/>
                <a:gd name="T101" fmla="*/ 875 h 1751"/>
                <a:gd name="T102" fmla="*/ 1390 w 11041"/>
                <a:gd name="T103" fmla="*/ 942 h 1751"/>
                <a:gd name="T104" fmla="*/ 797 w 11041"/>
                <a:gd name="T105" fmla="*/ 837 h 1751"/>
                <a:gd name="T106" fmla="*/ 839 w 11041"/>
                <a:gd name="T107" fmla="*/ 1417 h 1751"/>
                <a:gd name="T108" fmla="*/ 556 w 11041"/>
                <a:gd name="T109" fmla="*/ 1259 h 1751"/>
                <a:gd name="T110" fmla="*/ 722 w 11041"/>
                <a:gd name="T111" fmla="*/ 287 h 1751"/>
                <a:gd name="T112" fmla="*/ 747 w 11041"/>
                <a:gd name="T113" fmla="*/ 568 h 1751"/>
                <a:gd name="T114" fmla="*/ 722 w 11041"/>
                <a:gd name="T115" fmla="*/ 1381 h 1751"/>
                <a:gd name="T116" fmla="*/ 618 w 11041"/>
                <a:gd name="T117" fmla="*/ 1343 h 1751"/>
                <a:gd name="T118" fmla="*/ 840 w 11041"/>
                <a:gd name="T119" fmla="*/ 264 h 1751"/>
                <a:gd name="T120" fmla="*/ 446 w 11041"/>
                <a:gd name="T121" fmla="*/ 1115 h 1751"/>
                <a:gd name="T122" fmla="*/ 490 w 11041"/>
                <a:gd name="T123" fmla="*/ 749 h 1751"/>
                <a:gd name="T124" fmla="*/ 254 w 11041"/>
                <a:gd name="T125" fmla="*/ 1039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1" h="1751">
                  <a:moveTo>
                    <a:pt x="10931" y="1086"/>
                  </a:moveTo>
                  <a:lnTo>
                    <a:pt x="10909" y="1111"/>
                  </a:lnTo>
                  <a:lnTo>
                    <a:pt x="10887" y="1135"/>
                  </a:lnTo>
                  <a:lnTo>
                    <a:pt x="10877" y="1148"/>
                  </a:lnTo>
                  <a:lnTo>
                    <a:pt x="10866" y="1160"/>
                  </a:lnTo>
                  <a:lnTo>
                    <a:pt x="10853" y="1170"/>
                  </a:lnTo>
                  <a:lnTo>
                    <a:pt x="10841" y="1180"/>
                  </a:lnTo>
                  <a:lnTo>
                    <a:pt x="10831" y="1180"/>
                  </a:lnTo>
                  <a:lnTo>
                    <a:pt x="10822" y="1182"/>
                  </a:lnTo>
                  <a:lnTo>
                    <a:pt x="10814" y="1184"/>
                  </a:lnTo>
                  <a:lnTo>
                    <a:pt x="10805" y="1186"/>
                  </a:lnTo>
                  <a:lnTo>
                    <a:pt x="10798" y="1190"/>
                  </a:lnTo>
                  <a:lnTo>
                    <a:pt x="10792" y="1193"/>
                  </a:lnTo>
                  <a:lnTo>
                    <a:pt x="10786" y="1199"/>
                  </a:lnTo>
                  <a:lnTo>
                    <a:pt x="10781" y="1204"/>
                  </a:lnTo>
                  <a:lnTo>
                    <a:pt x="10776" y="1209"/>
                  </a:lnTo>
                  <a:lnTo>
                    <a:pt x="10772" y="1215"/>
                  </a:lnTo>
                  <a:lnTo>
                    <a:pt x="10768" y="1221"/>
                  </a:lnTo>
                  <a:lnTo>
                    <a:pt x="10764" y="1227"/>
                  </a:lnTo>
                  <a:lnTo>
                    <a:pt x="10757" y="1242"/>
                  </a:lnTo>
                  <a:lnTo>
                    <a:pt x="10751" y="1257"/>
                  </a:lnTo>
                  <a:lnTo>
                    <a:pt x="10746" y="1272"/>
                  </a:lnTo>
                  <a:lnTo>
                    <a:pt x="10740" y="1288"/>
                  </a:lnTo>
                  <a:lnTo>
                    <a:pt x="10734" y="1302"/>
                  </a:lnTo>
                  <a:lnTo>
                    <a:pt x="10727" y="1316"/>
                  </a:lnTo>
                  <a:lnTo>
                    <a:pt x="10723" y="1323"/>
                  </a:lnTo>
                  <a:lnTo>
                    <a:pt x="10719" y="1329"/>
                  </a:lnTo>
                  <a:lnTo>
                    <a:pt x="10713" y="1336"/>
                  </a:lnTo>
                  <a:lnTo>
                    <a:pt x="10708" y="1342"/>
                  </a:lnTo>
                  <a:lnTo>
                    <a:pt x="10703" y="1347"/>
                  </a:lnTo>
                  <a:lnTo>
                    <a:pt x="10696" y="1352"/>
                  </a:lnTo>
                  <a:lnTo>
                    <a:pt x="10689" y="1357"/>
                  </a:lnTo>
                  <a:lnTo>
                    <a:pt x="10682" y="1360"/>
                  </a:lnTo>
                  <a:lnTo>
                    <a:pt x="10673" y="1361"/>
                  </a:lnTo>
                  <a:lnTo>
                    <a:pt x="10664" y="1362"/>
                  </a:lnTo>
                  <a:lnTo>
                    <a:pt x="10657" y="1363"/>
                  </a:lnTo>
                  <a:lnTo>
                    <a:pt x="10649" y="1365"/>
                  </a:lnTo>
                  <a:lnTo>
                    <a:pt x="10642" y="1367"/>
                  </a:lnTo>
                  <a:lnTo>
                    <a:pt x="10636" y="1370"/>
                  </a:lnTo>
                  <a:lnTo>
                    <a:pt x="10630" y="1374"/>
                  </a:lnTo>
                  <a:lnTo>
                    <a:pt x="10623" y="1377"/>
                  </a:lnTo>
                  <a:lnTo>
                    <a:pt x="10612" y="1387"/>
                  </a:lnTo>
                  <a:lnTo>
                    <a:pt x="10602" y="1397"/>
                  </a:lnTo>
                  <a:lnTo>
                    <a:pt x="10593" y="1407"/>
                  </a:lnTo>
                  <a:lnTo>
                    <a:pt x="10584" y="1419"/>
                  </a:lnTo>
                  <a:lnTo>
                    <a:pt x="10567" y="1445"/>
                  </a:lnTo>
                  <a:lnTo>
                    <a:pt x="10551" y="1471"/>
                  </a:lnTo>
                  <a:lnTo>
                    <a:pt x="10543" y="1484"/>
                  </a:lnTo>
                  <a:lnTo>
                    <a:pt x="10535" y="1496"/>
                  </a:lnTo>
                  <a:lnTo>
                    <a:pt x="10525" y="1508"/>
                  </a:lnTo>
                  <a:lnTo>
                    <a:pt x="10515" y="1520"/>
                  </a:lnTo>
                  <a:lnTo>
                    <a:pt x="10505" y="1534"/>
                  </a:lnTo>
                  <a:lnTo>
                    <a:pt x="10493" y="1548"/>
                  </a:lnTo>
                  <a:lnTo>
                    <a:pt x="10480" y="1561"/>
                  </a:lnTo>
                  <a:lnTo>
                    <a:pt x="10468" y="1575"/>
                  </a:lnTo>
                  <a:lnTo>
                    <a:pt x="10455" y="1587"/>
                  </a:lnTo>
                  <a:lnTo>
                    <a:pt x="10441" y="1599"/>
                  </a:lnTo>
                  <a:lnTo>
                    <a:pt x="10425" y="1610"/>
                  </a:lnTo>
                  <a:lnTo>
                    <a:pt x="10411" y="1621"/>
                  </a:lnTo>
                  <a:lnTo>
                    <a:pt x="10395" y="1631"/>
                  </a:lnTo>
                  <a:lnTo>
                    <a:pt x="10378" y="1640"/>
                  </a:lnTo>
                  <a:lnTo>
                    <a:pt x="10362" y="1649"/>
                  </a:lnTo>
                  <a:lnTo>
                    <a:pt x="10345" y="1656"/>
                  </a:lnTo>
                  <a:lnTo>
                    <a:pt x="10328" y="1664"/>
                  </a:lnTo>
                  <a:lnTo>
                    <a:pt x="10311" y="1670"/>
                  </a:lnTo>
                  <a:lnTo>
                    <a:pt x="10293" y="1675"/>
                  </a:lnTo>
                  <a:lnTo>
                    <a:pt x="10275" y="1679"/>
                  </a:lnTo>
                  <a:lnTo>
                    <a:pt x="10246" y="1680"/>
                  </a:lnTo>
                  <a:lnTo>
                    <a:pt x="10219" y="1682"/>
                  </a:lnTo>
                  <a:lnTo>
                    <a:pt x="10204" y="1684"/>
                  </a:lnTo>
                  <a:lnTo>
                    <a:pt x="10190" y="1686"/>
                  </a:lnTo>
                  <a:lnTo>
                    <a:pt x="10176" y="1690"/>
                  </a:lnTo>
                  <a:lnTo>
                    <a:pt x="10161" y="1696"/>
                  </a:lnTo>
                  <a:lnTo>
                    <a:pt x="10079" y="1695"/>
                  </a:lnTo>
                  <a:lnTo>
                    <a:pt x="10000" y="1695"/>
                  </a:lnTo>
                  <a:lnTo>
                    <a:pt x="9925" y="1696"/>
                  </a:lnTo>
                  <a:lnTo>
                    <a:pt x="9852" y="1696"/>
                  </a:lnTo>
                  <a:lnTo>
                    <a:pt x="9778" y="1698"/>
                  </a:lnTo>
                  <a:lnTo>
                    <a:pt x="9703" y="1700"/>
                  </a:lnTo>
                  <a:lnTo>
                    <a:pt x="9627" y="1705"/>
                  </a:lnTo>
                  <a:lnTo>
                    <a:pt x="9546" y="1710"/>
                  </a:lnTo>
                  <a:lnTo>
                    <a:pt x="9533" y="1705"/>
                  </a:lnTo>
                  <a:lnTo>
                    <a:pt x="9522" y="1702"/>
                  </a:lnTo>
                  <a:lnTo>
                    <a:pt x="9515" y="1701"/>
                  </a:lnTo>
                  <a:lnTo>
                    <a:pt x="9509" y="1702"/>
                  </a:lnTo>
                  <a:lnTo>
                    <a:pt x="9503" y="1704"/>
                  </a:lnTo>
                  <a:lnTo>
                    <a:pt x="9497" y="1707"/>
                  </a:lnTo>
                  <a:lnTo>
                    <a:pt x="9473" y="1706"/>
                  </a:lnTo>
                  <a:lnTo>
                    <a:pt x="9449" y="1705"/>
                  </a:lnTo>
                  <a:lnTo>
                    <a:pt x="9423" y="1705"/>
                  </a:lnTo>
                  <a:lnTo>
                    <a:pt x="9398" y="1705"/>
                  </a:lnTo>
                  <a:lnTo>
                    <a:pt x="9371" y="1706"/>
                  </a:lnTo>
                  <a:lnTo>
                    <a:pt x="9345" y="1707"/>
                  </a:lnTo>
                  <a:lnTo>
                    <a:pt x="9319" y="1708"/>
                  </a:lnTo>
                  <a:lnTo>
                    <a:pt x="9294" y="1709"/>
                  </a:lnTo>
                  <a:lnTo>
                    <a:pt x="9146" y="1711"/>
                  </a:lnTo>
                  <a:lnTo>
                    <a:pt x="8901" y="1712"/>
                  </a:lnTo>
                  <a:lnTo>
                    <a:pt x="8571" y="1713"/>
                  </a:lnTo>
                  <a:lnTo>
                    <a:pt x="8171" y="1714"/>
                  </a:lnTo>
                  <a:lnTo>
                    <a:pt x="7714" y="1715"/>
                  </a:lnTo>
                  <a:lnTo>
                    <a:pt x="7215" y="1716"/>
                  </a:lnTo>
                  <a:lnTo>
                    <a:pt x="6688" y="1717"/>
                  </a:lnTo>
                  <a:lnTo>
                    <a:pt x="6147" y="1718"/>
                  </a:lnTo>
                  <a:lnTo>
                    <a:pt x="5605" y="1718"/>
                  </a:lnTo>
                  <a:lnTo>
                    <a:pt x="5078" y="1720"/>
                  </a:lnTo>
                  <a:lnTo>
                    <a:pt x="4579" y="1721"/>
                  </a:lnTo>
                  <a:lnTo>
                    <a:pt x="4122" y="1723"/>
                  </a:lnTo>
                  <a:lnTo>
                    <a:pt x="3721" y="1724"/>
                  </a:lnTo>
                  <a:lnTo>
                    <a:pt x="3391" y="1727"/>
                  </a:lnTo>
                  <a:lnTo>
                    <a:pt x="3145" y="1729"/>
                  </a:lnTo>
                  <a:lnTo>
                    <a:pt x="2998" y="1732"/>
                  </a:lnTo>
                  <a:lnTo>
                    <a:pt x="2953" y="1732"/>
                  </a:lnTo>
                  <a:lnTo>
                    <a:pt x="2908" y="1733"/>
                  </a:lnTo>
                  <a:lnTo>
                    <a:pt x="2862" y="1733"/>
                  </a:lnTo>
                  <a:lnTo>
                    <a:pt x="2817" y="1733"/>
                  </a:lnTo>
                  <a:lnTo>
                    <a:pt x="2771" y="1734"/>
                  </a:lnTo>
                  <a:lnTo>
                    <a:pt x="2725" y="1734"/>
                  </a:lnTo>
                  <a:lnTo>
                    <a:pt x="2679" y="1735"/>
                  </a:lnTo>
                  <a:lnTo>
                    <a:pt x="2633" y="1735"/>
                  </a:lnTo>
                  <a:lnTo>
                    <a:pt x="2586" y="1736"/>
                  </a:lnTo>
                  <a:lnTo>
                    <a:pt x="2540" y="1737"/>
                  </a:lnTo>
                  <a:lnTo>
                    <a:pt x="2494" y="1738"/>
                  </a:lnTo>
                  <a:lnTo>
                    <a:pt x="2448" y="1738"/>
                  </a:lnTo>
                  <a:lnTo>
                    <a:pt x="2401" y="1739"/>
                  </a:lnTo>
                  <a:lnTo>
                    <a:pt x="2355" y="1740"/>
                  </a:lnTo>
                  <a:lnTo>
                    <a:pt x="2309" y="1740"/>
                  </a:lnTo>
                  <a:lnTo>
                    <a:pt x="2263" y="1741"/>
                  </a:lnTo>
                  <a:lnTo>
                    <a:pt x="1203" y="1747"/>
                  </a:lnTo>
                  <a:lnTo>
                    <a:pt x="1171" y="1748"/>
                  </a:lnTo>
                  <a:lnTo>
                    <a:pt x="1137" y="1749"/>
                  </a:lnTo>
                  <a:lnTo>
                    <a:pt x="1102" y="1749"/>
                  </a:lnTo>
                  <a:lnTo>
                    <a:pt x="1065" y="1749"/>
                  </a:lnTo>
                  <a:lnTo>
                    <a:pt x="1030" y="1748"/>
                  </a:lnTo>
                  <a:lnTo>
                    <a:pt x="994" y="1749"/>
                  </a:lnTo>
                  <a:lnTo>
                    <a:pt x="959" y="1749"/>
                  </a:lnTo>
                  <a:lnTo>
                    <a:pt x="926" y="1751"/>
                  </a:lnTo>
                  <a:lnTo>
                    <a:pt x="918" y="1745"/>
                  </a:lnTo>
                  <a:lnTo>
                    <a:pt x="909" y="1740"/>
                  </a:lnTo>
                  <a:lnTo>
                    <a:pt x="900" y="1737"/>
                  </a:lnTo>
                  <a:lnTo>
                    <a:pt x="890" y="1735"/>
                  </a:lnTo>
                  <a:lnTo>
                    <a:pt x="869" y="1732"/>
                  </a:lnTo>
                  <a:lnTo>
                    <a:pt x="848" y="1730"/>
                  </a:lnTo>
                  <a:lnTo>
                    <a:pt x="826" y="1729"/>
                  </a:lnTo>
                  <a:lnTo>
                    <a:pt x="806" y="1727"/>
                  </a:lnTo>
                  <a:lnTo>
                    <a:pt x="796" y="1725"/>
                  </a:lnTo>
                  <a:lnTo>
                    <a:pt x="786" y="1722"/>
                  </a:lnTo>
                  <a:lnTo>
                    <a:pt x="777" y="1718"/>
                  </a:lnTo>
                  <a:lnTo>
                    <a:pt x="769" y="1713"/>
                  </a:lnTo>
                  <a:lnTo>
                    <a:pt x="753" y="1709"/>
                  </a:lnTo>
                  <a:lnTo>
                    <a:pt x="736" y="1704"/>
                  </a:lnTo>
                  <a:lnTo>
                    <a:pt x="720" y="1698"/>
                  </a:lnTo>
                  <a:lnTo>
                    <a:pt x="704" y="1692"/>
                  </a:lnTo>
                  <a:lnTo>
                    <a:pt x="687" y="1685"/>
                  </a:lnTo>
                  <a:lnTo>
                    <a:pt x="671" y="1678"/>
                  </a:lnTo>
                  <a:lnTo>
                    <a:pt x="656" y="1670"/>
                  </a:lnTo>
                  <a:lnTo>
                    <a:pt x="640" y="1662"/>
                  </a:lnTo>
                  <a:lnTo>
                    <a:pt x="626" y="1652"/>
                  </a:lnTo>
                  <a:lnTo>
                    <a:pt x="611" y="1643"/>
                  </a:lnTo>
                  <a:lnTo>
                    <a:pt x="596" y="1633"/>
                  </a:lnTo>
                  <a:lnTo>
                    <a:pt x="583" y="1622"/>
                  </a:lnTo>
                  <a:lnTo>
                    <a:pt x="570" y="1610"/>
                  </a:lnTo>
                  <a:lnTo>
                    <a:pt x="556" y="1599"/>
                  </a:lnTo>
                  <a:lnTo>
                    <a:pt x="544" y="1587"/>
                  </a:lnTo>
                  <a:lnTo>
                    <a:pt x="532" y="1574"/>
                  </a:lnTo>
                  <a:lnTo>
                    <a:pt x="522" y="1560"/>
                  </a:lnTo>
                  <a:lnTo>
                    <a:pt x="511" y="1547"/>
                  </a:lnTo>
                  <a:lnTo>
                    <a:pt x="502" y="1533"/>
                  </a:lnTo>
                  <a:lnTo>
                    <a:pt x="494" y="1516"/>
                  </a:lnTo>
                  <a:lnTo>
                    <a:pt x="487" y="1501"/>
                  </a:lnTo>
                  <a:lnTo>
                    <a:pt x="481" y="1484"/>
                  </a:lnTo>
                  <a:lnTo>
                    <a:pt x="477" y="1466"/>
                  </a:lnTo>
                  <a:lnTo>
                    <a:pt x="474" y="1448"/>
                  </a:lnTo>
                  <a:lnTo>
                    <a:pt x="471" y="1445"/>
                  </a:lnTo>
                  <a:lnTo>
                    <a:pt x="466" y="1443"/>
                  </a:lnTo>
                  <a:lnTo>
                    <a:pt x="462" y="1441"/>
                  </a:lnTo>
                  <a:lnTo>
                    <a:pt x="457" y="1440"/>
                  </a:lnTo>
                  <a:lnTo>
                    <a:pt x="448" y="1438"/>
                  </a:lnTo>
                  <a:lnTo>
                    <a:pt x="438" y="1437"/>
                  </a:lnTo>
                  <a:lnTo>
                    <a:pt x="428" y="1437"/>
                  </a:lnTo>
                  <a:lnTo>
                    <a:pt x="418" y="1436"/>
                  </a:lnTo>
                  <a:lnTo>
                    <a:pt x="408" y="1435"/>
                  </a:lnTo>
                  <a:lnTo>
                    <a:pt x="400" y="1431"/>
                  </a:lnTo>
                  <a:lnTo>
                    <a:pt x="390" y="1429"/>
                  </a:lnTo>
                  <a:lnTo>
                    <a:pt x="381" y="1426"/>
                  </a:lnTo>
                  <a:lnTo>
                    <a:pt x="372" y="1421"/>
                  </a:lnTo>
                  <a:lnTo>
                    <a:pt x="365" y="1416"/>
                  </a:lnTo>
                  <a:lnTo>
                    <a:pt x="358" y="1410"/>
                  </a:lnTo>
                  <a:lnTo>
                    <a:pt x="352" y="1403"/>
                  </a:lnTo>
                  <a:lnTo>
                    <a:pt x="346" y="1396"/>
                  </a:lnTo>
                  <a:lnTo>
                    <a:pt x="341" y="1389"/>
                  </a:lnTo>
                  <a:lnTo>
                    <a:pt x="331" y="1371"/>
                  </a:lnTo>
                  <a:lnTo>
                    <a:pt x="324" y="1354"/>
                  </a:lnTo>
                  <a:lnTo>
                    <a:pt x="318" y="1336"/>
                  </a:lnTo>
                  <a:lnTo>
                    <a:pt x="314" y="1318"/>
                  </a:lnTo>
                  <a:lnTo>
                    <a:pt x="315" y="1314"/>
                  </a:lnTo>
                  <a:lnTo>
                    <a:pt x="315" y="1311"/>
                  </a:lnTo>
                  <a:lnTo>
                    <a:pt x="315" y="1308"/>
                  </a:lnTo>
                  <a:lnTo>
                    <a:pt x="314" y="1305"/>
                  </a:lnTo>
                  <a:lnTo>
                    <a:pt x="311" y="1301"/>
                  </a:lnTo>
                  <a:lnTo>
                    <a:pt x="306" y="1297"/>
                  </a:lnTo>
                  <a:lnTo>
                    <a:pt x="295" y="1292"/>
                  </a:lnTo>
                  <a:lnTo>
                    <a:pt x="283" y="1288"/>
                  </a:lnTo>
                  <a:lnTo>
                    <a:pt x="270" y="1283"/>
                  </a:lnTo>
                  <a:lnTo>
                    <a:pt x="257" y="1279"/>
                  </a:lnTo>
                  <a:lnTo>
                    <a:pt x="244" y="1274"/>
                  </a:lnTo>
                  <a:lnTo>
                    <a:pt x="231" y="1269"/>
                  </a:lnTo>
                  <a:lnTo>
                    <a:pt x="207" y="1257"/>
                  </a:lnTo>
                  <a:lnTo>
                    <a:pt x="184" y="1244"/>
                  </a:lnTo>
                  <a:lnTo>
                    <a:pt x="162" y="1228"/>
                  </a:lnTo>
                  <a:lnTo>
                    <a:pt x="140" y="1211"/>
                  </a:lnTo>
                  <a:lnTo>
                    <a:pt x="121" y="1193"/>
                  </a:lnTo>
                  <a:lnTo>
                    <a:pt x="102" y="1173"/>
                  </a:lnTo>
                  <a:lnTo>
                    <a:pt x="85" y="1153"/>
                  </a:lnTo>
                  <a:lnTo>
                    <a:pt x="70" y="1130"/>
                  </a:lnTo>
                  <a:lnTo>
                    <a:pt x="55" y="1108"/>
                  </a:lnTo>
                  <a:lnTo>
                    <a:pt x="43" y="1083"/>
                  </a:lnTo>
                  <a:lnTo>
                    <a:pt x="33" y="1059"/>
                  </a:lnTo>
                  <a:lnTo>
                    <a:pt x="24" y="1033"/>
                  </a:lnTo>
                  <a:lnTo>
                    <a:pt x="17" y="1006"/>
                  </a:lnTo>
                  <a:lnTo>
                    <a:pt x="13" y="980"/>
                  </a:lnTo>
                  <a:lnTo>
                    <a:pt x="8" y="976"/>
                  </a:lnTo>
                  <a:lnTo>
                    <a:pt x="6" y="973"/>
                  </a:lnTo>
                  <a:lnTo>
                    <a:pt x="4" y="968"/>
                  </a:lnTo>
                  <a:lnTo>
                    <a:pt x="2" y="964"/>
                  </a:lnTo>
                  <a:lnTo>
                    <a:pt x="0" y="954"/>
                  </a:lnTo>
                  <a:lnTo>
                    <a:pt x="0" y="944"/>
                  </a:lnTo>
                  <a:lnTo>
                    <a:pt x="1" y="934"/>
                  </a:lnTo>
                  <a:lnTo>
                    <a:pt x="3" y="924"/>
                  </a:lnTo>
                  <a:lnTo>
                    <a:pt x="5" y="914"/>
                  </a:lnTo>
                  <a:lnTo>
                    <a:pt x="9" y="906"/>
                  </a:lnTo>
                  <a:lnTo>
                    <a:pt x="65" y="761"/>
                  </a:lnTo>
                  <a:lnTo>
                    <a:pt x="83" y="733"/>
                  </a:lnTo>
                  <a:lnTo>
                    <a:pt x="104" y="705"/>
                  </a:lnTo>
                  <a:lnTo>
                    <a:pt x="125" y="678"/>
                  </a:lnTo>
                  <a:lnTo>
                    <a:pt x="147" y="653"/>
                  </a:lnTo>
                  <a:lnTo>
                    <a:pt x="160" y="641"/>
                  </a:lnTo>
                  <a:lnTo>
                    <a:pt x="172" y="628"/>
                  </a:lnTo>
                  <a:lnTo>
                    <a:pt x="184" y="617"/>
                  </a:lnTo>
                  <a:lnTo>
                    <a:pt x="198" y="606"/>
                  </a:lnTo>
                  <a:lnTo>
                    <a:pt x="211" y="596"/>
                  </a:lnTo>
                  <a:lnTo>
                    <a:pt x="224" y="585"/>
                  </a:lnTo>
                  <a:lnTo>
                    <a:pt x="237" y="576"/>
                  </a:lnTo>
                  <a:lnTo>
                    <a:pt x="252" y="568"/>
                  </a:lnTo>
                  <a:lnTo>
                    <a:pt x="258" y="565"/>
                  </a:lnTo>
                  <a:lnTo>
                    <a:pt x="263" y="562"/>
                  </a:lnTo>
                  <a:lnTo>
                    <a:pt x="270" y="560"/>
                  </a:lnTo>
                  <a:lnTo>
                    <a:pt x="276" y="558"/>
                  </a:lnTo>
                  <a:lnTo>
                    <a:pt x="290" y="555"/>
                  </a:lnTo>
                  <a:lnTo>
                    <a:pt x="303" y="552"/>
                  </a:lnTo>
                  <a:lnTo>
                    <a:pt x="309" y="550"/>
                  </a:lnTo>
                  <a:lnTo>
                    <a:pt x="315" y="548"/>
                  </a:lnTo>
                  <a:lnTo>
                    <a:pt x="321" y="544"/>
                  </a:lnTo>
                  <a:lnTo>
                    <a:pt x="326" y="540"/>
                  </a:lnTo>
                  <a:lnTo>
                    <a:pt x="331" y="536"/>
                  </a:lnTo>
                  <a:lnTo>
                    <a:pt x="336" y="531"/>
                  </a:lnTo>
                  <a:lnTo>
                    <a:pt x="339" y="525"/>
                  </a:lnTo>
                  <a:lnTo>
                    <a:pt x="342" y="518"/>
                  </a:lnTo>
                  <a:lnTo>
                    <a:pt x="348" y="502"/>
                  </a:lnTo>
                  <a:lnTo>
                    <a:pt x="355" y="485"/>
                  </a:lnTo>
                  <a:lnTo>
                    <a:pt x="360" y="477"/>
                  </a:lnTo>
                  <a:lnTo>
                    <a:pt x="364" y="470"/>
                  </a:lnTo>
                  <a:lnTo>
                    <a:pt x="369" y="463"/>
                  </a:lnTo>
                  <a:lnTo>
                    <a:pt x="375" y="456"/>
                  </a:lnTo>
                  <a:lnTo>
                    <a:pt x="382" y="449"/>
                  </a:lnTo>
                  <a:lnTo>
                    <a:pt x="388" y="443"/>
                  </a:lnTo>
                  <a:lnTo>
                    <a:pt x="395" y="438"/>
                  </a:lnTo>
                  <a:lnTo>
                    <a:pt x="402" y="434"/>
                  </a:lnTo>
                  <a:lnTo>
                    <a:pt x="410" y="430"/>
                  </a:lnTo>
                  <a:lnTo>
                    <a:pt x="418" y="427"/>
                  </a:lnTo>
                  <a:lnTo>
                    <a:pt x="428" y="425"/>
                  </a:lnTo>
                  <a:lnTo>
                    <a:pt x="437" y="424"/>
                  </a:lnTo>
                  <a:lnTo>
                    <a:pt x="448" y="425"/>
                  </a:lnTo>
                  <a:lnTo>
                    <a:pt x="457" y="424"/>
                  </a:lnTo>
                  <a:lnTo>
                    <a:pt x="465" y="422"/>
                  </a:lnTo>
                  <a:lnTo>
                    <a:pt x="473" y="418"/>
                  </a:lnTo>
                  <a:lnTo>
                    <a:pt x="479" y="412"/>
                  </a:lnTo>
                  <a:lnTo>
                    <a:pt x="483" y="405"/>
                  </a:lnTo>
                  <a:lnTo>
                    <a:pt x="487" y="398"/>
                  </a:lnTo>
                  <a:lnTo>
                    <a:pt x="490" y="389"/>
                  </a:lnTo>
                  <a:lnTo>
                    <a:pt x="496" y="371"/>
                  </a:lnTo>
                  <a:lnTo>
                    <a:pt x="500" y="352"/>
                  </a:lnTo>
                  <a:lnTo>
                    <a:pt x="503" y="343"/>
                  </a:lnTo>
                  <a:lnTo>
                    <a:pt x="506" y="334"/>
                  </a:lnTo>
                  <a:lnTo>
                    <a:pt x="509" y="326"/>
                  </a:lnTo>
                  <a:lnTo>
                    <a:pt x="513" y="319"/>
                  </a:lnTo>
                  <a:lnTo>
                    <a:pt x="519" y="307"/>
                  </a:lnTo>
                  <a:lnTo>
                    <a:pt x="524" y="296"/>
                  </a:lnTo>
                  <a:lnTo>
                    <a:pt x="530" y="286"/>
                  </a:lnTo>
                  <a:lnTo>
                    <a:pt x="536" y="276"/>
                  </a:lnTo>
                  <a:lnTo>
                    <a:pt x="549" y="257"/>
                  </a:lnTo>
                  <a:lnTo>
                    <a:pt x="565" y="239"/>
                  </a:lnTo>
                  <a:lnTo>
                    <a:pt x="581" y="223"/>
                  </a:lnTo>
                  <a:lnTo>
                    <a:pt x="598" y="207"/>
                  </a:lnTo>
                  <a:lnTo>
                    <a:pt x="617" y="193"/>
                  </a:lnTo>
                  <a:lnTo>
                    <a:pt x="636" y="179"/>
                  </a:lnTo>
                  <a:lnTo>
                    <a:pt x="657" y="166"/>
                  </a:lnTo>
                  <a:lnTo>
                    <a:pt x="677" y="154"/>
                  </a:lnTo>
                  <a:lnTo>
                    <a:pt x="698" y="144"/>
                  </a:lnTo>
                  <a:lnTo>
                    <a:pt x="719" y="133"/>
                  </a:lnTo>
                  <a:lnTo>
                    <a:pt x="762" y="114"/>
                  </a:lnTo>
                  <a:lnTo>
                    <a:pt x="803" y="97"/>
                  </a:lnTo>
                  <a:lnTo>
                    <a:pt x="822" y="95"/>
                  </a:lnTo>
                  <a:lnTo>
                    <a:pt x="842" y="91"/>
                  </a:lnTo>
                  <a:lnTo>
                    <a:pt x="860" y="87"/>
                  </a:lnTo>
                  <a:lnTo>
                    <a:pt x="877" y="83"/>
                  </a:lnTo>
                  <a:lnTo>
                    <a:pt x="896" y="77"/>
                  </a:lnTo>
                  <a:lnTo>
                    <a:pt x="913" y="74"/>
                  </a:lnTo>
                  <a:lnTo>
                    <a:pt x="931" y="71"/>
                  </a:lnTo>
                  <a:lnTo>
                    <a:pt x="948" y="70"/>
                  </a:lnTo>
                  <a:lnTo>
                    <a:pt x="973" y="66"/>
                  </a:lnTo>
                  <a:lnTo>
                    <a:pt x="1000" y="62"/>
                  </a:lnTo>
                  <a:lnTo>
                    <a:pt x="1026" y="59"/>
                  </a:lnTo>
                  <a:lnTo>
                    <a:pt x="1052" y="57"/>
                  </a:lnTo>
                  <a:lnTo>
                    <a:pt x="1079" y="56"/>
                  </a:lnTo>
                  <a:lnTo>
                    <a:pt x="1105" y="55"/>
                  </a:lnTo>
                  <a:lnTo>
                    <a:pt x="1132" y="55"/>
                  </a:lnTo>
                  <a:lnTo>
                    <a:pt x="1157" y="55"/>
                  </a:lnTo>
                  <a:lnTo>
                    <a:pt x="1754" y="49"/>
                  </a:lnTo>
                  <a:lnTo>
                    <a:pt x="1835" y="49"/>
                  </a:lnTo>
                  <a:lnTo>
                    <a:pt x="1915" y="48"/>
                  </a:lnTo>
                  <a:lnTo>
                    <a:pt x="1993" y="48"/>
                  </a:lnTo>
                  <a:lnTo>
                    <a:pt x="2071" y="47"/>
                  </a:lnTo>
                  <a:lnTo>
                    <a:pt x="2148" y="46"/>
                  </a:lnTo>
                  <a:lnTo>
                    <a:pt x="2227" y="45"/>
                  </a:lnTo>
                  <a:lnTo>
                    <a:pt x="2305" y="43"/>
                  </a:lnTo>
                  <a:lnTo>
                    <a:pt x="2385" y="41"/>
                  </a:lnTo>
                  <a:lnTo>
                    <a:pt x="2442" y="43"/>
                  </a:lnTo>
                  <a:lnTo>
                    <a:pt x="2499" y="43"/>
                  </a:lnTo>
                  <a:lnTo>
                    <a:pt x="2555" y="43"/>
                  </a:lnTo>
                  <a:lnTo>
                    <a:pt x="2610" y="43"/>
                  </a:lnTo>
                  <a:lnTo>
                    <a:pt x="2665" y="42"/>
                  </a:lnTo>
                  <a:lnTo>
                    <a:pt x="2719" y="41"/>
                  </a:lnTo>
                  <a:lnTo>
                    <a:pt x="2775" y="40"/>
                  </a:lnTo>
                  <a:lnTo>
                    <a:pt x="2829" y="38"/>
                  </a:lnTo>
                  <a:lnTo>
                    <a:pt x="2882" y="37"/>
                  </a:lnTo>
                  <a:lnTo>
                    <a:pt x="2936" y="36"/>
                  </a:lnTo>
                  <a:lnTo>
                    <a:pt x="2989" y="33"/>
                  </a:lnTo>
                  <a:lnTo>
                    <a:pt x="3042" y="32"/>
                  </a:lnTo>
                  <a:lnTo>
                    <a:pt x="3096" y="31"/>
                  </a:lnTo>
                  <a:lnTo>
                    <a:pt x="3148" y="30"/>
                  </a:lnTo>
                  <a:lnTo>
                    <a:pt x="3201" y="30"/>
                  </a:lnTo>
                  <a:lnTo>
                    <a:pt x="3253" y="30"/>
                  </a:lnTo>
                  <a:lnTo>
                    <a:pt x="3275" y="29"/>
                  </a:lnTo>
                  <a:lnTo>
                    <a:pt x="3298" y="29"/>
                  </a:lnTo>
                  <a:lnTo>
                    <a:pt x="3322" y="29"/>
                  </a:lnTo>
                  <a:lnTo>
                    <a:pt x="3345" y="29"/>
                  </a:lnTo>
                  <a:lnTo>
                    <a:pt x="3370" y="30"/>
                  </a:lnTo>
                  <a:lnTo>
                    <a:pt x="3393" y="30"/>
                  </a:lnTo>
                  <a:lnTo>
                    <a:pt x="3417" y="29"/>
                  </a:lnTo>
                  <a:lnTo>
                    <a:pt x="3438" y="28"/>
                  </a:lnTo>
                  <a:lnTo>
                    <a:pt x="3485" y="27"/>
                  </a:lnTo>
                  <a:lnTo>
                    <a:pt x="3531" y="26"/>
                  </a:lnTo>
                  <a:lnTo>
                    <a:pt x="3578" y="25"/>
                  </a:lnTo>
                  <a:lnTo>
                    <a:pt x="3624" y="23"/>
                  </a:lnTo>
                  <a:lnTo>
                    <a:pt x="3669" y="22"/>
                  </a:lnTo>
                  <a:lnTo>
                    <a:pt x="3715" y="21"/>
                  </a:lnTo>
                  <a:lnTo>
                    <a:pt x="3761" y="21"/>
                  </a:lnTo>
                  <a:lnTo>
                    <a:pt x="3807" y="21"/>
                  </a:lnTo>
                  <a:lnTo>
                    <a:pt x="3847" y="21"/>
                  </a:lnTo>
                  <a:lnTo>
                    <a:pt x="3887" y="21"/>
                  </a:lnTo>
                  <a:lnTo>
                    <a:pt x="3926" y="20"/>
                  </a:lnTo>
                  <a:lnTo>
                    <a:pt x="3965" y="19"/>
                  </a:lnTo>
                  <a:lnTo>
                    <a:pt x="4003" y="18"/>
                  </a:lnTo>
                  <a:lnTo>
                    <a:pt x="4042" y="19"/>
                  </a:lnTo>
                  <a:lnTo>
                    <a:pt x="4080" y="20"/>
                  </a:lnTo>
                  <a:lnTo>
                    <a:pt x="4118" y="23"/>
                  </a:lnTo>
                  <a:lnTo>
                    <a:pt x="4144" y="22"/>
                  </a:lnTo>
                  <a:lnTo>
                    <a:pt x="4197" y="21"/>
                  </a:lnTo>
                  <a:lnTo>
                    <a:pt x="4273" y="19"/>
                  </a:lnTo>
                  <a:lnTo>
                    <a:pt x="4373" y="18"/>
                  </a:lnTo>
                  <a:lnTo>
                    <a:pt x="4635" y="17"/>
                  </a:lnTo>
                  <a:lnTo>
                    <a:pt x="4968" y="15"/>
                  </a:lnTo>
                  <a:lnTo>
                    <a:pt x="5357" y="14"/>
                  </a:lnTo>
                  <a:lnTo>
                    <a:pt x="5788" y="14"/>
                  </a:lnTo>
                  <a:lnTo>
                    <a:pt x="6247" y="13"/>
                  </a:lnTo>
                  <a:lnTo>
                    <a:pt x="6722" y="13"/>
                  </a:lnTo>
                  <a:lnTo>
                    <a:pt x="7195" y="13"/>
                  </a:lnTo>
                  <a:lnTo>
                    <a:pt x="7654" y="12"/>
                  </a:lnTo>
                  <a:lnTo>
                    <a:pt x="8085" y="12"/>
                  </a:lnTo>
                  <a:lnTo>
                    <a:pt x="8475" y="12"/>
                  </a:lnTo>
                  <a:lnTo>
                    <a:pt x="8807" y="11"/>
                  </a:lnTo>
                  <a:lnTo>
                    <a:pt x="9069" y="10"/>
                  </a:lnTo>
                  <a:lnTo>
                    <a:pt x="9245" y="9"/>
                  </a:lnTo>
                  <a:lnTo>
                    <a:pt x="9324" y="7"/>
                  </a:lnTo>
                  <a:lnTo>
                    <a:pt x="9328" y="9"/>
                  </a:lnTo>
                  <a:lnTo>
                    <a:pt x="9332" y="10"/>
                  </a:lnTo>
                  <a:lnTo>
                    <a:pt x="9335" y="11"/>
                  </a:lnTo>
                  <a:lnTo>
                    <a:pt x="9340" y="11"/>
                  </a:lnTo>
                  <a:lnTo>
                    <a:pt x="9347" y="10"/>
                  </a:lnTo>
                  <a:lnTo>
                    <a:pt x="9354" y="8"/>
                  </a:lnTo>
                  <a:lnTo>
                    <a:pt x="9360" y="6"/>
                  </a:lnTo>
                  <a:lnTo>
                    <a:pt x="9367" y="4"/>
                  </a:lnTo>
                  <a:lnTo>
                    <a:pt x="9371" y="4"/>
                  </a:lnTo>
                  <a:lnTo>
                    <a:pt x="9375" y="4"/>
                  </a:lnTo>
                  <a:lnTo>
                    <a:pt x="9378" y="5"/>
                  </a:lnTo>
                  <a:lnTo>
                    <a:pt x="9382" y="6"/>
                  </a:lnTo>
                  <a:lnTo>
                    <a:pt x="9420" y="8"/>
                  </a:lnTo>
                  <a:lnTo>
                    <a:pt x="9456" y="10"/>
                  </a:lnTo>
                  <a:lnTo>
                    <a:pt x="9492" y="12"/>
                  </a:lnTo>
                  <a:lnTo>
                    <a:pt x="9528" y="14"/>
                  </a:lnTo>
                  <a:lnTo>
                    <a:pt x="9563" y="16"/>
                  </a:lnTo>
                  <a:lnTo>
                    <a:pt x="9599" y="17"/>
                  </a:lnTo>
                  <a:lnTo>
                    <a:pt x="9637" y="17"/>
                  </a:lnTo>
                  <a:lnTo>
                    <a:pt x="9675" y="15"/>
                  </a:lnTo>
                  <a:lnTo>
                    <a:pt x="9682" y="18"/>
                  </a:lnTo>
                  <a:lnTo>
                    <a:pt x="9687" y="19"/>
                  </a:lnTo>
                  <a:lnTo>
                    <a:pt x="9693" y="18"/>
                  </a:lnTo>
                  <a:lnTo>
                    <a:pt x="9699" y="15"/>
                  </a:lnTo>
                  <a:lnTo>
                    <a:pt x="9734" y="9"/>
                  </a:lnTo>
                  <a:lnTo>
                    <a:pt x="9771" y="2"/>
                  </a:lnTo>
                  <a:lnTo>
                    <a:pt x="9780" y="1"/>
                  </a:lnTo>
                  <a:lnTo>
                    <a:pt x="9789" y="0"/>
                  </a:lnTo>
                  <a:lnTo>
                    <a:pt x="9799" y="0"/>
                  </a:lnTo>
                  <a:lnTo>
                    <a:pt x="9807" y="0"/>
                  </a:lnTo>
                  <a:lnTo>
                    <a:pt x="9816" y="1"/>
                  </a:lnTo>
                  <a:lnTo>
                    <a:pt x="9825" y="3"/>
                  </a:lnTo>
                  <a:lnTo>
                    <a:pt x="9833" y="6"/>
                  </a:lnTo>
                  <a:lnTo>
                    <a:pt x="9841" y="10"/>
                  </a:lnTo>
                  <a:lnTo>
                    <a:pt x="9854" y="12"/>
                  </a:lnTo>
                  <a:lnTo>
                    <a:pt x="9865" y="13"/>
                  </a:lnTo>
                  <a:lnTo>
                    <a:pt x="9877" y="13"/>
                  </a:lnTo>
                  <a:lnTo>
                    <a:pt x="9888" y="13"/>
                  </a:lnTo>
                  <a:lnTo>
                    <a:pt x="9911" y="12"/>
                  </a:lnTo>
                  <a:lnTo>
                    <a:pt x="9934" y="11"/>
                  </a:lnTo>
                  <a:lnTo>
                    <a:pt x="9957" y="9"/>
                  </a:lnTo>
                  <a:lnTo>
                    <a:pt x="9980" y="8"/>
                  </a:lnTo>
                  <a:lnTo>
                    <a:pt x="9992" y="8"/>
                  </a:lnTo>
                  <a:lnTo>
                    <a:pt x="10004" y="8"/>
                  </a:lnTo>
                  <a:lnTo>
                    <a:pt x="10016" y="9"/>
                  </a:lnTo>
                  <a:lnTo>
                    <a:pt x="10030" y="11"/>
                  </a:lnTo>
                  <a:lnTo>
                    <a:pt x="10063" y="14"/>
                  </a:lnTo>
                  <a:lnTo>
                    <a:pt x="10099" y="15"/>
                  </a:lnTo>
                  <a:lnTo>
                    <a:pt x="10136" y="16"/>
                  </a:lnTo>
                  <a:lnTo>
                    <a:pt x="10174" y="17"/>
                  </a:lnTo>
                  <a:lnTo>
                    <a:pt x="10192" y="18"/>
                  </a:lnTo>
                  <a:lnTo>
                    <a:pt x="10211" y="20"/>
                  </a:lnTo>
                  <a:lnTo>
                    <a:pt x="10229" y="22"/>
                  </a:lnTo>
                  <a:lnTo>
                    <a:pt x="10247" y="24"/>
                  </a:lnTo>
                  <a:lnTo>
                    <a:pt x="10265" y="28"/>
                  </a:lnTo>
                  <a:lnTo>
                    <a:pt x="10282" y="32"/>
                  </a:lnTo>
                  <a:lnTo>
                    <a:pt x="10299" y="38"/>
                  </a:lnTo>
                  <a:lnTo>
                    <a:pt x="10316" y="45"/>
                  </a:lnTo>
                  <a:lnTo>
                    <a:pt x="10339" y="56"/>
                  </a:lnTo>
                  <a:lnTo>
                    <a:pt x="10363" y="69"/>
                  </a:lnTo>
                  <a:lnTo>
                    <a:pt x="10385" y="84"/>
                  </a:lnTo>
                  <a:lnTo>
                    <a:pt x="10408" y="100"/>
                  </a:lnTo>
                  <a:lnTo>
                    <a:pt x="10429" y="117"/>
                  </a:lnTo>
                  <a:lnTo>
                    <a:pt x="10451" y="135"/>
                  </a:lnTo>
                  <a:lnTo>
                    <a:pt x="10471" y="153"/>
                  </a:lnTo>
                  <a:lnTo>
                    <a:pt x="10491" y="171"/>
                  </a:lnTo>
                  <a:lnTo>
                    <a:pt x="10499" y="184"/>
                  </a:lnTo>
                  <a:lnTo>
                    <a:pt x="10506" y="198"/>
                  </a:lnTo>
                  <a:lnTo>
                    <a:pt x="10513" y="211"/>
                  </a:lnTo>
                  <a:lnTo>
                    <a:pt x="10519" y="226"/>
                  </a:lnTo>
                  <a:lnTo>
                    <a:pt x="10523" y="232"/>
                  </a:lnTo>
                  <a:lnTo>
                    <a:pt x="10527" y="239"/>
                  </a:lnTo>
                  <a:lnTo>
                    <a:pt x="10533" y="244"/>
                  </a:lnTo>
                  <a:lnTo>
                    <a:pt x="10538" y="249"/>
                  </a:lnTo>
                  <a:lnTo>
                    <a:pt x="10543" y="254"/>
                  </a:lnTo>
                  <a:lnTo>
                    <a:pt x="10549" y="258"/>
                  </a:lnTo>
                  <a:lnTo>
                    <a:pt x="10556" y="261"/>
                  </a:lnTo>
                  <a:lnTo>
                    <a:pt x="10564" y="263"/>
                  </a:lnTo>
                  <a:lnTo>
                    <a:pt x="10583" y="263"/>
                  </a:lnTo>
                  <a:lnTo>
                    <a:pt x="10600" y="264"/>
                  </a:lnTo>
                  <a:lnTo>
                    <a:pt x="10616" y="268"/>
                  </a:lnTo>
                  <a:lnTo>
                    <a:pt x="10633" y="271"/>
                  </a:lnTo>
                  <a:lnTo>
                    <a:pt x="10648" y="276"/>
                  </a:lnTo>
                  <a:lnTo>
                    <a:pt x="10662" y="283"/>
                  </a:lnTo>
                  <a:lnTo>
                    <a:pt x="10677" y="291"/>
                  </a:lnTo>
                  <a:lnTo>
                    <a:pt x="10691" y="301"/>
                  </a:lnTo>
                  <a:lnTo>
                    <a:pt x="10699" y="307"/>
                  </a:lnTo>
                  <a:lnTo>
                    <a:pt x="10706" y="314"/>
                  </a:lnTo>
                  <a:lnTo>
                    <a:pt x="10712" y="321"/>
                  </a:lnTo>
                  <a:lnTo>
                    <a:pt x="10720" y="328"/>
                  </a:lnTo>
                  <a:lnTo>
                    <a:pt x="10731" y="342"/>
                  </a:lnTo>
                  <a:lnTo>
                    <a:pt x="10741" y="358"/>
                  </a:lnTo>
                  <a:lnTo>
                    <a:pt x="10749" y="375"/>
                  </a:lnTo>
                  <a:lnTo>
                    <a:pt x="10756" y="392"/>
                  </a:lnTo>
                  <a:lnTo>
                    <a:pt x="10763" y="410"/>
                  </a:lnTo>
                  <a:lnTo>
                    <a:pt x="10768" y="427"/>
                  </a:lnTo>
                  <a:lnTo>
                    <a:pt x="10776" y="433"/>
                  </a:lnTo>
                  <a:lnTo>
                    <a:pt x="10785" y="438"/>
                  </a:lnTo>
                  <a:lnTo>
                    <a:pt x="10794" y="443"/>
                  </a:lnTo>
                  <a:lnTo>
                    <a:pt x="10804" y="446"/>
                  </a:lnTo>
                  <a:lnTo>
                    <a:pt x="10824" y="454"/>
                  </a:lnTo>
                  <a:lnTo>
                    <a:pt x="10844" y="460"/>
                  </a:lnTo>
                  <a:lnTo>
                    <a:pt x="10855" y="463"/>
                  </a:lnTo>
                  <a:lnTo>
                    <a:pt x="10864" y="467"/>
                  </a:lnTo>
                  <a:lnTo>
                    <a:pt x="10873" y="471"/>
                  </a:lnTo>
                  <a:lnTo>
                    <a:pt x="10882" y="476"/>
                  </a:lnTo>
                  <a:lnTo>
                    <a:pt x="10889" y="482"/>
                  </a:lnTo>
                  <a:lnTo>
                    <a:pt x="10897" y="489"/>
                  </a:lnTo>
                  <a:lnTo>
                    <a:pt x="10904" y="498"/>
                  </a:lnTo>
                  <a:lnTo>
                    <a:pt x="10910" y="509"/>
                  </a:lnTo>
                  <a:lnTo>
                    <a:pt x="10919" y="521"/>
                  </a:lnTo>
                  <a:lnTo>
                    <a:pt x="10929" y="534"/>
                  </a:lnTo>
                  <a:lnTo>
                    <a:pt x="10937" y="549"/>
                  </a:lnTo>
                  <a:lnTo>
                    <a:pt x="10945" y="563"/>
                  </a:lnTo>
                  <a:lnTo>
                    <a:pt x="10960" y="593"/>
                  </a:lnTo>
                  <a:lnTo>
                    <a:pt x="10972" y="623"/>
                  </a:lnTo>
                  <a:lnTo>
                    <a:pt x="10983" y="654"/>
                  </a:lnTo>
                  <a:lnTo>
                    <a:pt x="10994" y="686"/>
                  </a:lnTo>
                  <a:lnTo>
                    <a:pt x="11004" y="717"/>
                  </a:lnTo>
                  <a:lnTo>
                    <a:pt x="11014" y="747"/>
                  </a:lnTo>
                  <a:lnTo>
                    <a:pt x="11014" y="758"/>
                  </a:lnTo>
                  <a:lnTo>
                    <a:pt x="11015" y="768"/>
                  </a:lnTo>
                  <a:lnTo>
                    <a:pt x="11017" y="780"/>
                  </a:lnTo>
                  <a:lnTo>
                    <a:pt x="11020" y="790"/>
                  </a:lnTo>
                  <a:lnTo>
                    <a:pt x="11027" y="810"/>
                  </a:lnTo>
                  <a:lnTo>
                    <a:pt x="11034" y="832"/>
                  </a:lnTo>
                  <a:lnTo>
                    <a:pt x="11038" y="841"/>
                  </a:lnTo>
                  <a:lnTo>
                    <a:pt x="11040" y="851"/>
                  </a:lnTo>
                  <a:lnTo>
                    <a:pt x="11041" y="861"/>
                  </a:lnTo>
                  <a:lnTo>
                    <a:pt x="11041" y="872"/>
                  </a:lnTo>
                  <a:lnTo>
                    <a:pt x="11040" y="882"/>
                  </a:lnTo>
                  <a:lnTo>
                    <a:pt x="11038" y="892"/>
                  </a:lnTo>
                  <a:lnTo>
                    <a:pt x="11032" y="903"/>
                  </a:lnTo>
                  <a:lnTo>
                    <a:pt x="11026" y="913"/>
                  </a:lnTo>
                  <a:lnTo>
                    <a:pt x="10931" y="1086"/>
                  </a:lnTo>
                  <a:close/>
                  <a:moveTo>
                    <a:pt x="10885" y="1081"/>
                  </a:moveTo>
                  <a:lnTo>
                    <a:pt x="10878" y="1092"/>
                  </a:lnTo>
                  <a:lnTo>
                    <a:pt x="10871" y="1104"/>
                  </a:lnTo>
                  <a:lnTo>
                    <a:pt x="10862" y="1113"/>
                  </a:lnTo>
                  <a:lnTo>
                    <a:pt x="10853" y="1121"/>
                  </a:lnTo>
                  <a:lnTo>
                    <a:pt x="10843" y="1129"/>
                  </a:lnTo>
                  <a:lnTo>
                    <a:pt x="10833" y="1135"/>
                  </a:lnTo>
                  <a:lnTo>
                    <a:pt x="10823" y="1141"/>
                  </a:lnTo>
                  <a:lnTo>
                    <a:pt x="10812" y="1146"/>
                  </a:lnTo>
                  <a:lnTo>
                    <a:pt x="10800" y="1151"/>
                  </a:lnTo>
                  <a:lnTo>
                    <a:pt x="10789" y="1155"/>
                  </a:lnTo>
                  <a:lnTo>
                    <a:pt x="10778" y="1158"/>
                  </a:lnTo>
                  <a:lnTo>
                    <a:pt x="10766" y="1161"/>
                  </a:lnTo>
                  <a:lnTo>
                    <a:pt x="10742" y="1164"/>
                  </a:lnTo>
                  <a:lnTo>
                    <a:pt x="10719" y="1166"/>
                  </a:lnTo>
                  <a:lnTo>
                    <a:pt x="10714" y="1170"/>
                  </a:lnTo>
                  <a:lnTo>
                    <a:pt x="10711" y="1173"/>
                  </a:lnTo>
                  <a:lnTo>
                    <a:pt x="10709" y="1177"/>
                  </a:lnTo>
                  <a:lnTo>
                    <a:pt x="10708" y="1181"/>
                  </a:lnTo>
                  <a:lnTo>
                    <a:pt x="10708" y="1189"/>
                  </a:lnTo>
                  <a:lnTo>
                    <a:pt x="10710" y="1198"/>
                  </a:lnTo>
                  <a:lnTo>
                    <a:pt x="10712" y="1206"/>
                  </a:lnTo>
                  <a:lnTo>
                    <a:pt x="10715" y="1214"/>
                  </a:lnTo>
                  <a:lnTo>
                    <a:pt x="10715" y="1218"/>
                  </a:lnTo>
                  <a:lnTo>
                    <a:pt x="10717" y="1222"/>
                  </a:lnTo>
                  <a:lnTo>
                    <a:pt x="10717" y="1226"/>
                  </a:lnTo>
                  <a:lnTo>
                    <a:pt x="10715" y="1230"/>
                  </a:lnTo>
                  <a:lnTo>
                    <a:pt x="10712" y="1246"/>
                  </a:lnTo>
                  <a:lnTo>
                    <a:pt x="10709" y="1261"/>
                  </a:lnTo>
                  <a:lnTo>
                    <a:pt x="10705" y="1275"/>
                  </a:lnTo>
                  <a:lnTo>
                    <a:pt x="10699" y="1289"/>
                  </a:lnTo>
                  <a:lnTo>
                    <a:pt x="10692" y="1302"/>
                  </a:lnTo>
                  <a:lnTo>
                    <a:pt x="10684" y="1313"/>
                  </a:lnTo>
                  <a:lnTo>
                    <a:pt x="10679" y="1319"/>
                  </a:lnTo>
                  <a:lnTo>
                    <a:pt x="10673" y="1324"/>
                  </a:lnTo>
                  <a:lnTo>
                    <a:pt x="10666" y="1328"/>
                  </a:lnTo>
                  <a:lnTo>
                    <a:pt x="10660" y="1332"/>
                  </a:lnTo>
                  <a:lnTo>
                    <a:pt x="10654" y="1337"/>
                  </a:lnTo>
                  <a:lnTo>
                    <a:pt x="10647" y="1340"/>
                  </a:lnTo>
                  <a:lnTo>
                    <a:pt x="10641" y="1342"/>
                  </a:lnTo>
                  <a:lnTo>
                    <a:pt x="10634" y="1342"/>
                  </a:lnTo>
                  <a:lnTo>
                    <a:pt x="10620" y="1342"/>
                  </a:lnTo>
                  <a:lnTo>
                    <a:pt x="10607" y="1339"/>
                  </a:lnTo>
                  <a:lnTo>
                    <a:pt x="10595" y="1337"/>
                  </a:lnTo>
                  <a:lnTo>
                    <a:pt x="10583" y="1335"/>
                  </a:lnTo>
                  <a:lnTo>
                    <a:pt x="10576" y="1335"/>
                  </a:lnTo>
                  <a:lnTo>
                    <a:pt x="10571" y="1336"/>
                  </a:lnTo>
                  <a:lnTo>
                    <a:pt x="10566" y="1338"/>
                  </a:lnTo>
                  <a:lnTo>
                    <a:pt x="10561" y="1341"/>
                  </a:lnTo>
                  <a:lnTo>
                    <a:pt x="10555" y="1363"/>
                  </a:lnTo>
                  <a:lnTo>
                    <a:pt x="10548" y="1386"/>
                  </a:lnTo>
                  <a:lnTo>
                    <a:pt x="10539" y="1407"/>
                  </a:lnTo>
                  <a:lnTo>
                    <a:pt x="10528" y="1429"/>
                  </a:lnTo>
                  <a:lnTo>
                    <a:pt x="10518" y="1450"/>
                  </a:lnTo>
                  <a:lnTo>
                    <a:pt x="10505" y="1470"/>
                  </a:lnTo>
                  <a:lnTo>
                    <a:pt x="10492" y="1491"/>
                  </a:lnTo>
                  <a:lnTo>
                    <a:pt x="10477" y="1510"/>
                  </a:lnTo>
                  <a:lnTo>
                    <a:pt x="10462" y="1529"/>
                  </a:lnTo>
                  <a:lnTo>
                    <a:pt x="10445" y="1546"/>
                  </a:lnTo>
                  <a:lnTo>
                    <a:pt x="10427" y="1562"/>
                  </a:lnTo>
                  <a:lnTo>
                    <a:pt x="10408" y="1577"/>
                  </a:lnTo>
                  <a:lnTo>
                    <a:pt x="10388" y="1591"/>
                  </a:lnTo>
                  <a:lnTo>
                    <a:pt x="10367" y="1603"/>
                  </a:lnTo>
                  <a:lnTo>
                    <a:pt x="10344" y="1614"/>
                  </a:lnTo>
                  <a:lnTo>
                    <a:pt x="10322" y="1623"/>
                  </a:lnTo>
                  <a:lnTo>
                    <a:pt x="10298" y="1631"/>
                  </a:lnTo>
                  <a:lnTo>
                    <a:pt x="10276" y="1636"/>
                  </a:lnTo>
                  <a:lnTo>
                    <a:pt x="10253" y="1639"/>
                  </a:lnTo>
                  <a:lnTo>
                    <a:pt x="10230" y="1641"/>
                  </a:lnTo>
                  <a:lnTo>
                    <a:pt x="10207" y="1641"/>
                  </a:lnTo>
                  <a:lnTo>
                    <a:pt x="10184" y="1639"/>
                  </a:lnTo>
                  <a:lnTo>
                    <a:pt x="10160" y="1636"/>
                  </a:lnTo>
                  <a:lnTo>
                    <a:pt x="10137" y="1632"/>
                  </a:lnTo>
                  <a:lnTo>
                    <a:pt x="10117" y="1635"/>
                  </a:lnTo>
                  <a:lnTo>
                    <a:pt x="10098" y="1637"/>
                  </a:lnTo>
                  <a:lnTo>
                    <a:pt x="10079" y="1638"/>
                  </a:lnTo>
                  <a:lnTo>
                    <a:pt x="10059" y="1639"/>
                  </a:lnTo>
                  <a:lnTo>
                    <a:pt x="10021" y="1639"/>
                  </a:lnTo>
                  <a:lnTo>
                    <a:pt x="9983" y="1638"/>
                  </a:lnTo>
                  <a:lnTo>
                    <a:pt x="9944" y="1637"/>
                  </a:lnTo>
                  <a:lnTo>
                    <a:pt x="9905" y="1637"/>
                  </a:lnTo>
                  <a:lnTo>
                    <a:pt x="9885" y="1637"/>
                  </a:lnTo>
                  <a:lnTo>
                    <a:pt x="9866" y="1639"/>
                  </a:lnTo>
                  <a:lnTo>
                    <a:pt x="9846" y="1641"/>
                  </a:lnTo>
                  <a:lnTo>
                    <a:pt x="9826" y="1644"/>
                  </a:lnTo>
                  <a:lnTo>
                    <a:pt x="9804" y="1644"/>
                  </a:lnTo>
                  <a:lnTo>
                    <a:pt x="9781" y="1644"/>
                  </a:lnTo>
                  <a:lnTo>
                    <a:pt x="9759" y="1644"/>
                  </a:lnTo>
                  <a:lnTo>
                    <a:pt x="9737" y="1645"/>
                  </a:lnTo>
                  <a:lnTo>
                    <a:pt x="9715" y="1645"/>
                  </a:lnTo>
                  <a:lnTo>
                    <a:pt x="9692" y="1645"/>
                  </a:lnTo>
                  <a:lnTo>
                    <a:pt x="9671" y="1645"/>
                  </a:lnTo>
                  <a:lnTo>
                    <a:pt x="9647" y="1643"/>
                  </a:lnTo>
                  <a:lnTo>
                    <a:pt x="9638" y="1645"/>
                  </a:lnTo>
                  <a:lnTo>
                    <a:pt x="9629" y="1647"/>
                  </a:lnTo>
                  <a:lnTo>
                    <a:pt x="9620" y="1647"/>
                  </a:lnTo>
                  <a:lnTo>
                    <a:pt x="9611" y="1648"/>
                  </a:lnTo>
                  <a:lnTo>
                    <a:pt x="9593" y="1648"/>
                  </a:lnTo>
                  <a:lnTo>
                    <a:pt x="9575" y="1647"/>
                  </a:lnTo>
                  <a:lnTo>
                    <a:pt x="9556" y="1646"/>
                  </a:lnTo>
                  <a:lnTo>
                    <a:pt x="9538" y="1645"/>
                  </a:lnTo>
                  <a:lnTo>
                    <a:pt x="9519" y="1645"/>
                  </a:lnTo>
                  <a:lnTo>
                    <a:pt x="9500" y="1648"/>
                  </a:lnTo>
                  <a:lnTo>
                    <a:pt x="9394" y="1649"/>
                  </a:lnTo>
                  <a:lnTo>
                    <a:pt x="9188" y="1649"/>
                  </a:lnTo>
                  <a:lnTo>
                    <a:pt x="8898" y="1650"/>
                  </a:lnTo>
                  <a:lnTo>
                    <a:pt x="8536" y="1651"/>
                  </a:lnTo>
                  <a:lnTo>
                    <a:pt x="8118" y="1652"/>
                  </a:lnTo>
                  <a:lnTo>
                    <a:pt x="7657" y="1652"/>
                  </a:lnTo>
                  <a:lnTo>
                    <a:pt x="7168" y="1653"/>
                  </a:lnTo>
                  <a:lnTo>
                    <a:pt x="6665" y="1654"/>
                  </a:lnTo>
                  <a:lnTo>
                    <a:pt x="6161" y="1655"/>
                  </a:lnTo>
                  <a:lnTo>
                    <a:pt x="5673" y="1656"/>
                  </a:lnTo>
                  <a:lnTo>
                    <a:pt x="5212" y="1658"/>
                  </a:lnTo>
                  <a:lnTo>
                    <a:pt x="4793" y="1659"/>
                  </a:lnTo>
                  <a:lnTo>
                    <a:pt x="4431" y="1660"/>
                  </a:lnTo>
                  <a:lnTo>
                    <a:pt x="4139" y="1660"/>
                  </a:lnTo>
                  <a:lnTo>
                    <a:pt x="3933" y="1661"/>
                  </a:lnTo>
                  <a:lnTo>
                    <a:pt x="3826" y="1662"/>
                  </a:lnTo>
                  <a:lnTo>
                    <a:pt x="3805" y="1660"/>
                  </a:lnTo>
                  <a:lnTo>
                    <a:pt x="3784" y="1659"/>
                  </a:lnTo>
                  <a:lnTo>
                    <a:pt x="3763" y="1659"/>
                  </a:lnTo>
                  <a:lnTo>
                    <a:pt x="3743" y="1659"/>
                  </a:lnTo>
                  <a:lnTo>
                    <a:pt x="3701" y="1661"/>
                  </a:lnTo>
                  <a:lnTo>
                    <a:pt x="3659" y="1664"/>
                  </a:lnTo>
                  <a:lnTo>
                    <a:pt x="3616" y="1666"/>
                  </a:lnTo>
                  <a:lnTo>
                    <a:pt x="3574" y="1668"/>
                  </a:lnTo>
                  <a:lnTo>
                    <a:pt x="3553" y="1668"/>
                  </a:lnTo>
                  <a:lnTo>
                    <a:pt x="3531" y="1668"/>
                  </a:lnTo>
                  <a:lnTo>
                    <a:pt x="3509" y="1667"/>
                  </a:lnTo>
                  <a:lnTo>
                    <a:pt x="3487" y="1666"/>
                  </a:lnTo>
                  <a:lnTo>
                    <a:pt x="3463" y="1666"/>
                  </a:lnTo>
                  <a:lnTo>
                    <a:pt x="3438" y="1666"/>
                  </a:lnTo>
                  <a:lnTo>
                    <a:pt x="3414" y="1666"/>
                  </a:lnTo>
                  <a:lnTo>
                    <a:pt x="3388" y="1666"/>
                  </a:lnTo>
                  <a:lnTo>
                    <a:pt x="3363" y="1666"/>
                  </a:lnTo>
                  <a:lnTo>
                    <a:pt x="3338" y="1666"/>
                  </a:lnTo>
                  <a:lnTo>
                    <a:pt x="3312" y="1667"/>
                  </a:lnTo>
                  <a:lnTo>
                    <a:pt x="3287" y="1668"/>
                  </a:lnTo>
                  <a:lnTo>
                    <a:pt x="3252" y="1668"/>
                  </a:lnTo>
                  <a:lnTo>
                    <a:pt x="3217" y="1668"/>
                  </a:lnTo>
                  <a:lnTo>
                    <a:pt x="3201" y="1668"/>
                  </a:lnTo>
                  <a:lnTo>
                    <a:pt x="3185" y="1669"/>
                  </a:lnTo>
                  <a:lnTo>
                    <a:pt x="3169" y="1670"/>
                  </a:lnTo>
                  <a:lnTo>
                    <a:pt x="3155" y="1672"/>
                  </a:lnTo>
                  <a:lnTo>
                    <a:pt x="3099" y="1673"/>
                  </a:lnTo>
                  <a:lnTo>
                    <a:pt x="3042" y="1673"/>
                  </a:lnTo>
                  <a:lnTo>
                    <a:pt x="2986" y="1673"/>
                  </a:lnTo>
                  <a:lnTo>
                    <a:pt x="2931" y="1674"/>
                  </a:lnTo>
                  <a:lnTo>
                    <a:pt x="2876" y="1674"/>
                  </a:lnTo>
                  <a:lnTo>
                    <a:pt x="2821" y="1675"/>
                  </a:lnTo>
                  <a:lnTo>
                    <a:pt x="2766" y="1675"/>
                  </a:lnTo>
                  <a:lnTo>
                    <a:pt x="2711" y="1676"/>
                  </a:lnTo>
                  <a:lnTo>
                    <a:pt x="2657" y="1677"/>
                  </a:lnTo>
                  <a:lnTo>
                    <a:pt x="2603" y="1677"/>
                  </a:lnTo>
                  <a:lnTo>
                    <a:pt x="2549" y="1678"/>
                  </a:lnTo>
                  <a:lnTo>
                    <a:pt x="2495" y="1678"/>
                  </a:lnTo>
                  <a:lnTo>
                    <a:pt x="2440" y="1679"/>
                  </a:lnTo>
                  <a:lnTo>
                    <a:pt x="2386" y="1679"/>
                  </a:lnTo>
                  <a:lnTo>
                    <a:pt x="2332" y="1679"/>
                  </a:lnTo>
                  <a:lnTo>
                    <a:pt x="2278" y="1679"/>
                  </a:lnTo>
                  <a:lnTo>
                    <a:pt x="2197" y="1680"/>
                  </a:lnTo>
                  <a:lnTo>
                    <a:pt x="2118" y="1680"/>
                  </a:lnTo>
                  <a:lnTo>
                    <a:pt x="2041" y="1681"/>
                  </a:lnTo>
                  <a:lnTo>
                    <a:pt x="1965" y="1682"/>
                  </a:lnTo>
                  <a:lnTo>
                    <a:pt x="1888" y="1683"/>
                  </a:lnTo>
                  <a:lnTo>
                    <a:pt x="1811" y="1684"/>
                  </a:lnTo>
                  <a:lnTo>
                    <a:pt x="1731" y="1686"/>
                  </a:lnTo>
                  <a:lnTo>
                    <a:pt x="1649" y="1687"/>
                  </a:lnTo>
                  <a:lnTo>
                    <a:pt x="1564" y="1687"/>
                  </a:lnTo>
                  <a:lnTo>
                    <a:pt x="1478" y="1687"/>
                  </a:lnTo>
                  <a:lnTo>
                    <a:pt x="1392" y="1687"/>
                  </a:lnTo>
                  <a:lnTo>
                    <a:pt x="1306" y="1688"/>
                  </a:lnTo>
                  <a:lnTo>
                    <a:pt x="1219" y="1688"/>
                  </a:lnTo>
                  <a:lnTo>
                    <a:pt x="1132" y="1688"/>
                  </a:lnTo>
                  <a:lnTo>
                    <a:pt x="1045" y="1689"/>
                  </a:lnTo>
                  <a:lnTo>
                    <a:pt x="957" y="1689"/>
                  </a:lnTo>
                  <a:lnTo>
                    <a:pt x="929" y="1690"/>
                  </a:lnTo>
                  <a:lnTo>
                    <a:pt x="902" y="1689"/>
                  </a:lnTo>
                  <a:lnTo>
                    <a:pt x="874" y="1688"/>
                  </a:lnTo>
                  <a:lnTo>
                    <a:pt x="848" y="1685"/>
                  </a:lnTo>
                  <a:lnTo>
                    <a:pt x="821" y="1681"/>
                  </a:lnTo>
                  <a:lnTo>
                    <a:pt x="796" y="1676"/>
                  </a:lnTo>
                  <a:lnTo>
                    <a:pt x="769" y="1670"/>
                  </a:lnTo>
                  <a:lnTo>
                    <a:pt x="744" y="1662"/>
                  </a:lnTo>
                  <a:lnTo>
                    <a:pt x="720" y="1653"/>
                  </a:lnTo>
                  <a:lnTo>
                    <a:pt x="695" y="1643"/>
                  </a:lnTo>
                  <a:lnTo>
                    <a:pt x="672" y="1631"/>
                  </a:lnTo>
                  <a:lnTo>
                    <a:pt x="649" y="1618"/>
                  </a:lnTo>
                  <a:lnTo>
                    <a:pt x="627" y="1603"/>
                  </a:lnTo>
                  <a:lnTo>
                    <a:pt x="606" y="1588"/>
                  </a:lnTo>
                  <a:lnTo>
                    <a:pt x="586" y="1571"/>
                  </a:lnTo>
                  <a:lnTo>
                    <a:pt x="567" y="1552"/>
                  </a:lnTo>
                  <a:lnTo>
                    <a:pt x="553" y="1536"/>
                  </a:lnTo>
                  <a:lnTo>
                    <a:pt x="541" y="1519"/>
                  </a:lnTo>
                  <a:lnTo>
                    <a:pt x="531" y="1500"/>
                  </a:lnTo>
                  <a:lnTo>
                    <a:pt x="522" y="1481"/>
                  </a:lnTo>
                  <a:lnTo>
                    <a:pt x="518" y="1470"/>
                  </a:lnTo>
                  <a:lnTo>
                    <a:pt x="514" y="1461"/>
                  </a:lnTo>
                  <a:lnTo>
                    <a:pt x="511" y="1451"/>
                  </a:lnTo>
                  <a:lnTo>
                    <a:pt x="509" y="1440"/>
                  </a:lnTo>
                  <a:lnTo>
                    <a:pt x="507" y="1430"/>
                  </a:lnTo>
                  <a:lnTo>
                    <a:pt x="505" y="1418"/>
                  </a:lnTo>
                  <a:lnTo>
                    <a:pt x="505" y="1407"/>
                  </a:lnTo>
                  <a:lnTo>
                    <a:pt x="504" y="1396"/>
                  </a:lnTo>
                  <a:lnTo>
                    <a:pt x="501" y="1392"/>
                  </a:lnTo>
                  <a:lnTo>
                    <a:pt x="499" y="1390"/>
                  </a:lnTo>
                  <a:lnTo>
                    <a:pt x="496" y="1389"/>
                  </a:lnTo>
                  <a:lnTo>
                    <a:pt x="493" y="1388"/>
                  </a:lnTo>
                  <a:lnTo>
                    <a:pt x="486" y="1388"/>
                  </a:lnTo>
                  <a:lnTo>
                    <a:pt x="480" y="1390"/>
                  </a:lnTo>
                  <a:lnTo>
                    <a:pt x="473" y="1393"/>
                  </a:lnTo>
                  <a:lnTo>
                    <a:pt x="466" y="1395"/>
                  </a:lnTo>
                  <a:lnTo>
                    <a:pt x="462" y="1395"/>
                  </a:lnTo>
                  <a:lnTo>
                    <a:pt x="459" y="1395"/>
                  </a:lnTo>
                  <a:lnTo>
                    <a:pt x="456" y="1395"/>
                  </a:lnTo>
                  <a:lnTo>
                    <a:pt x="452" y="1393"/>
                  </a:lnTo>
                  <a:lnTo>
                    <a:pt x="440" y="1395"/>
                  </a:lnTo>
                  <a:lnTo>
                    <a:pt x="428" y="1394"/>
                  </a:lnTo>
                  <a:lnTo>
                    <a:pt x="415" y="1392"/>
                  </a:lnTo>
                  <a:lnTo>
                    <a:pt x="404" y="1388"/>
                  </a:lnTo>
                  <a:lnTo>
                    <a:pt x="393" y="1383"/>
                  </a:lnTo>
                  <a:lnTo>
                    <a:pt x="383" y="1375"/>
                  </a:lnTo>
                  <a:lnTo>
                    <a:pt x="372" y="1367"/>
                  </a:lnTo>
                  <a:lnTo>
                    <a:pt x="363" y="1357"/>
                  </a:lnTo>
                  <a:lnTo>
                    <a:pt x="359" y="1352"/>
                  </a:lnTo>
                  <a:lnTo>
                    <a:pt x="356" y="1346"/>
                  </a:lnTo>
                  <a:lnTo>
                    <a:pt x="354" y="1340"/>
                  </a:lnTo>
                  <a:lnTo>
                    <a:pt x="353" y="1334"/>
                  </a:lnTo>
                  <a:lnTo>
                    <a:pt x="351" y="1320"/>
                  </a:lnTo>
                  <a:lnTo>
                    <a:pt x="350" y="1306"/>
                  </a:lnTo>
                  <a:lnTo>
                    <a:pt x="350" y="1293"/>
                  </a:lnTo>
                  <a:lnTo>
                    <a:pt x="350" y="1278"/>
                  </a:lnTo>
                  <a:lnTo>
                    <a:pt x="348" y="1265"/>
                  </a:lnTo>
                  <a:lnTo>
                    <a:pt x="345" y="1253"/>
                  </a:lnTo>
                  <a:lnTo>
                    <a:pt x="327" y="1249"/>
                  </a:lnTo>
                  <a:lnTo>
                    <a:pt x="309" y="1246"/>
                  </a:lnTo>
                  <a:lnTo>
                    <a:pt x="290" y="1244"/>
                  </a:lnTo>
                  <a:lnTo>
                    <a:pt x="270" y="1242"/>
                  </a:lnTo>
                  <a:lnTo>
                    <a:pt x="248" y="1232"/>
                  </a:lnTo>
                  <a:lnTo>
                    <a:pt x="224" y="1221"/>
                  </a:lnTo>
                  <a:lnTo>
                    <a:pt x="202" y="1210"/>
                  </a:lnTo>
                  <a:lnTo>
                    <a:pt x="178" y="1197"/>
                  </a:lnTo>
                  <a:lnTo>
                    <a:pt x="174" y="1190"/>
                  </a:lnTo>
                  <a:lnTo>
                    <a:pt x="169" y="1185"/>
                  </a:lnTo>
                  <a:lnTo>
                    <a:pt x="164" y="1180"/>
                  </a:lnTo>
                  <a:lnTo>
                    <a:pt x="158" y="1175"/>
                  </a:lnTo>
                  <a:lnTo>
                    <a:pt x="145" y="1165"/>
                  </a:lnTo>
                  <a:lnTo>
                    <a:pt x="135" y="1154"/>
                  </a:lnTo>
                  <a:lnTo>
                    <a:pt x="124" y="1140"/>
                  </a:lnTo>
                  <a:lnTo>
                    <a:pt x="113" y="1126"/>
                  </a:lnTo>
                  <a:lnTo>
                    <a:pt x="102" y="1112"/>
                  </a:lnTo>
                  <a:lnTo>
                    <a:pt x="92" y="1097"/>
                  </a:lnTo>
                  <a:lnTo>
                    <a:pt x="84" y="1082"/>
                  </a:lnTo>
                  <a:lnTo>
                    <a:pt x="76" y="1067"/>
                  </a:lnTo>
                  <a:lnTo>
                    <a:pt x="70" y="1051"/>
                  </a:lnTo>
                  <a:lnTo>
                    <a:pt x="64" y="1035"/>
                  </a:lnTo>
                  <a:lnTo>
                    <a:pt x="59" y="1019"/>
                  </a:lnTo>
                  <a:lnTo>
                    <a:pt x="53" y="1002"/>
                  </a:lnTo>
                  <a:lnTo>
                    <a:pt x="50" y="985"/>
                  </a:lnTo>
                  <a:lnTo>
                    <a:pt x="48" y="969"/>
                  </a:lnTo>
                  <a:lnTo>
                    <a:pt x="47" y="951"/>
                  </a:lnTo>
                  <a:lnTo>
                    <a:pt x="46" y="934"/>
                  </a:lnTo>
                  <a:lnTo>
                    <a:pt x="47" y="917"/>
                  </a:lnTo>
                  <a:lnTo>
                    <a:pt x="49" y="899"/>
                  </a:lnTo>
                  <a:lnTo>
                    <a:pt x="54" y="879"/>
                  </a:lnTo>
                  <a:lnTo>
                    <a:pt x="61" y="858"/>
                  </a:lnTo>
                  <a:lnTo>
                    <a:pt x="68" y="839"/>
                  </a:lnTo>
                  <a:lnTo>
                    <a:pt x="77" y="819"/>
                  </a:lnTo>
                  <a:lnTo>
                    <a:pt x="86" y="800"/>
                  </a:lnTo>
                  <a:lnTo>
                    <a:pt x="96" y="782"/>
                  </a:lnTo>
                  <a:lnTo>
                    <a:pt x="108" y="764"/>
                  </a:lnTo>
                  <a:lnTo>
                    <a:pt x="120" y="746"/>
                  </a:lnTo>
                  <a:lnTo>
                    <a:pt x="132" y="729"/>
                  </a:lnTo>
                  <a:lnTo>
                    <a:pt x="146" y="712"/>
                  </a:lnTo>
                  <a:lnTo>
                    <a:pt x="160" y="696"/>
                  </a:lnTo>
                  <a:lnTo>
                    <a:pt x="174" y="679"/>
                  </a:lnTo>
                  <a:lnTo>
                    <a:pt x="189" y="664"/>
                  </a:lnTo>
                  <a:lnTo>
                    <a:pt x="205" y="649"/>
                  </a:lnTo>
                  <a:lnTo>
                    <a:pt x="221" y="634"/>
                  </a:lnTo>
                  <a:lnTo>
                    <a:pt x="236" y="620"/>
                  </a:lnTo>
                  <a:lnTo>
                    <a:pt x="245" y="614"/>
                  </a:lnTo>
                  <a:lnTo>
                    <a:pt x="252" y="609"/>
                  </a:lnTo>
                  <a:lnTo>
                    <a:pt x="260" y="605"/>
                  </a:lnTo>
                  <a:lnTo>
                    <a:pt x="268" y="602"/>
                  </a:lnTo>
                  <a:lnTo>
                    <a:pt x="285" y="597"/>
                  </a:lnTo>
                  <a:lnTo>
                    <a:pt x="303" y="593"/>
                  </a:lnTo>
                  <a:lnTo>
                    <a:pt x="339" y="588"/>
                  </a:lnTo>
                  <a:lnTo>
                    <a:pt x="375" y="581"/>
                  </a:lnTo>
                  <a:lnTo>
                    <a:pt x="380" y="577"/>
                  </a:lnTo>
                  <a:lnTo>
                    <a:pt x="383" y="572"/>
                  </a:lnTo>
                  <a:lnTo>
                    <a:pt x="385" y="567"/>
                  </a:lnTo>
                  <a:lnTo>
                    <a:pt x="386" y="562"/>
                  </a:lnTo>
                  <a:lnTo>
                    <a:pt x="386" y="551"/>
                  </a:lnTo>
                  <a:lnTo>
                    <a:pt x="386" y="537"/>
                  </a:lnTo>
                  <a:lnTo>
                    <a:pt x="385" y="525"/>
                  </a:lnTo>
                  <a:lnTo>
                    <a:pt x="384" y="513"/>
                  </a:lnTo>
                  <a:lnTo>
                    <a:pt x="385" y="507"/>
                  </a:lnTo>
                  <a:lnTo>
                    <a:pt x="386" y="501"/>
                  </a:lnTo>
                  <a:lnTo>
                    <a:pt x="388" y="494"/>
                  </a:lnTo>
                  <a:lnTo>
                    <a:pt x="391" y="489"/>
                  </a:lnTo>
                  <a:lnTo>
                    <a:pt x="396" y="484"/>
                  </a:lnTo>
                  <a:lnTo>
                    <a:pt x="400" y="479"/>
                  </a:lnTo>
                  <a:lnTo>
                    <a:pt x="406" y="475"/>
                  </a:lnTo>
                  <a:lnTo>
                    <a:pt x="411" y="472"/>
                  </a:lnTo>
                  <a:lnTo>
                    <a:pt x="422" y="467"/>
                  </a:lnTo>
                  <a:lnTo>
                    <a:pt x="434" y="464"/>
                  </a:lnTo>
                  <a:lnTo>
                    <a:pt x="439" y="467"/>
                  </a:lnTo>
                  <a:lnTo>
                    <a:pt x="444" y="469"/>
                  </a:lnTo>
                  <a:lnTo>
                    <a:pt x="449" y="470"/>
                  </a:lnTo>
                  <a:lnTo>
                    <a:pt x="454" y="471"/>
                  </a:lnTo>
                  <a:lnTo>
                    <a:pt x="463" y="471"/>
                  </a:lnTo>
                  <a:lnTo>
                    <a:pt x="474" y="469"/>
                  </a:lnTo>
                  <a:lnTo>
                    <a:pt x="483" y="466"/>
                  </a:lnTo>
                  <a:lnTo>
                    <a:pt x="492" y="462"/>
                  </a:lnTo>
                  <a:lnTo>
                    <a:pt x="501" y="457"/>
                  </a:lnTo>
                  <a:lnTo>
                    <a:pt x="510" y="450"/>
                  </a:lnTo>
                  <a:lnTo>
                    <a:pt x="515" y="442"/>
                  </a:lnTo>
                  <a:lnTo>
                    <a:pt x="520" y="432"/>
                  </a:lnTo>
                  <a:lnTo>
                    <a:pt x="523" y="422"/>
                  </a:lnTo>
                  <a:lnTo>
                    <a:pt x="526" y="412"/>
                  </a:lnTo>
                  <a:lnTo>
                    <a:pt x="530" y="389"/>
                  </a:lnTo>
                  <a:lnTo>
                    <a:pt x="535" y="368"/>
                  </a:lnTo>
                  <a:lnTo>
                    <a:pt x="541" y="353"/>
                  </a:lnTo>
                  <a:lnTo>
                    <a:pt x="546" y="339"/>
                  </a:lnTo>
                  <a:lnTo>
                    <a:pt x="553" y="326"/>
                  </a:lnTo>
                  <a:lnTo>
                    <a:pt x="560" y="312"/>
                  </a:lnTo>
                  <a:lnTo>
                    <a:pt x="568" y="300"/>
                  </a:lnTo>
                  <a:lnTo>
                    <a:pt x="576" y="288"/>
                  </a:lnTo>
                  <a:lnTo>
                    <a:pt x="585" y="276"/>
                  </a:lnTo>
                  <a:lnTo>
                    <a:pt x="594" y="264"/>
                  </a:lnTo>
                  <a:lnTo>
                    <a:pt x="604" y="253"/>
                  </a:lnTo>
                  <a:lnTo>
                    <a:pt x="615" y="242"/>
                  </a:lnTo>
                  <a:lnTo>
                    <a:pt x="626" y="232"/>
                  </a:lnTo>
                  <a:lnTo>
                    <a:pt x="636" y="223"/>
                  </a:lnTo>
                  <a:lnTo>
                    <a:pt x="648" y="213"/>
                  </a:lnTo>
                  <a:lnTo>
                    <a:pt x="660" y="204"/>
                  </a:lnTo>
                  <a:lnTo>
                    <a:pt x="672" y="195"/>
                  </a:lnTo>
                  <a:lnTo>
                    <a:pt x="685" y="187"/>
                  </a:lnTo>
                  <a:lnTo>
                    <a:pt x="711" y="172"/>
                  </a:lnTo>
                  <a:lnTo>
                    <a:pt x="738" y="159"/>
                  </a:lnTo>
                  <a:lnTo>
                    <a:pt x="766" y="147"/>
                  </a:lnTo>
                  <a:lnTo>
                    <a:pt x="795" y="138"/>
                  </a:lnTo>
                  <a:lnTo>
                    <a:pt x="823" y="130"/>
                  </a:lnTo>
                  <a:lnTo>
                    <a:pt x="853" y="123"/>
                  </a:lnTo>
                  <a:lnTo>
                    <a:pt x="881" y="119"/>
                  </a:lnTo>
                  <a:lnTo>
                    <a:pt x="911" y="117"/>
                  </a:lnTo>
                  <a:lnTo>
                    <a:pt x="917" y="115"/>
                  </a:lnTo>
                  <a:lnTo>
                    <a:pt x="924" y="113"/>
                  </a:lnTo>
                  <a:lnTo>
                    <a:pt x="931" y="113"/>
                  </a:lnTo>
                  <a:lnTo>
                    <a:pt x="938" y="113"/>
                  </a:lnTo>
                  <a:lnTo>
                    <a:pt x="952" y="113"/>
                  </a:lnTo>
                  <a:lnTo>
                    <a:pt x="966" y="114"/>
                  </a:lnTo>
                  <a:lnTo>
                    <a:pt x="980" y="115"/>
                  </a:lnTo>
                  <a:lnTo>
                    <a:pt x="994" y="114"/>
                  </a:lnTo>
                  <a:lnTo>
                    <a:pt x="1000" y="112"/>
                  </a:lnTo>
                  <a:lnTo>
                    <a:pt x="1006" y="110"/>
                  </a:lnTo>
                  <a:lnTo>
                    <a:pt x="1012" y="107"/>
                  </a:lnTo>
                  <a:lnTo>
                    <a:pt x="1018" y="103"/>
                  </a:lnTo>
                  <a:lnTo>
                    <a:pt x="1055" y="106"/>
                  </a:lnTo>
                  <a:lnTo>
                    <a:pt x="1092" y="108"/>
                  </a:lnTo>
                  <a:lnTo>
                    <a:pt x="1128" y="109"/>
                  </a:lnTo>
                  <a:lnTo>
                    <a:pt x="1165" y="109"/>
                  </a:lnTo>
                  <a:lnTo>
                    <a:pt x="1235" y="109"/>
                  </a:lnTo>
                  <a:lnTo>
                    <a:pt x="1306" y="108"/>
                  </a:lnTo>
                  <a:lnTo>
                    <a:pt x="1376" y="106"/>
                  </a:lnTo>
                  <a:lnTo>
                    <a:pt x="1445" y="105"/>
                  </a:lnTo>
                  <a:lnTo>
                    <a:pt x="1513" y="104"/>
                  </a:lnTo>
                  <a:lnTo>
                    <a:pt x="1582" y="106"/>
                  </a:lnTo>
                  <a:lnTo>
                    <a:pt x="1647" y="103"/>
                  </a:lnTo>
                  <a:lnTo>
                    <a:pt x="1714" y="102"/>
                  </a:lnTo>
                  <a:lnTo>
                    <a:pt x="1782" y="101"/>
                  </a:lnTo>
                  <a:lnTo>
                    <a:pt x="1850" y="101"/>
                  </a:lnTo>
                  <a:lnTo>
                    <a:pt x="1918" y="101"/>
                  </a:lnTo>
                  <a:lnTo>
                    <a:pt x="1986" y="100"/>
                  </a:lnTo>
                  <a:lnTo>
                    <a:pt x="2054" y="99"/>
                  </a:lnTo>
                  <a:lnTo>
                    <a:pt x="2120" y="97"/>
                  </a:lnTo>
                  <a:lnTo>
                    <a:pt x="2205" y="96"/>
                  </a:lnTo>
                  <a:lnTo>
                    <a:pt x="2291" y="95"/>
                  </a:lnTo>
                  <a:lnTo>
                    <a:pt x="2379" y="93"/>
                  </a:lnTo>
                  <a:lnTo>
                    <a:pt x="2467" y="91"/>
                  </a:lnTo>
                  <a:lnTo>
                    <a:pt x="2555" y="90"/>
                  </a:lnTo>
                  <a:lnTo>
                    <a:pt x="2641" y="88"/>
                  </a:lnTo>
                  <a:lnTo>
                    <a:pt x="2726" y="88"/>
                  </a:lnTo>
                  <a:lnTo>
                    <a:pt x="2807" y="89"/>
                  </a:lnTo>
                  <a:lnTo>
                    <a:pt x="2957" y="88"/>
                  </a:lnTo>
                  <a:lnTo>
                    <a:pt x="3205" y="87"/>
                  </a:lnTo>
                  <a:lnTo>
                    <a:pt x="3539" y="86"/>
                  </a:lnTo>
                  <a:lnTo>
                    <a:pt x="3944" y="85"/>
                  </a:lnTo>
                  <a:lnTo>
                    <a:pt x="4405" y="84"/>
                  </a:lnTo>
                  <a:lnTo>
                    <a:pt x="4909" y="81"/>
                  </a:lnTo>
                  <a:lnTo>
                    <a:pt x="5442" y="80"/>
                  </a:lnTo>
                  <a:lnTo>
                    <a:pt x="5989" y="78"/>
                  </a:lnTo>
                  <a:lnTo>
                    <a:pt x="6536" y="77"/>
                  </a:lnTo>
                  <a:lnTo>
                    <a:pt x="7068" y="75"/>
                  </a:lnTo>
                  <a:lnTo>
                    <a:pt x="7572" y="74"/>
                  </a:lnTo>
                  <a:lnTo>
                    <a:pt x="8034" y="72"/>
                  </a:lnTo>
                  <a:lnTo>
                    <a:pt x="8440" y="71"/>
                  </a:lnTo>
                  <a:lnTo>
                    <a:pt x="8775" y="69"/>
                  </a:lnTo>
                  <a:lnTo>
                    <a:pt x="9026" y="68"/>
                  </a:lnTo>
                  <a:lnTo>
                    <a:pt x="9177" y="67"/>
                  </a:lnTo>
                  <a:lnTo>
                    <a:pt x="9264" y="64"/>
                  </a:lnTo>
                  <a:lnTo>
                    <a:pt x="9352" y="62"/>
                  </a:lnTo>
                  <a:lnTo>
                    <a:pt x="9441" y="61"/>
                  </a:lnTo>
                  <a:lnTo>
                    <a:pt x="9530" y="61"/>
                  </a:lnTo>
                  <a:lnTo>
                    <a:pt x="9619" y="61"/>
                  </a:lnTo>
                  <a:lnTo>
                    <a:pt x="9708" y="61"/>
                  </a:lnTo>
                  <a:lnTo>
                    <a:pt x="9796" y="62"/>
                  </a:lnTo>
                  <a:lnTo>
                    <a:pt x="9884" y="62"/>
                  </a:lnTo>
                  <a:lnTo>
                    <a:pt x="9917" y="64"/>
                  </a:lnTo>
                  <a:lnTo>
                    <a:pt x="9949" y="67"/>
                  </a:lnTo>
                  <a:lnTo>
                    <a:pt x="9965" y="69"/>
                  </a:lnTo>
                  <a:lnTo>
                    <a:pt x="9982" y="70"/>
                  </a:lnTo>
                  <a:lnTo>
                    <a:pt x="9998" y="69"/>
                  </a:lnTo>
                  <a:lnTo>
                    <a:pt x="10014" y="66"/>
                  </a:lnTo>
                  <a:lnTo>
                    <a:pt x="10031" y="70"/>
                  </a:lnTo>
                  <a:lnTo>
                    <a:pt x="10048" y="72"/>
                  </a:lnTo>
                  <a:lnTo>
                    <a:pt x="10065" y="73"/>
                  </a:lnTo>
                  <a:lnTo>
                    <a:pt x="10083" y="73"/>
                  </a:lnTo>
                  <a:lnTo>
                    <a:pt x="10117" y="72"/>
                  </a:lnTo>
                  <a:lnTo>
                    <a:pt x="10151" y="70"/>
                  </a:lnTo>
                  <a:lnTo>
                    <a:pt x="10168" y="69"/>
                  </a:lnTo>
                  <a:lnTo>
                    <a:pt x="10184" y="69"/>
                  </a:lnTo>
                  <a:lnTo>
                    <a:pt x="10200" y="69"/>
                  </a:lnTo>
                  <a:lnTo>
                    <a:pt x="10217" y="71"/>
                  </a:lnTo>
                  <a:lnTo>
                    <a:pt x="10232" y="74"/>
                  </a:lnTo>
                  <a:lnTo>
                    <a:pt x="10248" y="79"/>
                  </a:lnTo>
                  <a:lnTo>
                    <a:pt x="10264" y="86"/>
                  </a:lnTo>
                  <a:lnTo>
                    <a:pt x="10278" y="94"/>
                  </a:lnTo>
                  <a:lnTo>
                    <a:pt x="10294" y="101"/>
                  </a:lnTo>
                  <a:lnTo>
                    <a:pt x="10310" y="109"/>
                  </a:lnTo>
                  <a:lnTo>
                    <a:pt x="10325" y="117"/>
                  </a:lnTo>
                  <a:lnTo>
                    <a:pt x="10340" y="126"/>
                  </a:lnTo>
                  <a:lnTo>
                    <a:pt x="10356" y="136"/>
                  </a:lnTo>
                  <a:lnTo>
                    <a:pt x="10370" y="146"/>
                  </a:lnTo>
                  <a:lnTo>
                    <a:pt x="10385" y="157"/>
                  </a:lnTo>
                  <a:lnTo>
                    <a:pt x="10399" y="168"/>
                  </a:lnTo>
                  <a:lnTo>
                    <a:pt x="10412" y="180"/>
                  </a:lnTo>
                  <a:lnTo>
                    <a:pt x="10425" y="193"/>
                  </a:lnTo>
                  <a:lnTo>
                    <a:pt x="10437" y="206"/>
                  </a:lnTo>
                  <a:lnTo>
                    <a:pt x="10449" y="219"/>
                  </a:lnTo>
                  <a:lnTo>
                    <a:pt x="10459" y="234"/>
                  </a:lnTo>
                  <a:lnTo>
                    <a:pt x="10468" y="248"/>
                  </a:lnTo>
                  <a:lnTo>
                    <a:pt x="10477" y="263"/>
                  </a:lnTo>
                  <a:lnTo>
                    <a:pt x="10484" y="280"/>
                  </a:lnTo>
                  <a:lnTo>
                    <a:pt x="10493" y="284"/>
                  </a:lnTo>
                  <a:lnTo>
                    <a:pt x="10500" y="289"/>
                  </a:lnTo>
                  <a:lnTo>
                    <a:pt x="10506" y="295"/>
                  </a:lnTo>
                  <a:lnTo>
                    <a:pt x="10511" y="301"/>
                  </a:lnTo>
                  <a:lnTo>
                    <a:pt x="10517" y="307"/>
                  </a:lnTo>
                  <a:lnTo>
                    <a:pt x="10523" y="312"/>
                  </a:lnTo>
                  <a:lnTo>
                    <a:pt x="10526" y="315"/>
                  </a:lnTo>
                  <a:lnTo>
                    <a:pt x="10530" y="317"/>
                  </a:lnTo>
                  <a:lnTo>
                    <a:pt x="10536" y="318"/>
                  </a:lnTo>
                  <a:lnTo>
                    <a:pt x="10540" y="319"/>
                  </a:lnTo>
                  <a:lnTo>
                    <a:pt x="10547" y="317"/>
                  </a:lnTo>
                  <a:lnTo>
                    <a:pt x="10553" y="316"/>
                  </a:lnTo>
                  <a:lnTo>
                    <a:pt x="10558" y="316"/>
                  </a:lnTo>
                  <a:lnTo>
                    <a:pt x="10564" y="316"/>
                  </a:lnTo>
                  <a:lnTo>
                    <a:pt x="10576" y="318"/>
                  </a:lnTo>
                  <a:lnTo>
                    <a:pt x="10588" y="322"/>
                  </a:lnTo>
                  <a:lnTo>
                    <a:pt x="10599" y="326"/>
                  </a:lnTo>
                  <a:lnTo>
                    <a:pt x="10610" y="329"/>
                  </a:lnTo>
                  <a:lnTo>
                    <a:pt x="10621" y="332"/>
                  </a:lnTo>
                  <a:lnTo>
                    <a:pt x="10633" y="333"/>
                  </a:lnTo>
                  <a:lnTo>
                    <a:pt x="10640" y="333"/>
                  </a:lnTo>
                  <a:lnTo>
                    <a:pt x="10647" y="334"/>
                  </a:lnTo>
                  <a:lnTo>
                    <a:pt x="10653" y="335"/>
                  </a:lnTo>
                  <a:lnTo>
                    <a:pt x="10659" y="337"/>
                  </a:lnTo>
                  <a:lnTo>
                    <a:pt x="10665" y="339"/>
                  </a:lnTo>
                  <a:lnTo>
                    <a:pt x="10672" y="343"/>
                  </a:lnTo>
                  <a:lnTo>
                    <a:pt x="10677" y="346"/>
                  </a:lnTo>
                  <a:lnTo>
                    <a:pt x="10682" y="350"/>
                  </a:lnTo>
                  <a:lnTo>
                    <a:pt x="10691" y="361"/>
                  </a:lnTo>
                  <a:lnTo>
                    <a:pt x="10699" y="371"/>
                  </a:lnTo>
                  <a:lnTo>
                    <a:pt x="10706" y="382"/>
                  </a:lnTo>
                  <a:lnTo>
                    <a:pt x="10712" y="393"/>
                  </a:lnTo>
                  <a:lnTo>
                    <a:pt x="10715" y="403"/>
                  </a:lnTo>
                  <a:lnTo>
                    <a:pt x="10718" y="414"/>
                  </a:lnTo>
                  <a:lnTo>
                    <a:pt x="10719" y="425"/>
                  </a:lnTo>
                  <a:lnTo>
                    <a:pt x="10720" y="435"/>
                  </a:lnTo>
                  <a:lnTo>
                    <a:pt x="10721" y="440"/>
                  </a:lnTo>
                  <a:lnTo>
                    <a:pt x="10722" y="445"/>
                  </a:lnTo>
                  <a:lnTo>
                    <a:pt x="10724" y="449"/>
                  </a:lnTo>
                  <a:lnTo>
                    <a:pt x="10726" y="455"/>
                  </a:lnTo>
                  <a:lnTo>
                    <a:pt x="10729" y="459"/>
                  </a:lnTo>
                  <a:lnTo>
                    <a:pt x="10733" y="462"/>
                  </a:lnTo>
                  <a:lnTo>
                    <a:pt x="10737" y="465"/>
                  </a:lnTo>
                  <a:lnTo>
                    <a:pt x="10743" y="467"/>
                  </a:lnTo>
                  <a:lnTo>
                    <a:pt x="10784" y="481"/>
                  </a:lnTo>
                  <a:lnTo>
                    <a:pt x="10826" y="495"/>
                  </a:lnTo>
                  <a:lnTo>
                    <a:pt x="10836" y="500"/>
                  </a:lnTo>
                  <a:lnTo>
                    <a:pt x="10846" y="505"/>
                  </a:lnTo>
                  <a:lnTo>
                    <a:pt x="10855" y="511"/>
                  </a:lnTo>
                  <a:lnTo>
                    <a:pt x="10864" y="517"/>
                  </a:lnTo>
                  <a:lnTo>
                    <a:pt x="10872" y="524"/>
                  </a:lnTo>
                  <a:lnTo>
                    <a:pt x="10879" y="532"/>
                  </a:lnTo>
                  <a:lnTo>
                    <a:pt x="10885" y="541"/>
                  </a:lnTo>
                  <a:lnTo>
                    <a:pt x="10891" y="552"/>
                  </a:lnTo>
                  <a:lnTo>
                    <a:pt x="10903" y="568"/>
                  </a:lnTo>
                  <a:lnTo>
                    <a:pt x="10913" y="584"/>
                  </a:lnTo>
                  <a:lnTo>
                    <a:pt x="10922" y="601"/>
                  </a:lnTo>
                  <a:lnTo>
                    <a:pt x="10930" y="619"/>
                  </a:lnTo>
                  <a:lnTo>
                    <a:pt x="10943" y="656"/>
                  </a:lnTo>
                  <a:lnTo>
                    <a:pt x="10956" y="693"/>
                  </a:lnTo>
                  <a:lnTo>
                    <a:pt x="10967" y="731"/>
                  </a:lnTo>
                  <a:lnTo>
                    <a:pt x="10981" y="767"/>
                  </a:lnTo>
                  <a:lnTo>
                    <a:pt x="10989" y="786"/>
                  </a:lnTo>
                  <a:lnTo>
                    <a:pt x="10998" y="803"/>
                  </a:lnTo>
                  <a:lnTo>
                    <a:pt x="11008" y="820"/>
                  </a:lnTo>
                  <a:lnTo>
                    <a:pt x="11020" y="837"/>
                  </a:lnTo>
                  <a:lnTo>
                    <a:pt x="11014" y="852"/>
                  </a:lnTo>
                  <a:lnTo>
                    <a:pt x="11008" y="868"/>
                  </a:lnTo>
                  <a:lnTo>
                    <a:pt x="11001" y="884"/>
                  </a:lnTo>
                  <a:lnTo>
                    <a:pt x="10993" y="900"/>
                  </a:lnTo>
                  <a:lnTo>
                    <a:pt x="10976" y="931"/>
                  </a:lnTo>
                  <a:lnTo>
                    <a:pt x="10959" y="960"/>
                  </a:lnTo>
                  <a:lnTo>
                    <a:pt x="10939" y="991"/>
                  </a:lnTo>
                  <a:lnTo>
                    <a:pt x="10921" y="1021"/>
                  </a:lnTo>
                  <a:lnTo>
                    <a:pt x="10903" y="1051"/>
                  </a:lnTo>
                  <a:lnTo>
                    <a:pt x="10885" y="1081"/>
                  </a:lnTo>
                  <a:close/>
                  <a:moveTo>
                    <a:pt x="10879" y="859"/>
                  </a:moveTo>
                  <a:lnTo>
                    <a:pt x="10877" y="877"/>
                  </a:lnTo>
                  <a:lnTo>
                    <a:pt x="10874" y="894"/>
                  </a:lnTo>
                  <a:lnTo>
                    <a:pt x="10870" y="911"/>
                  </a:lnTo>
                  <a:lnTo>
                    <a:pt x="10865" y="929"/>
                  </a:lnTo>
                  <a:lnTo>
                    <a:pt x="10859" y="945"/>
                  </a:lnTo>
                  <a:lnTo>
                    <a:pt x="10851" y="961"/>
                  </a:lnTo>
                  <a:lnTo>
                    <a:pt x="10844" y="978"/>
                  </a:lnTo>
                  <a:lnTo>
                    <a:pt x="10835" y="993"/>
                  </a:lnTo>
                  <a:lnTo>
                    <a:pt x="10825" y="1007"/>
                  </a:lnTo>
                  <a:lnTo>
                    <a:pt x="10814" y="1021"/>
                  </a:lnTo>
                  <a:lnTo>
                    <a:pt x="10802" y="1034"/>
                  </a:lnTo>
                  <a:lnTo>
                    <a:pt x="10789" y="1046"/>
                  </a:lnTo>
                  <a:lnTo>
                    <a:pt x="10776" y="1058"/>
                  </a:lnTo>
                  <a:lnTo>
                    <a:pt x="10761" y="1067"/>
                  </a:lnTo>
                  <a:lnTo>
                    <a:pt x="10747" y="1076"/>
                  </a:lnTo>
                  <a:lnTo>
                    <a:pt x="10731" y="1083"/>
                  </a:lnTo>
                  <a:lnTo>
                    <a:pt x="10723" y="1085"/>
                  </a:lnTo>
                  <a:lnTo>
                    <a:pt x="10713" y="1087"/>
                  </a:lnTo>
                  <a:lnTo>
                    <a:pt x="10704" y="1089"/>
                  </a:lnTo>
                  <a:lnTo>
                    <a:pt x="10695" y="1090"/>
                  </a:lnTo>
                  <a:lnTo>
                    <a:pt x="10687" y="1090"/>
                  </a:lnTo>
                  <a:lnTo>
                    <a:pt x="10678" y="1090"/>
                  </a:lnTo>
                  <a:lnTo>
                    <a:pt x="10668" y="1089"/>
                  </a:lnTo>
                  <a:lnTo>
                    <a:pt x="10660" y="1088"/>
                  </a:lnTo>
                  <a:lnTo>
                    <a:pt x="10651" y="1086"/>
                  </a:lnTo>
                  <a:lnTo>
                    <a:pt x="10643" y="1084"/>
                  </a:lnTo>
                  <a:lnTo>
                    <a:pt x="10635" y="1081"/>
                  </a:lnTo>
                  <a:lnTo>
                    <a:pt x="10627" y="1077"/>
                  </a:lnTo>
                  <a:lnTo>
                    <a:pt x="10619" y="1073"/>
                  </a:lnTo>
                  <a:lnTo>
                    <a:pt x="10612" y="1068"/>
                  </a:lnTo>
                  <a:lnTo>
                    <a:pt x="10605" y="1063"/>
                  </a:lnTo>
                  <a:lnTo>
                    <a:pt x="10599" y="1057"/>
                  </a:lnTo>
                  <a:lnTo>
                    <a:pt x="10594" y="1050"/>
                  </a:lnTo>
                  <a:lnTo>
                    <a:pt x="10589" y="1044"/>
                  </a:lnTo>
                  <a:lnTo>
                    <a:pt x="10585" y="1037"/>
                  </a:lnTo>
                  <a:lnTo>
                    <a:pt x="10582" y="1030"/>
                  </a:lnTo>
                  <a:lnTo>
                    <a:pt x="10579" y="1023"/>
                  </a:lnTo>
                  <a:lnTo>
                    <a:pt x="10575" y="1016"/>
                  </a:lnTo>
                  <a:lnTo>
                    <a:pt x="10573" y="1007"/>
                  </a:lnTo>
                  <a:lnTo>
                    <a:pt x="10572" y="999"/>
                  </a:lnTo>
                  <a:lnTo>
                    <a:pt x="10571" y="991"/>
                  </a:lnTo>
                  <a:lnTo>
                    <a:pt x="10571" y="983"/>
                  </a:lnTo>
                  <a:lnTo>
                    <a:pt x="10571" y="975"/>
                  </a:lnTo>
                  <a:lnTo>
                    <a:pt x="10572" y="967"/>
                  </a:lnTo>
                  <a:lnTo>
                    <a:pt x="10574" y="959"/>
                  </a:lnTo>
                  <a:lnTo>
                    <a:pt x="10576" y="951"/>
                  </a:lnTo>
                  <a:lnTo>
                    <a:pt x="10580" y="944"/>
                  </a:lnTo>
                  <a:lnTo>
                    <a:pt x="10584" y="937"/>
                  </a:lnTo>
                  <a:lnTo>
                    <a:pt x="10590" y="928"/>
                  </a:lnTo>
                  <a:lnTo>
                    <a:pt x="10598" y="922"/>
                  </a:lnTo>
                  <a:lnTo>
                    <a:pt x="10606" y="917"/>
                  </a:lnTo>
                  <a:lnTo>
                    <a:pt x="10614" y="913"/>
                  </a:lnTo>
                  <a:lnTo>
                    <a:pt x="10634" y="909"/>
                  </a:lnTo>
                  <a:lnTo>
                    <a:pt x="10653" y="908"/>
                  </a:lnTo>
                  <a:lnTo>
                    <a:pt x="10662" y="907"/>
                  </a:lnTo>
                  <a:lnTo>
                    <a:pt x="10672" y="905"/>
                  </a:lnTo>
                  <a:lnTo>
                    <a:pt x="10681" y="903"/>
                  </a:lnTo>
                  <a:lnTo>
                    <a:pt x="10689" y="900"/>
                  </a:lnTo>
                  <a:lnTo>
                    <a:pt x="10697" y="895"/>
                  </a:lnTo>
                  <a:lnTo>
                    <a:pt x="10704" y="888"/>
                  </a:lnTo>
                  <a:lnTo>
                    <a:pt x="10707" y="884"/>
                  </a:lnTo>
                  <a:lnTo>
                    <a:pt x="10710" y="879"/>
                  </a:lnTo>
                  <a:lnTo>
                    <a:pt x="10713" y="874"/>
                  </a:lnTo>
                  <a:lnTo>
                    <a:pt x="10715" y="867"/>
                  </a:lnTo>
                  <a:lnTo>
                    <a:pt x="10718" y="849"/>
                  </a:lnTo>
                  <a:lnTo>
                    <a:pt x="10719" y="830"/>
                  </a:lnTo>
                  <a:lnTo>
                    <a:pt x="10720" y="810"/>
                  </a:lnTo>
                  <a:lnTo>
                    <a:pt x="10718" y="791"/>
                  </a:lnTo>
                  <a:lnTo>
                    <a:pt x="10717" y="782"/>
                  </a:lnTo>
                  <a:lnTo>
                    <a:pt x="10714" y="772"/>
                  </a:lnTo>
                  <a:lnTo>
                    <a:pt x="10711" y="763"/>
                  </a:lnTo>
                  <a:lnTo>
                    <a:pt x="10708" y="754"/>
                  </a:lnTo>
                  <a:lnTo>
                    <a:pt x="10704" y="746"/>
                  </a:lnTo>
                  <a:lnTo>
                    <a:pt x="10700" y="738"/>
                  </a:lnTo>
                  <a:lnTo>
                    <a:pt x="10694" y="731"/>
                  </a:lnTo>
                  <a:lnTo>
                    <a:pt x="10688" y="723"/>
                  </a:lnTo>
                  <a:lnTo>
                    <a:pt x="10682" y="721"/>
                  </a:lnTo>
                  <a:lnTo>
                    <a:pt x="10675" y="719"/>
                  </a:lnTo>
                  <a:lnTo>
                    <a:pt x="10668" y="717"/>
                  </a:lnTo>
                  <a:lnTo>
                    <a:pt x="10661" y="716"/>
                  </a:lnTo>
                  <a:lnTo>
                    <a:pt x="10647" y="715"/>
                  </a:lnTo>
                  <a:lnTo>
                    <a:pt x="10634" y="715"/>
                  </a:lnTo>
                  <a:lnTo>
                    <a:pt x="10620" y="713"/>
                  </a:lnTo>
                  <a:lnTo>
                    <a:pt x="10608" y="710"/>
                  </a:lnTo>
                  <a:lnTo>
                    <a:pt x="10602" y="708"/>
                  </a:lnTo>
                  <a:lnTo>
                    <a:pt x="10596" y="705"/>
                  </a:lnTo>
                  <a:lnTo>
                    <a:pt x="10591" y="702"/>
                  </a:lnTo>
                  <a:lnTo>
                    <a:pt x="10587" y="697"/>
                  </a:lnTo>
                  <a:lnTo>
                    <a:pt x="10581" y="688"/>
                  </a:lnTo>
                  <a:lnTo>
                    <a:pt x="10576" y="677"/>
                  </a:lnTo>
                  <a:lnTo>
                    <a:pt x="10572" y="667"/>
                  </a:lnTo>
                  <a:lnTo>
                    <a:pt x="10569" y="656"/>
                  </a:lnTo>
                  <a:lnTo>
                    <a:pt x="10567" y="645"/>
                  </a:lnTo>
                  <a:lnTo>
                    <a:pt x="10567" y="633"/>
                  </a:lnTo>
                  <a:lnTo>
                    <a:pt x="10568" y="622"/>
                  </a:lnTo>
                  <a:lnTo>
                    <a:pt x="10570" y="611"/>
                  </a:lnTo>
                  <a:lnTo>
                    <a:pt x="10573" y="605"/>
                  </a:lnTo>
                  <a:lnTo>
                    <a:pt x="10575" y="600"/>
                  </a:lnTo>
                  <a:lnTo>
                    <a:pt x="10579" y="595"/>
                  </a:lnTo>
                  <a:lnTo>
                    <a:pt x="10583" y="589"/>
                  </a:lnTo>
                  <a:lnTo>
                    <a:pt x="10592" y="581"/>
                  </a:lnTo>
                  <a:lnTo>
                    <a:pt x="10602" y="575"/>
                  </a:lnTo>
                  <a:lnTo>
                    <a:pt x="10626" y="565"/>
                  </a:lnTo>
                  <a:lnTo>
                    <a:pt x="10648" y="558"/>
                  </a:lnTo>
                  <a:lnTo>
                    <a:pt x="10658" y="558"/>
                  </a:lnTo>
                  <a:lnTo>
                    <a:pt x="10669" y="559"/>
                  </a:lnTo>
                  <a:lnTo>
                    <a:pt x="10680" y="561"/>
                  </a:lnTo>
                  <a:lnTo>
                    <a:pt x="10690" y="563"/>
                  </a:lnTo>
                  <a:lnTo>
                    <a:pt x="10700" y="566"/>
                  </a:lnTo>
                  <a:lnTo>
                    <a:pt x="10709" y="570"/>
                  </a:lnTo>
                  <a:lnTo>
                    <a:pt x="10719" y="574"/>
                  </a:lnTo>
                  <a:lnTo>
                    <a:pt x="10728" y="578"/>
                  </a:lnTo>
                  <a:lnTo>
                    <a:pt x="10746" y="589"/>
                  </a:lnTo>
                  <a:lnTo>
                    <a:pt x="10763" y="602"/>
                  </a:lnTo>
                  <a:lnTo>
                    <a:pt x="10778" y="615"/>
                  </a:lnTo>
                  <a:lnTo>
                    <a:pt x="10792" y="629"/>
                  </a:lnTo>
                  <a:lnTo>
                    <a:pt x="10803" y="643"/>
                  </a:lnTo>
                  <a:lnTo>
                    <a:pt x="10815" y="657"/>
                  </a:lnTo>
                  <a:lnTo>
                    <a:pt x="10825" y="670"/>
                  </a:lnTo>
                  <a:lnTo>
                    <a:pt x="10835" y="686"/>
                  </a:lnTo>
                  <a:lnTo>
                    <a:pt x="10853" y="715"/>
                  </a:lnTo>
                  <a:lnTo>
                    <a:pt x="10873" y="746"/>
                  </a:lnTo>
                  <a:lnTo>
                    <a:pt x="10881" y="769"/>
                  </a:lnTo>
                  <a:lnTo>
                    <a:pt x="10890" y="794"/>
                  </a:lnTo>
                  <a:lnTo>
                    <a:pt x="10893" y="807"/>
                  </a:lnTo>
                  <a:lnTo>
                    <a:pt x="10894" y="819"/>
                  </a:lnTo>
                  <a:lnTo>
                    <a:pt x="10894" y="827"/>
                  </a:lnTo>
                  <a:lnTo>
                    <a:pt x="10894" y="834"/>
                  </a:lnTo>
                  <a:lnTo>
                    <a:pt x="10893" y="840"/>
                  </a:lnTo>
                  <a:lnTo>
                    <a:pt x="10891" y="847"/>
                  </a:lnTo>
                  <a:lnTo>
                    <a:pt x="10879" y="859"/>
                  </a:lnTo>
                  <a:close/>
                  <a:moveTo>
                    <a:pt x="10728" y="1046"/>
                  </a:moveTo>
                  <a:lnTo>
                    <a:pt x="10721" y="1049"/>
                  </a:lnTo>
                  <a:lnTo>
                    <a:pt x="10714" y="1050"/>
                  </a:lnTo>
                  <a:lnTo>
                    <a:pt x="10708" y="1051"/>
                  </a:lnTo>
                  <a:lnTo>
                    <a:pt x="10701" y="1052"/>
                  </a:lnTo>
                  <a:lnTo>
                    <a:pt x="10689" y="1050"/>
                  </a:lnTo>
                  <a:lnTo>
                    <a:pt x="10676" y="1046"/>
                  </a:lnTo>
                  <a:lnTo>
                    <a:pt x="10668" y="1042"/>
                  </a:lnTo>
                  <a:lnTo>
                    <a:pt x="10661" y="1037"/>
                  </a:lnTo>
                  <a:lnTo>
                    <a:pt x="10655" y="1031"/>
                  </a:lnTo>
                  <a:lnTo>
                    <a:pt x="10649" y="1025"/>
                  </a:lnTo>
                  <a:lnTo>
                    <a:pt x="10643" y="1019"/>
                  </a:lnTo>
                  <a:lnTo>
                    <a:pt x="10639" y="1012"/>
                  </a:lnTo>
                  <a:lnTo>
                    <a:pt x="10637" y="1003"/>
                  </a:lnTo>
                  <a:lnTo>
                    <a:pt x="10636" y="995"/>
                  </a:lnTo>
                  <a:lnTo>
                    <a:pt x="10636" y="988"/>
                  </a:lnTo>
                  <a:lnTo>
                    <a:pt x="10637" y="982"/>
                  </a:lnTo>
                  <a:lnTo>
                    <a:pt x="10638" y="975"/>
                  </a:lnTo>
                  <a:lnTo>
                    <a:pt x="10640" y="968"/>
                  </a:lnTo>
                  <a:lnTo>
                    <a:pt x="10643" y="961"/>
                  </a:lnTo>
                  <a:lnTo>
                    <a:pt x="10647" y="956"/>
                  </a:lnTo>
                  <a:lnTo>
                    <a:pt x="10650" y="954"/>
                  </a:lnTo>
                  <a:lnTo>
                    <a:pt x="10653" y="952"/>
                  </a:lnTo>
                  <a:lnTo>
                    <a:pt x="10656" y="951"/>
                  </a:lnTo>
                  <a:lnTo>
                    <a:pt x="10660" y="951"/>
                  </a:lnTo>
                  <a:lnTo>
                    <a:pt x="10672" y="956"/>
                  </a:lnTo>
                  <a:lnTo>
                    <a:pt x="10683" y="961"/>
                  </a:lnTo>
                  <a:lnTo>
                    <a:pt x="10688" y="964"/>
                  </a:lnTo>
                  <a:lnTo>
                    <a:pt x="10695" y="965"/>
                  </a:lnTo>
                  <a:lnTo>
                    <a:pt x="10701" y="965"/>
                  </a:lnTo>
                  <a:lnTo>
                    <a:pt x="10709" y="964"/>
                  </a:lnTo>
                  <a:lnTo>
                    <a:pt x="10717" y="947"/>
                  </a:lnTo>
                  <a:lnTo>
                    <a:pt x="10722" y="931"/>
                  </a:lnTo>
                  <a:lnTo>
                    <a:pt x="10726" y="923"/>
                  </a:lnTo>
                  <a:lnTo>
                    <a:pt x="10731" y="917"/>
                  </a:lnTo>
                  <a:lnTo>
                    <a:pt x="10734" y="913"/>
                  </a:lnTo>
                  <a:lnTo>
                    <a:pt x="10737" y="910"/>
                  </a:lnTo>
                  <a:lnTo>
                    <a:pt x="10741" y="908"/>
                  </a:lnTo>
                  <a:lnTo>
                    <a:pt x="10746" y="907"/>
                  </a:lnTo>
                  <a:lnTo>
                    <a:pt x="10751" y="893"/>
                  </a:lnTo>
                  <a:lnTo>
                    <a:pt x="10754" y="878"/>
                  </a:lnTo>
                  <a:lnTo>
                    <a:pt x="10757" y="862"/>
                  </a:lnTo>
                  <a:lnTo>
                    <a:pt x="10759" y="848"/>
                  </a:lnTo>
                  <a:lnTo>
                    <a:pt x="10760" y="833"/>
                  </a:lnTo>
                  <a:lnTo>
                    <a:pt x="10760" y="817"/>
                  </a:lnTo>
                  <a:lnTo>
                    <a:pt x="10759" y="802"/>
                  </a:lnTo>
                  <a:lnTo>
                    <a:pt x="10758" y="787"/>
                  </a:lnTo>
                  <a:lnTo>
                    <a:pt x="10755" y="772"/>
                  </a:lnTo>
                  <a:lnTo>
                    <a:pt x="10752" y="757"/>
                  </a:lnTo>
                  <a:lnTo>
                    <a:pt x="10747" y="743"/>
                  </a:lnTo>
                  <a:lnTo>
                    <a:pt x="10742" y="729"/>
                  </a:lnTo>
                  <a:lnTo>
                    <a:pt x="10736" y="715"/>
                  </a:lnTo>
                  <a:lnTo>
                    <a:pt x="10729" y="702"/>
                  </a:lnTo>
                  <a:lnTo>
                    <a:pt x="10722" y="690"/>
                  </a:lnTo>
                  <a:lnTo>
                    <a:pt x="10712" y="677"/>
                  </a:lnTo>
                  <a:lnTo>
                    <a:pt x="10707" y="673"/>
                  </a:lnTo>
                  <a:lnTo>
                    <a:pt x="10701" y="672"/>
                  </a:lnTo>
                  <a:lnTo>
                    <a:pt x="10695" y="671"/>
                  </a:lnTo>
                  <a:lnTo>
                    <a:pt x="10688" y="671"/>
                  </a:lnTo>
                  <a:lnTo>
                    <a:pt x="10675" y="673"/>
                  </a:lnTo>
                  <a:lnTo>
                    <a:pt x="10660" y="676"/>
                  </a:lnTo>
                  <a:lnTo>
                    <a:pt x="10653" y="677"/>
                  </a:lnTo>
                  <a:lnTo>
                    <a:pt x="10647" y="677"/>
                  </a:lnTo>
                  <a:lnTo>
                    <a:pt x="10641" y="676"/>
                  </a:lnTo>
                  <a:lnTo>
                    <a:pt x="10635" y="674"/>
                  </a:lnTo>
                  <a:lnTo>
                    <a:pt x="10630" y="671"/>
                  </a:lnTo>
                  <a:lnTo>
                    <a:pt x="10625" y="666"/>
                  </a:lnTo>
                  <a:lnTo>
                    <a:pt x="10620" y="659"/>
                  </a:lnTo>
                  <a:lnTo>
                    <a:pt x="10617" y="651"/>
                  </a:lnTo>
                  <a:lnTo>
                    <a:pt x="10615" y="644"/>
                  </a:lnTo>
                  <a:lnTo>
                    <a:pt x="10616" y="636"/>
                  </a:lnTo>
                  <a:lnTo>
                    <a:pt x="10618" y="630"/>
                  </a:lnTo>
                  <a:lnTo>
                    <a:pt x="10621" y="623"/>
                  </a:lnTo>
                  <a:lnTo>
                    <a:pt x="10626" y="618"/>
                  </a:lnTo>
                  <a:lnTo>
                    <a:pt x="10631" y="613"/>
                  </a:lnTo>
                  <a:lnTo>
                    <a:pt x="10636" y="608"/>
                  </a:lnTo>
                  <a:lnTo>
                    <a:pt x="10642" y="604"/>
                  </a:lnTo>
                  <a:lnTo>
                    <a:pt x="10655" y="603"/>
                  </a:lnTo>
                  <a:lnTo>
                    <a:pt x="10668" y="603"/>
                  </a:lnTo>
                  <a:lnTo>
                    <a:pt x="10681" y="605"/>
                  </a:lnTo>
                  <a:lnTo>
                    <a:pt x="10693" y="608"/>
                  </a:lnTo>
                  <a:lnTo>
                    <a:pt x="10705" y="612"/>
                  </a:lnTo>
                  <a:lnTo>
                    <a:pt x="10717" y="618"/>
                  </a:lnTo>
                  <a:lnTo>
                    <a:pt x="10729" y="624"/>
                  </a:lnTo>
                  <a:lnTo>
                    <a:pt x="10740" y="630"/>
                  </a:lnTo>
                  <a:lnTo>
                    <a:pt x="10759" y="651"/>
                  </a:lnTo>
                  <a:lnTo>
                    <a:pt x="10777" y="671"/>
                  </a:lnTo>
                  <a:lnTo>
                    <a:pt x="10794" y="694"/>
                  </a:lnTo>
                  <a:lnTo>
                    <a:pt x="10809" y="717"/>
                  </a:lnTo>
                  <a:lnTo>
                    <a:pt x="10816" y="728"/>
                  </a:lnTo>
                  <a:lnTo>
                    <a:pt x="10822" y="741"/>
                  </a:lnTo>
                  <a:lnTo>
                    <a:pt x="10827" y="754"/>
                  </a:lnTo>
                  <a:lnTo>
                    <a:pt x="10832" y="766"/>
                  </a:lnTo>
                  <a:lnTo>
                    <a:pt x="10836" y="780"/>
                  </a:lnTo>
                  <a:lnTo>
                    <a:pt x="10840" y="793"/>
                  </a:lnTo>
                  <a:lnTo>
                    <a:pt x="10842" y="806"/>
                  </a:lnTo>
                  <a:lnTo>
                    <a:pt x="10844" y="819"/>
                  </a:lnTo>
                  <a:lnTo>
                    <a:pt x="10843" y="836"/>
                  </a:lnTo>
                  <a:lnTo>
                    <a:pt x="10841" y="852"/>
                  </a:lnTo>
                  <a:lnTo>
                    <a:pt x="10839" y="870"/>
                  </a:lnTo>
                  <a:lnTo>
                    <a:pt x="10836" y="886"/>
                  </a:lnTo>
                  <a:lnTo>
                    <a:pt x="10832" y="901"/>
                  </a:lnTo>
                  <a:lnTo>
                    <a:pt x="10828" y="918"/>
                  </a:lnTo>
                  <a:lnTo>
                    <a:pt x="10823" y="934"/>
                  </a:lnTo>
                  <a:lnTo>
                    <a:pt x="10817" y="949"/>
                  </a:lnTo>
                  <a:lnTo>
                    <a:pt x="10810" y="964"/>
                  </a:lnTo>
                  <a:lnTo>
                    <a:pt x="10801" y="978"/>
                  </a:lnTo>
                  <a:lnTo>
                    <a:pt x="10792" y="991"/>
                  </a:lnTo>
                  <a:lnTo>
                    <a:pt x="10782" y="1004"/>
                  </a:lnTo>
                  <a:lnTo>
                    <a:pt x="10770" y="1016"/>
                  </a:lnTo>
                  <a:lnTo>
                    <a:pt x="10757" y="1027"/>
                  </a:lnTo>
                  <a:lnTo>
                    <a:pt x="10743" y="1037"/>
                  </a:lnTo>
                  <a:lnTo>
                    <a:pt x="10728" y="1046"/>
                  </a:lnTo>
                  <a:close/>
                  <a:moveTo>
                    <a:pt x="10426" y="1382"/>
                  </a:moveTo>
                  <a:lnTo>
                    <a:pt x="10359" y="1441"/>
                  </a:lnTo>
                  <a:lnTo>
                    <a:pt x="10336" y="1449"/>
                  </a:lnTo>
                  <a:lnTo>
                    <a:pt x="10315" y="1458"/>
                  </a:lnTo>
                  <a:lnTo>
                    <a:pt x="10292" y="1466"/>
                  </a:lnTo>
                  <a:lnTo>
                    <a:pt x="10270" y="1474"/>
                  </a:lnTo>
                  <a:lnTo>
                    <a:pt x="10259" y="1477"/>
                  </a:lnTo>
                  <a:lnTo>
                    <a:pt x="10246" y="1480"/>
                  </a:lnTo>
                  <a:lnTo>
                    <a:pt x="10235" y="1481"/>
                  </a:lnTo>
                  <a:lnTo>
                    <a:pt x="10223" y="1482"/>
                  </a:lnTo>
                  <a:lnTo>
                    <a:pt x="10211" y="1482"/>
                  </a:lnTo>
                  <a:lnTo>
                    <a:pt x="10199" y="1481"/>
                  </a:lnTo>
                  <a:lnTo>
                    <a:pt x="10186" y="1478"/>
                  </a:lnTo>
                  <a:lnTo>
                    <a:pt x="10174" y="1475"/>
                  </a:lnTo>
                  <a:lnTo>
                    <a:pt x="10149" y="1460"/>
                  </a:lnTo>
                  <a:lnTo>
                    <a:pt x="10123" y="1446"/>
                  </a:lnTo>
                  <a:lnTo>
                    <a:pt x="10117" y="1441"/>
                  </a:lnTo>
                  <a:lnTo>
                    <a:pt x="10111" y="1437"/>
                  </a:lnTo>
                  <a:lnTo>
                    <a:pt x="10106" y="1432"/>
                  </a:lnTo>
                  <a:lnTo>
                    <a:pt x="10102" y="1426"/>
                  </a:lnTo>
                  <a:lnTo>
                    <a:pt x="10098" y="1419"/>
                  </a:lnTo>
                  <a:lnTo>
                    <a:pt x="10095" y="1413"/>
                  </a:lnTo>
                  <a:lnTo>
                    <a:pt x="10092" y="1406"/>
                  </a:lnTo>
                  <a:lnTo>
                    <a:pt x="10091" y="1398"/>
                  </a:lnTo>
                  <a:lnTo>
                    <a:pt x="10088" y="1386"/>
                  </a:lnTo>
                  <a:lnTo>
                    <a:pt x="10087" y="1374"/>
                  </a:lnTo>
                  <a:lnTo>
                    <a:pt x="10088" y="1362"/>
                  </a:lnTo>
                  <a:lnTo>
                    <a:pt x="10090" y="1352"/>
                  </a:lnTo>
                  <a:lnTo>
                    <a:pt x="10093" y="1342"/>
                  </a:lnTo>
                  <a:lnTo>
                    <a:pt x="10097" y="1331"/>
                  </a:lnTo>
                  <a:lnTo>
                    <a:pt x="10102" y="1322"/>
                  </a:lnTo>
                  <a:lnTo>
                    <a:pt x="10108" y="1313"/>
                  </a:lnTo>
                  <a:lnTo>
                    <a:pt x="10114" y="1304"/>
                  </a:lnTo>
                  <a:lnTo>
                    <a:pt x="10123" y="1296"/>
                  </a:lnTo>
                  <a:lnTo>
                    <a:pt x="10131" y="1288"/>
                  </a:lnTo>
                  <a:lnTo>
                    <a:pt x="10139" y="1280"/>
                  </a:lnTo>
                  <a:lnTo>
                    <a:pt x="10156" y="1266"/>
                  </a:lnTo>
                  <a:lnTo>
                    <a:pt x="10174" y="1253"/>
                  </a:lnTo>
                  <a:lnTo>
                    <a:pt x="10182" y="1250"/>
                  </a:lnTo>
                  <a:lnTo>
                    <a:pt x="10190" y="1249"/>
                  </a:lnTo>
                  <a:lnTo>
                    <a:pt x="10197" y="1248"/>
                  </a:lnTo>
                  <a:lnTo>
                    <a:pt x="10205" y="1248"/>
                  </a:lnTo>
                  <a:lnTo>
                    <a:pt x="10221" y="1250"/>
                  </a:lnTo>
                  <a:lnTo>
                    <a:pt x="10236" y="1254"/>
                  </a:lnTo>
                  <a:lnTo>
                    <a:pt x="10266" y="1264"/>
                  </a:lnTo>
                  <a:lnTo>
                    <a:pt x="10294" y="1272"/>
                  </a:lnTo>
                  <a:lnTo>
                    <a:pt x="10299" y="1269"/>
                  </a:lnTo>
                  <a:lnTo>
                    <a:pt x="10305" y="1265"/>
                  </a:lnTo>
                  <a:lnTo>
                    <a:pt x="10309" y="1261"/>
                  </a:lnTo>
                  <a:lnTo>
                    <a:pt x="10312" y="1256"/>
                  </a:lnTo>
                  <a:lnTo>
                    <a:pt x="10315" y="1251"/>
                  </a:lnTo>
                  <a:lnTo>
                    <a:pt x="10316" y="1245"/>
                  </a:lnTo>
                  <a:lnTo>
                    <a:pt x="10318" y="1238"/>
                  </a:lnTo>
                  <a:lnTo>
                    <a:pt x="10318" y="1232"/>
                  </a:lnTo>
                  <a:lnTo>
                    <a:pt x="10318" y="1219"/>
                  </a:lnTo>
                  <a:lnTo>
                    <a:pt x="10317" y="1207"/>
                  </a:lnTo>
                  <a:lnTo>
                    <a:pt x="10315" y="1195"/>
                  </a:lnTo>
                  <a:lnTo>
                    <a:pt x="10313" y="1183"/>
                  </a:lnTo>
                  <a:lnTo>
                    <a:pt x="10304" y="1171"/>
                  </a:lnTo>
                  <a:lnTo>
                    <a:pt x="10294" y="1158"/>
                  </a:lnTo>
                  <a:lnTo>
                    <a:pt x="10289" y="1152"/>
                  </a:lnTo>
                  <a:lnTo>
                    <a:pt x="10283" y="1146"/>
                  </a:lnTo>
                  <a:lnTo>
                    <a:pt x="10277" y="1142"/>
                  </a:lnTo>
                  <a:lnTo>
                    <a:pt x="10269" y="1140"/>
                  </a:lnTo>
                  <a:lnTo>
                    <a:pt x="10249" y="1143"/>
                  </a:lnTo>
                  <a:lnTo>
                    <a:pt x="10229" y="1144"/>
                  </a:lnTo>
                  <a:lnTo>
                    <a:pt x="10219" y="1143"/>
                  </a:lnTo>
                  <a:lnTo>
                    <a:pt x="10209" y="1140"/>
                  </a:lnTo>
                  <a:lnTo>
                    <a:pt x="10205" y="1138"/>
                  </a:lnTo>
                  <a:lnTo>
                    <a:pt x="10202" y="1136"/>
                  </a:lnTo>
                  <a:lnTo>
                    <a:pt x="10198" y="1133"/>
                  </a:lnTo>
                  <a:lnTo>
                    <a:pt x="10195" y="1129"/>
                  </a:lnTo>
                  <a:lnTo>
                    <a:pt x="10197" y="1118"/>
                  </a:lnTo>
                  <a:lnTo>
                    <a:pt x="10200" y="1108"/>
                  </a:lnTo>
                  <a:lnTo>
                    <a:pt x="10204" y="1097"/>
                  </a:lnTo>
                  <a:lnTo>
                    <a:pt x="10209" y="1088"/>
                  </a:lnTo>
                  <a:lnTo>
                    <a:pt x="10222" y="1071"/>
                  </a:lnTo>
                  <a:lnTo>
                    <a:pt x="10235" y="1054"/>
                  </a:lnTo>
                  <a:lnTo>
                    <a:pt x="10240" y="1041"/>
                  </a:lnTo>
                  <a:lnTo>
                    <a:pt x="10243" y="1028"/>
                  </a:lnTo>
                  <a:lnTo>
                    <a:pt x="10245" y="1016"/>
                  </a:lnTo>
                  <a:lnTo>
                    <a:pt x="10246" y="1002"/>
                  </a:lnTo>
                  <a:lnTo>
                    <a:pt x="10245" y="990"/>
                  </a:lnTo>
                  <a:lnTo>
                    <a:pt x="10244" y="977"/>
                  </a:lnTo>
                  <a:lnTo>
                    <a:pt x="10242" y="965"/>
                  </a:lnTo>
                  <a:lnTo>
                    <a:pt x="10239" y="952"/>
                  </a:lnTo>
                  <a:lnTo>
                    <a:pt x="10235" y="940"/>
                  </a:lnTo>
                  <a:lnTo>
                    <a:pt x="10230" y="929"/>
                  </a:lnTo>
                  <a:lnTo>
                    <a:pt x="10225" y="918"/>
                  </a:lnTo>
                  <a:lnTo>
                    <a:pt x="10219" y="906"/>
                  </a:lnTo>
                  <a:lnTo>
                    <a:pt x="10212" y="895"/>
                  </a:lnTo>
                  <a:lnTo>
                    <a:pt x="10204" y="885"/>
                  </a:lnTo>
                  <a:lnTo>
                    <a:pt x="10197" y="875"/>
                  </a:lnTo>
                  <a:lnTo>
                    <a:pt x="10189" y="864"/>
                  </a:lnTo>
                  <a:lnTo>
                    <a:pt x="10175" y="855"/>
                  </a:lnTo>
                  <a:lnTo>
                    <a:pt x="10158" y="843"/>
                  </a:lnTo>
                  <a:lnTo>
                    <a:pt x="10154" y="840"/>
                  </a:lnTo>
                  <a:lnTo>
                    <a:pt x="10152" y="836"/>
                  </a:lnTo>
                  <a:lnTo>
                    <a:pt x="10149" y="833"/>
                  </a:lnTo>
                  <a:lnTo>
                    <a:pt x="10148" y="829"/>
                  </a:lnTo>
                  <a:lnTo>
                    <a:pt x="10147" y="825"/>
                  </a:lnTo>
                  <a:lnTo>
                    <a:pt x="10148" y="819"/>
                  </a:lnTo>
                  <a:lnTo>
                    <a:pt x="10149" y="814"/>
                  </a:lnTo>
                  <a:lnTo>
                    <a:pt x="10152" y="809"/>
                  </a:lnTo>
                  <a:lnTo>
                    <a:pt x="10164" y="804"/>
                  </a:lnTo>
                  <a:lnTo>
                    <a:pt x="10178" y="797"/>
                  </a:lnTo>
                  <a:lnTo>
                    <a:pt x="10189" y="789"/>
                  </a:lnTo>
                  <a:lnTo>
                    <a:pt x="10200" y="780"/>
                  </a:lnTo>
                  <a:lnTo>
                    <a:pt x="10211" y="768"/>
                  </a:lnTo>
                  <a:lnTo>
                    <a:pt x="10220" y="756"/>
                  </a:lnTo>
                  <a:lnTo>
                    <a:pt x="10223" y="750"/>
                  </a:lnTo>
                  <a:lnTo>
                    <a:pt x="10227" y="743"/>
                  </a:lnTo>
                  <a:lnTo>
                    <a:pt x="10230" y="736"/>
                  </a:lnTo>
                  <a:lnTo>
                    <a:pt x="10232" y="728"/>
                  </a:lnTo>
                  <a:lnTo>
                    <a:pt x="10236" y="720"/>
                  </a:lnTo>
                  <a:lnTo>
                    <a:pt x="10239" y="711"/>
                  </a:lnTo>
                  <a:lnTo>
                    <a:pt x="10241" y="703"/>
                  </a:lnTo>
                  <a:lnTo>
                    <a:pt x="10242" y="694"/>
                  </a:lnTo>
                  <a:lnTo>
                    <a:pt x="10242" y="686"/>
                  </a:lnTo>
                  <a:lnTo>
                    <a:pt x="10241" y="676"/>
                  </a:lnTo>
                  <a:lnTo>
                    <a:pt x="10240" y="668"/>
                  </a:lnTo>
                  <a:lnTo>
                    <a:pt x="10238" y="659"/>
                  </a:lnTo>
                  <a:lnTo>
                    <a:pt x="10235" y="642"/>
                  </a:lnTo>
                  <a:lnTo>
                    <a:pt x="10231" y="625"/>
                  </a:lnTo>
                  <a:lnTo>
                    <a:pt x="10228" y="608"/>
                  </a:lnTo>
                  <a:lnTo>
                    <a:pt x="10226" y="590"/>
                  </a:lnTo>
                  <a:lnTo>
                    <a:pt x="10220" y="581"/>
                  </a:lnTo>
                  <a:lnTo>
                    <a:pt x="10215" y="571"/>
                  </a:lnTo>
                  <a:lnTo>
                    <a:pt x="10208" y="562"/>
                  </a:lnTo>
                  <a:lnTo>
                    <a:pt x="10204" y="552"/>
                  </a:lnTo>
                  <a:lnTo>
                    <a:pt x="10202" y="547"/>
                  </a:lnTo>
                  <a:lnTo>
                    <a:pt x="10201" y="541"/>
                  </a:lnTo>
                  <a:lnTo>
                    <a:pt x="10200" y="536"/>
                  </a:lnTo>
                  <a:lnTo>
                    <a:pt x="10200" y="531"/>
                  </a:lnTo>
                  <a:lnTo>
                    <a:pt x="10201" y="526"/>
                  </a:lnTo>
                  <a:lnTo>
                    <a:pt x="10202" y="521"/>
                  </a:lnTo>
                  <a:lnTo>
                    <a:pt x="10204" y="516"/>
                  </a:lnTo>
                  <a:lnTo>
                    <a:pt x="10207" y="511"/>
                  </a:lnTo>
                  <a:lnTo>
                    <a:pt x="10218" y="506"/>
                  </a:lnTo>
                  <a:lnTo>
                    <a:pt x="10228" y="501"/>
                  </a:lnTo>
                  <a:lnTo>
                    <a:pt x="10237" y="493"/>
                  </a:lnTo>
                  <a:lnTo>
                    <a:pt x="10245" y="485"/>
                  </a:lnTo>
                  <a:lnTo>
                    <a:pt x="10253" y="476"/>
                  </a:lnTo>
                  <a:lnTo>
                    <a:pt x="10260" y="467"/>
                  </a:lnTo>
                  <a:lnTo>
                    <a:pt x="10265" y="458"/>
                  </a:lnTo>
                  <a:lnTo>
                    <a:pt x="10269" y="448"/>
                  </a:lnTo>
                  <a:lnTo>
                    <a:pt x="10273" y="439"/>
                  </a:lnTo>
                  <a:lnTo>
                    <a:pt x="10275" y="429"/>
                  </a:lnTo>
                  <a:lnTo>
                    <a:pt x="10275" y="420"/>
                  </a:lnTo>
                  <a:lnTo>
                    <a:pt x="10274" y="411"/>
                  </a:lnTo>
                  <a:lnTo>
                    <a:pt x="10272" y="401"/>
                  </a:lnTo>
                  <a:lnTo>
                    <a:pt x="10270" y="393"/>
                  </a:lnTo>
                  <a:lnTo>
                    <a:pt x="10267" y="385"/>
                  </a:lnTo>
                  <a:lnTo>
                    <a:pt x="10263" y="378"/>
                  </a:lnTo>
                  <a:lnTo>
                    <a:pt x="10259" y="370"/>
                  </a:lnTo>
                  <a:lnTo>
                    <a:pt x="10252" y="364"/>
                  </a:lnTo>
                  <a:lnTo>
                    <a:pt x="10246" y="359"/>
                  </a:lnTo>
                  <a:lnTo>
                    <a:pt x="10240" y="357"/>
                  </a:lnTo>
                  <a:lnTo>
                    <a:pt x="10234" y="356"/>
                  </a:lnTo>
                  <a:lnTo>
                    <a:pt x="10226" y="357"/>
                  </a:lnTo>
                  <a:lnTo>
                    <a:pt x="10219" y="359"/>
                  </a:lnTo>
                  <a:lnTo>
                    <a:pt x="10211" y="363"/>
                  </a:lnTo>
                  <a:lnTo>
                    <a:pt x="10205" y="365"/>
                  </a:lnTo>
                  <a:lnTo>
                    <a:pt x="10200" y="368"/>
                  </a:lnTo>
                  <a:lnTo>
                    <a:pt x="10195" y="372"/>
                  </a:lnTo>
                  <a:lnTo>
                    <a:pt x="10190" y="376"/>
                  </a:lnTo>
                  <a:lnTo>
                    <a:pt x="10181" y="385"/>
                  </a:lnTo>
                  <a:lnTo>
                    <a:pt x="10173" y="394"/>
                  </a:lnTo>
                  <a:lnTo>
                    <a:pt x="10168" y="399"/>
                  </a:lnTo>
                  <a:lnTo>
                    <a:pt x="10162" y="402"/>
                  </a:lnTo>
                  <a:lnTo>
                    <a:pt x="10157" y="405"/>
                  </a:lnTo>
                  <a:lnTo>
                    <a:pt x="10152" y="408"/>
                  </a:lnTo>
                  <a:lnTo>
                    <a:pt x="10146" y="409"/>
                  </a:lnTo>
                  <a:lnTo>
                    <a:pt x="10139" y="409"/>
                  </a:lnTo>
                  <a:lnTo>
                    <a:pt x="10132" y="407"/>
                  </a:lnTo>
                  <a:lnTo>
                    <a:pt x="10125" y="403"/>
                  </a:lnTo>
                  <a:lnTo>
                    <a:pt x="10109" y="399"/>
                  </a:lnTo>
                  <a:lnTo>
                    <a:pt x="10095" y="393"/>
                  </a:lnTo>
                  <a:lnTo>
                    <a:pt x="10081" y="384"/>
                  </a:lnTo>
                  <a:lnTo>
                    <a:pt x="10066" y="375"/>
                  </a:lnTo>
                  <a:lnTo>
                    <a:pt x="10060" y="369"/>
                  </a:lnTo>
                  <a:lnTo>
                    <a:pt x="10055" y="363"/>
                  </a:lnTo>
                  <a:lnTo>
                    <a:pt x="10050" y="356"/>
                  </a:lnTo>
                  <a:lnTo>
                    <a:pt x="10045" y="350"/>
                  </a:lnTo>
                  <a:lnTo>
                    <a:pt x="10041" y="343"/>
                  </a:lnTo>
                  <a:lnTo>
                    <a:pt x="10037" y="336"/>
                  </a:lnTo>
                  <a:lnTo>
                    <a:pt x="10035" y="329"/>
                  </a:lnTo>
                  <a:lnTo>
                    <a:pt x="10033" y="322"/>
                  </a:lnTo>
                  <a:lnTo>
                    <a:pt x="10029" y="309"/>
                  </a:lnTo>
                  <a:lnTo>
                    <a:pt x="10025" y="296"/>
                  </a:lnTo>
                  <a:lnTo>
                    <a:pt x="10025" y="283"/>
                  </a:lnTo>
                  <a:lnTo>
                    <a:pt x="10025" y="271"/>
                  </a:lnTo>
                  <a:lnTo>
                    <a:pt x="10028" y="257"/>
                  </a:lnTo>
                  <a:lnTo>
                    <a:pt x="10032" y="246"/>
                  </a:lnTo>
                  <a:lnTo>
                    <a:pt x="10038" y="234"/>
                  </a:lnTo>
                  <a:lnTo>
                    <a:pt x="10045" y="224"/>
                  </a:lnTo>
                  <a:lnTo>
                    <a:pt x="10052" y="214"/>
                  </a:lnTo>
                  <a:lnTo>
                    <a:pt x="10061" y="206"/>
                  </a:lnTo>
                  <a:lnTo>
                    <a:pt x="10069" y="198"/>
                  </a:lnTo>
                  <a:lnTo>
                    <a:pt x="10079" y="192"/>
                  </a:lnTo>
                  <a:lnTo>
                    <a:pt x="10089" y="186"/>
                  </a:lnTo>
                  <a:lnTo>
                    <a:pt x="10099" y="181"/>
                  </a:lnTo>
                  <a:lnTo>
                    <a:pt x="10110" y="177"/>
                  </a:lnTo>
                  <a:lnTo>
                    <a:pt x="10121" y="172"/>
                  </a:lnTo>
                  <a:lnTo>
                    <a:pt x="10132" y="169"/>
                  </a:lnTo>
                  <a:lnTo>
                    <a:pt x="10143" y="168"/>
                  </a:lnTo>
                  <a:lnTo>
                    <a:pt x="10154" y="167"/>
                  </a:lnTo>
                  <a:lnTo>
                    <a:pt x="10166" y="166"/>
                  </a:lnTo>
                  <a:lnTo>
                    <a:pt x="10177" y="167"/>
                  </a:lnTo>
                  <a:lnTo>
                    <a:pt x="10188" y="169"/>
                  </a:lnTo>
                  <a:lnTo>
                    <a:pt x="10199" y="171"/>
                  </a:lnTo>
                  <a:lnTo>
                    <a:pt x="10211" y="175"/>
                  </a:lnTo>
                  <a:lnTo>
                    <a:pt x="10227" y="179"/>
                  </a:lnTo>
                  <a:lnTo>
                    <a:pt x="10243" y="185"/>
                  </a:lnTo>
                  <a:lnTo>
                    <a:pt x="10259" y="191"/>
                  </a:lnTo>
                  <a:lnTo>
                    <a:pt x="10274" y="199"/>
                  </a:lnTo>
                  <a:lnTo>
                    <a:pt x="10288" y="208"/>
                  </a:lnTo>
                  <a:lnTo>
                    <a:pt x="10301" y="218"/>
                  </a:lnTo>
                  <a:lnTo>
                    <a:pt x="10315" y="230"/>
                  </a:lnTo>
                  <a:lnTo>
                    <a:pt x="10327" y="242"/>
                  </a:lnTo>
                  <a:lnTo>
                    <a:pt x="10338" y="254"/>
                  </a:lnTo>
                  <a:lnTo>
                    <a:pt x="10349" y="268"/>
                  </a:lnTo>
                  <a:lnTo>
                    <a:pt x="10359" y="282"/>
                  </a:lnTo>
                  <a:lnTo>
                    <a:pt x="10367" y="296"/>
                  </a:lnTo>
                  <a:lnTo>
                    <a:pt x="10375" y="311"/>
                  </a:lnTo>
                  <a:lnTo>
                    <a:pt x="10382" y="327"/>
                  </a:lnTo>
                  <a:lnTo>
                    <a:pt x="10387" y="342"/>
                  </a:lnTo>
                  <a:lnTo>
                    <a:pt x="10392" y="357"/>
                  </a:lnTo>
                  <a:lnTo>
                    <a:pt x="10411" y="380"/>
                  </a:lnTo>
                  <a:lnTo>
                    <a:pt x="10429" y="401"/>
                  </a:lnTo>
                  <a:lnTo>
                    <a:pt x="10441" y="411"/>
                  </a:lnTo>
                  <a:lnTo>
                    <a:pt x="10452" y="418"/>
                  </a:lnTo>
                  <a:lnTo>
                    <a:pt x="10464" y="425"/>
                  </a:lnTo>
                  <a:lnTo>
                    <a:pt x="10478" y="430"/>
                  </a:lnTo>
                  <a:lnTo>
                    <a:pt x="10481" y="435"/>
                  </a:lnTo>
                  <a:lnTo>
                    <a:pt x="10484" y="440"/>
                  </a:lnTo>
                  <a:lnTo>
                    <a:pt x="10485" y="445"/>
                  </a:lnTo>
                  <a:lnTo>
                    <a:pt x="10485" y="450"/>
                  </a:lnTo>
                  <a:lnTo>
                    <a:pt x="10484" y="455"/>
                  </a:lnTo>
                  <a:lnTo>
                    <a:pt x="10482" y="460"/>
                  </a:lnTo>
                  <a:lnTo>
                    <a:pt x="10480" y="464"/>
                  </a:lnTo>
                  <a:lnTo>
                    <a:pt x="10478" y="469"/>
                  </a:lnTo>
                  <a:lnTo>
                    <a:pt x="10472" y="477"/>
                  </a:lnTo>
                  <a:lnTo>
                    <a:pt x="10466" y="486"/>
                  </a:lnTo>
                  <a:lnTo>
                    <a:pt x="10461" y="495"/>
                  </a:lnTo>
                  <a:lnTo>
                    <a:pt x="10457" y="505"/>
                  </a:lnTo>
                  <a:lnTo>
                    <a:pt x="10449" y="525"/>
                  </a:lnTo>
                  <a:lnTo>
                    <a:pt x="10443" y="547"/>
                  </a:lnTo>
                  <a:lnTo>
                    <a:pt x="10438" y="568"/>
                  </a:lnTo>
                  <a:lnTo>
                    <a:pt x="10435" y="589"/>
                  </a:lnTo>
                  <a:lnTo>
                    <a:pt x="10434" y="612"/>
                  </a:lnTo>
                  <a:lnTo>
                    <a:pt x="10435" y="633"/>
                  </a:lnTo>
                  <a:lnTo>
                    <a:pt x="10437" y="655"/>
                  </a:lnTo>
                  <a:lnTo>
                    <a:pt x="10442" y="677"/>
                  </a:lnTo>
                  <a:lnTo>
                    <a:pt x="10444" y="685"/>
                  </a:lnTo>
                  <a:lnTo>
                    <a:pt x="10446" y="692"/>
                  </a:lnTo>
                  <a:lnTo>
                    <a:pt x="10450" y="699"/>
                  </a:lnTo>
                  <a:lnTo>
                    <a:pt x="10454" y="705"/>
                  </a:lnTo>
                  <a:lnTo>
                    <a:pt x="10465" y="716"/>
                  </a:lnTo>
                  <a:lnTo>
                    <a:pt x="10476" y="727"/>
                  </a:lnTo>
                  <a:lnTo>
                    <a:pt x="10487" y="739"/>
                  </a:lnTo>
                  <a:lnTo>
                    <a:pt x="10496" y="750"/>
                  </a:lnTo>
                  <a:lnTo>
                    <a:pt x="10499" y="756"/>
                  </a:lnTo>
                  <a:lnTo>
                    <a:pt x="10502" y="763"/>
                  </a:lnTo>
                  <a:lnTo>
                    <a:pt x="10503" y="770"/>
                  </a:lnTo>
                  <a:lnTo>
                    <a:pt x="10503" y="778"/>
                  </a:lnTo>
                  <a:lnTo>
                    <a:pt x="10494" y="800"/>
                  </a:lnTo>
                  <a:lnTo>
                    <a:pt x="10483" y="821"/>
                  </a:lnTo>
                  <a:lnTo>
                    <a:pt x="10474" y="843"/>
                  </a:lnTo>
                  <a:lnTo>
                    <a:pt x="10466" y="864"/>
                  </a:lnTo>
                  <a:lnTo>
                    <a:pt x="10463" y="876"/>
                  </a:lnTo>
                  <a:lnTo>
                    <a:pt x="10460" y="887"/>
                  </a:lnTo>
                  <a:lnTo>
                    <a:pt x="10457" y="898"/>
                  </a:lnTo>
                  <a:lnTo>
                    <a:pt x="10456" y="910"/>
                  </a:lnTo>
                  <a:lnTo>
                    <a:pt x="10455" y="922"/>
                  </a:lnTo>
                  <a:lnTo>
                    <a:pt x="10455" y="934"/>
                  </a:lnTo>
                  <a:lnTo>
                    <a:pt x="10455" y="947"/>
                  </a:lnTo>
                  <a:lnTo>
                    <a:pt x="10457" y="959"/>
                  </a:lnTo>
                  <a:lnTo>
                    <a:pt x="10462" y="975"/>
                  </a:lnTo>
                  <a:lnTo>
                    <a:pt x="10468" y="989"/>
                  </a:lnTo>
                  <a:lnTo>
                    <a:pt x="10475" y="1003"/>
                  </a:lnTo>
                  <a:lnTo>
                    <a:pt x="10482" y="1018"/>
                  </a:lnTo>
                  <a:lnTo>
                    <a:pt x="10499" y="1045"/>
                  </a:lnTo>
                  <a:lnTo>
                    <a:pt x="10515" y="1073"/>
                  </a:lnTo>
                  <a:lnTo>
                    <a:pt x="10527" y="1137"/>
                  </a:lnTo>
                  <a:lnTo>
                    <a:pt x="10520" y="1153"/>
                  </a:lnTo>
                  <a:lnTo>
                    <a:pt x="10513" y="1168"/>
                  </a:lnTo>
                  <a:lnTo>
                    <a:pt x="10507" y="1183"/>
                  </a:lnTo>
                  <a:lnTo>
                    <a:pt x="10502" y="1199"/>
                  </a:lnTo>
                  <a:lnTo>
                    <a:pt x="10494" y="1231"/>
                  </a:lnTo>
                  <a:lnTo>
                    <a:pt x="10485" y="1263"/>
                  </a:lnTo>
                  <a:lnTo>
                    <a:pt x="10480" y="1279"/>
                  </a:lnTo>
                  <a:lnTo>
                    <a:pt x="10476" y="1295"/>
                  </a:lnTo>
                  <a:lnTo>
                    <a:pt x="10470" y="1310"/>
                  </a:lnTo>
                  <a:lnTo>
                    <a:pt x="10464" y="1325"/>
                  </a:lnTo>
                  <a:lnTo>
                    <a:pt x="10457" y="1341"/>
                  </a:lnTo>
                  <a:lnTo>
                    <a:pt x="10448" y="1355"/>
                  </a:lnTo>
                  <a:lnTo>
                    <a:pt x="10438" y="1368"/>
                  </a:lnTo>
                  <a:lnTo>
                    <a:pt x="10426" y="1382"/>
                  </a:lnTo>
                  <a:close/>
                  <a:moveTo>
                    <a:pt x="10423" y="1299"/>
                  </a:moveTo>
                  <a:lnTo>
                    <a:pt x="10386" y="1373"/>
                  </a:lnTo>
                  <a:lnTo>
                    <a:pt x="10377" y="1383"/>
                  </a:lnTo>
                  <a:lnTo>
                    <a:pt x="10368" y="1392"/>
                  </a:lnTo>
                  <a:lnTo>
                    <a:pt x="10358" y="1400"/>
                  </a:lnTo>
                  <a:lnTo>
                    <a:pt x="10347" y="1408"/>
                  </a:lnTo>
                  <a:lnTo>
                    <a:pt x="10337" y="1415"/>
                  </a:lnTo>
                  <a:lnTo>
                    <a:pt x="10326" y="1421"/>
                  </a:lnTo>
                  <a:lnTo>
                    <a:pt x="10315" y="1428"/>
                  </a:lnTo>
                  <a:lnTo>
                    <a:pt x="10304" y="1433"/>
                  </a:lnTo>
                  <a:lnTo>
                    <a:pt x="10291" y="1437"/>
                  </a:lnTo>
                  <a:lnTo>
                    <a:pt x="10279" y="1441"/>
                  </a:lnTo>
                  <a:lnTo>
                    <a:pt x="10267" y="1444"/>
                  </a:lnTo>
                  <a:lnTo>
                    <a:pt x="10253" y="1446"/>
                  </a:lnTo>
                  <a:lnTo>
                    <a:pt x="10241" y="1447"/>
                  </a:lnTo>
                  <a:lnTo>
                    <a:pt x="10228" y="1448"/>
                  </a:lnTo>
                  <a:lnTo>
                    <a:pt x="10215" y="1447"/>
                  </a:lnTo>
                  <a:lnTo>
                    <a:pt x="10201" y="1446"/>
                  </a:lnTo>
                  <a:lnTo>
                    <a:pt x="10193" y="1443"/>
                  </a:lnTo>
                  <a:lnTo>
                    <a:pt x="10185" y="1440"/>
                  </a:lnTo>
                  <a:lnTo>
                    <a:pt x="10177" y="1435"/>
                  </a:lnTo>
                  <a:lnTo>
                    <a:pt x="10170" y="1430"/>
                  </a:lnTo>
                  <a:lnTo>
                    <a:pt x="10156" y="1417"/>
                  </a:lnTo>
                  <a:lnTo>
                    <a:pt x="10143" y="1404"/>
                  </a:lnTo>
                  <a:lnTo>
                    <a:pt x="10139" y="1392"/>
                  </a:lnTo>
                  <a:lnTo>
                    <a:pt x="10137" y="1378"/>
                  </a:lnTo>
                  <a:lnTo>
                    <a:pt x="10136" y="1365"/>
                  </a:lnTo>
                  <a:lnTo>
                    <a:pt x="10137" y="1352"/>
                  </a:lnTo>
                  <a:lnTo>
                    <a:pt x="10149" y="1339"/>
                  </a:lnTo>
                  <a:lnTo>
                    <a:pt x="10162" y="1328"/>
                  </a:lnTo>
                  <a:lnTo>
                    <a:pt x="10170" y="1323"/>
                  </a:lnTo>
                  <a:lnTo>
                    <a:pt x="10177" y="1318"/>
                  </a:lnTo>
                  <a:lnTo>
                    <a:pt x="10185" y="1314"/>
                  </a:lnTo>
                  <a:lnTo>
                    <a:pt x="10192" y="1311"/>
                  </a:lnTo>
                  <a:lnTo>
                    <a:pt x="10200" y="1308"/>
                  </a:lnTo>
                  <a:lnTo>
                    <a:pt x="10208" y="1306"/>
                  </a:lnTo>
                  <a:lnTo>
                    <a:pt x="10217" y="1305"/>
                  </a:lnTo>
                  <a:lnTo>
                    <a:pt x="10224" y="1304"/>
                  </a:lnTo>
                  <a:lnTo>
                    <a:pt x="10232" y="1304"/>
                  </a:lnTo>
                  <a:lnTo>
                    <a:pt x="10240" y="1305"/>
                  </a:lnTo>
                  <a:lnTo>
                    <a:pt x="10248" y="1307"/>
                  </a:lnTo>
                  <a:lnTo>
                    <a:pt x="10257" y="1310"/>
                  </a:lnTo>
                  <a:lnTo>
                    <a:pt x="10271" y="1315"/>
                  </a:lnTo>
                  <a:lnTo>
                    <a:pt x="10286" y="1318"/>
                  </a:lnTo>
                  <a:lnTo>
                    <a:pt x="10294" y="1319"/>
                  </a:lnTo>
                  <a:lnTo>
                    <a:pt x="10303" y="1319"/>
                  </a:lnTo>
                  <a:lnTo>
                    <a:pt x="10311" y="1318"/>
                  </a:lnTo>
                  <a:lnTo>
                    <a:pt x="10319" y="1315"/>
                  </a:lnTo>
                  <a:lnTo>
                    <a:pt x="10328" y="1305"/>
                  </a:lnTo>
                  <a:lnTo>
                    <a:pt x="10336" y="1294"/>
                  </a:lnTo>
                  <a:lnTo>
                    <a:pt x="10342" y="1282"/>
                  </a:lnTo>
                  <a:lnTo>
                    <a:pt x="10347" y="1270"/>
                  </a:lnTo>
                  <a:lnTo>
                    <a:pt x="10352" y="1258"/>
                  </a:lnTo>
                  <a:lnTo>
                    <a:pt x="10355" y="1245"/>
                  </a:lnTo>
                  <a:lnTo>
                    <a:pt x="10357" y="1231"/>
                  </a:lnTo>
                  <a:lnTo>
                    <a:pt x="10359" y="1217"/>
                  </a:lnTo>
                  <a:lnTo>
                    <a:pt x="10357" y="1207"/>
                  </a:lnTo>
                  <a:lnTo>
                    <a:pt x="10355" y="1199"/>
                  </a:lnTo>
                  <a:lnTo>
                    <a:pt x="10353" y="1189"/>
                  </a:lnTo>
                  <a:lnTo>
                    <a:pt x="10349" y="1180"/>
                  </a:lnTo>
                  <a:lnTo>
                    <a:pt x="10345" y="1171"/>
                  </a:lnTo>
                  <a:lnTo>
                    <a:pt x="10340" y="1163"/>
                  </a:lnTo>
                  <a:lnTo>
                    <a:pt x="10336" y="1155"/>
                  </a:lnTo>
                  <a:lnTo>
                    <a:pt x="10330" y="1146"/>
                  </a:lnTo>
                  <a:lnTo>
                    <a:pt x="10325" y="1138"/>
                  </a:lnTo>
                  <a:lnTo>
                    <a:pt x="10318" y="1131"/>
                  </a:lnTo>
                  <a:lnTo>
                    <a:pt x="10312" y="1124"/>
                  </a:lnTo>
                  <a:lnTo>
                    <a:pt x="10305" y="1117"/>
                  </a:lnTo>
                  <a:lnTo>
                    <a:pt x="10296" y="1111"/>
                  </a:lnTo>
                  <a:lnTo>
                    <a:pt x="10289" y="1105"/>
                  </a:lnTo>
                  <a:lnTo>
                    <a:pt x="10281" y="1099"/>
                  </a:lnTo>
                  <a:lnTo>
                    <a:pt x="10272" y="1094"/>
                  </a:lnTo>
                  <a:lnTo>
                    <a:pt x="10279" y="1060"/>
                  </a:lnTo>
                  <a:lnTo>
                    <a:pt x="10285" y="1023"/>
                  </a:lnTo>
                  <a:lnTo>
                    <a:pt x="10286" y="1004"/>
                  </a:lnTo>
                  <a:lnTo>
                    <a:pt x="10286" y="986"/>
                  </a:lnTo>
                  <a:lnTo>
                    <a:pt x="10285" y="968"/>
                  </a:lnTo>
                  <a:lnTo>
                    <a:pt x="10281" y="949"/>
                  </a:lnTo>
                  <a:lnTo>
                    <a:pt x="10275" y="933"/>
                  </a:lnTo>
                  <a:lnTo>
                    <a:pt x="10268" y="917"/>
                  </a:lnTo>
                  <a:lnTo>
                    <a:pt x="10260" y="901"/>
                  </a:lnTo>
                  <a:lnTo>
                    <a:pt x="10251" y="885"/>
                  </a:lnTo>
                  <a:lnTo>
                    <a:pt x="10243" y="870"/>
                  </a:lnTo>
                  <a:lnTo>
                    <a:pt x="10236" y="853"/>
                  </a:lnTo>
                  <a:lnTo>
                    <a:pt x="10231" y="836"/>
                  </a:lnTo>
                  <a:lnTo>
                    <a:pt x="10226" y="818"/>
                  </a:lnTo>
                  <a:lnTo>
                    <a:pt x="10238" y="805"/>
                  </a:lnTo>
                  <a:lnTo>
                    <a:pt x="10248" y="791"/>
                  </a:lnTo>
                  <a:lnTo>
                    <a:pt x="10257" y="775"/>
                  </a:lnTo>
                  <a:lnTo>
                    <a:pt x="10265" y="760"/>
                  </a:lnTo>
                  <a:lnTo>
                    <a:pt x="10270" y="744"/>
                  </a:lnTo>
                  <a:lnTo>
                    <a:pt x="10275" y="727"/>
                  </a:lnTo>
                  <a:lnTo>
                    <a:pt x="10278" y="711"/>
                  </a:lnTo>
                  <a:lnTo>
                    <a:pt x="10280" y="694"/>
                  </a:lnTo>
                  <a:lnTo>
                    <a:pt x="10280" y="676"/>
                  </a:lnTo>
                  <a:lnTo>
                    <a:pt x="10280" y="659"/>
                  </a:lnTo>
                  <a:lnTo>
                    <a:pt x="10278" y="642"/>
                  </a:lnTo>
                  <a:lnTo>
                    <a:pt x="10276" y="625"/>
                  </a:lnTo>
                  <a:lnTo>
                    <a:pt x="10273" y="608"/>
                  </a:lnTo>
                  <a:lnTo>
                    <a:pt x="10268" y="592"/>
                  </a:lnTo>
                  <a:lnTo>
                    <a:pt x="10263" y="575"/>
                  </a:lnTo>
                  <a:lnTo>
                    <a:pt x="10257" y="559"/>
                  </a:lnTo>
                  <a:lnTo>
                    <a:pt x="10259" y="549"/>
                  </a:lnTo>
                  <a:lnTo>
                    <a:pt x="10262" y="539"/>
                  </a:lnTo>
                  <a:lnTo>
                    <a:pt x="10265" y="530"/>
                  </a:lnTo>
                  <a:lnTo>
                    <a:pt x="10270" y="522"/>
                  </a:lnTo>
                  <a:lnTo>
                    <a:pt x="10280" y="506"/>
                  </a:lnTo>
                  <a:lnTo>
                    <a:pt x="10290" y="489"/>
                  </a:lnTo>
                  <a:lnTo>
                    <a:pt x="10295" y="481"/>
                  </a:lnTo>
                  <a:lnTo>
                    <a:pt x="10300" y="473"/>
                  </a:lnTo>
                  <a:lnTo>
                    <a:pt x="10305" y="465"/>
                  </a:lnTo>
                  <a:lnTo>
                    <a:pt x="10309" y="456"/>
                  </a:lnTo>
                  <a:lnTo>
                    <a:pt x="10311" y="447"/>
                  </a:lnTo>
                  <a:lnTo>
                    <a:pt x="10313" y="437"/>
                  </a:lnTo>
                  <a:lnTo>
                    <a:pt x="10314" y="428"/>
                  </a:lnTo>
                  <a:lnTo>
                    <a:pt x="10313" y="417"/>
                  </a:lnTo>
                  <a:lnTo>
                    <a:pt x="10313" y="409"/>
                  </a:lnTo>
                  <a:lnTo>
                    <a:pt x="10312" y="400"/>
                  </a:lnTo>
                  <a:lnTo>
                    <a:pt x="10310" y="392"/>
                  </a:lnTo>
                  <a:lnTo>
                    <a:pt x="10308" y="384"/>
                  </a:lnTo>
                  <a:lnTo>
                    <a:pt x="10305" y="377"/>
                  </a:lnTo>
                  <a:lnTo>
                    <a:pt x="10301" y="369"/>
                  </a:lnTo>
                  <a:lnTo>
                    <a:pt x="10297" y="363"/>
                  </a:lnTo>
                  <a:lnTo>
                    <a:pt x="10292" y="355"/>
                  </a:lnTo>
                  <a:lnTo>
                    <a:pt x="10282" y="342"/>
                  </a:lnTo>
                  <a:lnTo>
                    <a:pt x="10271" y="331"/>
                  </a:lnTo>
                  <a:lnTo>
                    <a:pt x="10260" y="320"/>
                  </a:lnTo>
                  <a:lnTo>
                    <a:pt x="10247" y="310"/>
                  </a:lnTo>
                  <a:lnTo>
                    <a:pt x="10231" y="314"/>
                  </a:lnTo>
                  <a:lnTo>
                    <a:pt x="10215" y="319"/>
                  </a:lnTo>
                  <a:lnTo>
                    <a:pt x="10198" y="323"/>
                  </a:lnTo>
                  <a:lnTo>
                    <a:pt x="10183" y="329"/>
                  </a:lnTo>
                  <a:lnTo>
                    <a:pt x="10167" y="336"/>
                  </a:lnTo>
                  <a:lnTo>
                    <a:pt x="10152" y="345"/>
                  </a:lnTo>
                  <a:lnTo>
                    <a:pt x="10138" y="355"/>
                  </a:lnTo>
                  <a:lnTo>
                    <a:pt x="10125" y="367"/>
                  </a:lnTo>
                  <a:lnTo>
                    <a:pt x="10112" y="359"/>
                  </a:lnTo>
                  <a:lnTo>
                    <a:pt x="10101" y="350"/>
                  </a:lnTo>
                  <a:lnTo>
                    <a:pt x="10091" y="340"/>
                  </a:lnTo>
                  <a:lnTo>
                    <a:pt x="10083" y="330"/>
                  </a:lnTo>
                  <a:lnTo>
                    <a:pt x="10080" y="324"/>
                  </a:lnTo>
                  <a:lnTo>
                    <a:pt x="10077" y="318"/>
                  </a:lnTo>
                  <a:lnTo>
                    <a:pt x="10074" y="311"/>
                  </a:lnTo>
                  <a:lnTo>
                    <a:pt x="10071" y="305"/>
                  </a:lnTo>
                  <a:lnTo>
                    <a:pt x="10070" y="298"/>
                  </a:lnTo>
                  <a:lnTo>
                    <a:pt x="10069" y="292"/>
                  </a:lnTo>
                  <a:lnTo>
                    <a:pt x="10068" y="285"/>
                  </a:lnTo>
                  <a:lnTo>
                    <a:pt x="10069" y="278"/>
                  </a:lnTo>
                  <a:lnTo>
                    <a:pt x="10071" y="269"/>
                  </a:lnTo>
                  <a:lnTo>
                    <a:pt x="10076" y="259"/>
                  </a:lnTo>
                  <a:lnTo>
                    <a:pt x="10080" y="250"/>
                  </a:lnTo>
                  <a:lnTo>
                    <a:pt x="10086" y="242"/>
                  </a:lnTo>
                  <a:lnTo>
                    <a:pt x="10092" y="234"/>
                  </a:lnTo>
                  <a:lnTo>
                    <a:pt x="10100" y="228"/>
                  </a:lnTo>
                  <a:lnTo>
                    <a:pt x="10108" y="223"/>
                  </a:lnTo>
                  <a:lnTo>
                    <a:pt x="10118" y="219"/>
                  </a:lnTo>
                  <a:lnTo>
                    <a:pt x="10132" y="216"/>
                  </a:lnTo>
                  <a:lnTo>
                    <a:pt x="10145" y="214"/>
                  </a:lnTo>
                  <a:lnTo>
                    <a:pt x="10158" y="212"/>
                  </a:lnTo>
                  <a:lnTo>
                    <a:pt x="10172" y="212"/>
                  </a:lnTo>
                  <a:lnTo>
                    <a:pt x="10185" y="213"/>
                  </a:lnTo>
                  <a:lnTo>
                    <a:pt x="10197" y="215"/>
                  </a:lnTo>
                  <a:lnTo>
                    <a:pt x="10211" y="217"/>
                  </a:lnTo>
                  <a:lnTo>
                    <a:pt x="10223" y="220"/>
                  </a:lnTo>
                  <a:lnTo>
                    <a:pt x="10235" y="226"/>
                  </a:lnTo>
                  <a:lnTo>
                    <a:pt x="10247" y="231"/>
                  </a:lnTo>
                  <a:lnTo>
                    <a:pt x="10259" y="237"/>
                  </a:lnTo>
                  <a:lnTo>
                    <a:pt x="10270" y="243"/>
                  </a:lnTo>
                  <a:lnTo>
                    <a:pt x="10281" y="251"/>
                  </a:lnTo>
                  <a:lnTo>
                    <a:pt x="10290" y="259"/>
                  </a:lnTo>
                  <a:lnTo>
                    <a:pt x="10300" y="269"/>
                  </a:lnTo>
                  <a:lnTo>
                    <a:pt x="10310" y="279"/>
                  </a:lnTo>
                  <a:lnTo>
                    <a:pt x="10316" y="289"/>
                  </a:lnTo>
                  <a:lnTo>
                    <a:pt x="10323" y="300"/>
                  </a:lnTo>
                  <a:lnTo>
                    <a:pt x="10328" y="311"/>
                  </a:lnTo>
                  <a:lnTo>
                    <a:pt x="10333" y="324"/>
                  </a:lnTo>
                  <a:lnTo>
                    <a:pt x="10343" y="347"/>
                  </a:lnTo>
                  <a:lnTo>
                    <a:pt x="10354" y="371"/>
                  </a:lnTo>
                  <a:lnTo>
                    <a:pt x="10360" y="382"/>
                  </a:lnTo>
                  <a:lnTo>
                    <a:pt x="10366" y="393"/>
                  </a:lnTo>
                  <a:lnTo>
                    <a:pt x="10373" y="403"/>
                  </a:lnTo>
                  <a:lnTo>
                    <a:pt x="10381" y="414"/>
                  </a:lnTo>
                  <a:lnTo>
                    <a:pt x="10390" y="423"/>
                  </a:lnTo>
                  <a:lnTo>
                    <a:pt x="10401" y="432"/>
                  </a:lnTo>
                  <a:lnTo>
                    <a:pt x="10413" y="439"/>
                  </a:lnTo>
                  <a:lnTo>
                    <a:pt x="10426" y="446"/>
                  </a:lnTo>
                  <a:lnTo>
                    <a:pt x="10432" y="459"/>
                  </a:lnTo>
                  <a:lnTo>
                    <a:pt x="10420" y="496"/>
                  </a:lnTo>
                  <a:lnTo>
                    <a:pt x="10409" y="536"/>
                  </a:lnTo>
                  <a:lnTo>
                    <a:pt x="10405" y="557"/>
                  </a:lnTo>
                  <a:lnTo>
                    <a:pt x="10401" y="578"/>
                  </a:lnTo>
                  <a:lnTo>
                    <a:pt x="10397" y="600"/>
                  </a:lnTo>
                  <a:lnTo>
                    <a:pt x="10395" y="620"/>
                  </a:lnTo>
                  <a:lnTo>
                    <a:pt x="10395" y="641"/>
                  </a:lnTo>
                  <a:lnTo>
                    <a:pt x="10396" y="661"/>
                  </a:lnTo>
                  <a:lnTo>
                    <a:pt x="10397" y="671"/>
                  </a:lnTo>
                  <a:lnTo>
                    <a:pt x="10399" y="681"/>
                  </a:lnTo>
                  <a:lnTo>
                    <a:pt x="10401" y="692"/>
                  </a:lnTo>
                  <a:lnTo>
                    <a:pt x="10404" y="701"/>
                  </a:lnTo>
                  <a:lnTo>
                    <a:pt x="10407" y="710"/>
                  </a:lnTo>
                  <a:lnTo>
                    <a:pt x="10411" y="719"/>
                  </a:lnTo>
                  <a:lnTo>
                    <a:pt x="10415" y="728"/>
                  </a:lnTo>
                  <a:lnTo>
                    <a:pt x="10420" y="737"/>
                  </a:lnTo>
                  <a:lnTo>
                    <a:pt x="10426" y="746"/>
                  </a:lnTo>
                  <a:lnTo>
                    <a:pt x="10432" y="754"/>
                  </a:lnTo>
                  <a:lnTo>
                    <a:pt x="10439" y="761"/>
                  </a:lnTo>
                  <a:lnTo>
                    <a:pt x="10448" y="769"/>
                  </a:lnTo>
                  <a:lnTo>
                    <a:pt x="10450" y="775"/>
                  </a:lnTo>
                  <a:lnTo>
                    <a:pt x="10451" y="782"/>
                  </a:lnTo>
                  <a:lnTo>
                    <a:pt x="10451" y="787"/>
                  </a:lnTo>
                  <a:lnTo>
                    <a:pt x="10450" y="792"/>
                  </a:lnTo>
                  <a:lnTo>
                    <a:pt x="10447" y="802"/>
                  </a:lnTo>
                  <a:lnTo>
                    <a:pt x="10442" y="812"/>
                  </a:lnTo>
                  <a:lnTo>
                    <a:pt x="10436" y="821"/>
                  </a:lnTo>
                  <a:lnTo>
                    <a:pt x="10431" y="832"/>
                  </a:lnTo>
                  <a:lnTo>
                    <a:pt x="10429" y="837"/>
                  </a:lnTo>
                  <a:lnTo>
                    <a:pt x="10427" y="842"/>
                  </a:lnTo>
                  <a:lnTo>
                    <a:pt x="10426" y="847"/>
                  </a:lnTo>
                  <a:lnTo>
                    <a:pt x="10426" y="852"/>
                  </a:lnTo>
                  <a:lnTo>
                    <a:pt x="10422" y="868"/>
                  </a:lnTo>
                  <a:lnTo>
                    <a:pt x="10419" y="884"/>
                  </a:lnTo>
                  <a:lnTo>
                    <a:pt x="10416" y="899"/>
                  </a:lnTo>
                  <a:lnTo>
                    <a:pt x="10414" y="914"/>
                  </a:lnTo>
                  <a:lnTo>
                    <a:pt x="10414" y="930"/>
                  </a:lnTo>
                  <a:lnTo>
                    <a:pt x="10414" y="945"/>
                  </a:lnTo>
                  <a:lnTo>
                    <a:pt x="10415" y="960"/>
                  </a:lnTo>
                  <a:lnTo>
                    <a:pt x="10417" y="975"/>
                  </a:lnTo>
                  <a:lnTo>
                    <a:pt x="10419" y="989"/>
                  </a:lnTo>
                  <a:lnTo>
                    <a:pt x="10423" y="1003"/>
                  </a:lnTo>
                  <a:lnTo>
                    <a:pt x="10428" y="1018"/>
                  </a:lnTo>
                  <a:lnTo>
                    <a:pt x="10434" y="1032"/>
                  </a:lnTo>
                  <a:lnTo>
                    <a:pt x="10442" y="1045"/>
                  </a:lnTo>
                  <a:lnTo>
                    <a:pt x="10450" y="1058"/>
                  </a:lnTo>
                  <a:lnTo>
                    <a:pt x="10459" y="1071"/>
                  </a:lnTo>
                  <a:lnTo>
                    <a:pt x="10469" y="1083"/>
                  </a:lnTo>
                  <a:lnTo>
                    <a:pt x="10471" y="1089"/>
                  </a:lnTo>
                  <a:lnTo>
                    <a:pt x="10473" y="1095"/>
                  </a:lnTo>
                  <a:lnTo>
                    <a:pt x="10473" y="1102"/>
                  </a:lnTo>
                  <a:lnTo>
                    <a:pt x="10473" y="1108"/>
                  </a:lnTo>
                  <a:lnTo>
                    <a:pt x="10470" y="1119"/>
                  </a:lnTo>
                  <a:lnTo>
                    <a:pt x="10465" y="1130"/>
                  </a:lnTo>
                  <a:lnTo>
                    <a:pt x="10459" y="1142"/>
                  </a:lnTo>
                  <a:lnTo>
                    <a:pt x="10453" y="1154"/>
                  </a:lnTo>
                  <a:lnTo>
                    <a:pt x="10448" y="1166"/>
                  </a:lnTo>
                  <a:lnTo>
                    <a:pt x="10445" y="1178"/>
                  </a:lnTo>
                  <a:lnTo>
                    <a:pt x="10441" y="1208"/>
                  </a:lnTo>
                  <a:lnTo>
                    <a:pt x="10436" y="1238"/>
                  </a:lnTo>
                  <a:lnTo>
                    <a:pt x="10433" y="1254"/>
                  </a:lnTo>
                  <a:lnTo>
                    <a:pt x="10431" y="1269"/>
                  </a:lnTo>
                  <a:lnTo>
                    <a:pt x="10427" y="1284"/>
                  </a:lnTo>
                  <a:lnTo>
                    <a:pt x="10423" y="1299"/>
                  </a:lnTo>
                  <a:close/>
                  <a:moveTo>
                    <a:pt x="10152" y="699"/>
                  </a:moveTo>
                  <a:lnTo>
                    <a:pt x="10139" y="719"/>
                  </a:lnTo>
                  <a:lnTo>
                    <a:pt x="10124" y="739"/>
                  </a:lnTo>
                  <a:lnTo>
                    <a:pt x="10120" y="743"/>
                  </a:lnTo>
                  <a:lnTo>
                    <a:pt x="10114" y="747"/>
                  </a:lnTo>
                  <a:lnTo>
                    <a:pt x="10109" y="750"/>
                  </a:lnTo>
                  <a:lnTo>
                    <a:pt x="10104" y="752"/>
                  </a:lnTo>
                  <a:lnTo>
                    <a:pt x="10098" y="754"/>
                  </a:lnTo>
                  <a:lnTo>
                    <a:pt x="10092" y="755"/>
                  </a:lnTo>
                  <a:lnTo>
                    <a:pt x="10086" y="756"/>
                  </a:lnTo>
                  <a:lnTo>
                    <a:pt x="10079" y="755"/>
                  </a:lnTo>
                  <a:lnTo>
                    <a:pt x="10071" y="756"/>
                  </a:lnTo>
                  <a:lnTo>
                    <a:pt x="10065" y="757"/>
                  </a:lnTo>
                  <a:lnTo>
                    <a:pt x="10059" y="757"/>
                  </a:lnTo>
                  <a:lnTo>
                    <a:pt x="10053" y="756"/>
                  </a:lnTo>
                  <a:lnTo>
                    <a:pt x="10047" y="755"/>
                  </a:lnTo>
                  <a:lnTo>
                    <a:pt x="10042" y="753"/>
                  </a:lnTo>
                  <a:lnTo>
                    <a:pt x="10037" y="750"/>
                  </a:lnTo>
                  <a:lnTo>
                    <a:pt x="10032" y="748"/>
                  </a:lnTo>
                  <a:lnTo>
                    <a:pt x="10022" y="741"/>
                  </a:lnTo>
                  <a:lnTo>
                    <a:pt x="10013" y="733"/>
                  </a:lnTo>
                  <a:lnTo>
                    <a:pt x="10004" y="724"/>
                  </a:lnTo>
                  <a:lnTo>
                    <a:pt x="9996" y="716"/>
                  </a:lnTo>
                  <a:lnTo>
                    <a:pt x="9987" y="708"/>
                  </a:lnTo>
                  <a:lnTo>
                    <a:pt x="9978" y="700"/>
                  </a:lnTo>
                  <a:lnTo>
                    <a:pt x="9969" y="695"/>
                  </a:lnTo>
                  <a:lnTo>
                    <a:pt x="9960" y="691"/>
                  </a:lnTo>
                  <a:lnTo>
                    <a:pt x="9955" y="689"/>
                  </a:lnTo>
                  <a:lnTo>
                    <a:pt x="9950" y="689"/>
                  </a:lnTo>
                  <a:lnTo>
                    <a:pt x="9945" y="689"/>
                  </a:lnTo>
                  <a:lnTo>
                    <a:pt x="9940" y="690"/>
                  </a:lnTo>
                  <a:lnTo>
                    <a:pt x="9933" y="691"/>
                  </a:lnTo>
                  <a:lnTo>
                    <a:pt x="9928" y="694"/>
                  </a:lnTo>
                  <a:lnTo>
                    <a:pt x="9922" y="697"/>
                  </a:lnTo>
                  <a:lnTo>
                    <a:pt x="9915" y="702"/>
                  </a:lnTo>
                  <a:lnTo>
                    <a:pt x="9910" y="708"/>
                  </a:lnTo>
                  <a:lnTo>
                    <a:pt x="9907" y="715"/>
                  </a:lnTo>
                  <a:lnTo>
                    <a:pt x="9905" y="723"/>
                  </a:lnTo>
                  <a:lnTo>
                    <a:pt x="9904" y="732"/>
                  </a:lnTo>
                  <a:lnTo>
                    <a:pt x="9904" y="749"/>
                  </a:lnTo>
                  <a:lnTo>
                    <a:pt x="9906" y="766"/>
                  </a:lnTo>
                  <a:lnTo>
                    <a:pt x="9907" y="775"/>
                  </a:lnTo>
                  <a:lnTo>
                    <a:pt x="9909" y="784"/>
                  </a:lnTo>
                  <a:lnTo>
                    <a:pt x="9913" y="791"/>
                  </a:lnTo>
                  <a:lnTo>
                    <a:pt x="9918" y="797"/>
                  </a:lnTo>
                  <a:lnTo>
                    <a:pt x="9929" y="807"/>
                  </a:lnTo>
                  <a:lnTo>
                    <a:pt x="9943" y="816"/>
                  </a:lnTo>
                  <a:lnTo>
                    <a:pt x="9950" y="821"/>
                  </a:lnTo>
                  <a:lnTo>
                    <a:pt x="9956" y="826"/>
                  </a:lnTo>
                  <a:lnTo>
                    <a:pt x="9961" y="831"/>
                  </a:lnTo>
                  <a:lnTo>
                    <a:pt x="9966" y="837"/>
                  </a:lnTo>
                  <a:lnTo>
                    <a:pt x="9969" y="843"/>
                  </a:lnTo>
                  <a:lnTo>
                    <a:pt x="9971" y="850"/>
                  </a:lnTo>
                  <a:lnTo>
                    <a:pt x="9972" y="858"/>
                  </a:lnTo>
                  <a:lnTo>
                    <a:pt x="9970" y="867"/>
                  </a:lnTo>
                  <a:lnTo>
                    <a:pt x="9959" y="873"/>
                  </a:lnTo>
                  <a:lnTo>
                    <a:pt x="9948" y="880"/>
                  </a:lnTo>
                  <a:lnTo>
                    <a:pt x="9937" y="887"/>
                  </a:lnTo>
                  <a:lnTo>
                    <a:pt x="9925" y="896"/>
                  </a:lnTo>
                  <a:lnTo>
                    <a:pt x="9916" y="906"/>
                  </a:lnTo>
                  <a:lnTo>
                    <a:pt x="9908" y="917"/>
                  </a:lnTo>
                  <a:lnTo>
                    <a:pt x="9902" y="928"/>
                  </a:lnTo>
                  <a:lnTo>
                    <a:pt x="9897" y="939"/>
                  </a:lnTo>
                  <a:lnTo>
                    <a:pt x="9895" y="946"/>
                  </a:lnTo>
                  <a:lnTo>
                    <a:pt x="9894" y="952"/>
                  </a:lnTo>
                  <a:lnTo>
                    <a:pt x="9893" y="959"/>
                  </a:lnTo>
                  <a:lnTo>
                    <a:pt x="9893" y="966"/>
                  </a:lnTo>
                  <a:lnTo>
                    <a:pt x="9894" y="978"/>
                  </a:lnTo>
                  <a:lnTo>
                    <a:pt x="9897" y="990"/>
                  </a:lnTo>
                  <a:lnTo>
                    <a:pt x="9901" y="1001"/>
                  </a:lnTo>
                  <a:lnTo>
                    <a:pt x="9907" y="1013"/>
                  </a:lnTo>
                  <a:lnTo>
                    <a:pt x="9914" y="1024"/>
                  </a:lnTo>
                  <a:lnTo>
                    <a:pt x="9921" y="1034"/>
                  </a:lnTo>
                  <a:lnTo>
                    <a:pt x="9930" y="1038"/>
                  </a:lnTo>
                  <a:lnTo>
                    <a:pt x="9941" y="1043"/>
                  </a:lnTo>
                  <a:lnTo>
                    <a:pt x="9946" y="1045"/>
                  </a:lnTo>
                  <a:lnTo>
                    <a:pt x="9951" y="1045"/>
                  </a:lnTo>
                  <a:lnTo>
                    <a:pt x="9956" y="1045"/>
                  </a:lnTo>
                  <a:lnTo>
                    <a:pt x="9961" y="1042"/>
                  </a:lnTo>
                  <a:lnTo>
                    <a:pt x="9968" y="1037"/>
                  </a:lnTo>
                  <a:lnTo>
                    <a:pt x="9974" y="1031"/>
                  </a:lnTo>
                  <a:lnTo>
                    <a:pt x="9979" y="1024"/>
                  </a:lnTo>
                  <a:lnTo>
                    <a:pt x="9984" y="1016"/>
                  </a:lnTo>
                  <a:lnTo>
                    <a:pt x="9992" y="1000"/>
                  </a:lnTo>
                  <a:lnTo>
                    <a:pt x="9999" y="985"/>
                  </a:lnTo>
                  <a:lnTo>
                    <a:pt x="10003" y="977"/>
                  </a:lnTo>
                  <a:lnTo>
                    <a:pt x="10007" y="971"/>
                  </a:lnTo>
                  <a:lnTo>
                    <a:pt x="10012" y="965"/>
                  </a:lnTo>
                  <a:lnTo>
                    <a:pt x="10017" y="958"/>
                  </a:lnTo>
                  <a:lnTo>
                    <a:pt x="10024" y="954"/>
                  </a:lnTo>
                  <a:lnTo>
                    <a:pt x="10032" y="951"/>
                  </a:lnTo>
                  <a:lnTo>
                    <a:pt x="10041" y="949"/>
                  </a:lnTo>
                  <a:lnTo>
                    <a:pt x="10051" y="949"/>
                  </a:lnTo>
                  <a:lnTo>
                    <a:pt x="10058" y="948"/>
                  </a:lnTo>
                  <a:lnTo>
                    <a:pt x="10065" y="948"/>
                  </a:lnTo>
                  <a:lnTo>
                    <a:pt x="10071" y="949"/>
                  </a:lnTo>
                  <a:lnTo>
                    <a:pt x="10078" y="950"/>
                  </a:lnTo>
                  <a:lnTo>
                    <a:pt x="10084" y="952"/>
                  </a:lnTo>
                  <a:lnTo>
                    <a:pt x="10090" y="955"/>
                  </a:lnTo>
                  <a:lnTo>
                    <a:pt x="10095" y="958"/>
                  </a:lnTo>
                  <a:lnTo>
                    <a:pt x="10100" y="963"/>
                  </a:lnTo>
                  <a:lnTo>
                    <a:pt x="10110" y="971"/>
                  </a:lnTo>
                  <a:lnTo>
                    <a:pt x="10118" y="980"/>
                  </a:lnTo>
                  <a:lnTo>
                    <a:pt x="10127" y="990"/>
                  </a:lnTo>
                  <a:lnTo>
                    <a:pt x="10134" y="1000"/>
                  </a:lnTo>
                  <a:lnTo>
                    <a:pt x="10139" y="1010"/>
                  </a:lnTo>
                  <a:lnTo>
                    <a:pt x="10142" y="1020"/>
                  </a:lnTo>
                  <a:lnTo>
                    <a:pt x="10145" y="1029"/>
                  </a:lnTo>
                  <a:lnTo>
                    <a:pt x="10146" y="1038"/>
                  </a:lnTo>
                  <a:lnTo>
                    <a:pt x="10146" y="1048"/>
                  </a:lnTo>
                  <a:lnTo>
                    <a:pt x="10145" y="1058"/>
                  </a:lnTo>
                  <a:lnTo>
                    <a:pt x="10143" y="1068"/>
                  </a:lnTo>
                  <a:lnTo>
                    <a:pt x="10141" y="1077"/>
                  </a:lnTo>
                  <a:lnTo>
                    <a:pt x="10135" y="1096"/>
                  </a:lnTo>
                  <a:lnTo>
                    <a:pt x="10127" y="1116"/>
                  </a:lnTo>
                  <a:lnTo>
                    <a:pt x="10117" y="1134"/>
                  </a:lnTo>
                  <a:lnTo>
                    <a:pt x="10109" y="1152"/>
                  </a:lnTo>
                  <a:lnTo>
                    <a:pt x="10083" y="1178"/>
                  </a:lnTo>
                  <a:lnTo>
                    <a:pt x="10056" y="1206"/>
                  </a:lnTo>
                  <a:lnTo>
                    <a:pt x="10044" y="1220"/>
                  </a:lnTo>
                  <a:lnTo>
                    <a:pt x="10032" y="1235"/>
                  </a:lnTo>
                  <a:lnTo>
                    <a:pt x="10020" y="1251"/>
                  </a:lnTo>
                  <a:lnTo>
                    <a:pt x="10009" y="1266"/>
                  </a:lnTo>
                  <a:lnTo>
                    <a:pt x="9999" y="1281"/>
                  </a:lnTo>
                  <a:lnTo>
                    <a:pt x="9990" y="1298"/>
                  </a:lnTo>
                  <a:lnTo>
                    <a:pt x="9982" y="1315"/>
                  </a:lnTo>
                  <a:lnTo>
                    <a:pt x="9974" y="1331"/>
                  </a:lnTo>
                  <a:lnTo>
                    <a:pt x="9968" y="1349"/>
                  </a:lnTo>
                  <a:lnTo>
                    <a:pt x="9964" y="1366"/>
                  </a:lnTo>
                  <a:lnTo>
                    <a:pt x="9960" y="1385"/>
                  </a:lnTo>
                  <a:lnTo>
                    <a:pt x="9958" y="1403"/>
                  </a:lnTo>
                  <a:lnTo>
                    <a:pt x="9961" y="1437"/>
                  </a:lnTo>
                  <a:lnTo>
                    <a:pt x="9963" y="1474"/>
                  </a:lnTo>
                  <a:lnTo>
                    <a:pt x="9964" y="1492"/>
                  </a:lnTo>
                  <a:lnTo>
                    <a:pt x="9967" y="1510"/>
                  </a:lnTo>
                  <a:lnTo>
                    <a:pt x="9969" y="1519"/>
                  </a:lnTo>
                  <a:lnTo>
                    <a:pt x="9971" y="1528"/>
                  </a:lnTo>
                  <a:lnTo>
                    <a:pt x="9973" y="1536"/>
                  </a:lnTo>
                  <a:lnTo>
                    <a:pt x="9976" y="1544"/>
                  </a:lnTo>
                  <a:lnTo>
                    <a:pt x="9970" y="1554"/>
                  </a:lnTo>
                  <a:lnTo>
                    <a:pt x="9963" y="1561"/>
                  </a:lnTo>
                  <a:lnTo>
                    <a:pt x="9955" y="1568"/>
                  </a:lnTo>
                  <a:lnTo>
                    <a:pt x="9947" y="1572"/>
                  </a:lnTo>
                  <a:lnTo>
                    <a:pt x="9939" y="1575"/>
                  </a:lnTo>
                  <a:lnTo>
                    <a:pt x="9930" y="1576"/>
                  </a:lnTo>
                  <a:lnTo>
                    <a:pt x="9921" y="1577"/>
                  </a:lnTo>
                  <a:lnTo>
                    <a:pt x="9911" y="1576"/>
                  </a:lnTo>
                  <a:lnTo>
                    <a:pt x="9892" y="1574"/>
                  </a:lnTo>
                  <a:lnTo>
                    <a:pt x="9872" y="1572"/>
                  </a:lnTo>
                  <a:lnTo>
                    <a:pt x="9862" y="1571"/>
                  </a:lnTo>
                  <a:lnTo>
                    <a:pt x="9852" y="1571"/>
                  </a:lnTo>
                  <a:lnTo>
                    <a:pt x="9842" y="1572"/>
                  </a:lnTo>
                  <a:lnTo>
                    <a:pt x="9832" y="1574"/>
                  </a:lnTo>
                  <a:lnTo>
                    <a:pt x="9682" y="1575"/>
                  </a:lnTo>
                  <a:lnTo>
                    <a:pt x="9433" y="1577"/>
                  </a:lnTo>
                  <a:lnTo>
                    <a:pt x="9098" y="1579"/>
                  </a:lnTo>
                  <a:lnTo>
                    <a:pt x="8693" y="1580"/>
                  </a:lnTo>
                  <a:lnTo>
                    <a:pt x="8231" y="1581"/>
                  </a:lnTo>
                  <a:lnTo>
                    <a:pt x="7727" y="1583"/>
                  </a:lnTo>
                  <a:lnTo>
                    <a:pt x="7195" y="1584"/>
                  </a:lnTo>
                  <a:lnTo>
                    <a:pt x="6648" y="1585"/>
                  </a:lnTo>
                  <a:lnTo>
                    <a:pt x="6101" y="1587"/>
                  </a:lnTo>
                  <a:lnTo>
                    <a:pt x="5568" y="1588"/>
                  </a:lnTo>
                  <a:lnTo>
                    <a:pt x="5064" y="1589"/>
                  </a:lnTo>
                  <a:lnTo>
                    <a:pt x="4602" y="1590"/>
                  </a:lnTo>
                  <a:lnTo>
                    <a:pt x="4198" y="1591"/>
                  </a:lnTo>
                  <a:lnTo>
                    <a:pt x="3864" y="1592"/>
                  </a:lnTo>
                  <a:lnTo>
                    <a:pt x="3615" y="1593"/>
                  </a:lnTo>
                  <a:lnTo>
                    <a:pt x="3466" y="1595"/>
                  </a:lnTo>
                  <a:lnTo>
                    <a:pt x="3433" y="1595"/>
                  </a:lnTo>
                  <a:lnTo>
                    <a:pt x="3400" y="1597"/>
                  </a:lnTo>
                  <a:lnTo>
                    <a:pt x="3368" y="1598"/>
                  </a:lnTo>
                  <a:lnTo>
                    <a:pt x="3334" y="1600"/>
                  </a:lnTo>
                  <a:lnTo>
                    <a:pt x="3300" y="1601"/>
                  </a:lnTo>
                  <a:lnTo>
                    <a:pt x="3266" y="1602"/>
                  </a:lnTo>
                  <a:lnTo>
                    <a:pt x="3233" y="1602"/>
                  </a:lnTo>
                  <a:lnTo>
                    <a:pt x="3198" y="1601"/>
                  </a:lnTo>
                  <a:lnTo>
                    <a:pt x="3081" y="1601"/>
                  </a:lnTo>
                  <a:lnTo>
                    <a:pt x="2966" y="1602"/>
                  </a:lnTo>
                  <a:lnTo>
                    <a:pt x="2849" y="1603"/>
                  </a:lnTo>
                  <a:lnTo>
                    <a:pt x="2732" y="1605"/>
                  </a:lnTo>
                  <a:lnTo>
                    <a:pt x="2615" y="1606"/>
                  </a:lnTo>
                  <a:lnTo>
                    <a:pt x="2499" y="1607"/>
                  </a:lnTo>
                  <a:lnTo>
                    <a:pt x="2381" y="1609"/>
                  </a:lnTo>
                  <a:lnTo>
                    <a:pt x="2264" y="1610"/>
                  </a:lnTo>
                  <a:lnTo>
                    <a:pt x="2147" y="1613"/>
                  </a:lnTo>
                  <a:lnTo>
                    <a:pt x="2029" y="1614"/>
                  </a:lnTo>
                  <a:lnTo>
                    <a:pt x="1912" y="1616"/>
                  </a:lnTo>
                  <a:lnTo>
                    <a:pt x="1794" y="1617"/>
                  </a:lnTo>
                  <a:lnTo>
                    <a:pt x="1677" y="1619"/>
                  </a:lnTo>
                  <a:lnTo>
                    <a:pt x="1559" y="1620"/>
                  </a:lnTo>
                  <a:lnTo>
                    <a:pt x="1441" y="1622"/>
                  </a:lnTo>
                  <a:lnTo>
                    <a:pt x="1323" y="1623"/>
                  </a:lnTo>
                  <a:lnTo>
                    <a:pt x="1296" y="1624"/>
                  </a:lnTo>
                  <a:lnTo>
                    <a:pt x="1269" y="1625"/>
                  </a:lnTo>
                  <a:lnTo>
                    <a:pt x="1240" y="1625"/>
                  </a:lnTo>
                  <a:lnTo>
                    <a:pt x="1213" y="1625"/>
                  </a:lnTo>
                  <a:lnTo>
                    <a:pt x="1184" y="1625"/>
                  </a:lnTo>
                  <a:lnTo>
                    <a:pt x="1156" y="1626"/>
                  </a:lnTo>
                  <a:lnTo>
                    <a:pt x="1129" y="1627"/>
                  </a:lnTo>
                  <a:lnTo>
                    <a:pt x="1101" y="1629"/>
                  </a:lnTo>
                  <a:lnTo>
                    <a:pt x="1097" y="1623"/>
                  </a:lnTo>
                  <a:lnTo>
                    <a:pt x="1093" y="1618"/>
                  </a:lnTo>
                  <a:lnTo>
                    <a:pt x="1090" y="1612"/>
                  </a:lnTo>
                  <a:lnTo>
                    <a:pt x="1088" y="1606"/>
                  </a:lnTo>
                  <a:lnTo>
                    <a:pt x="1084" y="1594"/>
                  </a:lnTo>
                  <a:lnTo>
                    <a:pt x="1083" y="1582"/>
                  </a:lnTo>
                  <a:lnTo>
                    <a:pt x="1083" y="1569"/>
                  </a:lnTo>
                  <a:lnTo>
                    <a:pt x="1084" y="1555"/>
                  </a:lnTo>
                  <a:lnTo>
                    <a:pt x="1086" y="1542"/>
                  </a:lnTo>
                  <a:lnTo>
                    <a:pt x="1089" y="1529"/>
                  </a:lnTo>
                  <a:lnTo>
                    <a:pt x="1094" y="1500"/>
                  </a:lnTo>
                  <a:lnTo>
                    <a:pt x="1098" y="1473"/>
                  </a:lnTo>
                  <a:lnTo>
                    <a:pt x="1098" y="1458"/>
                  </a:lnTo>
                  <a:lnTo>
                    <a:pt x="1097" y="1444"/>
                  </a:lnTo>
                  <a:lnTo>
                    <a:pt x="1096" y="1438"/>
                  </a:lnTo>
                  <a:lnTo>
                    <a:pt x="1094" y="1431"/>
                  </a:lnTo>
                  <a:lnTo>
                    <a:pt x="1092" y="1423"/>
                  </a:lnTo>
                  <a:lnTo>
                    <a:pt x="1089" y="1416"/>
                  </a:lnTo>
                  <a:lnTo>
                    <a:pt x="1086" y="1402"/>
                  </a:lnTo>
                  <a:lnTo>
                    <a:pt x="1081" y="1388"/>
                  </a:lnTo>
                  <a:lnTo>
                    <a:pt x="1076" y="1374"/>
                  </a:lnTo>
                  <a:lnTo>
                    <a:pt x="1069" y="1361"/>
                  </a:lnTo>
                  <a:lnTo>
                    <a:pt x="1060" y="1349"/>
                  </a:lnTo>
                  <a:lnTo>
                    <a:pt x="1052" y="1338"/>
                  </a:lnTo>
                  <a:lnTo>
                    <a:pt x="1043" y="1326"/>
                  </a:lnTo>
                  <a:lnTo>
                    <a:pt x="1033" y="1315"/>
                  </a:lnTo>
                  <a:lnTo>
                    <a:pt x="1012" y="1295"/>
                  </a:lnTo>
                  <a:lnTo>
                    <a:pt x="990" y="1275"/>
                  </a:lnTo>
                  <a:lnTo>
                    <a:pt x="967" y="1257"/>
                  </a:lnTo>
                  <a:lnTo>
                    <a:pt x="945" y="1239"/>
                  </a:lnTo>
                  <a:lnTo>
                    <a:pt x="936" y="1215"/>
                  </a:lnTo>
                  <a:lnTo>
                    <a:pt x="928" y="1190"/>
                  </a:lnTo>
                  <a:lnTo>
                    <a:pt x="924" y="1177"/>
                  </a:lnTo>
                  <a:lnTo>
                    <a:pt x="922" y="1165"/>
                  </a:lnTo>
                  <a:lnTo>
                    <a:pt x="920" y="1153"/>
                  </a:lnTo>
                  <a:lnTo>
                    <a:pt x="919" y="1139"/>
                  </a:lnTo>
                  <a:lnTo>
                    <a:pt x="919" y="1127"/>
                  </a:lnTo>
                  <a:lnTo>
                    <a:pt x="920" y="1115"/>
                  </a:lnTo>
                  <a:lnTo>
                    <a:pt x="922" y="1103"/>
                  </a:lnTo>
                  <a:lnTo>
                    <a:pt x="925" y="1090"/>
                  </a:lnTo>
                  <a:lnTo>
                    <a:pt x="931" y="1079"/>
                  </a:lnTo>
                  <a:lnTo>
                    <a:pt x="937" y="1068"/>
                  </a:lnTo>
                  <a:lnTo>
                    <a:pt x="945" y="1057"/>
                  </a:lnTo>
                  <a:lnTo>
                    <a:pt x="954" y="1045"/>
                  </a:lnTo>
                  <a:lnTo>
                    <a:pt x="958" y="1040"/>
                  </a:lnTo>
                  <a:lnTo>
                    <a:pt x="962" y="1036"/>
                  </a:lnTo>
                  <a:lnTo>
                    <a:pt x="967" y="1033"/>
                  </a:lnTo>
                  <a:lnTo>
                    <a:pt x="972" y="1030"/>
                  </a:lnTo>
                  <a:lnTo>
                    <a:pt x="983" y="1027"/>
                  </a:lnTo>
                  <a:lnTo>
                    <a:pt x="993" y="1026"/>
                  </a:lnTo>
                  <a:lnTo>
                    <a:pt x="1003" y="1026"/>
                  </a:lnTo>
                  <a:lnTo>
                    <a:pt x="1014" y="1025"/>
                  </a:lnTo>
                  <a:lnTo>
                    <a:pt x="1025" y="1024"/>
                  </a:lnTo>
                  <a:lnTo>
                    <a:pt x="1034" y="1020"/>
                  </a:lnTo>
                  <a:lnTo>
                    <a:pt x="1041" y="1022"/>
                  </a:lnTo>
                  <a:lnTo>
                    <a:pt x="1047" y="1024"/>
                  </a:lnTo>
                  <a:lnTo>
                    <a:pt x="1052" y="1027"/>
                  </a:lnTo>
                  <a:lnTo>
                    <a:pt x="1057" y="1031"/>
                  </a:lnTo>
                  <a:lnTo>
                    <a:pt x="1061" y="1036"/>
                  </a:lnTo>
                  <a:lnTo>
                    <a:pt x="1065" y="1041"/>
                  </a:lnTo>
                  <a:lnTo>
                    <a:pt x="1069" y="1047"/>
                  </a:lnTo>
                  <a:lnTo>
                    <a:pt x="1071" y="1053"/>
                  </a:lnTo>
                  <a:lnTo>
                    <a:pt x="1072" y="1073"/>
                  </a:lnTo>
                  <a:lnTo>
                    <a:pt x="1072" y="1091"/>
                  </a:lnTo>
                  <a:lnTo>
                    <a:pt x="1072" y="1102"/>
                  </a:lnTo>
                  <a:lnTo>
                    <a:pt x="1074" y="1110"/>
                  </a:lnTo>
                  <a:lnTo>
                    <a:pt x="1076" y="1115"/>
                  </a:lnTo>
                  <a:lnTo>
                    <a:pt x="1078" y="1119"/>
                  </a:lnTo>
                  <a:lnTo>
                    <a:pt x="1080" y="1123"/>
                  </a:lnTo>
                  <a:lnTo>
                    <a:pt x="1083" y="1127"/>
                  </a:lnTo>
                  <a:lnTo>
                    <a:pt x="1089" y="1128"/>
                  </a:lnTo>
                  <a:lnTo>
                    <a:pt x="1094" y="1128"/>
                  </a:lnTo>
                  <a:lnTo>
                    <a:pt x="1099" y="1127"/>
                  </a:lnTo>
                  <a:lnTo>
                    <a:pt x="1104" y="1124"/>
                  </a:lnTo>
                  <a:lnTo>
                    <a:pt x="1113" y="1119"/>
                  </a:lnTo>
                  <a:lnTo>
                    <a:pt x="1124" y="1115"/>
                  </a:lnTo>
                  <a:lnTo>
                    <a:pt x="1127" y="1109"/>
                  </a:lnTo>
                  <a:lnTo>
                    <a:pt x="1130" y="1103"/>
                  </a:lnTo>
                  <a:lnTo>
                    <a:pt x="1132" y="1095"/>
                  </a:lnTo>
                  <a:lnTo>
                    <a:pt x="1134" y="1089"/>
                  </a:lnTo>
                  <a:lnTo>
                    <a:pt x="1136" y="1075"/>
                  </a:lnTo>
                  <a:lnTo>
                    <a:pt x="1137" y="1061"/>
                  </a:lnTo>
                  <a:lnTo>
                    <a:pt x="1135" y="1031"/>
                  </a:lnTo>
                  <a:lnTo>
                    <a:pt x="1133" y="1000"/>
                  </a:lnTo>
                  <a:lnTo>
                    <a:pt x="1132" y="993"/>
                  </a:lnTo>
                  <a:lnTo>
                    <a:pt x="1130" y="987"/>
                  </a:lnTo>
                  <a:lnTo>
                    <a:pt x="1127" y="981"/>
                  </a:lnTo>
                  <a:lnTo>
                    <a:pt x="1123" y="976"/>
                  </a:lnTo>
                  <a:lnTo>
                    <a:pt x="1113" y="967"/>
                  </a:lnTo>
                  <a:lnTo>
                    <a:pt x="1102" y="958"/>
                  </a:lnTo>
                  <a:lnTo>
                    <a:pt x="1097" y="953"/>
                  </a:lnTo>
                  <a:lnTo>
                    <a:pt x="1093" y="949"/>
                  </a:lnTo>
                  <a:lnTo>
                    <a:pt x="1089" y="944"/>
                  </a:lnTo>
                  <a:lnTo>
                    <a:pt x="1086" y="938"/>
                  </a:lnTo>
                  <a:lnTo>
                    <a:pt x="1084" y="932"/>
                  </a:lnTo>
                  <a:lnTo>
                    <a:pt x="1083" y="926"/>
                  </a:lnTo>
                  <a:lnTo>
                    <a:pt x="1084" y="918"/>
                  </a:lnTo>
                  <a:lnTo>
                    <a:pt x="1086" y="908"/>
                  </a:lnTo>
                  <a:lnTo>
                    <a:pt x="1100" y="888"/>
                  </a:lnTo>
                  <a:lnTo>
                    <a:pt x="1113" y="867"/>
                  </a:lnTo>
                  <a:lnTo>
                    <a:pt x="1120" y="856"/>
                  </a:lnTo>
                  <a:lnTo>
                    <a:pt x="1125" y="845"/>
                  </a:lnTo>
                  <a:lnTo>
                    <a:pt x="1130" y="834"/>
                  </a:lnTo>
                  <a:lnTo>
                    <a:pt x="1134" y="821"/>
                  </a:lnTo>
                  <a:lnTo>
                    <a:pt x="1138" y="810"/>
                  </a:lnTo>
                  <a:lnTo>
                    <a:pt x="1140" y="798"/>
                  </a:lnTo>
                  <a:lnTo>
                    <a:pt x="1142" y="786"/>
                  </a:lnTo>
                  <a:lnTo>
                    <a:pt x="1142" y="773"/>
                  </a:lnTo>
                  <a:lnTo>
                    <a:pt x="1141" y="761"/>
                  </a:lnTo>
                  <a:lnTo>
                    <a:pt x="1139" y="749"/>
                  </a:lnTo>
                  <a:lnTo>
                    <a:pt x="1135" y="737"/>
                  </a:lnTo>
                  <a:lnTo>
                    <a:pt x="1130" y="723"/>
                  </a:lnTo>
                  <a:lnTo>
                    <a:pt x="1120" y="706"/>
                  </a:lnTo>
                  <a:lnTo>
                    <a:pt x="1108" y="688"/>
                  </a:lnTo>
                  <a:lnTo>
                    <a:pt x="1104" y="683"/>
                  </a:lnTo>
                  <a:lnTo>
                    <a:pt x="1101" y="679"/>
                  </a:lnTo>
                  <a:lnTo>
                    <a:pt x="1097" y="676"/>
                  </a:lnTo>
                  <a:lnTo>
                    <a:pt x="1093" y="674"/>
                  </a:lnTo>
                  <a:lnTo>
                    <a:pt x="1088" y="672"/>
                  </a:lnTo>
                  <a:lnTo>
                    <a:pt x="1083" y="671"/>
                  </a:lnTo>
                  <a:lnTo>
                    <a:pt x="1077" y="671"/>
                  </a:lnTo>
                  <a:lnTo>
                    <a:pt x="1071" y="672"/>
                  </a:lnTo>
                  <a:lnTo>
                    <a:pt x="1063" y="676"/>
                  </a:lnTo>
                  <a:lnTo>
                    <a:pt x="1056" y="681"/>
                  </a:lnTo>
                  <a:lnTo>
                    <a:pt x="1051" y="688"/>
                  </a:lnTo>
                  <a:lnTo>
                    <a:pt x="1047" y="694"/>
                  </a:lnTo>
                  <a:lnTo>
                    <a:pt x="1044" y="701"/>
                  </a:lnTo>
                  <a:lnTo>
                    <a:pt x="1042" y="709"/>
                  </a:lnTo>
                  <a:lnTo>
                    <a:pt x="1040" y="717"/>
                  </a:lnTo>
                  <a:lnTo>
                    <a:pt x="1038" y="725"/>
                  </a:lnTo>
                  <a:lnTo>
                    <a:pt x="1034" y="743"/>
                  </a:lnTo>
                  <a:lnTo>
                    <a:pt x="1030" y="759"/>
                  </a:lnTo>
                  <a:lnTo>
                    <a:pt x="1026" y="767"/>
                  </a:lnTo>
                  <a:lnTo>
                    <a:pt x="1021" y="774"/>
                  </a:lnTo>
                  <a:lnTo>
                    <a:pt x="1016" y="781"/>
                  </a:lnTo>
                  <a:lnTo>
                    <a:pt x="1009" y="787"/>
                  </a:lnTo>
                  <a:lnTo>
                    <a:pt x="1004" y="791"/>
                  </a:lnTo>
                  <a:lnTo>
                    <a:pt x="1000" y="795"/>
                  </a:lnTo>
                  <a:lnTo>
                    <a:pt x="994" y="798"/>
                  </a:lnTo>
                  <a:lnTo>
                    <a:pt x="989" y="801"/>
                  </a:lnTo>
                  <a:lnTo>
                    <a:pt x="978" y="805"/>
                  </a:lnTo>
                  <a:lnTo>
                    <a:pt x="965" y="807"/>
                  </a:lnTo>
                  <a:lnTo>
                    <a:pt x="953" y="808"/>
                  </a:lnTo>
                  <a:lnTo>
                    <a:pt x="940" y="808"/>
                  </a:lnTo>
                  <a:lnTo>
                    <a:pt x="926" y="806"/>
                  </a:lnTo>
                  <a:lnTo>
                    <a:pt x="914" y="803"/>
                  </a:lnTo>
                  <a:lnTo>
                    <a:pt x="901" y="782"/>
                  </a:lnTo>
                  <a:lnTo>
                    <a:pt x="888" y="759"/>
                  </a:lnTo>
                  <a:lnTo>
                    <a:pt x="882" y="747"/>
                  </a:lnTo>
                  <a:lnTo>
                    <a:pt x="879" y="735"/>
                  </a:lnTo>
                  <a:lnTo>
                    <a:pt x="878" y="728"/>
                  </a:lnTo>
                  <a:lnTo>
                    <a:pt x="878" y="721"/>
                  </a:lnTo>
                  <a:lnTo>
                    <a:pt x="878" y="715"/>
                  </a:lnTo>
                  <a:lnTo>
                    <a:pt x="880" y="708"/>
                  </a:lnTo>
                  <a:lnTo>
                    <a:pt x="886" y="706"/>
                  </a:lnTo>
                  <a:lnTo>
                    <a:pt x="892" y="703"/>
                  </a:lnTo>
                  <a:lnTo>
                    <a:pt x="894" y="701"/>
                  </a:lnTo>
                  <a:lnTo>
                    <a:pt x="895" y="699"/>
                  </a:lnTo>
                  <a:lnTo>
                    <a:pt x="896" y="696"/>
                  </a:lnTo>
                  <a:lnTo>
                    <a:pt x="896" y="693"/>
                  </a:lnTo>
                  <a:lnTo>
                    <a:pt x="883" y="687"/>
                  </a:lnTo>
                  <a:lnTo>
                    <a:pt x="888" y="674"/>
                  </a:lnTo>
                  <a:lnTo>
                    <a:pt x="893" y="663"/>
                  </a:lnTo>
                  <a:lnTo>
                    <a:pt x="898" y="651"/>
                  </a:lnTo>
                  <a:lnTo>
                    <a:pt x="904" y="640"/>
                  </a:lnTo>
                  <a:lnTo>
                    <a:pt x="917" y="618"/>
                  </a:lnTo>
                  <a:lnTo>
                    <a:pt x="933" y="597"/>
                  </a:lnTo>
                  <a:lnTo>
                    <a:pt x="966" y="556"/>
                  </a:lnTo>
                  <a:lnTo>
                    <a:pt x="1000" y="516"/>
                  </a:lnTo>
                  <a:lnTo>
                    <a:pt x="1017" y="495"/>
                  </a:lnTo>
                  <a:lnTo>
                    <a:pt x="1034" y="475"/>
                  </a:lnTo>
                  <a:lnTo>
                    <a:pt x="1048" y="455"/>
                  </a:lnTo>
                  <a:lnTo>
                    <a:pt x="1062" y="432"/>
                  </a:lnTo>
                  <a:lnTo>
                    <a:pt x="1067" y="422"/>
                  </a:lnTo>
                  <a:lnTo>
                    <a:pt x="1074" y="410"/>
                  </a:lnTo>
                  <a:lnTo>
                    <a:pt x="1079" y="398"/>
                  </a:lnTo>
                  <a:lnTo>
                    <a:pt x="1083" y="387"/>
                  </a:lnTo>
                  <a:lnTo>
                    <a:pt x="1086" y="375"/>
                  </a:lnTo>
                  <a:lnTo>
                    <a:pt x="1089" y="363"/>
                  </a:lnTo>
                  <a:lnTo>
                    <a:pt x="1091" y="349"/>
                  </a:lnTo>
                  <a:lnTo>
                    <a:pt x="1092" y="336"/>
                  </a:lnTo>
                  <a:lnTo>
                    <a:pt x="1095" y="325"/>
                  </a:lnTo>
                  <a:lnTo>
                    <a:pt x="1095" y="315"/>
                  </a:lnTo>
                  <a:lnTo>
                    <a:pt x="1094" y="303"/>
                  </a:lnTo>
                  <a:lnTo>
                    <a:pt x="1091" y="293"/>
                  </a:lnTo>
                  <a:lnTo>
                    <a:pt x="1089" y="284"/>
                  </a:lnTo>
                  <a:lnTo>
                    <a:pt x="1086" y="274"/>
                  </a:lnTo>
                  <a:lnTo>
                    <a:pt x="1084" y="263"/>
                  </a:lnTo>
                  <a:lnTo>
                    <a:pt x="1083" y="253"/>
                  </a:lnTo>
                  <a:lnTo>
                    <a:pt x="1088" y="249"/>
                  </a:lnTo>
                  <a:lnTo>
                    <a:pt x="1091" y="245"/>
                  </a:lnTo>
                  <a:lnTo>
                    <a:pt x="1093" y="240"/>
                  </a:lnTo>
                  <a:lnTo>
                    <a:pt x="1095" y="235"/>
                  </a:lnTo>
                  <a:lnTo>
                    <a:pt x="1097" y="224"/>
                  </a:lnTo>
                  <a:lnTo>
                    <a:pt x="1098" y="211"/>
                  </a:lnTo>
                  <a:lnTo>
                    <a:pt x="1098" y="205"/>
                  </a:lnTo>
                  <a:lnTo>
                    <a:pt x="1099" y="200"/>
                  </a:lnTo>
                  <a:lnTo>
                    <a:pt x="1101" y="194"/>
                  </a:lnTo>
                  <a:lnTo>
                    <a:pt x="1104" y="190"/>
                  </a:lnTo>
                  <a:lnTo>
                    <a:pt x="1107" y="185"/>
                  </a:lnTo>
                  <a:lnTo>
                    <a:pt x="1112" y="182"/>
                  </a:lnTo>
                  <a:lnTo>
                    <a:pt x="1119" y="179"/>
                  </a:lnTo>
                  <a:lnTo>
                    <a:pt x="1127" y="176"/>
                  </a:lnTo>
                  <a:lnTo>
                    <a:pt x="1176" y="175"/>
                  </a:lnTo>
                  <a:lnTo>
                    <a:pt x="1226" y="173"/>
                  </a:lnTo>
                  <a:lnTo>
                    <a:pt x="1277" y="173"/>
                  </a:lnTo>
                  <a:lnTo>
                    <a:pt x="1327" y="172"/>
                  </a:lnTo>
                  <a:lnTo>
                    <a:pt x="1378" y="172"/>
                  </a:lnTo>
                  <a:lnTo>
                    <a:pt x="1428" y="171"/>
                  </a:lnTo>
                  <a:lnTo>
                    <a:pt x="1479" y="171"/>
                  </a:lnTo>
                  <a:lnTo>
                    <a:pt x="1531" y="171"/>
                  </a:lnTo>
                  <a:lnTo>
                    <a:pt x="1582" y="170"/>
                  </a:lnTo>
                  <a:lnTo>
                    <a:pt x="1633" y="170"/>
                  </a:lnTo>
                  <a:lnTo>
                    <a:pt x="1683" y="170"/>
                  </a:lnTo>
                  <a:lnTo>
                    <a:pt x="1734" y="169"/>
                  </a:lnTo>
                  <a:lnTo>
                    <a:pt x="1784" y="169"/>
                  </a:lnTo>
                  <a:lnTo>
                    <a:pt x="1834" y="168"/>
                  </a:lnTo>
                  <a:lnTo>
                    <a:pt x="1883" y="167"/>
                  </a:lnTo>
                  <a:lnTo>
                    <a:pt x="1932" y="166"/>
                  </a:lnTo>
                  <a:lnTo>
                    <a:pt x="1962" y="167"/>
                  </a:lnTo>
                  <a:lnTo>
                    <a:pt x="1991" y="167"/>
                  </a:lnTo>
                  <a:lnTo>
                    <a:pt x="2018" y="168"/>
                  </a:lnTo>
                  <a:lnTo>
                    <a:pt x="2046" y="168"/>
                  </a:lnTo>
                  <a:lnTo>
                    <a:pt x="2072" y="167"/>
                  </a:lnTo>
                  <a:lnTo>
                    <a:pt x="2100" y="166"/>
                  </a:lnTo>
                  <a:lnTo>
                    <a:pt x="2127" y="164"/>
                  </a:lnTo>
                  <a:lnTo>
                    <a:pt x="2154" y="160"/>
                  </a:lnTo>
                  <a:lnTo>
                    <a:pt x="2202" y="163"/>
                  </a:lnTo>
                  <a:lnTo>
                    <a:pt x="2250" y="164"/>
                  </a:lnTo>
                  <a:lnTo>
                    <a:pt x="2298" y="164"/>
                  </a:lnTo>
                  <a:lnTo>
                    <a:pt x="2346" y="162"/>
                  </a:lnTo>
                  <a:lnTo>
                    <a:pt x="2393" y="161"/>
                  </a:lnTo>
                  <a:lnTo>
                    <a:pt x="2440" y="160"/>
                  </a:lnTo>
                  <a:lnTo>
                    <a:pt x="2486" y="160"/>
                  </a:lnTo>
                  <a:lnTo>
                    <a:pt x="2533" y="162"/>
                  </a:lnTo>
                  <a:lnTo>
                    <a:pt x="2570" y="159"/>
                  </a:lnTo>
                  <a:lnTo>
                    <a:pt x="2608" y="157"/>
                  </a:lnTo>
                  <a:lnTo>
                    <a:pt x="2627" y="156"/>
                  </a:lnTo>
                  <a:lnTo>
                    <a:pt x="2646" y="157"/>
                  </a:lnTo>
                  <a:lnTo>
                    <a:pt x="2665" y="158"/>
                  </a:lnTo>
                  <a:lnTo>
                    <a:pt x="2684" y="160"/>
                  </a:lnTo>
                  <a:lnTo>
                    <a:pt x="2695" y="158"/>
                  </a:lnTo>
                  <a:lnTo>
                    <a:pt x="2707" y="157"/>
                  </a:lnTo>
                  <a:lnTo>
                    <a:pt x="2719" y="156"/>
                  </a:lnTo>
                  <a:lnTo>
                    <a:pt x="2732" y="156"/>
                  </a:lnTo>
                  <a:lnTo>
                    <a:pt x="2756" y="156"/>
                  </a:lnTo>
                  <a:lnTo>
                    <a:pt x="2781" y="157"/>
                  </a:lnTo>
                  <a:lnTo>
                    <a:pt x="2804" y="158"/>
                  </a:lnTo>
                  <a:lnTo>
                    <a:pt x="2829" y="158"/>
                  </a:lnTo>
                  <a:lnTo>
                    <a:pt x="2852" y="158"/>
                  </a:lnTo>
                  <a:lnTo>
                    <a:pt x="2875" y="155"/>
                  </a:lnTo>
                  <a:lnTo>
                    <a:pt x="3087" y="153"/>
                  </a:lnTo>
                  <a:lnTo>
                    <a:pt x="3138" y="150"/>
                  </a:lnTo>
                  <a:lnTo>
                    <a:pt x="3188" y="149"/>
                  </a:lnTo>
                  <a:lnTo>
                    <a:pt x="3236" y="149"/>
                  </a:lnTo>
                  <a:lnTo>
                    <a:pt x="3284" y="149"/>
                  </a:lnTo>
                  <a:lnTo>
                    <a:pt x="3331" y="149"/>
                  </a:lnTo>
                  <a:lnTo>
                    <a:pt x="3379" y="148"/>
                  </a:lnTo>
                  <a:lnTo>
                    <a:pt x="3428" y="147"/>
                  </a:lnTo>
                  <a:lnTo>
                    <a:pt x="3478" y="145"/>
                  </a:lnTo>
                  <a:lnTo>
                    <a:pt x="3536" y="144"/>
                  </a:lnTo>
                  <a:lnTo>
                    <a:pt x="3594" y="144"/>
                  </a:lnTo>
                  <a:lnTo>
                    <a:pt x="3654" y="145"/>
                  </a:lnTo>
                  <a:lnTo>
                    <a:pt x="3713" y="146"/>
                  </a:lnTo>
                  <a:lnTo>
                    <a:pt x="3772" y="146"/>
                  </a:lnTo>
                  <a:lnTo>
                    <a:pt x="3831" y="146"/>
                  </a:lnTo>
                  <a:lnTo>
                    <a:pt x="3859" y="145"/>
                  </a:lnTo>
                  <a:lnTo>
                    <a:pt x="3889" y="144"/>
                  </a:lnTo>
                  <a:lnTo>
                    <a:pt x="3918" y="142"/>
                  </a:lnTo>
                  <a:lnTo>
                    <a:pt x="3946" y="140"/>
                  </a:lnTo>
                  <a:lnTo>
                    <a:pt x="3968" y="142"/>
                  </a:lnTo>
                  <a:lnTo>
                    <a:pt x="3990" y="143"/>
                  </a:lnTo>
                  <a:lnTo>
                    <a:pt x="4013" y="143"/>
                  </a:lnTo>
                  <a:lnTo>
                    <a:pt x="4035" y="142"/>
                  </a:lnTo>
                  <a:lnTo>
                    <a:pt x="4057" y="141"/>
                  </a:lnTo>
                  <a:lnTo>
                    <a:pt x="4079" y="140"/>
                  </a:lnTo>
                  <a:lnTo>
                    <a:pt x="4101" y="138"/>
                  </a:lnTo>
                  <a:lnTo>
                    <a:pt x="4121" y="138"/>
                  </a:lnTo>
                  <a:lnTo>
                    <a:pt x="4186" y="139"/>
                  </a:lnTo>
                  <a:lnTo>
                    <a:pt x="4351" y="140"/>
                  </a:lnTo>
                  <a:lnTo>
                    <a:pt x="4600" y="140"/>
                  </a:lnTo>
                  <a:lnTo>
                    <a:pt x="4920" y="141"/>
                  </a:lnTo>
                  <a:lnTo>
                    <a:pt x="5298" y="141"/>
                  </a:lnTo>
                  <a:lnTo>
                    <a:pt x="5716" y="140"/>
                  </a:lnTo>
                  <a:lnTo>
                    <a:pt x="6163" y="140"/>
                  </a:lnTo>
                  <a:lnTo>
                    <a:pt x="6624" y="139"/>
                  </a:lnTo>
                  <a:lnTo>
                    <a:pt x="7085" y="139"/>
                  </a:lnTo>
                  <a:lnTo>
                    <a:pt x="7532" y="138"/>
                  </a:lnTo>
                  <a:lnTo>
                    <a:pt x="7951" y="138"/>
                  </a:lnTo>
                  <a:lnTo>
                    <a:pt x="8328" y="138"/>
                  </a:lnTo>
                  <a:lnTo>
                    <a:pt x="8647" y="137"/>
                  </a:lnTo>
                  <a:lnTo>
                    <a:pt x="8897" y="138"/>
                  </a:lnTo>
                  <a:lnTo>
                    <a:pt x="9061" y="138"/>
                  </a:lnTo>
                  <a:lnTo>
                    <a:pt x="9127" y="139"/>
                  </a:lnTo>
                  <a:lnTo>
                    <a:pt x="9177" y="138"/>
                  </a:lnTo>
                  <a:lnTo>
                    <a:pt x="9226" y="137"/>
                  </a:lnTo>
                  <a:lnTo>
                    <a:pt x="9274" y="135"/>
                  </a:lnTo>
                  <a:lnTo>
                    <a:pt x="9322" y="134"/>
                  </a:lnTo>
                  <a:lnTo>
                    <a:pt x="9370" y="133"/>
                  </a:lnTo>
                  <a:lnTo>
                    <a:pt x="9417" y="133"/>
                  </a:lnTo>
                  <a:lnTo>
                    <a:pt x="9466" y="133"/>
                  </a:lnTo>
                  <a:lnTo>
                    <a:pt x="9515" y="134"/>
                  </a:lnTo>
                  <a:lnTo>
                    <a:pt x="9538" y="132"/>
                  </a:lnTo>
                  <a:lnTo>
                    <a:pt x="9561" y="131"/>
                  </a:lnTo>
                  <a:lnTo>
                    <a:pt x="9586" y="130"/>
                  </a:lnTo>
                  <a:lnTo>
                    <a:pt x="9610" y="129"/>
                  </a:lnTo>
                  <a:lnTo>
                    <a:pt x="9636" y="127"/>
                  </a:lnTo>
                  <a:lnTo>
                    <a:pt x="9661" y="126"/>
                  </a:lnTo>
                  <a:lnTo>
                    <a:pt x="9685" y="124"/>
                  </a:lnTo>
                  <a:lnTo>
                    <a:pt x="9709" y="122"/>
                  </a:lnTo>
                  <a:lnTo>
                    <a:pt x="9891" y="114"/>
                  </a:lnTo>
                  <a:lnTo>
                    <a:pt x="9900" y="118"/>
                  </a:lnTo>
                  <a:lnTo>
                    <a:pt x="9908" y="122"/>
                  </a:lnTo>
                  <a:lnTo>
                    <a:pt x="9916" y="127"/>
                  </a:lnTo>
                  <a:lnTo>
                    <a:pt x="9923" y="134"/>
                  </a:lnTo>
                  <a:lnTo>
                    <a:pt x="9930" y="141"/>
                  </a:lnTo>
                  <a:lnTo>
                    <a:pt x="9936" y="149"/>
                  </a:lnTo>
                  <a:lnTo>
                    <a:pt x="9940" y="157"/>
                  </a:lnTo>
                  <a:lnTo>
                    <a:pt x="9943" y="166"/>
                  </a:lnTo>
                  <a:lnTo>
                    <a:pt x="9941" y="184"/>
                  </a:lnTo>
                  <a:lnTo>
                    <a:pt x="9940" y="201"/>
                  </a:lnTo>
                  <a:lnTo>
                    <a:pt x="9938" y="218"/>
                  </a:lnTo>
                  <a:lnTo>
                    <a:pt x="9938" y="237"/>
                  </a:lnTo>
                  <a:lnTo>
                    <a:pt x="9938" y="254"/>
                  </a:lnTo>
                  <a:lnTo>
                    <a:pt x="9940" y="273"/>
                  </a:lnTo>
                  <a:lnTo>
                    <a:pt x="9942" y="290"/>
                  </a:lnTo>
                  <a:lnTo>
                    <a:pt x="9946" y="307"/>
                  </a:lnTo>
                  <a:lnTo>
                    <a:pt x="9950" y="328"/>
                  </a:lnTo>
                  <a:lnTo>
                    <a:pt x="9954" y="347"/>
                  </a:lnTo>
                  <a:lnTo>
                    <a:pt x="9960" y="367"/>
                  </a:lnTo>
                  <a:lnTo>
                    <a:pt x="9967" y="385"/>
                  </a:lnTo>
                  <a:lnTo>
                    <a:pt x="9975" y="404"/>
                  </a:lnTo>
                  <a:lnTo>
                    <a:pt x="9985" y="422"/>
                  </a:lnTo>
                  <a:lnTo>
                    <a:pt x="9995" y="440"/>
                  </a:lnTo>
                  <a:lnTo>
                    <a:pt x="10006" y="458"/>
                  </a:lnTo>
                  <a:lnTo>
                    <a:pt x="10017" y="474"/>
                  </a:lnTo>
                  <a:lnTo>
                    <a:pt x="10030" y="491"/>
                  </a:lnTo>
                  <a:lnTo>
                    <a:pt x="10043" y="507"/>
                  </a:lnTo>
                  <a:lnTo>
                    <a:pt x="10057" y="522"/>
                  </a:lnTo>
                  <a:lnTo>
                    <a:pt x="10071" y="537"/>
                  </a:lnTo>
                  <a:lnTo>
                    <a:pt x="10087" y="552"/>
                  </a:lnTo>
                  <a:lnTo>
                    <a:pt x="10102" y="566"/>
                  </a:lnTo>
                  <a:lnTo>
                    <a:pt x="10118" y="579"/>
                  </a:lnTo>
                  <a:lnTo>
                    <a:pt x="10128" y="593"/>
                  </a:lnTo>
                  <a:lnTo>
                    <a:pt x="10135" y="606"/>
                  </a:lnTo>
                  <a:lnTo>
                    <a:pt x="10141" y="620"/>
                  </a:lnTo>
                  <a:lnTo>
                    <a:pt x="10146" y="634"/>
                  </a:lnTo>
                  <a:lnTo>
                    <a:pt x="10149" y="650"/>
                  </a:lnTo>
                  <a:lnTo>
                    <a:pt x="10151" y="665"/>
                  </a:lnTo>
                  <a:lnTo>
                    <a:pt x="10152" y="681"/>
                  </a:lnTo>
                  <a:lnTo>
                    <a:pt x="10152" y="699"/>
                  </a:lnTo>
                  <a:close/>
                  <a:moveTo>
                    <a:pt x="9921" y="1369"/>
                  </a:moveTo>
                  <a:lnTo>
                    <a:pt x="9919" y="1378"/>
                  </a:lnTo>
                  <a:lnTo>
                    <a:pt x="9918" y="1388"/>
                  </a:lnTo>
                  <a:lnTo>
                    <a:pt x="9917" y="1397"/>
                  </a:lnTo>
                  <a:lnTo>
                    <a:pt x="9917" y="1406"/>
                  </a:lnTo>
                  <a:lnTo>
                    <a:pt x="9918" y="1424"/>
                  </a:lnTo>
                  <a:lnTo>
                    <a:pt x="9919" y="1443"/>
                  </a:lnTo>
                  <a:lnTo>
                    <a:pt x="9921" y="1461"/>
                  </a:lnTo>
                  <a:lnTo>
                    <a:pt x="9921" y="1479"/>
                  </a:lnTo>
                  <a:lnTo>
                    <a:pt x="9920" y="1488"/>
                  </a:lnTo>
                  <a:lnTo>
                    <a:pt x="9919" y="1497"/>
                  </a:lnTo>
                  <a:lnTo>
                    <a:pt x="9918" y="1505"/>
                  </a:lnTo>
                  <a:lnTo>
                    <a:pt x="9915" y="1514"/>
                  </a:lnTo>
                  <a:lnTo>
                    <a:pt x="9798" y="1516"/>
                  </a:lnTo>
                  <a:lnTo>
                    <a:pt x="9581" y="1519"/>
                  </a:lnTo>
                  <a:lnTo>
                    <a:pt x="9279" y="1520"/>
                  </a:lnTo>
                  <a:lnTo>
                    <a:pt x="8906" y="1521"/>
                  </a:lnTo>
                  <a:lnTo>
                    <a:pt x="8477" y="1523"/>
                  </a:lnTo>
                  <a:lnTo>
                    <a:pt x="8004" y="1523"/>
                  </a:lnTo>
                  <a:lnTo>
                    <a:pt x="7504" y="1524"/>
                  </a:lnTo>
                  <a:lnTo>
                    <a:pt x="6989" y="1525"/>
                  </a:lnTo>
                  <a:lnTo>
                    <a:pt x="6474" y="1525"/>
                  </a:lnTo>
                  <a:lnTo>
                    <a:pt x="5974" y="1526"/>
                  </a:lnTo>
                  <a:lnTo>
                    <a:pt x="5503" y="1527"/>
                  </a:lnTo>
                  <a:lnTo>
                    <a:pt x="5074" y="1527"/>
                  </a:lnTo>
                  <a:lnTo>
                    <a:pt x="4703" y="1528"/>
                  </a:lnTo>
                  <a:lnTo>
                    <a:pt x="4402" y="1529"/>
                  </a:lnTo>
                  <a:lnTo>
                    <a:pt x="4187" y="1531"/>
                  </a:lnTo>
                  <a:lnTo>
                    <a:pt x="4072" y="1532"/>
                  </a:lnTo>
                  <a:lnTo>
                    <a:pt x="3995" y="1534"/>
                  </a:lnTo>
                  <a:lnTo>
                    <a:pt x="3918" y="1535"/>
                  </a:lnTo>
                  <a:lnTo>
                    <a:pt x="3841" y="1536"/>
                  </a:lnTo>
                  <a:lnTo>
                    <a:pt x="3765" y="1537"/>
                  </a:lnTo>
                  <a:lnTo>
                    <a:pt x="3689" y="1538"/>
                  </a:lnTo>
                  <a:lnTo>
                    <a:pt x="3613" y="1539"/>
                  </a:lnTo>
                  <a:lnTo>
                    <a:pt x="3537" y="1540"/>
                  </a:lnTo>
                  <a:lnTo>
                    <a:pt x="3462" y="1541"/>
                  </a:lnTo>
                  <a:lnTo>
                    <a:pt x="3386" y="1542"/>
                  </a:lnTo>
                  <a:lnTo>
                    <a:pt x="3310" y="1543"/>
                  </a:lnTo>
                  <a:lnTo>
                    <a:pt x="3235" y="1544"/>
                  </a:lnTo>
                  <a:lnTo>
                    <a:pt x="3159" y="1545"/>
                  </a:lnTo>
                  <a:lnTo>
                    <a:pt x="3083" y="1546"/>
                  </a:lnTo>
                  <a:lnTo>
                    <a:pt x="3008" y="1547"/>
                  </a:lnTo>
                  <a:lnTo>
                    <a:pt x="2932" y="1548"/>
                  </a:lnTo>
                  <a:lnTo>
                    <a:pt x="2856" y="1549"/>
                  </a:lnTo>
                  <a:lnTo>
                    <a:pt x="2789" y="1550"/>
                  </a:lnTo>
                  <a:lnTo>
                    <a:pt x="2720" y="1551"/>
                  </a:lnTo>
                  <a:lnTo>
                    <a:pt x="2653" y="1551"/>
                  </a:lnTo>
                  <a:lnTo>
                    <a:pt x="2586" y="1551"/>
                  </a:lnTo>
                  <a:lnTo>
                    <a:pt x="2517" y="1551"/>
                  </a:lnTo>
                  <a:lnTo>
                    <a:pt x="2450" y="1551"/>
                  </a:lnTo>
                  <a:lnTo>
                    <a:pt x="2381" y="1551"/>
                  </a:lnTo>
                  <a:lnTo>
                    <a:pt x="2314" y="1551"/>
                  </a:lnTo>
                  <a:lnTo>
                    <a:pt x="2246" y="1552"/>
                  </a:lnTo>
                  <a:lnTo>
                    <a:pt x="2179" y="1552"/>
                  </a:lnTo>
                  <a:lnTo>
                    <a:pt x="2110" y="1552"/>
                  </a:lnTo>
                  <a:lnTo>
                    <a:pt x="2044" y="1552"/>
                  </a:lnTo>
                  <a:lnTo>
                    <a:pt x="1976" y="1553"/>
                  </a:lnTo>
                  <a:lnTo>
                    <a:pt x="1909" y="1554"/>
                  </a:lnTo>
                  <a:lnTo>
                    <a:pt x="1842" y="1555"/>
                  </a:lnTo>
                  <a:lnTo>
                    <a:pt x="1776" y="1556"/>
                  </a:lnTo>
                  <a:lnTo>
                    <a:pt x="1759" y="1558"/>
                  </a:lnTo>
                  <a:lnTo>
                    <a:pt x="1740" y="1559"/>
                  </a:lnTo>
                  <a:lnTo>
                    <a:pt x="1721" y="1559"/>
                  </a:lnTo>
                  <a:lnTo>
                    <a:pt x="1702" y="1558"/>
                  </a:lnTo>
                  <a:lnTo>
                    <a:pt x="1683" y="1558"/>
                  </a:lnTo>
                  <a:lnTo>
                    <a:pt x="1664" y="1558"/>
                  </a:lnTo>
                  <a:lnTo>
                    <a:pt x="1655" y="1559"/>
                  </a:lnTo>
                  <a:lnTo>
                    <a:pt x="1646" y="1560"/>
                  </a:lnTo>
                  <a:lnTo>
                    <a:pt x="1637" y="1561"/>
                  </a:lnTo>
                  <a:lnTo>
                    <a:pt x="1628" y="1563"/>
                  </a:lnTo>
                  <a:lnTo>
                    <a:pt x="1606" y="1561"/>
                  </a:lnTo>
                  <a:lnTo>
                    <a:pt x="1584" y="1561"/>
                  </a:lnTo>
                  <a:lnTo>
                    <a:pt x="1560" y="1562"/>
                  </a:lnTo>
                  <a:lnTo>
                    <a:pt x="1538" y="1563"/>
                  </a:lnTo>
                  <a:lnTo>
                    <a:pt x="1515" y="1565"/>
                  </a:lnTo>
                  <a:lnTo>
                    <a:pt x="1493" y="1565"/>
                  </a:lnTo>
                  <a:lnTo>
                    <a:pt x="1482" y="1563"/>
                  </a:lnTo>
                  <a:lnTo>
                    <a:pt x="1470" y="1563"/>
                  </a:lnTo>
                  <a:lnTo>
                    <a:pt x="1460" y="1561"/>
                  </a:lnTo>
                  <a:lnTo>
                    <a:pt x="1450" y="1560"/>
                  </a:lnTo>
                  <a:lnTo>
                    <a:pt x="1413" y="1561"/>
                  </a:lnTo>
                  <a:lnTo>
                    <a:pt x="1377" y="1561"/>
                  </a:lnTo>
                  <a:lnTo>
                    <a:pt x="1340" y="1561"/>
                  </a:lnTo>
                  <a:lnTo>
                    <a:pt x="1303" y="1560"/>
                  </a:lnTo>
                  <a:lnTo>
                    <a:pt x="1266" y="1561"/>
                  </a:lnTo>
                  <a:lnTo>
                    <a:pt x="1228" y="1561"/>
                  </a:lnTo>
                  <a:lnTo>
                    <a:pt x="1191" y="1563"/>
                  </a:lnTo>
                  <a:lnTo>
                    <a:pt x="1154" y="1567"/>
                  </a:lnTo>
                  <a:lnTo>
                    <a:pt x="1148" y="1562"/>
                  </a:lnTo>
                  <a:lnTo>
                    <a:pt x="1144" y="1558"/>
                  </a:lnTo>
                  <a:lnTo>
                    <a:pt x="1141" y="1554"/>
                  </a:lnTo>
                  <a:lnTo>
                    <a:pt x="1139" y="1549"/>
                  </a:lnTo>
                  <a:lnTo>
                    <a:pt x="1138" y="1544"/>
                  </a:lnTo>
                  <a:lnTo>
                    <a:pt x="1138" y="1538"/>
                  </a:lnTo>
                  <a:lnTo>
                    <a:pt x="1138" y="1533"/>
                  </a:lnTo>
                  <a:lnTo>
                    <a:pt x="1139" y="1527"/>
                  </a:lnTo>
                  <a:lnTo>
                    <a:pt x="1141" y="1514"/>
                  </a:lnTo>
                  <a:lnTo>
                    <a:pt x="1144" y="1502"/>
                  </a:lnTo>
                  <a:lnTo>
                    <a:pt x="1145" y="1495"/>
                  </a:lnTo>
                  <a:lnTo>
                    <a:pt x="1145" y="1489"/>
                  </a:lnTo>
                  <a:lnTo>
                    <a:pt x="1145" y="1483"/>
                  </a:lnTo>
                  <a:lnTo>
                    <a:pt x="1145" y="1478"/>
                  </a:lnTo>
                  <a:lnTo>
                    <a:pt x="1144" y="1458"/>
                  </a:lnTo>
                  <a:lnTo>
                    <a:pt x="1141" y="1440"/>
                  </a:lnTo>
                  <a:lnTo>
                    <a:pt x="1138" y="1422"/>
                  </a:lnTo>
                  <a:lnTo>
                    <a:pt x="1134" y="1404"/>
                  </a:lnTo>
                  <a:lnTo>
                    <a:pt x="1129" y="1388"/>
                  </a:lnTo>
                  <a:lnTo>
                    <a:pt x="1123" y="1371"/>
                  </a:lnTo>
                  <a:lnTo>
                    <a:pt x="1115" y="1355"/>
                  </a:lnTo>
                  <a:lnTo>
                    <a:pt x="1106" y="1340"/>
                  </a:lnTo>
                  <a:lnTo>
                    <a:pt x="1097" y="1324"/>
                  </a:lnTo>
                  <a:lnTo>
                    <a:pt x="1087" y="1310"/>
                  </a:lnTo>
                  <a:lnTo>
                    <a:pt x="1076" y="1297"/>
                  </a:lnTo>
                  <a:lnTo>
                    <a:pt x="1063" y="1283"/>
                  </a:lnTo>
                  <a:lnTo>
                    <a:pt x="1051" y="1271"/>
                  </a:lnTo>
                  <a:lnTo>
                    <a:pt x="1037" y="1260"/>
                  </a:lnTo>
                  <a:lnTo>
                    <a:pt x="1021" y="1249"/>
                  </a:lnTo>
                  <a:lnTo>
                    <a:pt x="1006" y="1238"/>
                  </a:lnTo>
                  <a:lnTo>
                    <a:pt x="999" y="1234"/>
                  </a:lnTo>
                  <a:lnTo>
                    <a:pt x="993" y="1230"/>
                  </a:lnTo>
                  <a:lnTo>
                    <a:pt x="987" y="1224"/>
                  </a:lnTo>
                  <a:lnTo>
                    <a:pt x="982" y="1219"/>
                  </a:lnTo>
                  <a:lnTo>
                    <a:pt x="977" y="1213"/>
                  </a:lnTo>
                  <a:lnTo>
                    <a:pt x="972" y="1207"/>
                  </a:lnTo>
                  <a:lnTo>
                    <a:pt x="968" y="1200"/>
                  </a:lnTo>
                  <a:lnTo>
                    <a:pt x="965" y="1192"/>
                  </a:lnTo>
                  <a:lnTo>
                    <a:pt x="960" y="1178"/>
                  </a:lnTo>
                  <a:lnTo>
                    <a:pt x="956" y="1163"/>
                  </a:lnTo>
                  <a:lnTo>
                    <a:pt x="955" y="1148"/>
                  </a:lnTo>
                  <a:lnTo>
                    <a:pt x="954" y="1132"/>
                  </a:lnTo>
                  <a:lnTo>
                    <a:pt x="954" y="1125"/>
                  </a:lnTo>
                  <a:lnTo>
                    <a:pt x="955" y="1119"/>
                  </a:lnTo>
                  <a:lnTo>
                    <a:pt x="956" y="1113"/>
                  </a:lnTo>
                  <a:lnTo>
                    <a:pt x="958" y="1107"/>
                  </a:lnTo>
                  <a:lnTo>
                    <a:pt x="961" y="1100"/>
                  </a:lnTo>
                  <a:lnTo>
                    <a:pt x="964" y="1095"/>
                  </a:lnTo>
                  <a:lnTo>
                    <a:pt x="968" y="1090"/>
                  </a:lnTo>
                  <a:lnTo>
                    <a:pt x="972" y="1085"/>
                  </a:lnTo>
                  <a:lnTo>
                    <a:pt x="977" y="1082"/>
                  </a:lnTo>
                  <a:lnTo>
                    <a:pt x="982" y="1080"/>
                  </a:lnTo>
                  <a:lnTo>
                    <a:pt x="987" y="1079"/>
                  </a:lnTo>
                  <a:lnTo>
                    <a:pt x="993" y="1078"/>
                  </a:lnTo>
                  <a:lnTo>
                    <a:pt x="998" y="1079"/>
                  </a:lnTo>
                  <a:lnTo>
                    <a:pt x="1003" y="1080"/>
                  </a:lnTo>
                  <a:lnTo>
                    <a:pt x="1008" y="1082"/>
                  </a:lnTo>
                  <a:lnTo>
                    <a:pt x="1012" y="1085"/>
                  </a:lnTo>
                  <a:lnTo>
                    <a:pt x="1017" y="1090"/>
                  </a:lnTo>
                  <a:lnTo>
                    <a:pt x="1021" y="1096"/>
                  </a:lnTo>
                  <a:lnTo>
                    <a:pt x="1025" y="1103"/>
                  </a:lnTo>
                  <a:lnTo>
                    <a:pt x="1027" y="1109"/>
                  </a:lnTo>
                  <a:lnTo>
                    <a:pt x="1031" y="1121"/>
                  </a:lnTo>
                  <a:lnTo>
                    <a:pt x="1035" y="1134"/>
                  </a:lnTo>
                  <a:lnTo>
                    <a:pt x="1037" y="1140"/>
                  </a:lnTo>
                  <a:lnTo>
                    <a:pt x="1040" y="1146"/>
                  </a:lnTo>
                  <a:lnTo>
                    <a:pt x="1043" y="1152"/>
                  </a:lnTo>
                  <a:lnTo>
                    <a:pt x="1046" y="1158"/>
                  </a:lnTo>
                  <a:lnTo>
                    <a:pt x="1051" y="1162"/>
                  </a:lnTo>
                  <a:lnTo>
                    <a:pt x="1056" y="1167"/>
                  </a:lnTo>
                  <a:lnTo>
                    <a:pt x="1063" y="1170"/>
                  </a:lnTo>
                  <a:lnTo>
                    <a:pt x="1071" y="1173"/>
                  </a:lnTo>
                  <a:lnTo>
                    <a:pt x="1083" y="1177"/>
                  </a:lnTo>
                  <a:lnTo>
                    <a:pt x="1096" y="1179"/>
                  </a:lnTo>
                  <a:lnTo>
                    <a:pt x="1109" y="1181"/>
                  </a:lnTo>
                  <a:lnTo>
                    <a:pt x="1122" y="1181"/>
                  </a:lnTo>
                  <a:lnTo>
                    <a:pt x="1129" y="1181"/>
                  </a:lnTo>
                  <a:lnTo>
                    <a:pt x="1135" y="1179"/>
                  </a:lnTo>
                  <a:lnTo>
                    <a:pt x="1141" y="1178"/>
                  </a:lnTo>
                  <a:lnTo>
                    <a:pt x="1146" y="1175"/>
                  </a:lnTo>
                  <a:lnTo>
                    <a:pt x="1152" y="1172"/>
                  </a:lnTo>
                  <a:lnTo>
                    <a:pt x="1157" y="1168"/>
                  </a:lnTo>
                  <a:lnTo>
                    <a:pt x="1162" y="1163"/>
                  </a:lnTo>
                  <a:lnTo>
                    <a:pt x="1167" y="1157"/>
                  </a:lnTo>
                  <a:lnTo>
                    <a:pt x="1175" y="1149"/>
                  </a:lnTo>
                  <a:lnTo>
                    <a:pt x="1181" y="1139"/>
                  </a:lnTo>
                  <a:lnTo>
                    <a:pt x="1187" y="1129"/>
                  </a:lnTo>
                  <a:lnTo>
                    <a:pt x="1191" y="1119"/>
                  </a:lnTo>
                  <a:lnTo>
                    <a:pt x="1194" y="1108"/>
                  </a:lnTo>
                  <a:lnTo>
                    <a:pt x="1197" y="1096"/>
                  </a:lnTo>
                  <a:lnTo>
                    <a:pt x="1198" y="1084"/>
                  </a:lnTo>
                  <a:lnTo>
                    <a:pt x="1199" y="1073"/>
                  </a:lnTo>
                  <a:lnTo>
                    <a:pt x="1199" y="1061"/>
                  </a:lnTo>
                  <a:lnTo>
                    <a:pt x="1198" y="1048"/>
                  </a:lnTo>
                  <a:lnTo>
                    <a:pt x="1197" y="1036"/>
                  </a:lnTo>
                  <a:lnTo>
                    <a:pt x="1195" y="1025"/>
                  </a:lnTo>
                  <a:lnTo>
                    <a:pt x="1192" y="1014"/>
                  </a:lnTo>
                  <a:lnTo>
                    <a:pt x="1189" y="1002"/>
                  </a:lnTo>
                  <a:lnTo>
                    <a:pt x="1186" y="991"/>
                  </a:lnTo>
                  <a:lnTo>
                    <a:pt x="1182" y="982"/>
                  </a:lnTo>
                  <a:lnTo>
                    <a:pt x="1180" y="976"/>
                  </a:lnTo>
                  <a:lnTo>
                    <a:pt x="1177" y="971"/>
                  </a:lnTo>
                  <a:lnTo>
                    <a:pt x="1174" y="966"/>
                  </a:lnTo>
                  <a:lnTo>
                    <a:pt x="1170" y="961"/>
                  </a:lnTo>
                  <a:lnTo>
                    <a:pt x="1163" y="952"/>
                  </a:lnTo>
                  <a:lnTo>
                    <a:pt x="1154" y="944"/>
                  </a:lnTo>
                  <a:lnTo>
                    <a:pt x="1147" y="936"/>
                  </a:lnTo>
                  <a:lnTo>
                    <a:pt x="1141" y="927"/>
                  </a:lnTo>
                  <a:lnTo>
                    <a:pt x="1139" y="922"/>
                  </a:lnTo>
                  <a:lnTo>
                    <a:pt x="1138" y="917"/>
                  </a:lnTo>
                  <a:lnTo>
                    <a:pt x="1138" y="911"/>
                  </a:lnTo>
                  <a:lnTo>
                    <a:pt x="1139" y="905"/>
                  </a:lnTo>
                  <a:lnTo>
                    <a:pt x="1150" y="887"/>
                  </a:lnTo>
                  <a:lnTo>
                    <a:pt x="1162" y="868"/>
                  </a:lnTo>
                  <a:lnTo>
                    <a:pt x="1171" y="849"/>
                  </a:lnTo>
                  <a:lnTo>
                    <a:pt x="1178" y="830"/>
                  </a:lnTo>
                  <a:lnTo>
                    <a:pt x="1180" y="819"/>
                  </a:lnTo>
                  <a:lnTo>
                    <a:pt x="1182" y="809"/>
                  </a:lnTo>
                  <a:lnTo>
                    <a:pt x="1184" y="799"/>
                  </a:lnTo>
                  <a:lnTo>
                    <a:pt x="1185" y="789"/>
                  </a:lnTo>
                  <a:lnTo>
                    <a:pt x="1185" y="779"/>
                  </a:lnTo>
                  <a:lnTo>
                    <a:pt x="1185" y="768"/>
                  </a:lnTo>
                  <a:lnTo>
                    <a:pt x="1184" y="758"/>
                  </a:lnTo>
                  <a:lnTo>
                    <a:pt x="1182" y="748"/>
                  </a:lnTo>
                  <a:lnTo>
                    <a:pt x="1178" y="732"/>
                  </a:lnTo>
                  <a:lnTo>
                    <a:pt x="1174" y="715"/>
                  </a:lnTo>
                  <a:lnTo>
                    <a:pt x="1169" y="700"/>
                  </a:lnTo>
                  <a:lnTo>
                    <a:pt x="1163" y="685"/>
                  </a:lnTo>
                  <a:lnTo>
                    <a:pt x="1158" y="677"/>
                  </a:lnTo>
                  <a:lnTo>
                    <a:pt x="1154" y="670"/>
                  </a:lnTo>
                  <a:lnTo>
                    <a:pt x="1149" y="664"/>
                  </a:lnTo>
                  <a:lnTo>
                    <a:pt x="1144" y="658"/>
                  </a:lnTo>
                  <a:lnTo>
                    <a:pt x="1138" y="652"/>
                  </a:lnTo>
                  <a:lnTo>
                    <a:pt x="1132" y="647"/>
                  </a:lnTo>
                  <a:lnTo>
                    <a:pt x="1125" y="642"/>
                  </a:lnTo>
                  <a:lnTo>
                    <a:pt x="1117" y="637"/>
                  </a:lnTo>
                  <a:lnTo>
                    <a:pt x="1098" y="634"/>
                  </a:lnTo>
                  <a:lnTo>
                    <a:pt x="1078" y="632"/>
                  </a:lnTo>
                  <a:lnTo>
                    <a:pt x="1069" y="632"/>
                  </a:lnTo>
                  <a:lnTo>
                    <a:pt x="1057" y="632"/>
                  </a:lnTo>
                  <a:lnTo>
                    <a:pt x="1047" y="634"/>
                  </a:lnTo>
                  <a:lnTo>
                    <a:pt x="1037" y="639"/>
                  </a:lnTo>
                  <a:lnTo>
                    <a:pt x="1025" y="649"/>
                  </a:lnTo>
                  <a:lnTo>
                    <a:pt x="1011" y="658"/>
                  </a:lnTo>
                  <a:lnTo>
                    <a:pt x="1005" y="664"/>
                  </a:lnTo>
                  <a:lnTo>
                    <a:pt x="1001" y="669"/>
                  </a:lnTo>
                  <a:lnTo>
                    <a:pt x="999" y="673"/>
                  </a:lnTo>
                  <a:lnTo>
                    <a:pt x="998" y="676"/>
                  </a:lnTo>
                  <a:lnTo>
                    <a:pt x="997" y="680"/>
                  </a:lnTo>
                  <a:lnTo>
                    <a:pt x="997" y="686"/>
                  </a:lnTo>
                  <a:lnTo>
                    <a:pt x="999" y="694"/>
                  </a:lnTo>
                  <a:lnTo>
                    <a:pt x="999" y="702"/>
                  </a:lnTo>
                  <a:lnTo>
                    <a:pt x="999" y="710"/>
                  </a:lnTo>
                  <a:lnTo>
                    <a:pt x="998" y="718"/>
                  </a:lnTo>
                  <a:lnTo>
                    <a:pt x="996" y="726"/>
                  </a:lnTo>
                  <a:lnTo>
                    <a:pt x="993" y="735"/>
                  </a:lnTo>
                  <a:lnTo>
                    <a:pt x="989" y="743"/>
                  </a:lnTo>
                  <a:lnTo>
                    <a:pt x="985" y="750"/>
                  </a:lnTo>
                  <a:lnTo>
                    <a:pt x="979" y="754"/>
                  </a:lnTo>
                  <a:lnTo>
                    <a:pt x="972" y="758"/>
                  </a:lnTo>
                  <a:lnTo>
                    <a:pt x="965" y="761"/>
                  </a:lnTo>
                  <a:lnTo>
                    <a:pt x="958" y="763"/>
                  </a:lnTo>
                  <a:lnTo>
                    <a:pt x="952" y="764"/>
                  </a:lnTo>
                  <a:lnTo>
                    <a:pt x="945" y="764"/>
                  </a:lnTo>
                  <a:lnTo>
                    <a:pt x="939" y="762"/>
                  </a:lnTo>
                  <a:lnTo>
                    <a:pt x="933" y="760"/>
                  </a:lnTo>
                  <a:lnTo>
                    <a:pt x="927" y="751"/>
                  </a:lnTo>
                  <a:lnTo>
                    <a:pt x="923" y="743"/>
                  </a:lnTo>
                  <a:lnTo>
                    <a:pt x="921" y="734"/>
                  </a:lnTo>
                  <a:lnTo>
                    <a:pt x="919" y="723"/>
                  </a:lnTo>
                  <a:lnTo>
                    <a:pt x="919" y="714"/>
                  </a:lnTo>
                  <a:lnTo>
                    <a:pt x="920" y="704"/>
                  </a:lnTo>
                  <a:lnTo>
                    <a:pt x="921" y="694"/>
                  </a:lnTo>
                  <a:lnTo>
                    <a:pt x="923" y="682"/>
                  </a:lnTo>
                  <a:lnTo>
                    <a:pt x="934" y="663"/>
                  </a:lnTo>
                  <a:lnTo>
                    <a:pt x="946" y="645"/>
                  </a:lnTo>
                  <a:lnTo>
                    <a:pt x="959" y="626"/>
                  </a:lnTo>
                  <a:lnTo>
                    <a:pt x="973" y="609"/>
                  </a:lnTo>
                  <a:lnTo>
                    <a:pt x="1003" y="576"/>
                  </a:lnTo>
                  <a:lnTo>
                    <a:pt x="1034" y="543"/>
                  </a:lnTo>
                  <a:lnTo>
                    <a:pt x="1049" y="527"/>
                  </a:lnTo>
                  <a:lnTo>
                    <a:pt x="1063" y="510"/>
                  </a:lnTo>
                  <a:lnTo>
                    <a:pt x="1078" y="492"/>
                  </a:lnTo>
                  <a:lnTo>
                    <a:pt x="1090" y="475"/>
                  </a:lnTo>
                  <a:lnTo>
                    <a:pt x="1102" y="457"/>
                  </a:lnTo>
                  <a:lnTo>
                    <a:pt x="1111" y="437"/>
                  </a:lnTo>
                  <a:lnTo>
                    <a:pt x="1117" y="427"/>
                  </a:lnTo>
                  <a:lnTo>
                    <a:pt x="1120" y="416"/>
                  </a:lnTo>
                  <a:lnTo>
                    <a:pt x="1124" y="405"/>
                  </a:lnTo>
                  <a:lnTo>
                    <a:pt x="1127" y="394"/>
                  </a:lnTo>
                  <a:lnTo>
                    <a:pt x="1132" y="377"/>
                  </a:lnTo>
                  <a:lnTo>
                    <a:pt x="1136" y="358"/>
                  </a:lnTo>
                  <a:lnTo>
                    <a:pt x="1139" y="340"/>
                  </a:lnTo>
                  <a:lnTo>
                    <a:pt x="1140" y="322"/>
                  </a:lnTo>
                  <a:lnTo>
                    <a:pt x="1139" y="303"/>
                  </a:lnTo>
                  <a:lnTo>
                    <a:pt x="1138" y="285"/>
                  </a:lnTo>
                  <a:lnTo>
                    <a:pt x="1136" y="268"/>
                  </a:lnTo>
                  <a:lnTo>
                    <a:pt x="1133" y="249"/>
                  </a:lnTo>
                  <a:lnTo>
                    <a:pt x="1138" y="244"/>
                  </a:lnTo>
                  <a:lnTo>
                    <a:pt x="1144" y="240"/>
                  </a:lnTo>
                  <a:lnTo>
                    <a:pt x="1151" y="237"/>
                  </a:lnTo>
                  <a:lnTo>
                    <a:pt x="1157" y="235"/>
                  </a:lnTo>
                  <a:lnTo>
                    <a:pt x="1165" y="234"/>
                  </a:lnTo>
                  <a:lnTo>
                    <a:pt x="1173" y="234"/>
                  </a:lnTo>
                  <a:lnTo>
                    <a:pt x="1180" y="235"/>
                  </a:lnTo>
                  <a:lnTo>
                    <a:pt x="1188" y="237"/>
                  </a:lnTo>
                  <a:lnTo>
                    <a:pt x="1252" y="234"/>
                  </a:lnTo>
                  <a:lnTo>
                    <a:pt x="1314" y="232"/>
                  </a:lnTo>
                  <a:lnTo>
                    <a:pt x="1375" y="232"/>
                  </a:lnTo>
                  <a:lnTo>
                    <a:pt x="1437" y="232"/>
                  </a:lnTo>
                  <a:lnTo>
                    <a:pt x="1496" y="233"/>
                  </a:lnTo>
                  <a:lnTo>
                    <a:pt x="1556" y="233"/>
                  </a:lnTo>
                  <a:lnTo>
                    <a:pt x="1616" y="231"/>
                  </a:lnTo>
                  <a:lnTo>
                    <a:pt x="1677" y="228"/>
                  </a:lnTo>
                  <a:lnTo>
                    <a:pt x="1754" y="227"/>
                  </a:lnTo>
                  <a:lnTo>
                    <a:pt x="1831" y="226"/>
                  </a:lnTo>
                  <a:lnTo>
                    <a:pt x="1908" y="225"/>
                  </a:lnTo>
                  <a:lnTo>
                    <a:pt x="1985" y="224"/>
                  </a:lnTo>
                  <a:lnTo>
                    <a:pt x="2062" y="223"/>
                  </a:lnTo>
                  <a:lnTo>
                    <a:pt x="2140" y="222"/>
                  </a:lnTo>
                  <a:lnTo>
                    <a:pt x="2218" y="220"/>
                  </a:lnTo>
                  <a:lnTo>
                    <a:pt x="2294" y="219"/>
                  </a:lnTo>
                  <a:lnTo>
                    <a:pt x="2372" y="217"/>
                  </a:lnTo>
                  <a:lnTo>
                    <a:pt x="2449" y="216"/>
                  </a:lnTo>
                  <a:lnTo>
                    <a:pt x="2526" y="215"/>
                  </a:lnTo>
                  <a:lnTo>
                    <a:pt x="2604" y="214"/>
                  </a:lnTo>
                  <a:lnTo>
                    <a:pt x="2681" y="213"/>
                  </a:lnTo>
                  <a:lnTo>
                    <a:pt x="2757" y="212"/>
                  </a:lnTo>
                  <a:lnTo>
                    <a:pt x="2835" y="211"/>
                  </a:lnTo>
                  <a:lnTo>
                    <a:pt x="2912" y="210"/>
                  </a:lnTo>
                  <a:lnTo>
                    <a:pt x="2981" y="209"/>
                  </a:lnTo>
                  <a:lnTo>
                    <a:pt x="3052" y="208"/>
                  </a:lnTo>
                  <a:lnTo>
                    <a:pt x="3124" y="209"/>
                  </a:lnTo>
                  <a:lnTo>
                    <a:pt x="3197" y="209"/>
                  </a:lnTo>
                  <a:lnTo>
                    <a:pt x="3270" y="210"/>
                  </a:lnTo>
                  <a:lnTo>
                    <a:pt x="3343" y="210"/>
                  </a:lnTo>
                  <a:lnTo>
                    <a:pt x="3416" y="209"/>
                  </a:lnTo>
                  <a:lnTo>
                    <a:pt x="3487" y="206"/>
                  </a:lnTo>
                  <a:lnTo>
                    <a:pt x="3635" y="205"/>
                  </a:lnTo>
                  <a:lnTo>
                    <a:pt x="3883" y="204"/>
                  </a:lnTo>
                  <a:lnTo>
                    <a:pt x="4213" y="203"/>
                  </a:lnTo>
                  <a:lnTo>
                    <a:pt x="4615" y="201"/>
                  </a:lnTo>
                  <a:lnTo>
                    <a:pt x="5072" y="200"/>
                  </a:lnTo>
                  <a:lnTo>
                    <a:pt x="5572" y="199"/>
                  </a:lnTo>
                  <a:lnTo>
                    <a:pt x="6098" y="197"/>
                  </a:lnTo>
                  <a:lnTo>
                    <a:pt x="6640" y="196"/>
                  </a:lnTo>
                  <a:lnTo>
                    <a:pt x="7181" y="194"/>
                  </a:lnTo>
                  <a:lnTo>
                    <a:pt x="7708" y="193"/>
                  </a:lnTo>
                  <a:lnTo>
                    <a:pt x="8206" y="191"/>
                  </a:lnTo>
                  <a:lnTo>
                    <a:pt x="8663" y="190"/>
                  </a:lnTo>
                  <a:lnTo>
                    <a:pt x="9063" y="188"/>
                  </a:lnTo>
                  <a:lnTo>
                    <a:pt x="9392" y="187"/>
                  </a:lnTo>
                  <a:lnTo>
                    <a:pt x="9637" y="185"/>
                  </a:lnTo>
                  <a:lnTo>
                    <a:pt x="9783" y="183"/>
                  </a:lnTo>
                  <a:lnTo>
                    <a:pt x="9795" y="185"/>
                  </a:lnTo>
                  <a:lnTo>
                    <a:pt x="9809" y="186"/>
                  </a:lnTo>
                  <a:lnTo>
                    <a:pt x="9822" y="185"/>
                  </a:lnTo>
                  <a:lnTo>
                    <a:pt x="9836" y="184"/>
                  </a:lnTo>
                  <a:lnTo>
                    <a:pt x="9844" y="184"/>
                  </a:lnTo>
                  <a:lnTo>
                    <a:pt x="9850" y="184"/>
                  </a:lnTo>
                  <a:lnTo>
                    <a:pt x="9856" y="185"/>
                  </a:lnTo>
                  <a:lnTo>
                    <a:pt x="9861" y="186"/>
                  </a:lnTo>
                  <a:lnTo>
                    <a:pt x="9866" y="188"/>
                  </a:lnTo>
                  <a:lnTo>
                    <a:pt x="9871" y="191"/>
                  </a:lnTo>
                  <a:lnTo>
                    <a:pt x="9875" y="195"/>
                  </a:lnTo>
                  <a:lnTo>
                    <a:pt x="9878" y="200"/>
                  </a:lnTo>
                  <a:lnTo>
                    <a:pt x="9877" y="223"/>
                  </a:lnTo>
                  <a:lnTo>
                    <a:pt x="9877" y="244"/>
                  </a:lnTo>
                  <a:lnTo>
                    <a:pt x="9877" y="265"/>
                  </a:lnTo>
                  <a:lnTo>
                    <a:pt x="9879" y="287"/>
                  </a:lnTo>
                  <a:lnTo>
                    <a:pt x="9881" y="307"/>
                  </a:lnTo>
                  <a:lnTo>
                    <a:pt x="9885" y="328"/>
                  </a:lnTo>
                  <a:lnTo>
                    <a:pt x="9891" y="348"/>
                  </a:lnTo>
                  <a:lnTo>
                    <a:pt x="9897" y="369"/>
                  </a:lnTo>
                  <a:lnTo>
                    <a:pt x="9904" y="388"/>
                  </a:lnTo>
                  <a:lnTo>
                    <a:pt x="9912" y="407"/>
                  </a:lnTo>
                  <a:lnTo>
                    <a:pt x="9921" y="425"/>
                  </a:lnTo>
                  <a:lnTo>
                    <a:pt x="9931" y="443"/>
                  </a:lnTo>
                  <a:lnTo>
                    <a:pt x="9944" y="461"/>
                  </a:lnTo>
                  <a:lnTo>
                    <a:pt x="9956" y="478"/>
                  </a:lnTo>
                  <a:lnTo>
                    <a:pt x="9970" y="494"/>
                  </a:lnTo>
                  <a:lnTo>
                    <a:pt x="9986" y="510"/>
                  </a:lnTo>
                  <a:lnTo>
                    <a:pt x="9994" y="520"/>
                  </a:lnTo>
                  <a:lnTo>
                    <a:pt x="10004" y="530"/>
                  </a:lnTo>
                  <a:lnTo>
                    <a:pt x="10013" y="540"/>
                  </a:lnTo>
                  <a:lnTo>
                    <a:pt x="10024" y="550"/>
                  </a:lnTo>
                  <a:lnTo>
                    <a:pt x="10046" y="570"/>
                  </a:lnTo>
                  <a:lnTo>
                    <a:pt x="10066" y="590"/>
                  </a:lnTo>
                  <a:lnTo>
                    <a:pt x="10076" y="602"/>
                  </a:lnTo>
                  <a:lnTo>
                    <a:pt x="10084" y="613"/>
                  </a:lnTo>
                  <a:lnTo>
                    <a:pt x="10090" y="625"/>
                  </a:lnTo>
                  <a:lnTo>
                    <a:pt x="10094" y="637"/>
                  </a:lnTo>
                  <a:lnTo>
                    <a:pt x="10096" y="644"/>
                  </a:lnTo>
                  <a:lnTo>
                    <a:pt x="10097" y="650"/>
                  </a:lnTo>
                  <a:lnTo>
                    <a:pt x="10097" y="657"/>
                  </a:lnTo>
                  <a:lnTo>
                    <a:pt x="10096" y="664"/>
                  </a:lnTo>
                  <a:lnTo>
                    <a:pt x="10095" y="671"/>
                  </a:lnTo>
                  <a:lnTo>
                    <a:pt x="10094" y="678"/>
                  </a:lnTo>
                  <a:lnTo>
                    <a:pt x="10091" y="686"/>
                  </a:lnTo>
                  <a:lnTo>
                    <a:pt x="10088" y="694"/>
                  </a:lnTo>
                  <a:lnTo>
                    <a:pt x="10083" y="695"/>
                  </a:lnTo>
                  <a:lnTo>
                    <a:pt x="10078" y="697"/>
                  </a:lnTo>
                  <a:lnTo>
                    <a:pt x="10072" y="697"/>
                  </a:lnTo>
                  <a:lnTo>
                    <a:pt x="10068" y="697"/>
                  </a:lnTo>
                  <a:lnTo>
                    <a:pt x="10059" y="695"/>
                  </a:lnTo>
                  <a:lnTo>
                    <a:pt x="10051" y="692"/>
                  </a:lnTo>
                  <a:lnTo>
                    <a:pt x="10043" y="687"/>
                  </a:lnTo>
                  <a:lnTo>
                    <a:pt x="10035" y="681"/>
                  </a:lnTo>
                  <a:lnTo>
                    <a:pt x="10026" y="674"/>
                  </a:lnTo>
                  <a:lnTo>
                    <a:pt x="10019" y="667"/>
                  </a:lnTo>
                  <a:lnTo>
                    <a:pt x="10011" y="660"/>
                  </a:lnTo>
                  <a:lnTo>
                    <a:pt x="10003" y="654"/>
                  </a:lnTo>
                  <a:lnTo>
                    <a:pt x="9995" y="647"/>
                  </a:lnTo>
                  <a:lnTo>
                    <a:pt x="9987" y="642"/>
                  </a:lnTo>
                  <a:lnTo>
                    <a:pt x="9977" y="637"/>
                  </a:lnTo>
                  <a:lnTo>
                    <a:pt x="9967" y="635"/>
                  </a:lnTo>
                  <a:lnTo>
                    <a:pt x="9962" y="634"/>
                  </a:lnTo>
                  <a:lnTo>
                    <a:pt x="9957" y="634"/>
                  </a:lnTo>
                  <a:lnTo>
                    <a:pt x="9952" y="635"/>
                  </a:lnTo>
                  <a:lnTo>
                    <a:pt x="9946" y="636"/>
                  </a:lnTo>
                  <a:lnTo>
                    <a:pt x="9932" y="641"/>
                  </a:lnTo>
                  <a:lnTo>
                    <a:pt x="9920" y="646"/>
                  </a:lnTo>
                  <a:lnTo>
                    <a:pt x="9908" y="652"/>
                  </a:lnTo>
                  <a:lnTo>
                    <a:pt x="9897" y="660"/>
                  </a:lnTo>
                  <a:lnTo>
                    <a:pt x="9893" y="664"/>
                  </a:lnTo>
                  <a:lnTo>
                    <a:pt x="9887" y="668"/>
                  </a:lnTo>
                  <a:lnTo>
                    <a:pt x="9883" y="673"/>
                  </a:lnTo>
                  <a:lnTo>
                    <a:pt x="9879" y="679"/>
                  </a:lnTo>
                  <a:lnTo>
                    <a:pt x="9876" y="685"/>
                  </a:lnTo>
                  <a:lnTo>
                    <a:pt x="9873" y="692"/>
                  </a:lnTo>
                  <a:lnTo>
                    <a:pt x="9871" y="698"/>
                  </a:lnTo>
                  <a:lnTo>
                    <a:pt x="9869" y="705"/>
                  </a:lnTo>
                  <a:lnTo>
                    <a:pt x="9867" y="715"/>
                  </a:lnTo>
                  <a:lnTo>
                    <a:pt x="9865" y="724"/>
                  </a:lnTo>
                  <a:lnTo>
                    <a:pt x="9865" y="735"/>
                  </a:lnTo>
                  <a:lnTo>
                    <a:pt x="9865" y="744"/>
                  </a:lnTo>
                  <a:lnTo>
                    <a:pt x="9866" y="753"/>
                  </a:lnTo>
                  <a:lnTo>
                    <a:pt x="9868" y="762"/>
                  </a:lnTo>
                  <a:lnTo>
                    <a:pt x="9870" y="771"/>
                  </a:lnTo>
                  <a:lnTo>
                    <a:pt x="9873" y="781"/>
                  </a:lnTo>
                  <a:lnTo>
                    <a:pt x="9881" y="797"/>
                  </a:lnTo>
                  <a:lnTo>
                    <a:pt x="9891" y="813"/>
                  </a:lnTo>
                  <a:lnTo>
                    <a:pt x="9901" y="829"/>
                  </a:lnTo>
                  <a:lnTo>
                    <a:pt x="9912" y="843"/>
                  </a:lnTo>
                  <a:lnTo>
                    <a:pt x="9911" y="849"/>
                  </a:lnTo>
                  <a:lnTo>
                    <a:pt x="9910" y="854"/>
                  </a:lnTo>
                  <a:lnTo>
                    <a:pt x="9907" y="859"/>
                  </a:lnTo>
                  <a:lnTo>
                    <a:pt x="9905" y="863"/>
                  </a:lnTo>
                  <a:lnTo>
                    <a:pt x="9898" y="872"/>
                  </a:lnTo>
                  <a:lnTo>
                    <a:pt x="9890" y="880"/>
                  </a:lnTo>
                  <a:lnTo>
                    <a:pt x="9881" y="888"/>
                  </a:lnTo>
                  <a:lnTo>
                    <a:pt x="9874" y="896"/>
                  </a:lnTo>
                  <a:lnTo>
                    <a:pt x="9871" y="900"/>
                  </a:lnTo>
                  <a:lnTo>
                    <a:pt x="9868" y="905"/>
                  </a:lnTo>
                  <a:lnTo>
                    <a:pt x="9865" y="909"/>
                  </a:lnTo>
                  <a:lnTo>
                    <a:pt x="9863" y="914"/>
                  </a:lnTo>
                  <a:lnTo>
                    <a:pt x="9860" y="924"/>
                  </a:lnTo>
                  <a:lnTo>
                    <a:pt x="9857" y="934"/>
                  </a:lnTo>
                  <a:lnTo>
                    <a:pt x="9855" y="943"/>
                  </a:lnTo>
                  <a:lnTo>
                    <a:pt x="9855" y="953"/>
                  </a:lnTo>
                  <a:lnTo>
                    <a:pt x="9855" y="963"/>
                  </a:lnTo>
                  <a:lnTo>
                    <a:pt x="9855" y="973"/>
                  </a:lnTo>
                  <a:lnTo>
                    <a:pt x="9857" y="982"/>
                  </a:lnTo>
                  <a:lnTo>
                    <a:pt x="9859" y="991"/>
                  </a:lnTo>
                  <a:lnTo>
                    <a:pt x="9862" y="1001"/>
                  </a:lnTo>
                  <a:lnTo>
                    <a:pt x="9866" y="1011"/>
                  </a:lnTo>
                  <a:lnTo>
                    <a:pt x="9869" y="1019"/>
                  </a:lnTo>
                  <a:lnTo>
                    <a:pt x="9874" y="1028"/>
                  </a:lnTo>
                  <a:lnTo>
                    <a:pt x="9879" y="1036"/>
                  </a:lnTo>
                  <a:lnTo>
                    <a:pt x="9884" y="1044"/>
                  </a:lnTo>
                  <a:lnTo>
                    <a:pt x="9891" y="1051"/>
                  </a:lnTo>
                  <a:lnTo>
                    <a:pt x="9897" y="1059"/>
                  </a:lnTo>
                  <a:lnTo>
                    <a:pt x="9918" y="1068"/>
                  </a:lnTo>
                  <a:lnTo>
                    <a:pt x="9941" y="1078"/>
                  </a:lnTo>
                  <a:lnTo>
                    <a:pt x="9952" y="1081"/>
                  </a:lnTo>
                  <a:lnTo>
                    <a:pt x="9963" y="1083"/>
                  </a:lnTo>
                  <a:lnTo>
                    <a:pt x="9969" y="1082"/>
                  </a:lnTo>
                  <a:lnTo>
                    <a:pt x="9974" y="1081"/>
                  </a:lnTo>
                  <a:lnTo>
                    <a:pt x="9980" y="1079"/>
                  </a:lnTo>
                  <a:lnTo>
                    <a:pt x="9986" y="1076"/>
                  </a:lnTo>
                  <a:lnTo>
                    <a:pt x="9995" y="1070"/>
                  </a:lnTo>
                  <a:lnTo>
                    <a:pt x="10003" y="1064"/>
                  </a:lnTo>
                  <a:lnTo>
                    <a:pt x="10011" y="1056"/>
                  </a:lnTo>
                  <a:lnTo>
                    <a:pt x="10018" y="1047"/>
                  </a:lnTo>
                  <a:lnTo>
                    <a:pt x="10024" y="1038"/>
                  </a:lnTo>
                  <a:lnTo>
                    <a:pt x="10030" y="1028"/>
                  </a:lnTo>
                  <a:lnTo>
                    <a:pt x="10031" y="1023"/>
                  </a:lnTo>
                  <a:lnTo>
                    <a:pt x="10032" y="1017"/>
                  </a:lnTo>
                  <a:lnTo>
                    <a:pt x="10033" y="1012"/>
                  </a:lnTo>
                  <a:lnTo>
                    <a:pt x="10033" y="1004"/>
                  </a:lnTo>
                  <a:lnTo>
                    <a:pt x="10037" y="1001"/>
                  </a:lnTo>
                  <a:lnTo>
                    <a:pt x="10043" y="998"/>
                  </a:lnTo>
                  <a:lnTo>
                    <a:pt x="10049" y="997"/>
                  </a:lnTo>
                  <a:lnTo>
                    <a:pt x="10056" y="997"/>
                  </a:lnTo>
                  <a:lnTo>
                    <a:pt x="10062" y="998"/>
                  </a:lnTo>
                  <a:lnTo>
                    <a:pt x="10069" y="1000"/>
                  </a:lnTo>
                  <a:lnTo>
                    <a:pt x="10076" y="1003"/>
                  </a:lnTo>
                  <a:lnTo>
                    <a:pt x="10082" y="1007"/>
                  </a:lnTo>
                  <a:lnTo>
                    <a:pt x="10089" y="1016"/>
                  </a:lnTo>
                  <a:lnTo>
                    <a:pt x="10095" y="1025"/>
                  </a:lnTo>
                  <a:lnTo>
                    <a:pt x="10099" y="1035"/>
                  </a:lnTo>
                  <a:lnTo>
                    <a:pt x="10102" y="1045"/>
                  </a:lnTo>
                  <a:lnTo>
                    <a:pt x="10103" y="1056"/>
                  </a:lnTo>
                  <a:lnTo>
                    <a:pt x="10103" y="1066"/>
                  </a:lnTo>
                  <a:lnTo>
                    <a:pt x="10100" y="1077"/>
                  </a:lnTo>
                  <a:lnTo>
                    <a:pt x="10097" y="1087"/>
                  </a:lnTo>
                  <a:lnTo>
                    <a:pt x="10089" y="1104"/>
                  </a:lnTo>
                  <a:lnTo>
                    <a:pt x="10081" y="1119"/>
                  </a:lnTo>
                  <a:lnTo>
                    <a:pt x="10070" y="1133"/>
                  </a:lnTo>
                  <a:lnTo>
                    <a:pt x="10059" y="1148"/>
                  </a:lnTo>
                  <a:lnTo>
                    <a:pt x="10036" y="1174"/>
                  </a:lnTo>
                  <a:lnTo>
                    <a:pt x="10011" y="1200"/>
                  </a:lnTo>
                  <a:lnTo>
                    <a:pt x="9998" y="1213"/>
                  </a:lnTo>
                  <a:lnTo>
                    <a:pt x="9987" y="1226"/>
                  </a:lnTo>
                  <a:lnTo>
                    <a:pt x="9975" y="1239"/>
                  </a:lnTo>
                  <a:lnTo>
                    <a:pt x="9964" y="1253"/>
                  </a:lnTo>
                  <a:lnTo>
                    <a:pt x="9955" y="1268"/>
                  </a:lnTo>
                  <a:lnTo>
                    <a:pt x="9947" y="1283"/>
                  </a:lnTo>
                  <a:lnTo>
                    <a:pt x="9940" y="1300"/>
                  </a:lnTo>
                  <a:lnTo>
                    <a:pt x="9933" y="1317"/>
                  </a:lnTo>
                  <a:lnTo>
                    <a:pt x="9921" y="1369"/>
                  </a:lnTo>
                  <a:close/>
                  <a:moveTo>
                    <a:pt x="9912" y="1231"/>
                  </a:moveTo>
                  <a:lnTo>
                    <a:pt x="9905" y="1243"/>
                  </a:lnTo>
                  <a:lnTo>
                    <a:pt x="9899" y="1254"/>
                  </a:lnTo>
                  <a:lnTo>
                    <a:pt x="9893" y="1266"/>
                  </a:lnTo>
                  <a:lnTo>
                    <a:pt x="9887" y="1277"/>
                  </a:lnTo>
                  <a:lnTo>
                    <a:pt x="9878" y="1303"/>
                  </a:lnTo>
                  <a:lnTo>
                    <a:pt x="9871" y="1328"/>
                  </a:lnTo>
                  <a:lnTo>
                    <a:pt x="9864" y="1355"/>
                  </a:lnTo>
                  <a:lnTo>
                    <a:pt x="9859" y="1382"/>
                  </a:lnTo>
                  <a:lnTo>
                    <a:pt x="9853" y="1408"/>
                  </a:lnTo>
                  <a:lnTo>
                    <a:pt x="9848" y="1435"/>
                  </a:lnTo>
                  <a:lnTo>
                    <a:pt x="9829" y="1450"/>
                  </a:lnTo>
                  <a:lnTo>
                    <a:pt x="9784" y="1452"/>
                  </a:lnTo>
                  <a:lnTo>
                    <a:pt x="9739" y="1453"/>
                  </a:lnTo>
                  <a:lnTo>
                    <a:pt x="9694" y="1454"/>
                  </a:lnTo>
                  <a:lnTo>
                    <a:pt x="9649" y="1455"/>
                  </a:lnTo>
                  <a:lnTo>
                    <a:pt x="9603" y="1456"/>
                  </a:lnTo>
                  <a:lnTo>
                    <a:pt x="9558" y="1456"/>
                  </a:lnTo>
                  <a:lnTo>
                    <a:pt x="9512" y="1457"/>
                  </a:lnTo>
                  <a:lnTo>
                    <a:pt x="9467" y="1457"/>
                  </a:lnTo>
                  <a:lnTo>
                    <a:pt x="9421" y="1457"/>
                  </a:lnTo>
                  <a:lnTo>
                    <a:pt x="9376" y="1457"/>
                  </a:lnTo>
                  <a:lnTo>
                    <a:pt x="9331" y="1457"/>
                  </a:lnTo>
                  <a:lnTo>
                    <a:pt x="9286" y="1458"/>
                  </a:lnTo>
                  <a:lnTo>
                    <a:pt x="9242" y="1458"/>
                  </a:lnTo>
                  <a:lnTo>
                    <a:pt x="9198" y="1458"/>
                  </a:lnTo>
                  <a:lnTo>
                    <a:pt x="9155" y="1458"/>
                  </a:lnTo>
                  <a:lnTo>
                    <a:pt x="9112" y="1459"/>
                  </a:lnTo>
                  <a:lnTo>
                    <a:pt x="3106" y="1473"/>
                  </a:lnTo>
                  <a:lnTo>
                    <a:pt x="2985" y="1475"/>
                  </a:lnTo>
                  <a:lnTo>
                    <a:pt x="1954" y="1480"/>
                  </a:lnTo>
                  <a:lnTo>
                    <a:pt x="1906" y="1480"/>
                  </a:lnTo>
                  <a:lnTo>
                    <a:pt x="1859" y="1480"/>
                  </a:lnTo>
                  <a:lnTo>
                    <a:pt x="1812" y="1480"/>
                  </a:lnTo>
                  <a:lnTo>
                    <a:pt x="1765" y="1481"/>
                  </a:lnTo>
                  <a:lnTo>
                    <a:pt x="1719" y="1482"/>
                  </a:lnTo>
                  <a:lnTo>
                    <a:pt x="1673" y="1483"/>
                  </a:lnTo>
                  <a:lnTo>
                    <a:pt x="1627" y="1484"/>
                  </a:lnTo>
                  <a:lnTo>
                    <a:pt x="1581" y="1485"/>
                  </a:lnTo>
                  <a:lnTo>
                    <a:pt x="1536" y="1486"/>
                  </a:lnTo>
                  <a:lnTo>
                    <a:pt x="1490" y="1487"/>
                  </a:lnTo>
                  <a:lnTo>
                    <a:pt x="1445" y="1488"/>
                  </a:lnTo>
                  <a:lnTo>
                    <a:pt x="1399" y="1489"/>
                  </a:lnTo>
                  <a:lnTo>
                    <a:pt x="1353" y="1489"/>
                  </a:lnTo>
                  <a:lnTo>
                    <a:pt x="1307" y="1489"/>
                  </a:lnTo>
                  <a:lnTo>
                    <a:pt x="1260" y="1489"/>
                  </a:lnTo>
                  <a:lnTo>
                    <a:pt x="1213" y="1489"/>
                  </a:lnTo>
                  <a:lnTo>
                    <a:pt x="1209" y="1484"/>
                  </a:lnTo>
                  <a:lnTo>
                    <a:pt x="1207" y="1480"/>
                  </a:lnTo>
                  <a:lnTo>
                    <a:pt x="1204" y="1475"/>
                  </a:lnTo>
                  <a:lnTo>
                    <a:pt x="1203" y="1469"/>
                  </a:lnTo>
                  <a:lnTo>
                    <a:pt x="1203" y="1458"/>
                  </a:lnTo>
                  <a:lnTo>
                    <a:pt x="1204" y="1447"/>
                  </a:lnTo>
                  <a:lnTo>
                    <a:pt x="1205" y="1436"/>
                  </a:lnTo>
                  <a:lnTo>
                    <a:pt x="1205" y="1424"/>
                  </a:lnTo>
                  <a:lnTo>
                    <a:pt x="1205" y="1419"/>
                  </a:lnTo>
                  <a:lnTo>
                    <a:pt x="1204" y="1413"/>
                  </a:lnTo>
                  <a:lnTo>
                    <a:pt x="1202" y="1408"/>
                  </a:lnTo>
                  <a:lnTo>
                    <a:pt x="1200" y="1403"/>
                  </a:lnTo>
                  <a:lnTo>
                    <a:pt x="1196" y="1384"/>
                  </a:lnTo>
                  <a:lnTo>
                    <a:pt x="1191" y="1364"/>
                  </a:lnTo>
                  <a:lnTo>
                    <a:pt x="1186" y="1346"/>
                  </a:lnTo>
                  <a:lnTo>
                    <a:pt x="1179" y="1327"/>
                  </a:lnTo>
                  <a:lnTo>
                    <a:pt x="1171" y="1310"/>
                  </a:lnTo>
                  <a:lnTo>
                    <a:pt x="1162" y="1294"/>
                  </a:lnTo>
                  <a:lnTo>
                    <a:pt x="1150" y="1277"/>
                  </a:lnTo>
                  <a:lnTo>
                    <a:pt x="1139" y="1262"/>
                  </a:lnTo>
                  <a:lnTo>
                    <a:pt x="1139" y="1257"/>
                  </a:lnTo>
                  <a:lnTo>
                    <a:pt x="1140" y="1253"/>
                  </a:lnTo>
                  <a:lnTo>
                    <a:pt x="1142" y="1249"/>
                  </a:lnTo>
                  <a:lnTo>
                    <a:pt x="1144" y="1246"/>
                  </a:lnTo>
                  <a:lnTo>
                    <a:pt x="1151" y="1242"/>
                  </a:lnTo>
                  <a:lnTo>
                    <a:pt x="1158" y="1238"/>
                  </a:lnTo>
                  <a:lnTo>
                    <a:pt x="1167" y="1235"/>
                  </a:lnTo>
                  <a:lnTo>
                    <a:pt x="1175" y="1232"/>
                  </a:lnTo>
                  <a:lnTo>
                    <a:pt x="1179" y="1230"/>
                  </a:lnTo>
                  <a:lnTo>
                    <a:pt x="1182" y="1228"/>
                  </a:lnTo>
                  <a:lnTo>
                    <a:pt x="1185" y="1225"/>
                  </a:lnTo>
                  <a:lnTo>
                    <a:pt x="1188" y="1221"/>
                  </a:lnTo>
                  <a:lnTo>
                    <a:pt x="1196" y="1215"/>
                  </a:lnTo>
                  <a:lnTo>
                    <a:pt x="1202" y="1208"/>
                  </a:lnTo>
                  <a:lnTo>
                    <a:pt x="1209" y="1201"/>
                  </a:lnTo>
                  <a:lnTo>
                    <a:pt x="1214" y="1192"/>
                  </a:lnTo>
                  <a:lnTo>
                    <a:pt x="1218" y="1184"/>
                  </a:lnTo>
                  <a:lnTo>
                    <a:pt x="1222" y="1176"/>
                  </a:lnTo>
                  <a:lnTo>
                    <a:pt x="1225" y="1168"/>
                  </a:lnTo>
                  <a:lnTo>
                    <a:pt x="1227" y="1160"/>
                  </a:lnTo>
                  <a:lnTo>
                    <a:pt x="1234" y="1124"/>
                  </a:lnTo>
                  <a:lnTo>
                    <a:pt x="1243" y="1088"/>
                  </a:lnTo>
                  <a:lnTo>
                    <a:pt x="1248" y="1084"/>
                  </a:lnTo>
                  <a:lnTo>
                    <a:pt x="1254" y="1081"/>
                  </a:lnTo>
                  <a:lnTo>
                    <a:pt x="1259" y="1079"/>
                  </a:lnTo>
                  <a:lnTo>
                    <a:pt x="1264" y="1077"/>
                  </a:lnTo>
                  <a:lnTo>
                    <a:pt x="1276" y="1075"/>
                  </a:lnTo>
                  <a:lnTo>
                    <a:pt x="1288" y="1075"/>
                  </a:lnTo>
                  <a:lnTo>
                    <a:pt x="1300" y="1075"/>
                  </a:lnTo>
                  <a:lnTo>
                    <a:pt x="1312" y="1074"/>
                  </a:lnTo>
                  <a:lnTo>
                    <a:pt x="1317" y="1073"/>
                  </a:lnTo>
                  <a:lnTo>
                    <a:pt x="1323" y="1071"/>
                  </a:lnTo>
                  <a:lnTo>
                    <a:pt x="1328" y="1069"/>
                  </a:lnTo>
                  <a:lnTo>
                    <a:pt x="1332" y="1066"/>
                  </a:lnTo>
                  <a:lnTo>
                    <a:pt x="1340" y="1068"/>
                  </a:lnTo>
                  <a:lnTo>
                    <a:pt x="1348" y="1068"/>
                  </a:lnTo>
                  <a:lnTo>
                    <a:pt x="1355" y="1068"/>
                  </a:lnTo>
                  <a:lnTo>
                    <a:pt x="1361" y="1067"/>
                  </a:lnTo>
                  <a:lnTo>
                    <a:pt x="1373" y="1062"/>
                  </a:lnTo>
                  <a:lnTo>
                    <a:pt x="1384" y="1056"/>
                  </a:lnTo>
                  <a:lnTo>
                    <a:pt x="1395" y="1048"/>
                  </a:lnTo>
                  <a:lnTo>
                    <a:pt x="1406" y="1042"/>
                  </a:lnTo>
                  <a:lnTo>
                    <a:pt x="1412" y="1039"/>
                  </a:lnTo>
                  <a:lnTo>
                    <a:pt x="1418" y="1037"/>
                  </a:lnTo>
                  <a:lnTo>
                    <a:pt x="1424" y="1035"/>
                  </a:lnTo>
                  <a:lnTo>
                    <a:pt x="1431" y="1034"/>
                  </a:lnTo>
                  <a:lnTo>
                    <a:pt x="1439" y="1030"/>
                  </a:lnTo>
                  <a:lnTo>
                    <a:pt x="1446" y="1025"/>
                  </a:lnTo>
                  <a:lnTo>
                    <a:pt x="1452" y="1020"/>
                  </a:lnTo>
                  <a:lnTo>
                    <a:pt x="1458" y="1014"/>
                  </a:lnTo>
                  <a:lnTo>
                    <a:pt x="1468" y="1001"/>
                  </a:lnTo>
                  <a:lnTo>
                    <a:pt x="1476" y="988"/>
                  </a:lnTo>
                  <a:lnTo>
                    <a:pt x="1492" y="960"/>
                  </a:lnTo>
                  <a:lnTo>
                    <a:pt x="1508" y="932"/>
                  </a:lnTo>
                  <a:lnTo>
                    <a:pt x="1509" y="922"/>
                  </a:lnTo>
                  <a:lnTo>
                    <a:pt x="1509" y="912"/>
                  </a:lnTo>
                  <a:lnTo>
                    <a:pt x="1509" y="902"/>
                  </a:lnTo>
                  <a:lnTo>
                    <a:pt x="1508" y="893"/>
                  </a:lnTo>
                  <a:lnTo>
                    <a:pt x="1507" y="884"/>
                  </a:lnTo>
                  <a:lnTo>
                    <a:pt x="1505" y="875"/>
                  </a:lnTo>
                  <a:lnTo>
                    <a:pt x="1502" y="865"/>
                  </a:lnTo>
                  <a:lnTo>
                    <a:pt x="1499" y="856"/>
                  </a:lnTo>
                  <a:lnTo>
                    <a:pt x="1496" y="847"/>
                  </a:lnTo>
                  <a:lnTo>
                    <a:pt x="1492" y="839"/>
                  </a:lnTo>
                  <a:lnTo>
                    <a:pt x="1487" y="831"/>
                  </a:lnTo>
                  <a:lnTo>
                    <a:pt x="1482" y="821"/>
                  </a:lnTo>
                  <a:lnTo>
                    <a:pt x="1475" y="813"/>
                  </a:lnTo>
                  <a:lnTo>
                    <a:pt x="1469" y="806"/>
                  </a:lnTo>
                  <a:lnTo>
                    <a:pt x="1463" y="798"/>
                  </a:lnTo>
                  <a:lnTo>
                    <a:pt x="1456" y="791"/>
                  </a:lnTo>
                  <a:lnTo>
                    <a:pt x="1438" y="783"/>
                  </a:lnTo>
                  <a:lnTo>
                    <a:pt x="1417" y="774"/>
                  </a:lnTo>
                  <a:lnTo>
                    <a:pt x="1407" y="770"/>
                  </a:lnTo>
                  <a:lnTo>
                    <a:pt x="1396" y="767"/>
                  </a:lnTo>
                  <a:lnTo>
                    <a:pt x="1384" y="764"/>
                  </a:lnTo>
                  <a:lnTo>
                    <a:pt x="1374" y="762"/>
                  </a:lnTo>
                  <a:lnTo>
                    <a:pt x="1363" y="761"/>
                  </a:lnTo>
                  <a:lnTo>
                    <a:pt x="1352" y="761"/>
                  </a:lnTo>
                  <a:lnTo>
                    <a:pt x="1340" y="761"/>
                  </a:lnTo>
                  <a:lnTo>
                    <a:pt x="1329" y="763"/>
                  </a:lnTo>
                  <a:lnTo>
                    <a:pt x="1319" y="766"/>
                  </a:lnTo>
                  <a:lnTo>
                    <a:pt x="1309" y="770"/>
                  </a:lnTo>
                  <a:lnTo>
                    <a:pt x="1299" y="775"/>
                  </a:lnTo>
                  <a:lnTo>
                    <a:pt x="1289" y="784"/>
                  </a:lnTo>
                  <a:lnTo>
                    <a:pt x="1286" y="782"/>
                  </a:lnTo>
                  <a:lnTo>
                    <a:pt x="1283" y="781"/>
                  </a:lnTo>
                  <a:lnTo>
                    <a:pt x="1280" y="780"/>
                  </a:lnTo>
                  <a:lnTo>
                    <a:pt x="1277" y="780"/>
                  </a:lnTo>
                  <a:lnTo>
                    <a:pt x="1271" y="780"/>
                  </a:lnTo>
                  <a:lnTo>
                    <a:pt x="1265" y="781"/>
                  </a:lnTo>
                  <a:lnTo>
                    <a:pt x="1259" y="781"/>
                  </a:lnTo>
                  <a:lnTo>
                    <a:pt x="1254" y="780"/>
                  </a:lnTo>
                  <a:lnTo>
                    <a:pt x="1252" y="778"/>
                  </a:lnTo>
                  <a:lnTo>
                    <a:pt x="1249" y="775"/>
                  </a:lnTo>
                  <a:lnTo>
                    <a:pt x="1247" y="772"/>
                  </a:lnTo>
                  <a:lnTo>
                    <a:pt x="1246" y="768"/>
                  </a:lnTo>
                  <a:lnTo>
                    <a:pt x="1247" y="760"/>
                  </a:lnTo>
                  <a:lnTo>
                    <a:pt x="1247" y="752"/>
                  </a:lnTo>
                  <a:lnTo>
                    <a:pt x="1247" y="744"/>
                  </a:lnTo>
                  <a:lnTo>
                    <a:pt x="1246" y="737"/>
                  </a:lnTo>
                  <a:lnTo>
                    <a:pt x="1243" y="721"/>
                  </a:lnTo>
                  <a:lnTo>
                    <a:pt x="1238" y="708"/>
                  </a:lnTo>
                  <a:lnTo>
                    <a:pt x="1231" y="694"/>
                  </a:lnTo>
                  <a:lnTo>
                    <a:pt x="1223" y="681"/>
                  </a:lnTo>
                  <a:lnTo>
                    <a:pt x="1214" y="669"/>
                  </a:lnTo>
                  <a:lnTo>
                    <a:pt x="1203" y="658"/>
                  </a:lnTo>
                  <a:lnTo>
                    <a:pt x="1192" y="647"/>
                  </a:lnTo>
                  <a:lnTo>
                    <a:pt x="1180" y="636"/>
                  </a:lnTo>
                  <a:lnTo>
                    <a:pt x="1168" y="626"/>
                  </a:lnTo>
                  <a:lnTo>
                    <a:pt x="1154" y="617"/>
                  </a:lnTo>
                  <a:lnTo>
                    <a:pt x="1129" y="599"/>
                  </a:lnTo>
                  <a:lnTo>
                    <a:pt x="1104" y="582"/>
                  </a:lnTo>
                  <a:lnTo>
                    <a:pt x="1102" y="573"/>
                  </a:lnTo>
                  <a:lnTo>
                    <a:pt x="1101" y="565"/>
                  </a:lnTo>
                  <a:lnTo>
                    <a:pt x="1102" y="557"/>
                  </a:lnTo>
                  <a:lnTo>
                    <a:pt x="1104" y="550"/>
                  </a:lnTo>
                  <a:lnTo>
                    <a:pt x="1107" y="542"/>
                  </a:lnTo>
                  <a:lnTo>
                    <a:pt x="1111" y="536"/>
                  </a:lnTo>
                  <a:lnTo>
                    <a:pt x="1116" y="529"/>
                  </a:lnTo>
                  <a:lnTo>
                    <a:pt x="1122" y="523"/>
                  </a:lnTo>
                  <a:lnTo>
                    <a:pt x="1133" y="511"/>
                  </a:lnTo>
                  <a:lnTo>
                    <a:pt x="1145" y="498"/>
                  </a:lnTo>
                  <a:lnTo>
                    <a:pt x="1150" y="491"/>
                  </a:lnTo>
                  <a:lnTo>
                    <a:pt x="1155" y="485"/>
                  </a:lnTo>
                  <a:lnTo>
                    <a:pt x="1159" y="478"/>
                  </a:lnTo>
                  <a:lnTo>
                    <a:pt x="1164" y="471"/>
                  </a:lnTo>
                  <a:lnTo>
                    <a:pt x="1171" y="449"/>
                  </a:lnTo>
                  <a:lnTo>
                    <a:pt x="1178" y="429"/>
                  </a:lnTo>
                  <a:lnTo>
                    <a:pt x="1184" y="408"/>
                  </a:lnTo>
                  <a:lnTo>
                    <a:pt x="1189" y="387"/>
                  </a:lnTo>
                  <a:lnTo>
                    <a:pt x="1193" y="365"/>
                  </a:lnTo>
                  <a:lnTo>
                    <a:pt x="1196" y="343"/>
                  </a:lnTo>
                  <a:lnTo>
                    <a:pt x="1197" y="321"/>
                  </a:lnTo>
                  <a:lnTo>
                    <a:pt x="1197" y="298"/>
                  </a:lnTo>
                  <a:lnTo>
                    <a:pt x="1199" y="294"/>
                  </a:lnTo>
                  <a:lnTo>
                    <a:pt x="1201" y="291"/>
                  </a:lnTo>
                  <a:lnTo>
                    <a:pt x="1204" y="289"/>
                  </a:lnTo>
                  <a:lnTo>
                    <a:pt x="1208" y="286"/>
                  </a:lnTo>
                  <a:lnTo>
                    <a:pt x="1214" y="284"/>
                  </a:lnTo>
                  <a:lnTo>
                    <a:pt x="1221" y="282"/>
                  </a:lnTo>
                  <a:lnTo>
                    <a:pt x="1237" y="280"/>
                  </a:lnTo>
                  <a:lnTo>
                    <a:pt x="1253" y="279"/>
                  </a:lnTo>
                  <a:lnTo>
                    <a:pt x="1283" y="282"/>
                  </a:lnTo>
                  <a:lnTo>
                    <a:pt x="1314" y="284"/>
                  </a:lnTo>
                  <a:lnTo>
                    <a:pt x="1344" y="285"/>
                  </a:lnTo>
                  <a:lnTo>
                    <a:pt x="1374" y="286"/>
                  </a:lnTo>
                  <a:lnTo>
                    <a:pt x="1432" y="286"/>
                  </a:lnTo>
                  <a:lnTo>
                    <a:pt x="1491" y="284"/>
                  </a:lnTo>
                  <a:lnTo>
                    <a:pt x="1549" y="283"/>
                  </a:lnTo>
                  <a:lnTo>
                    <a:pt x="1607" y="281"/>
                  </a:lnTo>
                  <a:lnTo>
                    <a:pt x="1667" y="281"/>
                  </a:lnTo>
                  <a:lnTo>
                    <a:pt x="1727" y="283"/>
                  </a:lnTo>
                  <a:lnTo>
                    <a:pt x="1768" y="282"/>
                  </a:lnTo>
                  <a:lnTo>
                    <a:pt x="1809" y="281"/>
                  </a:lnTo>
                  <a:lnTo>
                    <a:pt x="1851" y="279"/>
                  </a:lnTo>
                  <a:lnTo>
                    <a:pt x="1890" y="277"/>
                  </a:lnTo>
                  <a:lnTo>
                    <a:pt x="1931" y="276"/>
                  </a:lnTo>
                  <a:lnTo>
                    <a:pt x="1972" y="276"/>
                  </a:lnTo>
                  <a:lnTo>
                    <a:pt x="2012" y="277"/>
                  </a:lnTo>
                  <a:lnTo>
                    <a:pt x="2053" y="279"/>
                  </a:lnTo>
                  <a:lnTo>
                    <a:pt x="2130" y="277"/>
                  </a:lnTo>
                  <a:lnTo>
                    <a:pt x="2207" y="276"/>
                  </a:lnTo>
                  <a:lnTo>
                    <a:pt x="2284" y="274"/>
                  </a:lnTo>
                  <a:lnTo>
                    <a:pt x="2361" y="273"/>
                  </a:lnTo>
                  <a:lnTo>
                    <a:pt x="2437" y="273"/>
                  </a:lnTo>
                  <a:lnTo>
                    <a:pt x="2514" y="272"/>
                  </a:lnTo>
                  <a:lnTo>
                    <a:pt x="2591" y="271"/>
                  </a:lnTo>
                  <a:lnTo>
                    <a:pt x="2667" y="271"/>
                  </a:lnTo>
                  <a:lnTo>
                    <a:pt x="2744" y="270"/>
                  </a:lnTo>
                  <a:lnTo>
                    <a:pt x="2821" y="270"/>
                  </a:lnTo>
                  <a:lnTo>
                    <a:pt x="2897" y="269"/>
                  </a:lnTo>
                  <a:lnTo>
                    <a:pt x="2974" y="269"/>
                  </a:lnTo>
                  <a:lnTo>
                    <a:pt x="3052" y="268"/>
                  </a:lnTo>
                  <a:lnTo>
                    <a:pt x="3128" y="266"/>
                  </a:lnTo>
                  <a:lnTo>
                    <a:pt x="3206" y="265"/>
                  </a:lnTo>
                  <a:lnTo>
                    <a:pt x="3284" y="264"/>
                  </a:lnTo>
                  <a:lnTo>
                    <a:pt x="3333" y="261"/>
                  </a:lnTo>
                  <a:lnTo>
                    <a:pt x="3381" y="260"/>
                  </a:lnTo>
                  <a:lnTo>
                    <a:pt x="3430" y="260"/>
                  </a:lnTo>
                  <a:lnTo>
                    <a:pt x="3479" y="261"/>
                  </a:lnTo>
                  <a:lnTo>
                    <a:pt x="3528" y="262"/>
                  </a:lnTo>
                  <a:lnTo>
                    <a:pt x="3577" y="262"/>
                  </a:lnTo>
                  <a:lnTo>
                    <a:pt x="3603" y="261"/>
                  </a:lnTo>
                  <a:lnTo>
                    <a:pt x="3627" y="260"/>
                  </a:lnTo>
                  <a:lnTo>
                    <a:pt x="3653" y="258"/>
                  </a:lnTo>
                  <a:lnTo>
                    <a:pt x="3678" y="256"/>
                  </a:lnTo>
                  <a:lnTo>
                    <a:pt x="3689" y="258"/>
                  </a:lnTo>
                  <a:lnTo>
                    <a:pt x="3699" y="259"/>
                  </a:lnTo>
                  <a:lnTo>
                    <a:pt x="3709" y="260"/>
                  </a:lnTo>
                  <a:lnTo>
                    <a:pt x="3720" y="260"/>
                  </a:lnTo>
                  <a:lnTo>
                    <a:pt x="3742" y="260"/>
                  </a:lnTo>
                  <a:lnTo>
                    <a:pt x="3763" y="259"/>
                  </a:lnTo>
                  <a:lnTo>
                    <a:pt x="3785" y="257"/>
                  </a:lnTo>
                  <a:lnTo>
                    <a:pt x="3806" y="255"/>
                  </a:lnTo>
                  <a:lnTo>
                    <a:pt x="3829" y="254"/>
                  </a:lnTo>
                  <a:lnTo>
                    <a:pt x="3850" y="254"/>
                  </a:lnTo>
                  <a:lnTo>
                    <a:pt x="3948" y="254"/>
                  </a:lnTo>
                  <a:lnTo>
                    <a:pt x="4145" y="254"/>
                  </a:lnTo>
                  <a:lnTo>
                    <a:pt x="4428" y="254"/>
                  </a:lnTo>
                  <a:lnTo>
                    <a:pt x="4781" y="254"/>
                  </a:lnTo>
                  <a:lnTo>
                    <a:pt x="5191" y="253"/>
                  </a:lnTo>
                  <a:lnTo>
                    <a:pt x="5643" y="253"/>
                  </a:lnTo>
                  <a:lnTo>
                    <a:pt x="6125" y="252"/>
                  </a:lnTo>
                  <a:lnTo>
                    <a:pt x="6619" y="251"/>
                  </a:lnTo>
                  <a:lnTo>
                    <a:pt x="7114" y="251"/>
                  </a:lnTo>
                  <a:lnTo>
                    <a:pt x="7596" y="250"/>
                  </a:lnTo>
                  <a:lnTo>
                    <a:pt x="8048" y="249"/>
                  </a:lnTo>
                  <a:lnTo>
                    <a:pt x="8459" y="249"/>
                  </a:lnTo>
                  <a:lnTo>
                    <a:pt x="8813" y="248"/>
                  </a:lnTo>
                  <a:lnTo>
                    <a:pt x="9096" y="247"/>
                  </a:lnTo>
                  <a:lnTo>
                    <a:pt x="9296" y="247"/>
                  </a:lnTo>
                  <a:lnTo>
                    <a:pt x="9395" y="246"/>
                  </a:lnTo>
                  <a:lnTo>
                    <a:pt x="9434" y="247"/>
                  </a:lnTo>
                  <a:lnTo>
                    <a:pt x="9474" y="247"/>
                  </a:lnTo>
                  <a:lnTo>
                    <a:pt x="9515" y="246"/>
                  </a:lnTo>
                  <a:lnTo>
                    <a:pt x="9556" y="245"/>
                  </a:lnTo>
                  <a:lnTo>
                    <a:pt x="9597" y="243"/>
                  </a:lnTo>
                  <a:lnTo>
                    <a:pt x="9638" y="243"/>
                  </a:lnTo>
                  <a:lnTo>
                    <a:pt x="9677" y="243"/>
                  </a:lnTo>
                  <a:lnTo>
                    <a:pt x="9715" y="245"/>
                  </a:lnTo>
                  <a:lnTo>
                    <a:pt x="9735" y="244"/>
                  </a:lnTo>
                  <a:lnTo>
                    <a:pt x="9754" y="243"/>
                  </a:lnTo>
                  <a:lnTo>
                    <a:pt x="9772" y="243"/>
                  </a:lnTo>
                  <a:lnTo>
                    <a:pt x="9792" y="242"/>
                  </a:lnTo>
                  <a:lnTo>
                    <a:pt x="9800" y="251"/>
                  </a:lnTo>
                  <a:lnTo>
                    <a:pt x="9806" y="261"/>
                  </a:lnTo>
                  <a:lnTo>
                    <a:pt x="9811" y="274"/>
                  </a:lnTo>
                  <a:lnTo>
                    <a:pt x="9815" y="286"/>
                  </a:lnTo>
                  <a:lnTo>
                    <a:pt x="9822" y="310"/>
                  </a:lnTo>
                  <a:lnTo>
                    <a:pt x="9829" y="336"/>
                  </a:lnTo>
                  <a:lnTo>
                    <a:pt x="9832" y="350"/>
                  </a:lnTo>
                  <a:lnTo>
                    <a:pt x="9836" y="364"/>
                  </a:lnTo>
                  <a:lnTo>
                    <a:pt x="9841" y="377"/>
                  </a:lnTo>
                  <a:lnTo>
                    <a:pt x="9847" y="389"/>
                  </a:lnTo>
                  <a:lnTo>
                    <a:pt x="9860" y="415"/>
                  </a:lnTo>
                  <a:lnTo>
                    <a:pt x="9874" y="439"/>
                  </a:lnTo>
                  <a:lnTo>
                    <a:pt x="9890" y="464"/>
                  </a:lnTo>
                  <a:lnTo>
                    <a:pt x="9905" y="487"/>
                  </a:lnTo>
                  <a:lnTo>
                    <a:pt x="9921" y="511"/>
                  </a:lnTo>
                  <a:lnTo>
                    <a:pt x="9937" y="535"/>
                  </a:lnTo>
                  <a:lnTo>
                    <a:pt x="9945" y="539"/>
                  </a:lnTo>
                  <a:lnTo>
                    <a:pt x="9953" y="543"/>
                  </a:lnTo>
                  <a:lnTo>
                    <a:pt x="9957" y="547"/>
                  </a:lnTo>
                  <a:lnTo>
                    <a:pt x="9959" y="550"/>
                  </a:lnTo>
                  <a:lnTo>
                    <a:pt x="9960" y="555"/>
                  </a:lnTo>
                  <a:lnTo>
                    <a:pt x="9958" y="560"/>
                  </a:lnTo>
                  <a:lnTo>
                    <a:pt x="9957" y="566"/>
                  </a:lnTo>
                  <a:lnTo>
                    <a:pt x="9955" y="571"/>
                  </a:lnTo>
                  <a:lnTo>
                    <a:pt x="9952" y="575"/>
                  </a:lnTo>
                  <a:lnTo>
                    <a:pt x="9948" y="577"/>
                  </a:lnTo>
                  <a:lnTo>
                    <a:pt x="9944" y="578"/>
                  </a:lnTo>
                  <a:lnTo>
                    <a:pt x="9940" y="579"/>
                  </a:lnTo>
                  <a:lnTo>
                    <a:pt x="9934" y="579"/>
                  </a:lnTo>
                  <a:lnTo>
                    <a:pt x="9929" y="578"/>
                  </a:lnTo>
                  <a:lnTo>
                    <a:pt x="9919" y="576"/>
                  </a:lnTo>
                  <a:lnTo>
                    <a:pt x="9908" y="573"/>
                  </a:lnTo>
                  <a:lnTo>
                    <a:pt x="9903" y="573"/>
                  </a:lnTo>
                  <a:lnTo>
                    <a:pt x="9898" y="573"/>
                  </a:lnTo>
                  <a:lnTo>
                    <a:pt x="9893" y="574"/>
                  </a:lnTo>
                  <a:lnTo>
                    <a:pt x="9887" y="576"/>
                  </a:lnTo>
                  <a:lnTo>
                    <a:pt x="9877" y="580"/>
                  </a:lnTo>
                  <a:lnTo>
                    <a:pt x="9868" y="585"/>
                  </a:lnTo>
                  <a:lnTo>
                    <a:pt x="9859" y="592"/>
                  </a:lnTo>
                  <a:lnTo>
                    <a:pt x="9852" y="598"/>
                  </a:lnTo>
                  <a:lnTo>
                    <a:pt x="9844" y="605"/>
                  </a:lnTo>
                  <a:lnTo>
                    <a:pt x="9837" y="613"/>
                  </a:lnTo>
                  <a:lnTo>
                    <a:pt x="9831" y="621"/>
                  </a:lnTo>
                  <a:lnTo>
                    <a:pt x="9825" y="629"/>
                  </a:lnTo>
                  <a:lnTo>
                    <a:pt x="9820" y="639"/>
                  </a:lnTo>
                  <a:lnTo>
                    <a:pt x="9816" y="648"/>
                  </a:lnTo>
                  <a:lnTo>
                    <a:pt x="9813" y="657"/>
                  </a:lnTo>
                  <a:lnTo>
                    <a:pt x="9810" y="667"/>
                  </a:lnTo>
                  <a:lnTo>
                    <a:pt x="9808" y="676"/>
                  </a:lnTo>
                  <a:lnTo>
                    <a:pt x="9806" y="687"/>
                  </a:lnTo>
                  <a:lnTo>
                    <a:pt x="9805" y="696"/>
                  </a:lnTo>
                  <a:lnTo>
                    <a:pt x="9805" y="706"/>
                  </a:lnTo>
                  <a:lnTo>
                    <a:pt x="9807" y="711"/>
                  </a:lnTo>
                  <a:lnTo>
                    <a:pt x="9808" y="718"/>
                  </a:lnTo>
                  <a:lnTo>
                    <a:pt x="9807" y="721"/>
                  </a:lnTo>
                  <a:lnTo>
                    <a:pt x="9806" y="723"/>
                  </a:lnTo>
                  <a:lnTo>
                    <a:pt x="9805" y="726"/>
                  </a:lnTo>
                  <a:lnTo>
                    <a:pt x="9802" y="727"/>
                  </a:lnTo>
                  <a:lnTo>
                    <a:pt x="9798" y="729"/>
                  </a:lnTo>
                  <a:lnTo>
                    <a:pt x="9793" y="729"/>
                  </a:lnTo>
                  <a:lnTo>
                    <a:pt x="9790" y="729"/>
                  </a:lnTo>
                  <a:lnTo>
                    <a:pt x="9786" y="729"/>
                  </a:lnTo>
                  <a:lnTo>
                    <a:pt x="9780" y="726"/>
                  </a:lnTo>
                  <a:lnTo>
                    <a:pt x="9774" y="723"/>
                  </a:lnTo>
                  <a:lnTo>
                    <a:pt x="9768" y="718"/>
                  </a:lnTo>
                  <a:lnTo>
                    <a:pt x="9762" y="714"/>
                  </a:lnTo>
                  <a:lnTo>
                    <a:pt x="9756" y="710"/>
                  </a:lnTo>
                  <a:lnTo>
                    <a:pt x="9749" y="707"/>
                  </a:lnTo>
                  <a:lnTo>
                    <a:pt x="9737" y="706"/>
                  </a:lnTo>
                  <a:lnTo>
                    <a:pt x="9726" y="706"/>
                  </a:lnTo>
                  <a:lnTo>
                    <a:pt x="9715" y="707"/>
                  </a:lnTo>
                  <a:lnTo>
                    <a:pt x="9703" y="708"/>
                  </a:lnTo>
                  <a:lnTo>
                    <a:pt x="9693" y="711"/>
                  </a:lnTo>
                  <a:lnTo>
                    <a:pt x="9682" y="713"/>
                  </a:lnTo>
                  <a:lnTo>
                    <a:pt x="9672" y="717"/>
                  </a:lnTo>
                  <a:lnTo>
                    <a:pt x="9663" y="721"/>
                  </a:lnTo>
                  <a:lnTo>
                    <a:pt x="9652" y="726"/>
                  </a:lnTo>
                  <a:lnTo>
                    <a:pt x="9643" y="733"/>
                  </a:lnTo>
                  <a:lnTo>
                    <a:pt x="9634" y="739"/>
                  </a:lnTo>
                  <a:lnTo>
                    <a:pt x="9626" y="746"/>
                  </a:lnTo>
                  <a:lnTo>
                    <a:pt x="9619" y="754"/>
                  </a:lnTo>
                  <a:lnTo>
                    <a:pt x="9611" y="763"/>
                  </a:lnTo>
                  <a:lnTo>
                    <a:pt x="9604" y="772"/>
                  </a:lnTo>
                  <a:lnTo>
                    <a:pt x="9598" y="783"/>
                  </a:lnTo>
                  <a:lnTo>
                    <a:pt x="9594" y="803"/>
                  </a:lnTo>
                  <a:lnTo>
                    <a:pt x="9591" y="824"/>
                  </a:lnTo>
                  <a:lnTo>
                    <a:pt x="9590" y="843"/>
                  </a:lnTo>
                  <a:lnTo>
                    <a:pt x="9591" y="863"/>
                  </a:lnTo>
                  <a:lnTo>
                    <a:pt x="9593" y="883"/>
                  </a:lnTo>
                  <a:lnTo>
                    <a:pt x="9596" y="902"/>
                  </a:lnTo>
                  <a:lnTo>
                    <a:pt x="9599" y="911"/>
                  </a:lnTo>
                  <a:lnTo>
                    <a:pt x="9602" y="921"/>
                  </a:lnTo>
                  <a:lnTo>
                    <a:pt x="9606" y="930"/>
                  </a:lnTo>
                  <a:lnTo>
                    <a:pt x="9610" y="939"/>
                  </a:lnTo>
                  <a:lnTo>
                    <a:pt x="9618" y="950"/>
                  </a:lnTo>
                  <a:lnTo>
                    <a:pt x="9626" y="960"/>
                  </a:lnTo>
                  <a:lnTo>
                    <a:pt x="9635" y="969"/>
                  </a:lnTo>
                  <a:lnTo>
                    <a:pt x="9644" y="975"/>
                  </a:lnTo>
                  <a:lnTo>
                    <a:pt x="9655" y="979"/>
                  </a:lnTo>
                  <a:lnTo>
                    <a:pt x="9667" y="983"/>
                  </a:lnTo>
                  <a:lnTo>
                    <a:pt x="9678" y="985"/>
                  </a:lnTo>
                  <a:lnTo>
                    <a:pt x="9690" y="986"/>
                  </a:lnTo>
                  <a:lnTo>
                    <a:pt x="9702" y="987"/>
                  </a:lnTo>
                  <a:lnTo>
                    <a:pt x="9715" y="986"/>
                  </a:lnTo>
                  <a:lnTo>
                    <a:pt x="9728" y="986"/>
                  </a:lnTo>
                  <a:lnTo>
                    <a:pt x="9740" y="985"/>
                  </a:lnTo>
                  <a:lnTo>
                    <a:pt x="9764" y="982"/>
                  </a:lnTo>
                  <a:lnTo>
                    <a:pt x="9786" y="980"/>
                  </a:lnTo>
                  <a:lnTo>
                    <a:pt x="9790" y="983"/>
                  </a:lnTo>
                  <a:lnTo>
                    <a:pt x="9793" y="987"/>
                  </a:lnTo>
                  <a:lnTo>
                    <a:pt x="9795" y="991"/>
                  </a:lnTo>
                  <a:lnTo>
                    <a:pt x="9796" y="995"/>
                  </a:lnTo>
                  <a:lnTo>
                    <a:pt x="9798" y="1004"/>
                  </a:lnTo>
                  <a:lnTo>
                    <a:pt x="9798" y="1015"/>
                  </a:lnTo>
                  <a:lnTo>
                    <a:pt x="9796" y="1026"/>
                  </a:lnTo>
                  <a:lnTo>
                    <a:pt x="9795" y="1037"/>
                  </a:lnTo>
                  <a:lnTo>
                    <a:pt x="9796" y="1042"/>
                  </a:lnTo>
                  <a:lnTo>
                    <a:pt x="9798" y="1047"/>
                  </a:lnTo>
                  <a:lnTo>
                    <a:pt x="9799" y="1052"/>
                  </a:lnTo>
                  <a:lnTo>
                    <a:pt x="9802" y="1057"/>
                  </a:lnTo>
                  <a:lnTo>
                    <a:pt x="9808" y="1067"/>
                  </a:lnTo>
                  <a:lnTo>
                    <a:pt x="9814" y="1076"/>
                  </a:lnTo>
                  <a:lnTo>
                    <a:pt x="9821" y="1085"/>
                  </a:lnTo>
                  <a:lnTo>
                    <a:pt x="9828" y="1094"/>
                  </a:lnTo>
                  <a:lnTo>
                    <a:pt x="9836" y="1102"/>
                  </a:lnTo>
                  <a:lnTo>
                    <a:pt x="9845" y="1109"/>
                  </a:lnTo>
                  <a:lnTo>
                    <a:pt x="9854" y="1116"/>
                  </a:lnTo>
                  <a:lnTo>
                    <a:pt x="9863" y="1122"/>
                  </a:lnTo>
                  <a:lnTo>
                    <a:pt x="9873" y="1127"/>
                  </a:lnTo>
                  <a:lnTo>
                    <a:pt x="9882" y="1131"/>
                  </a:lnTo>
                  <a:lnTo>
                    <a:pt x="9894" y="1135"/>
                  </a:lnTo>
                  <a:lnTo>
                    <a:pt x="9905" y="1138"/>
                  </a:lnTo>
                  <a:lnTo>
                    <a:pt x="9916" y="1141"/>
                  </a:lnTo>
                  <a:lnTo>
                    <a:pt x="9927" y="1143"/>
                  </a:lnTo>
                  <a:lnTo>
                    <a:pt x="9940" y="1144"/>
                  </a:lnTo>
                  <a:lnTo>
                    <a:pt x="9952" y="1144"/>
                  </a:lnTo>
                  <a:lnTo>
                    <a:pt x="9957" y="1151"/>
                  </a:lnTo>
                  <a:lnTo>
                    <a:pt x="9960" y="1157"/>
                  </a:lnTo>
                  <a:lnTo>
                    <a:pt x="9961" y="1162"/>
                  </a:lnTo>
                  <a:lnTo>
                    <a:pt x="9961" y="1167"/>
                  </a:lnTo>
                  <a:lnTo>
                    <a:pt x="9959" y="1172"/>
                  </a:lnTo>
                  <a:lnTo>
                    <a:pt x="9955" y="1177"/>
                  </a:lnTo>
                  <a:lnTo>
                    <a:pt x="9951" y="1182"/>
                  </a:lnTo>
                  <a:lnTo>
                    <a:pt x="9946" y="1187"/>
                  </a:lnTo>
                  <a:lnTo>
                    <a:pt x="9936" y="1198"/>
                  </a:lnTo>
                  <a:lnTo>
                    <a:pt x="9924" y="1208"/>
                  </a:lnTo>
                  <a:lnTo>
                    <a:pt x="9920" y="1213"/>
                  </a:lnTo>
                  <a:lnTo>
                    <a:pt x="9916" y="1219"/>
                  </a:lnTo>
                  <a:lnTo>
                    <a:pt x="9913" y="1225"/>
                  </a:lnTo>
                  <a:lnTo>
                    <a:pt x="9912" y="1231"/>
                  </a:lnTo>
                  <a:close/>
                  <a:moveTo>
                    <a:pt x="9860" y="564"/>
                  </a:moveTo>
                  <a:lnTo>
                    <a:pt x="9847" y="576"/>
                  </a:lnTo>
                  <a:lnTo>
                    <a:pt x="9834" y="587"/>
                  </a:lnTo>
                  <a:lnTo>
                    <a:pt x="9823" y="601"/>
                  </a:lnTo>
                  <a:lnTo>
                    <a:pt x="9813" y="614"/>
                  </a:lnTo>
                  <a:lnTo>
                    <a:pt x="9804" y="628"/>
                  </a:lnTo>
                  <a:lnTo>
                    <a:pt x="9796" y="643"/>
                  </a:lnTo>
                  <a:lnTo>
                    <a:pt x="9790" y="659"/>
                  </a:lnTo>
                  <a:lnTo>
                    <a:pt x="9786" y="675"/>
                  </a:lnTo>
                  <a:lnTo>
                    <a:pt x="9782" y="680"/>
                  </a:lnTo>
                  <a:lnTo>
                    <a:pt x="9777" y="683"/>
                  </a:lnTo>
                  <a:lnTo>
                    <a:pt x="9772" y="686"/>
                  </a:lnTo>
                  <a:lnTo>
                    <a:pt x="9767" y="688"/>
                  </a:lnTo>
                  <a:lnTo>
                    <a:pt x="9762" y="688"/>
                  </a:lnTo>
                  <a:lnTo>
                    <a:pt x="9756" y="688"/>
                  </a:lnTo>
                  <a:lnTo>
                    <a:pt x="9749" y="688"/>
                  </a:lnTo>
                  <a:lnTo>
                    <a:pt x="9743" y="687"/>
                  </a:lnTo>
                  <a:lnTo>
                    <a:pt x="9731" y="683"/>
                  </a:lnTo>
                  <a:lnTo>
                    <a:pt x="9719" y="680"/>
                  </a:lnTo>
                  <a:lnTo>
                    <a:pt x="9708" y="677"/>
                  </a:lnTo>
                  <a:lnTo>
                    <a:pt x="9696" y="676"/>
                  </a:lnTo>
                  <a:lnTo>
                    <a:pt x="9685" y="679"/>
                  </a:lnTo>
                  <a:lnTo>
                    <a:pt x="9675" y="682"/>
                  </a:lnTo>
                  <a:lnTo>
                    <a:pt x="9664" y="688"/>
                  </a:lnTo>
                  <a:lnTo>
                    <a:pt x="9654" y="693"/>
                  </a:lnTo>
                  <a:lnTo>
                    <a:pt x="9644" y="698"/>
                  </a:lnTo>
                  <a:lnTo>
                    <a:pt x="9635" y="704"/>
                  </a:lnTo>
                  <a:lnTo>
                    <a:pt x="9627" y="711"/>
                  </a:lnTo>
                  <a:lnTo>
                    <a:pt x="9619" y="718"/>
                  </a:lnTo>
                  <a:lnTo>
                    <a:pt x="9610" y="726"/>
                  </a:lnTo>
                  <a:lnTo>
                    <a:pt x="9603" y="735"/>
                  </a:lnTo>
                  <a:lnTo>
                    <a:pt x="9597" y="743"/>
                  </a:lnTo>
                  <a:lnTo>
                    <a:pt x="9591" y="752"/>
                  </a:lnTo>
                  <a:lnTo>
                    <a:pt x="9585" y="761"/>
                  </a:lnTo>
                  <a:lnTo>
                    <a:pt x="9580" y="771"/>
                  </a:lnTo>
                  <a:lnTo>
                    <a:pt x="9575" y="782"/>
                  </a:lnTo>
                  <a:lnTo>
                    <a:pt x="9571" y="792"/>
                  </a:lnTo>
                  <a:lnTo>
                    <a:pt x="9566" y="805"/>
                  </a:lnTo>
                  <a:lnTo>
                    <a:pt x="9562" y="818"/>
                  </a:lnTo>
                  <a:lnTo>
                    <a:pt x="9559" y="834"/>
                  </a:lnTo>
                  <a:lnTo>
                    <a:pt x="9557" y="848"/>
                  </a:lnTo>
                  <a:lnTo>
                    <a:pt x="9556" y="863"/>
                  </a:lnTo>
                  <a:lnTo>
                    <a:pt x="9557" y="879"/>
                  </a:lnTo>
                  <a:lnTo>
                    <a:pt x="9559" y="894"/>
                  </a:lnTo>
                  <a:lnTo>
                    <a:pt x="9564" y="909"/>
                  </a:lnTo>
                  <a:lnTo>
                    <a:pt x="9568" y="918"/>
                  </a:lnTo>
                  <a:lnTo>
                    <a:pt x="9571" y="926"/>
                  </a:lnTo>
                  <a:lnTo>
                    <a:pt x="9575" y="933"/>
                  </a:lnTo>
                  <a:lnTo>
                    <a:pt x="9580" y="940"/>
                  </a:lnTo>
                  <a:lnTo>
                    <a:pt x="9585" y="947"/>
                  </a:lnTo>
                  <a:lnTo>
                    <a:pt x="9591" y="953"/>
                  </a:lnTo>
                  <a:lnTo>
                    <a:pt x="9598" y="960"/>
                  </a:lnTo>
                  <a:lnTo>
                    <a:pt x="9604" y="967"/>
                  </a:lnTo>
                  <a:lnTo>
                    <a:pt x="9635" y="988"/>
                  </a:lnTo>
                  <a:lnTo>
                    <a:pt x="9666" y="1010"/>
                  </a:lnTo>
                  <a:lnTo>
                    <a:pt x="9762" y="1012"/>
                  </a:lnTo>
                  <a:lnTo>
                    <a:pt x="9767" y="1027"/>
                  </a:lnTo>
                  <a:lnTo>
                    <a:pt x="9771" y="1043"/>
                  </a:lnTo>
                  <a:lnTo>
                    <a:pt x="9773" y="1051"/>
                  </a:lnTo>
                  <a:lnTo>
                    <a:pt x="9776" y="1060"/>
                  </a:lnTo>
                  <a:lnTo>
                    <a:pt x="9779" y="1068"/>
                  </a:lnTo>
                  <a:lnTo>
                    <a:pt x="9783" y="1076"/>
                  </a:lnTo>
                  <a:lnTo>
                    <a:pt x="9793" y="1091"/>
                  </a:lnTo>
                  <a:lnTo>
                    <a:pt x="9805" y="1107"/>
                  </a:lnTo>
                  <a:lnTo>
                    <a:pt x="9811" y="1114"/>
                  </a:lnTo>
                  <a:lnTo>
                    <a:pt x="9818" y="1121"/>
                  </a:lnTo>
                  <a:lnTo>
                    <a:pt x="9825" y="1127"/>
                  </a:lnTo>
                  <a:lnTo>
                    <a:pt x="9832" y="1133"/>
                  </a:lnTo>
                  <a:lnTo>
                    <a:pt x="9840" y="1138"/>
                  </a:lnTo>
                  <a:lnTo>
                    <a:pt x="9849" y="1143"/>
                  </a:lnTo>
                  <a:lnTo>
                    <a:pt x="9857" y="1149"/>
                  </a:lnTo>
                  <a:lnTo>
                    <a:pt x="9866" y="1152"/>
                  </a:lnTo>
                  <a:lnTo>
                    <a:pt x="9874" y="1156"/>
                  </a:lnTo>
                  <a:lnTo>
                    <a:pt x="9883" y="1158"/>
                  </a:lnTo>
                  <a:lnTo>
                    <a:pt x="9894" y="1160"/>
                  </a:lnTo>
                  <a:lnTo>
                    <a:pt x="9903" y="1161"/>
                  </a:lnTo>
                  <a:lnTo>
                    <a:pt x="9906" y="1166"/>
                  </a:lnTo>
                  <a:lnTo>
                    <a:pt x="9907" y="1171"/>
                  </a:lnTo>
                  <a:lnTo>
                    <a:pt x="9908" y="1177"/>
                  </a:lnTo>
                  <a:lnTo>
                    <a:pt x="9907" y="1182"/>
                  </a:lnTo>
                  <a:lnTo>
                    <a:pt x="9905" y="1187"/>
                  </a:lnTo>
                  <a:lnTo>
                    <a:pt x="9903" y="1191"/>
                  </a:lnTo>
                  <a:lnTo>
                    <a:pt x="9901" y="1197"/>
                  </a:lnTo>
                  <a:lnTo>
                    <a:pt x="9897" y="1202"/>
                  </a:lnTo>
                  <a:lnTo>
                    <a:pt x="9891" y="1211"/>
                  </a:lnTo>
                  <a:lnTo>
                    <a:pt x="9883" y="1221"/>
                  </a:lnTo>
                  <a:lnTo>
                    <a:pt x="9880" y="1225"/>
                  </a:lnTo>
                  <a:lnTo>
                    <a:pt x="9878" y="1230"/>
                  </a:lnTo>
                  <a:lnTo>
                    <a:pt x="9876" y="1235"/>
                  </a:lnTo>
                  <a:lnTo>
                    <a:pt x="9875" y="1241"/>
                  </a:lnTo>
                  <a:lnTo>
                    <a:pt x="9866" y="1262"/>
                  </a:lnTo>
                  <a:lnTo>
                    <a:pt x="9858" y="1283"/>
                  </a:lnTo>
                  <a:lnTo>
                    <a:pt x="9852" y="1305"/>
                  </a:lnTo>
                  <a:lnTo>
                    <a:pt x="9846" y="1327"/>
                  </a:lnTo>
                  <a:lnTo>
                    <a:pt x="9840" y="1350"/>
                  </a:lnTo>
                  <a:lnTo>
                    <a:pt x="9835" y="1372"/>
                  </a:lnTo>
                  <a:lnTo>
                    <a:pt x="9829" y="1395"/>
                  </a:lnTo>
                  <a:lnTo>
                    <a:pt x="9823" y="1416"/>
                  </a:lnTo>
                  <a:lnTo>
                    <a:pt x="9815" y="1420"/>
                  </a:lnTo>
                  <a:lnTo>
                    <a:pt x="9806" y="1423"/>
                  </a:lnTo>
                  <a:lnTo>
                    <a:pt x="9796" y="1426"/>
                  </a:lnTo>
                  <a:lnTo>
                    <a:pt x="9786" y="1428"/>
                  </a:lnTo>
                  <a:lnTo>
                    <a:pt x="9765" y="1430"/>
                  </a:lnTo>
                  <a:lnTo>
                    <a:pt x="9743" y="1430"/>
                  </a:lnTo>
                  <a:lnTo>
                    <a:pt x="9720" y="1430"/>
                  </a:lnTo>
                  <a:lnTo>
                    <a:pt x="9697" y="1429"/>
                  </a:lnTo>
                  <a:lnTo>
                    <a:pt x="9675" y="1430"/>
                  </a:lnTo>
                  <a:lnTo>
                    <a:pt x="9653" y="1431"/>
                  </a:lnTo>
                  <a:lnTo>
                    <a:pt x="9592" y="1430"/>
                  </a:lnTo>
                  <a:lnTo>
                    <a:pt x="9532" y="1431"/>
                  </a:lnTo>
                  <a:lnTo>
                    <a:pt x="9470" y="1431"/>
                  </a:lnTo>
                  <a:lnTo>
                    <a:pt x="9409" y="1432"/>
                  </a:lnTo>
                  <a:lnTo>
                    <a:pt x="9349" y="1433"/>
                  </a:lnTo>
                  <a:lnTo>
                    <a:pt x="9287" y="1433"/>
                  </a:lnTo>
                  <a:lnTo>
                    <a:pt x="9227" y="1433"/>
                  </a:lnTo>
                  <a:lnTo>
                    <a:pt x="9168" y="1431"/>
                  </a:lnTo>
                  <a:lnTo>
                    <a:pt x="9164" y="1433"/>
                  </a:lnTo>
                  <a:lnTo>
                    <a:pt x="9161" y="1434"/>
                  </a:lnTo>
                  <a:lnTo>
                    <a:pt x="9157" y="1435"/>
                  </a:lnTo>
                  <a:lnTo>
                    <a:pt x="9153" y="1436"/>
                  </a:lnTo>
                  <a:lnTo>
                    <a:pt x="9150" y="1435"/>
                  </a:lnTo>
                  <a:lnTo>
                    <a:pt x="9147" y="1435"/>
                  </a:lnTo>
                  <a:lnTo>
                    <a:pt x="9145" y="1433"/>
                  </a:lnTo>
                  <a:lnTo>
                    <a:pt x="9142" y="1431"/>
                  </a:lnTo>
                  <a:lnTo>
                    <a:pt x="2998" y="1449"/>
                  </a:lnTo>
                  <a:lnTo>
                    <a:pt x="2906" y="1450"/>
                  </a:lnTo>
                  <a:lnTo>
                    <a:pt x="2813" y="1450"/>
                  </a:lnTo>
                  <a:lnTo>
                    <a:pt x="2723" y="1451"/>
                  </a:lnTo>
                  <a:lnTo>
                    <a:pt x="2632" y="1451"/>
                  </a:lnTo>
                  <a:lnTo>
                    <a:pt x="2542" y="1452"/>
                  </a:lnTo>
                  <a:lnTo>
                    <a:pt x="2451" y="1453"/>
                  </a:lnTo>
                  <a:lnTo>
                    <a:pt x="2361" y="1453"/>
                  </a:lnTo>
                  <a:lnTo>
                    <a:pt x="2270" y="1454"/>
                  </a:lnTo>
                  <a:lnTo>
                    <a:pt x="2180" y="1455"/>
                  </a:lnTo>
                  <a:lnTo>
                    <a:pt x="2090" y="1456"/>
                  </a:lnTo>
                  <a:lnTo>
                    <a:pt x="2000" y="1457"/>
                  </a:lnTo>
                  <a:lnTo>
                    <a:pt x="1909" y="1458"/>
                  </a:lnTo>
                  <a:lnTo>
                    <a:pt x="1819" y="1459"/>
                  </a:lnTo>
                  <a:lnTo>
                    <a:pt x="1728" y="1460"/>
                  </a:lnTo>
                  <a:lnTo>
                    <a:pt x="1637" y="1462"/>
                  </a:lnTo>
                  <a:lnTo>
                    <a:pt x="1545" y="1463"/>
                  </a:lnTo>
                  <a:lnTo>
                    <a:pt x="1508" y="1464"/>
                  </a:lnTo>
                  <a:lnTo>
                    <a:pt x="1470" y="1463"/>
                  </a:lnTo>
                  <a:lnTo>
                    <a:pt x="1432" y="1462"/>
                  </a:lnTo>
                  <a:lnTo>
                    <a:pt x="1394" y="1461"/>
                  </a:lnTo>
                  <a:lnTo>
                    <a:pt x="1356" y="1459"/>
                  </a:lnTo>
                  <a:lnTo>
                    <a:pt x="1318" y="1459"/>
                  </a:lnTo>
                  <a:lnTo>
                    <a:pt x="1280" y="1459"/>
                  </a:lnTo>
                  <a:lnTo>
                    <a:pt x="1243" y="1461"/>
                  </a:lnTo>
                  <a:lnTo>
                    <a:pt x="1236" y="1437"/>
                  </a:lnTo>
                  <a:lnTo>
                    <a:pt x="1230" y="1411"/>
                  </a:lnTo>
                  <a:lnTo>
                    <a:pt x="1224" y="1386"/>
                  </a:lnTo>
                  <a:lnTo>
                    <a:pt x="1218" y="1361"/>
                  </a:lnTo>
                  <a:lnTo>
                    <a:pt x="1212" y="1336"/>
                  </a:lnTo>
                  <a:lnTo>
                    <a:pt x="1203" y="1312"/>
                  </a:lnTo>
                  <a:lnTo>
                    <a:pt x="1199" y="1301"/>
                  </a:lnTo>
                  <a:lnTo>
                    <a:pt x="1194" y="1290"/>
                  </a:lnTo>
                  <a:lnTo>
                    <a:pt x="1188" y="1278"/>
                  </a:lnTo>
                  <a:lnTo>
                    <a:pt x="1182" y="1268"/>
                  </a:lnTo>
                  <a:lnTo>
                    <a:pt x="1192" y="1261"/>
                  </a:lnTo>
                  <a:lnTo>
                    <a:pt x="1201" y="1254"/>
                  </a:lnTo>
                  <a:lnTo>
                    <a:pt x="1210" y="1246"/>
                  </a:lnTo>
                  <a:lnTo>
                    <a:pt x="1218" y="1237"/>
                  </a:lnTo>
                  <a:lnTo>
                    <a:pt x="1226" y="1228"/>
                  </a:lnTo>
                  <a:lnTo>
                    <a:pt x="1233" y="1219"/>
                  </a:lnTo>
                  <a:lnTo>
                    <a:pt x="1239" y="1209"/>
                  </a:lnTo>
                  <a:lnTo>
                    <a:pt x="1245" y="1199"/>
                  </a:lnTo>
                  <a:lnTo>
                    <a:pt x="1250" y="1188"/>
                  </a:lnTo>
                  <a:lnTo>
                    <a:pt x="1256" y="1177"/>
                  </a:lnTo>
                  <a:lnTo>
                    <a:pt x="1260" y="1167"/>
                  </a:lnTo>
                  <a:lnTo>
                    <a:pt x="1264" y="1156"/>
                  </a:lnTo>
                  <a:lnTo>
                    <a:pt x="1270" y="1132"/>
                  </a:lnTo>
                  <a:lnTo>
                    <a:pt x="1274" y="1110"/>
                  </a:lnTo>
                  <a:lnTo>
                    <a:pt x="1278" y="1106"/>
                  </a:lnTo>
                  <a:lnTo>
                    <a:pt x="1281" y="1104"/>
                  </a:lnTo>
                  <a:lnTo>
                    <a:pt x="1285" y="1104"/>
                  </a:lnTo>
                  <a:lnTo>
                    <a:pt x="1289" y="1104"/>
                  </a:lnTo>
                  <a:lnTo>
                    <a:pt x="1299" y="1105"/>
                  </a:lnTo>
                  <a:lnTo>
                    <a:pt x="1308" y="1107"/>
                  </a:lnTo>
                  <a:lnTo>
                    <a:pt x="1340" y="1099"/>
                  </a:lnTo>
                  <a:lnTo>
                    <a:pt x="1374" y="1091"/>
                  </a:lnTo>
                  <a:lnTo>
                    <a:pt x="1391" y="1086"/>
                  </a:lnTo>
                  <a:lnTo>
                    <a:pt x="1407" y="1080"/>
                  </a:lnTo>
                  <a:lnTo>
                    <a:pt x="1422" y="1074"/>
                  </a:lnTo>
                  <a:lnTo>
                    <a:pt x="1438" y="1067"/>
                  </a:lnTo>
                  <a:lnTo>
                    <a:pt x="1453" y="1059"/>
                  </a:lnTo>
                  <a:lnTo>
                    <a:pt x="1466" y="1048"/>
                  </a:lnTo>
                  <a:lnTo>
                    <a:pt x="1479" y="1038"/>
                  </a:lnTo>
                  <a:lnTo>
                    <a:pt x="1492" y="1027"/>
                  </a:lnTo>
                  <a:lnTo>
                    <a:pt x="1502" y="1014"/>
                  </a:lnTo>
                  <a:lnTo>
                    <a:pt x="1512" y="999"/>
                  </a:lnTo>
                  <a:lnTo>
                    <a:pt x="1516" y="991"/>
                  </a:lnTo>
                  <a:lnTo>
                    <a:pt x="1520" y="983"/>
                  </a:lnTo>
                  <a:lnTo>
                    <a:pt x="1523" y="974"/>
                  </a:lnTo>
                  <a:lnTo>
                    <a:pt x="1526" y="966"/>
                  </a:lnTo>
                  <a:lnTo>
                    <a:pt x="1531" y="942"/>
                  </a:lnTo>
                  <a:lnTo>
                    <a:pt x="1533" y="918"/>
                  </a:lnTo>
                  <a:lnTo>
                    <a:pt x="1533" y="905"/>
                  </a:lnTo>
                  <a:lnTo>
                    <a:pt x="1533" y="893"/>
                  </a:lnTo>
                  <a:lnTo>
                    <a:pt x="1532" y="881"/>
                  </a:lnTo>
                  <a:lnTo>
                    <a:pt x="1531" y="868"/>
                  </a:lnTo>
                  <a:lnTo>
                    <a:pt x="1528" y="856"/>
                  </a:lnTo>
                  <a:lnTo>
                    <a:pt x="1524" y="845"/>
                  </a:lnTo>
                  <a:lnTo>
                    <a:pt x="1520" y="833"/>
                  </a:lnTo>
                  <a:lnTo>
                    <a:pt x="1515" y="821"/>
                  </a:lnTo>
                  <a:lnTo>
                    <a:pt x="1509" y="811"/>
                  </a:lnTo>
                  <a:lnTo>
                    <a:pt x="1502" y="802"/>
                  </a:lnTo>
                  <a:lnTo>
                    <a:pt x="1493" y="793"/>
                  </a:lnTo>
                  <a:lnTo>
                    <a:pt x="1484" y="784"/>
                  </a:lnTo>
                  <a:lnTo>
                    <a:pt x="1467" y="772"/>
                  </a:lnTo>
                  <a:lnTo>
                    <a:pt x="1451" y="762"/>
                  </a:lnTo>
                  <a:lnTo>
                    <a:pt x="1433" y="754"/>
                  </a:lnTo>
                  <a:lnTo>
                    <a:pt x="1416" y="747"/>
                  </a:lnTo>
                  <a:lnTo>
                    <a:pt x="1398" y="742"/>
                  </a:lnTo>
                  <a:lnTo>
                    <a:pt x="1378" y="738"/>
                  </a:lnTo>
                  <a:lnTo>
                    <a:pt x="1359" y="735"/>
                  </a:lnTo>
                  <a:lnTo>
                    <a:pt x="1338" y="734"/>
                  </a:lnTo>
                  <a:lnTo>
                    <a:pt x="1274" y="750"/>
                  </a:lnTo>
                  <a:lnTo>
                    <a:pt x="1270" y="741"/>
                  </a:lnTo>
                  <a:lnTo>
                    <a:pt x="1267" y="732"/>
                  </a:lnTo>
                  <a:lnTo>
                    <a:pt x="1264" y="722"/>
                  </a:lnTo>
                  <a:lnTo>
                    <a:pt x="1261" y="712"/>
                  </a:lnTo>
                  <a:lnTo>
                    <a:pt x="1257" y="693"/>
                  </a:lnTo>
                  <a:lnTo>
                    <a:pt x="1253" y="673"/>
                  </a:lnTo>
                  <a:lnTo>
                    <a:pt x="1228" y="646"/>
                  </a:lnTo>
                  <a:lnTo>
                    <a:pt x="1201" y="620"/>
                  </a:lnTo>
                  <a:lnTo>
                    <a:pt x="1174" y="594"/>
                  </a:lnTo>
                  <a:lnTo>
                    <a:pt x="1148" y="566"/>
                  </a:lnTo>
                  <a:lnTo>
                    <a:pt x="1147" y="561"/>
                  </a:lnTo>
                  <a:lnTo>
                    <a:pt x="1148" y="557"/>
                  </a:lnTo>
                  <a:lnTo>
                    <a:pt x="1149" y="552"/>
                  </a:lnTo>
                  <a:lnTo>
                    <a:pt x="1150" y="547"/>
                  </a:lnTo>
                  <a:lnTo>
                    <a:pt x="1154" y="537"/>
                  </a:lnTo>
                  <a:lnTo>
                    <a:pt x="1159" y="528"/>
                  </a:lnTo>
                  <a:lnTo>
                    <a:pt x="1172" y="512"/>
                  </a:lnTo>
                  <a:lnTo>
                    <a:pt x="1185" y="495"/>
                  </a:lnTo>
                  <a:lnTo>
                    <a:pt x="1192" y="474"/>
                  </a:lnTo>
                  <a:lnTo>
                    <a:pt x="1199" y="454"/>
                  </a:lnTo>
                  <a:lnTo>
                    <a:pt x="1208" y="433"/>
                  </a:lnTo>
                  <a:lnTo>
                    <a:pt x="1215" y="413"/>
                  </a:lnTo>
                  <a:lnTo>
                    <a:pt x="1221" y="391"/>
                  </a:lnTo>
                  <a:lnTo>
                    <a:pt x="1226" y="370"/>
                  </a:lnTo>
                  <a:lnTo>
                    <a:pt x="1228" y="359"/>
                  </a:lnTo>
                  <a:lnTo>
                    <a:pt x="1230" y="348"/>
                  </a:lnTo>
                  <a:lnTo>
                    <a:pt x="1231" y="337"/>
                  </a:lnTo>
                  <a:lnTo>
                    <a:pt x="1231" y="326"/>
                  </a:lnTo>
                  <a:lnTo>
                    <a:pt x="1248" y="323"/>
                  </a:lnTo>
                  <a:lnTo>
                    <a:pt x="1266" y="321"/>
                  </a:lnTo>
                  <a:lnTo>
                    <a:pt x="1284" y="321"/>
                  </a:lnTo>
                  <a:lnTo>
                    <a:pt x="1302" y="320"/>
                  </a:lnTo>
                  <a:lnTo>
                    <a:pt x="1338" y="321"/>
                  </a:lnTo>
                  <a:lnTo>
                    <a:pt x="1375" y="322"/>
                  </a:lnTo>
                  <a:lnTo>
                    <a:pt x="1412" y="323"/>
                  </a:lnTo>
                  <a:lnTo>
                    <a:pt x="1448" y="322"/>
                  </a:lnTo>
                  <a:lnTo>
                    <a:pt x="1465" y="321"/>
                  </a:lnTo>
                  <a:lnTo>
                    <a:pt x="1484" y="318"/>
                  </a:lnTo>
                  <a:lnTo>
                    <a:pt x="1500" y="315"/>
                  </a:lnTo>
                  <a:lnTo>
                    <a:pt x="1517" y="309"/>
                  </a:lnTo>
                  <a:lnTo>
                    <a:pt x="1718" y="310"/>
                  </a:lnTo>
                  <a:lnTo>
                    <a:pt x="1842" y="308"/>
                  </a:lnTo>
                  <a:lnTo>
                    <a:pt x="1966" y="306"/>
                  </a:lnTo>
                  <a:lnTo>
                    <a:pt x="2091" y="305"/>
                  </a:lnTo>
                  <a:lnTo>
                    <a:pt x="2215" y="303"/>
                  </a:lnTo>
                  <a:lnTo>
                    <a:pt x="2340" y="302"/>
                  </a:lnTo>
                  <a:lnTo>
                    <a:pt x="2464" y="301"/>
                  </a:lnTo>
                  <a:lnTo>
                    <a:pt x="2589" y="300"/>
                  </a:lnTo>
                  <a:lnTo>
                    <a:pt x="2712" y="298"/>
                  </a:lnTo>
                  <a:lnTo>
                    <a:pt x="2837" y="297"/>
                  </a:lnTo>
                  <a:lnTo>
                    <a:pt x="2961" y="296"/>
                  </a:lnTo>
                  <a:lnTo>
                    <a:pt x="3085" y="295"/>
                  </a:lnTo>
                  <a:lnTo>
                    <a:pt x="3209" y="294"/>
                  </a:lnTo>
                  <a:lnTo>
                    <a:pt x="3334" y="292"/>
                  </a:lnTo>
                  <a:lnTo>
                    <a:pt x="3458" y="291"/>
                  </a:lnTo>
                  <a:lnTo>
                    <a:pt x="3581" y="289"/>
                  </a:lnTo>
                  <a:lnTo>
                    <a:pt x="3706" y="287"/>
                  </a:lnTo>
                  <a:lnTo>
                    <a:pt x="3831" y="286"/>
                  </a:lnTo>
                  <a:lnTo>
                    <a:pt x="4056" y="286"/>
                  </a:lnTo>
                  <a:lnTo>
                    <a:pt x="4365" y="285"/>
                  </a:lnTo>
                  <a:lnTo>
                    <a:pt x="4747" y="284"/>
                  </a:lnTo>
                  <a:lnTo>
                    <a:pt x="5184" y="284"/>
                  </a:lnTo>
                  <a:lnTo>
                    <a:pt x="5665" y="283"/>
                  </a:lnTo>
                  <a:lnTo>
                    <a:pt x="6173" y="283"/>
                  </a:lnTo>
                  <a:lnTo>
                    <a:pt x="6696" y="282"/>
                  </a:lnTo>
                  <a:lnTo>
                    <a:pt x="7218" y="281"/>
                  </a:lnTo>
                  <a:lnTo>
                    <a:pt x="7727" y="281"/>
                  </a:lnTo>
                  <a:lnTo>
                    <a:pt x="8208" y="280"/>
                  </a:lnTo>
                  <a:lnTo>
                    <a:pt x="8646" y="280"/>
                  </a:lnTo>
                  <a:lnTo>
                    <a:pt x="9028" y="279"/>
                  </a:lnTo>
                  <a:lnTo>
                    <a:pt x="9339" y="278"/>
                  </a:lnTo>
                  <a:lnTo>
                    <a:pt x="9564" y="278"/>
                  </a:lnTo>
                  <a:lnTo>
                    <a:pt x="9690" y="277"/>
                  </a:lnTo>
                  <a:lnTo>
                    <a:pt x="9780" y="273"/>
                  </a:lnTo>
                  <a:lnTo>
                    <a:pt x="9787" y="284"/>
                  </a:lnTo>
                  <a:lnTo>
                    <a:pt x="9793" y="296"/>
                  </a:lnTo>
                  <a:lnTo>
                    <a:pt x="9799" y="308"/>
                  </a:lnTo>
                  <a:lnTo>
                    <a:pt x="9803" y="322"/>
                  </a:lnTo>
                  <a:lnTo>
                    <a:pt x="9807" y="335"/>
                  </a:lnTo>
                  <a:lnTo>
                    <a:pt x="9812" y="348"/>
                  </a:lnTo>
                  <a:lnTo>
                    <a:pt x="9817" y="361"/>
                  </a:lnTo>
                  <a:lnTo>
                    <a:pt x="9823" y="374"/>
                  </a:lnTo>
                  <a:lnTo>
                    <a:pt x="9832" y="395"/>
                  </a:lnTo>
                  <a:lnTo>
                    <a:pt x="9842" y="417"/>
                  </a:lnTo>
                  <a:lnTo>
                    <a:pt x="9853" y="438"/>
                  </a:lnTo>
                  <a:lnTo>
                    <a:pt x="9864" y="460"/>
                  </a:lnTo>
                  <a:lnTo>
                    <a:pt x="9876" y="480"/>
                  </a:lnTo>
                  <a:lnTo>
                    <a:pt x="9888" y="501"/>
                  </a:lnTo>
                  <a:lnTo>
                    <a:pt x="9902" y="520"/>
                  </a:lnTo>
                  <a:lnTo>
                    <a:pt x="9915" y="538"/>
                  </a:lnTo>
                  <a:lnTo>
                    <a:pt x="9910" y="544"/>
                  </a:lnTo>
                  <a:lnTo>
                    <a:pt x="9904" y="549"/>
                  </a:lnTo>
                  <a:lnTo>
                    <a:pt x="9897" y="553"/>
                  </a:lnTo>
                  <a:lnTo>
                    <a:pt x="9890" y="555"/>
                  </a:lnTo>
                  <a:lnTo>
                    <a:pt x="9874" y="559"/>
                  </a:lnTo>
                  <a:lnTo>
                    <a:pt x="9860" y="564"/>
                  </a:lnTo>
                  <a:close/>
                  <a:moveTo>
                    <a:pt x="9765" y="925"/>
                  </a:moveTo>
                  <a:lnTo>
                    <a:pt x="9753" y="928"/>
                  </a:lnTo>
                  <a:lnTo>
                    <a:pt x="9741" y="929"/>
                  </a:lnTo>
                  <a:lnTo>
                    <a:pt x="9729" y="929"/>
                  </a:lnTo>
                  <a:lnTo>
                    <a:pt x="9717" y="928"/>
                  </a:lnTo>
                  <a:lnTo>
                    <a:pt x="9706" y="926"/>
                  </a:lnTo>
                  <a:lnTo>
                    <a:pt x="9694" y="924"/>
                  </a:lnTo>
                  <a:lnTo>
                    <a:pt x="9683" y="921"/>
                  </a:lnTo>
                  <a:lnTo>
                    <a:pt x="9672" y="917"/>
                  </a:lnTo>
                  <a:lnTo>
                    <a:pt x="9665" y="911"/>
                  </a:lnTo>
                  <a:lnTo>
                    <a:pt x="9660" y="906"/>
                  </a:lnTo>
                  <a:lnTo>
                    <a:pt x="9654" y="900"/>
                  </a:lnTo>
                  <a:lnTo>
                    <a:pt x="9650" y="894"/>
                  </a:lnTo>
                  <a:lnTo>
                    <a:pt x="9646" y="887"/>
                  </a:lnTo>
                  <a:lnTo>
                    <a:pt x="9644" y="881"/>
                  </a:lnTo>
                  <a:lnTo>
                    <a:pt x="9642" y="874"/>
                  </a:lnTo>
                  <a:lnTo>
                    <a:pt x="9641" y="866"/>
                  </a:lnTo>
                  <a:lnTo>
                    <a:pt x="9640" y="852"/>
                  </a:lnTo>
                  <a:lnTo>
                    <a:pt x="9640" y="837"/>
                  </a:lnTo>
                  <a:lnTo>
                    <a:pt x="9642" y="821"/>
                  </a:lnTo>
                  <a:lnTo>
                    <a:pt x="9644" y="806"/>
                  </a:lnTo>
                  <a:lnTo>
                    <a:pt x="9647" y="798"/>
                  </a:lnTo>
                  <a:lnTo>
                    <a:pt x="9652" y="791"/>
                  </a:lnTo>
                  <a:lnTo>
                    <a:pt x="9658" y="785"/>
                  </a:lnTo>
                  <a:lnTo>
                    <a:pt x="9666" y="780"/>
                  </a:lnTo>
                  <a:lnTo>
                    <a:pt x="9673" y="775"/>
                  </a:lnTo>
                  <a:lnTo>
                    <a:pt x="9682" y="772"/>
                  </a:lnTo>
                  <a:lnTo>
                    <a:pt x="9690" y="770"/>
                  </a:lnTo>
                  <a:lnTo>
                    <a:pt x="9699" y="768"/>
                  </a:lnTo>
                  <a:lnTo>
                    <a:pt x="9712" y="767"/>
                  </a:lnTo>
                  <a:lnTo>
                    <a:pt x="9722" y="767"/>
                  </a:lnTo>
                  <a:lnTo>
                    <a:pt x="9733" y="768"/>
                  </a:lnTo>
                  <a:lnTo>
                    <a:pt x="9743" y="771"/>
                  </a:lnTo>
                  <a:lnTo>
                    <a:pt x="9754" y="775"/>
                  </a:lnTo>
                  <a:lnTo>
                    <a:pt x="9764" y="781"/>
                  </a:lnTo>
                  <a:lnTo>
                    <a:pt x="9774" y="786"/>
                  </a:lnTo>
                  <a:lnTo>
                    <a:pt x="9783" y="793"/>
                  </a:lnTo>
                  <a:lnTo>
                    <a:pt x="9789" y="799"/>
                  </a:lnTo>
                  <a:lnTo>
                    <a:pt x="9794" y="807"/>
                  </a:lnTo>
                  <a:lnTo>
                    <a:pt x="9799" y="815"/>
                  </a:lnTo>
                  <a:lnTo>
                    <a:pt x="9803" y="824"/>
                  </a:lnTo>
                  <a:lnTo>
                    <a:pt x="9806" y="833"/>
                  </a:lnTo>
                  <a:lnTo>
                    <a:pt x="9808" y="842"/>
                  </a:lnTo>
                  <a:lnTo>
                    <a:pt x="9809" y="852"/>
                  </a:lnTo>
                  <a:lnTo>
                    <a:pt x="9809" y="861"/>
                  </a:lnTo>
                  <a:lnTo>
                    <a:pt x="9807" y="872"/>
                  </a:lnTo>
                  <a:lnTo>
                    <a:pt x="9805" y="881"/>
                  </a:lnTo>
                  <a:lnTo>
                    <a:pt x="9802" y="890"/>
                  </a:lnTo>
                  <a:lnTo>
                    <a:pt x="9796" y="898"/>
                  </a:lnTo>
                  <a:lnTo>
                    <a:pt x="9790" y="906"/>
                  </a:lnTo>
                  <a:lnTo>
                    <a:pt x="9783" y="913"/>
                  </a:lnTo>
                  <a:lnTo>
                    <a:pt x="9775" y="920"/>
                  </a:lnTo>
                  <a:lnTo>
                    <a:pt x="9765" y="925"/>
                  </a:lnTo>
                  <a:close/>
                  <a:moveTo>
                    <a:pt x="9731" y="895"/>
                  </a:moveTo>
                  <a:lnTo>
                    <a:pt x="9724" y="894"/>
                  </a:lnTo>
                  <a:lnTo>
                    <a:pt x="9717" y="893"/>
                  </a:lnTo>
                  <a:lnTo>
                    <a:pt x="9710" y="890"/>
                  </a:lnTo>
                  <a:lnTo>
                    <a:pt x="9703" y="887"/>
                  </a:lnTo>
                  <a:lnTo>
                    <a:pt x="9698" y="882"/>
                  </a:lnTo>
                  <a:lnTo>
                    <a:pt x="9694" y="877"/>
                  </a:lnTo>
                  <a:lnTo>
                    <a:pt x="9691" y="871"/>
                  </a:lnTo>
                  <a:lnTo>
                    <a:pt x="9690" y="864"/>
                  </a:lnTo>
                  <a:lnTo>
                    <a:pt x="9691" y="850"/>
                  </a:lnTo>
                  <a:lnTo>
                    <a:pt x="9693" y="836"/>
                  </a:lnTo>
                  <a:lnTo>
                    <a:pt x="9696" y="830"/>
                  </a:lnTo>
                  <a:lnTo>
                    <a:pt x="9699" y="824"/>
                  </a:lnTo>
                  <a:lnTo>
                    <a:pt x="9702" y="821"/>
                  </a:lnTo>
                  <a:lnTo>
                    <a:pt x="9704" y="820"/>
                  </a:lnTo>
                  <a:lnTo>
                    <a:pt x="9709" y="818"/>
                  </a:lnTo>
                  <a:lnTo>
                    <a:pt x="9712" y="817"/>
                  </a:lnTo>
                  <a:lnTo>
                    <a:pt x="9719" y="819"/>
                  </a:lnTo>
                  <a:lnTo>
                    <a:pt x="9726" y="821"/>
                  </a:lnTo>
                  <a:lnTo>
                    <a:pt x="9733" y="825"/>
                  </a:lnTo>
                  <a:lnTo>
                    <a:pt x="9739" y="828"/>
                  </a:lnTo>
                  <a:lnTo>
                    <a:pt x="9745" y="832"/>
                  </a:lnTo>
                  <a:lnTo>
                    <a:pt x="9749" y="838"/>
                  </a:lnTo>
                  <a:lnTo>
                    <a:pt x="9754" y="844"/>
                  </a:lnTo>
                  <a:lnTo>
                    <a:pt x="9756" y="851"/>
                  </a:lnTo>
                  <a:lnTo>
                    <a:pt x="9756" y="857"/>
                  </a:lnTo>
                  <a:lnTo>
                    <a:pt x="9756" y="864"/>
                  </a:lnTo>
                  <a:lnTo>
                    <a:pt x="9755" y="871"/>
                  </a:lnTo>
                  <a:lnTo>
                    <a:pt x="9753" y="878"/>
                  </a:lnTo>
                  <a:lnTo>
                    <a:pt x="9748" y="884"/>
                  </a:lnTo>
                  <a:lnTo>
                    <a:pt x="9744" y="889"/>
                  </a:lnTo>
                  <a:lnTo>
                    <a:pt x="9741" y="891"/>
                  </a:lnTo>
                  <a:lnTo>
                    <a:pt x="9738" y="892"/>
                  </a:lnTo>
                  <a:lnTo>
                    <a:pt x="9734" y="894"/>
                  </a:lnTo>
                  <a:lnTo>
                    <a:pt x="9731" y="895"/>
                  </a:lnTo>
                  <a:close/>
                  <a:moveTo>
                    <a:pt x="3305" y="1689"/>
                  </a:moveTo>
                  <a:lnTo>
                    <a:pt x="3299" y="1686"/>
                  </a:lnTo>
                  <a:lnTo>
                    <a:pt x="3305" y="1674"/>
                  </a:lnTo>
                  <a:lnTo>
                    <a:pt x="3307" y="1674"/>
                  </a:lnTo>
                  <a:lnTo>
                    <a:pt x="3309" y="1676"/>
                  </a:lnTo>
                  <a:lnTo>
                    <a:pt x="3310" y="1678"/>
                  </a:lnTo>
                  <a:lnTo>
                    <a:pt x="3310" y="1680"/>
                  </a:lnTo>
                  <a:lnTo>
                    <a:pt x="3310" y="1683"/>
                  </a:lnTo>
                  <a:lnTo>
                    <a:pt x="3309" y="1685"/>
                  </a:lnTo>
                  <a:lnTo>
                    <a:pt x="3307" y="1687"/>
                  </a:lnTo>
                  <a:lnTo>
                    <a:pt x="3305" y="1689"/>
                  </a:lnTo>
                  <a:close/>
                  <a:moveTo>
                    <a:pt x="1372" y="1016"/>
                  </a:moveTo>
                  <a:lnTo>
                    <a:pt x="1367" y="1019"/>
                  </a:lnTo>
                  <a:lnTo>
                    <a:pt x="1362" y="1021"/>
                  </a:lnTo>
                  <a:lnTo>
                    <a:pt x="1356" y="1023"/>
                  </a:lnTo>
                  <a:lnTo>
                    <a:pt x="1350" y="1024"/>
                  </a:lnTo>
                  <a:lnTo>
                    <a:pt x="1337" y="1024"/>
                  </a:lnTo>
                  <a:lnTo>
                    <a:pt x="1325" y="1023"/>
                  </a:lnTo>
                  <a:lnTo>
                    <a:pt x="1314" y="1021"/>
                  </a:lnTo>
                  <a:lnTo>
                    <a:pt x="1303" y="1017"/>
                  </a:lnTo>
                  <a:lnTo>
                    <a:pt x="1292" y="1012"/>
                  </a:lnTo>
                  <a:lnTo>
                    <a:pt x="1283" y="1004"/>
                  </a:lnTo>
                  <a:lnTo>
                    <a:pt x="1278" y="1000"/>
                  </a:lnTo>
                  <a:lnTo>
                    <a:pt x="1273" y="996"/>
                  </a:lnTo>
                  <a:lnTo>
                    <a:pt x="1269" y="991"/>
                  </a:lnTo>
                  <a:lnTo>
                    <a:pt x="1266" y="986"/>
                  </a:lnTo>
                  <a:lnTo>
                    <a:pt x="1260" y="976"/>
                  </a:lnTo>
                  <a:lnTo>
                    <a:pt x="1256" y="964"/>
                  </a:lnTo>
                  <a:lnTo>
                    <a:pt x="1252" y="940"/>
                  </a:lnTo>
                  <a:lnTo>
                    <a:pt x="1249" y="917"/>
                  </a:lnTo>
                  <a:lnTo>
                    <a:pt x="1255" y="906"/>
                  </a:lnTo>
                  <a:lnTo>
                    <a:pt x="1258" y="896"/>
                  </a:lnTo>
                  <a:lnTo>
                    <a:pt x="1261" y="885"/>
                  </a:lnTo>
                  <a:lnTo>
                    <a:pt x="1263" y="875"/>
                  </a:lnTo>
                  <a:lnTo>
                    <a:pt x="1265" y="863"/>
                  </a:lnTo>
                  <a:lnTo>
                    <a:pt x="1267" y="853"/>
                  </a:lnTo>
                  <a:lnTo>
                    <a:pt x="1270" y="842"/>
                  </a:lnTo>
                  <a:lnTo>
                    <a:pt x="1274" y="833"/>
                  </a:lnTo>
                  <a:lnTo>
                    <a:pt x="1283" y="829"/>
                  </a:lnTo>
                  <a:lnTo>
                    <a:pt x="1293" y="825"/>
                  </a:lnTo>
                  <a:lnTo>
                    <a:pt x="1303" y="820"/>
                  </a:lnTo>
                  <a:lnTo>
                    <a:pt x="1313" y="817"/>
                  </a:lnTo>
                  <a:lnTo>
                    <a:pt x="1323" y="815"/>
                  </a:lnTo>
                  <a:lnTo>
                    <a:pt x="1333" y="813"/>
                  </a:lnTo>
                  <a:lnTo>
                    <a:pt x="1344" y="812"/>
                  </a:lnTo>
                  <a:lnTo>
                    <a:pt x="1354" y="812"/>
                  </a:lnTo>
                  <a:lnTo>
                    <a:pt x="1364" y="812"/>
                  </a:lnTo>
                  <a:lnTo>
                    <a:pt x="1374" y="813"/>
                  </a:lnTo>
                  <a:lnTo>
                    <a:pt x="1384" y="815"/>
                  </a:lnTo>
                  <a:lnTo>
                    <a:pt x="1394" y="818"/>
                  </a:lnTo>
                  <a:lnTo>
                    <a:pt x="1404" y="822"/>
                  </a:lnTo>
                  <a:lnTo>
                    <a:pt x="1413" y="828"/>
                  </a:lnTo>
                  <a:lnTo>
                    <a:pt x="1422" y="833"/>
                  </a:lnTo>
                  <a:lnTo>
                    <a:pt x="1431" y="840"/>
                  </a:lnTo>
                  <a:lnTo>
                    <a:pt x="1436" y="845"/>
                  </a:lnTo>
                  <a:lnTo>
                    <a:pt x="1439" y="851"/>
                  </a:lnTo>
                  <a:lnTo>
                    <a:pt x="1442" y="857"/>
                  </a:lnTo>
                  <a:lnTo>
                    <a:pt x="1444" y="863"/>
                  </a:lnTo>
                  <a:lnTo>
                    <a:pt x="1447" y="877"/>
                  </a:lnTo>
                  <a:lnTo>
                    <a:pt x="1449" y="890"/>
                  </a:lnTo>
                  <a:lnTo>
                    <a:pt x="1448" y="904"/>
                  </a:lnTo>
                  <a:lnTo>
                    <a:pt x="1446" y="918"/>
                  </a:lnTo>
                  <a:lnTo>
                    <a:pt x="1444" y="932"/>
                  </a:lnTo>
                  <a:lnTo>
                    <a:pt x="1441" y="944"/>
                  </a:lnTo>
                  <a:lnTo>
                    <a:pt x="1434" y="955"/>
                  </a:lnTo>
                  <a:lnTo>
                    <a:pt x="1427" y="967"/>
                  </a:lnTo>
                  <a:lnTo>
                    <a:pt x="1420" y="976"/>
                  </a:lnTo>
                  <a:lnTo>
                    <a:pt x="1412" y="985"/>
                  </a:lnTo>
                  <a:lnTo>
                    <a:pt x="1404" y="993"/>
                  </a:lnTo>
                  <a:lnTo>
                    <a:pt x="1394" y="1001"/>
                  </a:lnTo>
                  <a:lnTo>
                    <a:pt x="1383" y="1009"/>
                  </a:lnTo>
                  <a:lnTo>
                    <a:pt x="1372" y="1016"/>
                  </a:lnTo>
                  <a:close/>
                  <a:moveTo>
                    <a:pt x="1366" y="967"/>
                  </a:moveTo>
                  <a:lnTo>
                    <a:pt x="1359" y="970"/>
                  </a:lnTo>
                  <a:lnTo>
                    <a:pt x="1352" y="973"/>
                  </a:lnTo>
                  <a:lnTo>
                    <a:pt x="1344" y="974"/>
                  </a:lnTo>
                  <a:lnTo>
                    <a:pt x="1336" y="974"/>
                  </a:lnTo>
                  <a:lnTo>
                    <a:pt x="1328" y="974"/>
                  </a:lnTo>
                  <a:lnTo>
                    <a:pt x="1321" y="973"/>
                  </a:lnTo>
                  <a:lnTo>
                    <a:pt x="1314" y="971"/>
                  </a:lnTo>
                  <a:lnTo>
                    <a:pt x="1308" y="968"/>
                  </a:lnTo>
                  <a:lnTo>
                    <a:pt x="1302" y="959"/>
                  </a:lnTo>
                  <a:lnTo>
                    <a:pt x="1298" y="950"/>
                  </a:lnTo>
                  <a:lnTo>
                    <a:pt x="1294" y="941"/>
                  </a:lnTo>
                  <a:lnTo>
                    <a:pt x="1293" y="931"/>
                  </a:lnTo>
                  <a:lnTo>
                    <a:pt x="1293" y="921"/>
                  </a:lnTo>
                  <a:lnTo>
                    <a:pt x="1294" y="911"/>
                  </a:lnTo>
                  <a:lnTo>
                    <a:pt x="1298" y="902"/>
                  </a:lnTo>
                  <a:lnTo>
                    <a:pt x="1302" y="894"/>
                  </a:lnTo>
                  <a:lnTo>
                    <a:pt x="1310" y="883"/>
                  </a:lnTo>
                  <a:lnTo>
                    <a:pt x="1317" y="870"/>
                  </a:lnTo>
                  <a:lnTo>
                    <a:pt x="1321" y="863"/>
                  </a:lnTo>
                  <a:lnTo>
                    <a:pt x="1325" y="858"/>
                  </a:lnTo>
                  <a:lnTo>
                    <a:pt x="1331" y="853"/>
                  </a:lnTo>
                  <a:lnTo>
                    <a:pt x="1338" y="850"/>
                  </a:lnTo>
                  <a:lnTo>
                    <a:pt x="1348" y="853"/>
                  </a:lnTo>
                  <a:lnTo>
                    <a:pt x="1358" y="856"/>
                  </a:lnTo>
                  <a:lnTo>
                    <a:pt x="1367" y="860"/>
                  </a:lnTo>
                  <a:lnTo>
                    <a:pt x="1375" y="864"/>
                  </a:lnTo>
                  <a:lnTo>
                    <a:pt x="1384" y="871"/>
                  </a:lnTo>
                  <a:lnTo>
                    <a:pt x="1392" y="877"/>
                  </a:lnTo>
                  <a:lnTo>
                    <a:pt x="1398" y="884"/>
                  </a:lnTo>
                  <a:lnTo>
                    <a:pt x="1404" y="893"/>
                  </a:lnTo>
                  <a:lnTo>
                    <a:pt x="1404" y="903"/>
                  </a:lnTo>
                  <a:lnTo>
                    <a:pt x="1403" y="913"/>
                  </a:lnTo>
                  <a:lnTo>
                    <a:pt x="1400" y="924"/>
                  </a:lnTo>
                  <a:lnTo>
                    <a:pt x="1396" y="933"/>
                  </a:lnTo>
                  <a:lnTo>
                    <a:pt x="1390" y="942"/>
                  </a:lnTo>
                  <a:lnTo>
                    <a:pt x="1383" y="951"/>
                  </a:lnTo>
                  <a:lnTo>
                    <a:pt x="1375" y="959"/>
                  </a:lnTo>
                  <a:lnTo>
                    <a:pt x="1366" y="967"/>
                  </a:lnTo>
                  <a:close/>
                  <a:moveTo>
                    <a:pt x="933" y="427"/>
                  </a:moveTo>
                  <a:lnTo>
                    <a:pt x="923" y="433"/>
                  </a:lnTo>
                  <a:lnTo>
                    <a:pt x="914" y="438"/>
                  </a:lnTo>
                  <a:lnTo>
                    <a:pt x="905" y="441"/>
                  </a:lnTo>
                  <a:lnTo>
                    <a:pt x="896" y="442"/>
                  </a:lnTo>
                  <a:lnTo>
                    <a:pt x="887" y="442"/>
                  </a:lnTo>
                  <a:lnTo>
                    <a:pt x="877" y="441"/>
                  </a:lnTo>
                  <a:lnTo>
                    <a:pt x="868" y="438"/>
                  </a:lnTo>
                  <a:lnTo>
                    <a:pt x="859" y="434"/>
                  </a:lnTo>
                  <a:lnTo>
                    <a:pt x="853" y="427"/>
                  </a:lnTo>
                  <a:lnTo>
                    <a:pt x="848" y="418"/>
                  </a:lnTo>
                  <a:lnTo>
                    <a:pt x="843" y="410"/>
                  </a:lnTo>
                  <a:lnTo>
                    <a:pt x="839" y="400"/>
                  </a:lnTo>
                  <a:lnTo>
                    <a:pt x="835" y="396"/>
                  </a:lnTo>
                  <a:lnTo>
                    <a:pt x="832" y="393"/>
                  </a:lnTo>
                  <a:lnTo>
                    <a:pt x="829" y="389"/>
                  </a:lnTo>
                  <a:lnTo>
                    <a:pt x="826" y="387"/>
                  </a:lnTo>
                  <a:lnTo>
                    <a:pt x="822" y="385"/>
                  </a:lnTo>
                  <a:lnTo>
                    <a:pt x="817" y="383"/>
                  </a:lnTo>
                  <a:lnTo>
                    <a:pt x="812" y="383"/>
                  </a:lnTo>
                  <a:lnTo>
                    <a:pt x="806" y="383"/>
                  </a:lnTo>
                  <a:lnTo>
                    <a:pt x="800" y="384"/>
                  </a:lnTo>
                  <a:lnTo>
                    <a:pt x="793" y="387"/>
                  </a:lnTo>
                  <a:lnTo>
                    <a:pt x="785" y="391"/>
                  </a:lnTo>
                  <a:lnTo>
                    <a:pt x="779" y="395"/>
                  </a:lnTo>
                  <a:lnTo>
                    <a:pt x="773" y="401"/>
                  </a:lnTo>
                  <a:lnTo>
                    <a:pt x="767" y="407"/>
                  </a:lnTo>
                  <a:lnTo>
                    <a:pt x="762" y="414"/>
                  </a:lnTo>
                  <a:lnTo>
                    <a:pt x="757" y="420"/>
                  </a:lnTo>
                  <a:lnTo>
                    <a:pt x="756" y="450"/>
                  </a:lnTo>
                  <a:lnTo>
                    <a:pt x="755" y="479"/>
                  </a:lnTo>
                  <a:lnTo>
                    <a:pt x="756" y="486"/>
                  </a:lnTo>
                  <a:lnTo>
                    <a:pt x="757" y="492"/>
                  </a:lnTo>
                  <a:lnTo>
                    <a:pt x="759" y="500"/>
                  </a:lnTo>
                  <a:lnTo>
                    <a:pt x="762" y="505"/>
                  </a:lnTo>
                  <a:lnTo>
                    <a:pt x="766" y="511"/>
                  </a:lnTo>
                  <a:lnTo>
                    <a:pt x="771" y="516"/>
                  </a:lnTo>
                  <a:lnTo>
                    <a:pt x="777" y="520"/>
                  </a:lnTo>
                  <a:lnTo>
                    <a:pt x="784" y="524"/>
                  </a:lnTo>
                  <a:lnTo>
                    <a:pt x="789" y="530"/>
                  </a:lnTo>
                  <a:lnTo>
                    <a:pt x="797" y="534"/>
                  </a:lnTo>
                  <a:lnTo>
                    <a:pt x="804" y="537"/>
                  </a:lnTo>
                  <a:lnTo>
                    <a:pt x="811" y="540"/>
                  </a:lnTo>
                  <a:lnTo>
                    <a:pt x="818" y="543"/>
                  </a:lnTo>
                  <a:lnTo>
                    <a:pt x="825" y="548"/>
                  </a:lnTo>
                  <a:lnTo>
                    <a:pt x="828" y="550"/>
                  </a:lnTo>
                  <a:lnTo>
                    <a:pt x="831" y="553"/>
                  </a:lnTo>
                  <a:lnTo>
                    <a:pt x="834" y="557"/>
                  </a:lnTo>
                  <a:lnTo>
                    <a:pt x="836" y="561"/>
                  </a:lnTo>
                  <a:lnTo>
                    <a:pt x="836" y="572"/>
                  </a:lnTo>
                  <a:lnTo>
                    <a:pt x="834" y="582"/>
                  </a:lnTo>
                  <a:lnTo>
                    <a:pt x="831" y="593"/>
                  </a:lnTo>
                  <a:lnTo>
                    <a:pt x="828" y="602"/>
                  </a:lnTo>
                  <a:lnTo>
                    <a:pt x="819" y="621"/>
                  </a:lnTo>
                  <a:lnTo>
                    <a:pt x="809" y="640"/>
                  </a:lnTo>
                  <a:lnTo>
                    <a:pt x="799" y="658"/>
                  </a:lnTo>
                  <a:lnTo>
                    <a:pt x="789" y="677"/>
                  </a:lnTo>
                  <a:lnTo>
                    <a:pt x="785" y="688"/>
                  </a:lnTo>
                  <a:lnTo>
                    <a:pt x="782" y="697"/>
                  </a:lnTo>
                  <a:lnTo>
                    <a:pt x="779" y="708"/>
                  </a:lnTo>
                  <a:lnTo>
                    <a:pt x="778" y="718"/>
                  </a:lnTo>
                  <a:lnTo>
                    <a:pt x="776" y="731"/>
                  </a:lnTo>
                  <a:lnTo>
                    <a:pt x="776" y="743"/>
                  </a:lnTo>
                  <a:lnTo>
                    <a:pt x="776" y="755"/>
                  </a:lnTo>
                  <a:lnTo>
                    <a:pt x="776" y="767"/>
                  </a:lnTo>
                  <a:lnTo>
                    <a:pt x="778" y="780"/>
                  </a:lnTo>
                  <a:lnTo>
                    <a:pt x="780" y="791"/>
                  </a:lnTo>
                  <a:lnTo>
                    <a:pt x="783" y="803"/>
                  </a:lnTo>
                  <a:lnTo>
                    <a:pt x="787" y="814"/>
                  </a:lnTo>
                  <a:lnTo>
                    <a:pt x="791" y="826"/>
                  </a:lnTo>
                  <a:lnTo>
                    <a:pt x="797" y="837"/>
                  </a:lnTo>
                  <a:lnTo>
                    <a:pt x="803" y="848"/>
                  </a:lnTo>
                  <a:lnTo>
                    <a:pt x="809" y="858"/>
                  </a:lnTo>
                  <a:lnTo>
                    <a:pt x="816" y="868"/>
                  </a:lnTo>
                  <a:lnTo>
                    <a:pt x="823" y="878"/>
                  </a:lnTo>
                  <a:lnTo>
                    <a:pt x="831" y="888"/>
                  </a:lnTo>
                  <a:lnTo>
                    <a:pt x="841" y="896"/>
                  </a:lnTo>
                  <a:lnTo>
                    <a:pt x="848" y="900"/>
                  </a:lnTo>
                  <a:lnTo>
                    <a:pt x="855" y="903"/>
                  </a:lnTo>
                  <a:lnTo>
                    <a:pt x="862" y="908"/>
                  </a:lnTo>
                  <a:lnTo>
                    <a:pt x="867" y="913"/>
                  </a:lnTo>
                  <a:lnTo>
                    <a:pt x="872" y="919"/>
                  </a:lnTo>
                  <a:lnTo>
                    <a:pt x="877" y="926"/>
                  </a:lnTo>
                  <a:lnTo>
                    <a:pt x="880" y="933"/>
                  </a:lnTo>
                  <a:lnTo>
                    <a:pt x="883" y="942"/>
                  </a:lnTo>
                  <a:lnTo>
                    <a:pt x="881" y="947"/>
                  </a:lnTo>
                  <a:lnTo>
                    <a:pt x="879" y="951"/>
                  </a:lnTo>
                  <a:lnTo>
                    <a:pt x="877" y="955"/>
                  </a:lnTo>
                  <a:lnTo>
                    <a:pt x="875" y="959"/>
                  </a:lnTo>
                  <a:lnTo>
                    <a:pt x="869" y="968"/>
                  </a:lnTo>
                  <a:lnTo>
                    <a:pt x="862" y="974"/>
                  </a:lnTo>
                  <a:lnTo>
                    <a:pt x="854" y="981"/>
                  </a:lnTo>
                  <a:lnTo>
                    <a:pt x="846" y="988"/>
                  </a:lnTo>
                  <a:lnTo>
                    <a:pt x="839" y="995"/>
                  </a:lnTo>
                  <a:lnTo>
                    <a:pt x="830" y="1004"/>
                  </a:lnTo>
                  <a:lnTo>
                    <a:pt x="823" y="1014"/>
                  </a:lnTo>
                  <a:lnTo>
                    <a:pt x="817" y="1023"/>
                  </a:lnTo>
                  <a:lnTo>
                    <a:pt x="812" y="1034"/>
                  </a:lnTo>
                  <a:lnTo>
                    <a:pt x="808" y="1045"/>
                  </a:lnTo>
                  <a:lnTo>
                    <a:pt x="805" y="1058"/>
                  </a:lnTo>
                  <a:lnTo>
                    <a:pt x="803" y="1070"/>
                  </a:lnTo>
                  <a:lnTo>
                    <a:pt x="802" y="1082"/>
                  </a:lnTo>
                  <a:lnTo>
                    <a:pt x="801" y="1094"/>
                  </a:lnTo>
                  <a:lnTo>
                    <a:pt x="802" y="1108"/>
                  </a:lnTo>
                  <a:lnTo>
                    <a:pt x="803" y="1121"/>
                  </a:lnTo>
                  <a:lnTo>
                    <a:pt x="805" y="1133"/>
                  </a:lnTo>
                  <a:lnTo>
                    <a:pt x="808" y="1145"/>
                  </a:lnTo>
                  <a:lnTo>
                    <a:pt x="811" y="1158"/>
                  </a:lnTo>
                  <a:lnTo>
                    <a:pt x="815" y="1170"/>
                  </a:lnTo>
                  <a:lnTo>
                    <a:pt x="820" y="1181"/>
                  </a:lnTo>
                  <a:lnTo>
                    <a:pt x="824" y="1191"/>
                  </a:lnTo>
                  <a:lnTo>
                    <a:pt x="832" y="1202"/>
                  </a:lnTo>
                  <a:lnTo>
                    <a:pt x="840" y="1213"/>
                  </a:lnTo>
                  <a:lnTo>
                    <a:pt x="842" y="1218"/>
                  </a:lnTo>
                  <a:lnTo>
                    <a:pt x="843" y="1224"/>
                  </a:lnTo>
                  <a:lnTo>
                    <a:pt x="843" y="1231"/>
                  </a:lnTo>
                  <a:lnTo>
                    <a:pt x="841" y="1237"/>
                  </a:lnTo>
                  <a:lnTo>
                    <a:pt x="828" y="1248"/>
                  </a:lnTo>
                  <a:lnTo>
                    <a:pt x="816" y="1257"/>
                  </a:lnTo>
                  <a:lnTo>
                    <a:pt x="804" y="1268"/>
                  </a:lnTo>
                  <a:lnTo>
                    <a:pt x="793" y="1279"/>
                  </a:lnTo>
                  <a:lnTo>
                    <a:pt x="782" y="1292"/>
                  </a:lnTo>
                  <a:lnTo>
                    <a:pt x="773" y="1304"/>
                  </a:lnTo>
                  <a:lnTo>
                    <a:pt x="770" y="1311"/>
                  </a:lnTo>
                  <a:lnTo>
                    <a:pt x="767" y="1318"/>
                  </a:lnTo>
                  <a:lnTo>
                    <a:pt x="765" y="1326"/>
                  </a:lnTo>
                  <a:lnTo>
                    <a:pt x="763" y="1335"/>
                  </a:lnTo>
                  <a:lnTo>
                    <a:pt x="764" y="1348"/>
                  </a:lnTo>
                  <a:lnTo>
                    <a:pt x="766" y="1362"/>
                  </a:lnTo>
                  <a:lnTo>
                    <a:pt x="768" y="1375"/>
                  </a:lnTo>
                  <a:lnTo>
                    <a:pt x="772" y="1389"/>
                  </a:lnTo>
                  <a:lnTo>
                    <a:pt x="774" y="1394"/>
                  </a:lnTo>
                  <a:lnTo>
                    <a:pt x="776" y="1400"/>
                  </a:lnTo>
                  <a:lnTo>
                    <a:pt x="779" y="1405"/>
                  </a:lnTo>
                  <a:lnTo>
                    <a:pt x="783" y="1410"/>
                  </a:lnTo>
                  <a:lnTo>
                    <a:pt x="787" y="1415"/>
                  </a:lnTo>
                  <a:lnTo>
                    <a:pt x="791" y="1419"/>
                  </a:lnTo>
                  <a:lnTo>
                    <a:pt x="798" y="1422"/>
                  </a:lnTo>
                  <a:lnTo>
                    <a:pt x="803" y="1426"/>
                  </a:lnTo>
                  <a:lnTo>
                    <a:pt x="811" y="1428"/>
                  </a:lnTo>
                  <a:lnTo>
                    <a:pt x="818" y="1428"/>
                  </a:lnTo>
                  <a:lnTo>
                    <a:pt x="824" y="1427"/>
                  </a:lnTo>
                  <a:lnTo>
                    <a:pt x="829" y="1424"/>
                  </a:lnTo>
                  <a:lnTo>
                    <a:pt x="834" y="1421"/>
                  </a:lnTo>
                  <a:lnTo>
                    <a:pt x="839" y="1417"/>
                  </a:lnTo>
                  <a:lnTo>
                    <a:pt x="843" y="1413"/>
                  </a:lnTo>
                  <a:lnTo>
                    <a:pt x="847" y="1408"/>
                  </a:lnTo>
                  <a:lnTo>
                    <a:pt x="854" y="1398"/>
                  </a:lnTo>
                  <a:lnTo>
                    <a:pt x="861" y="1387"/>
                  </a:lnTo>
                  <a:lnTo>
                    <a:pt x="865" y="1382"/>
                  </a:lnTo>
                  <a:lnTo>
                    <a:pt x="868" y="1377"/>
                  </a:lnTo>
                  <a:lnTo>
                    <a:pt x="872" y="1373"/>
                  </a:lnTo>
                  <a:lnTo>
                    <a:pt x="877" y="1369"/>
                  </a:lnTo>
                  <a:lnTo>
                    <a:pt x="900" y="1374"/>
                  </a:lnTo>
                  <a:lnTo>
                    <a:pt x="924" y="1381"/>
                  </a:lnTo>
                  <a:lnTo>
                    <a:pt x="929" y="1383"/>
                  </a:lnTo>
                  <a:lnTo>
                    <a:pt x="935" y="1385"/>
                  </a:lnTo>
                  <a:lnTo>
                    <a:pt x="940" y="1388"/>
                  </a:lnTo>
                  <a:lnTo>
                    <a:pt x="943" y="1391"/>
                  </a:lnTo>
                  <a:lnTo>
                    <a:pt x="947" y="1395"/>
                  </a:lnTo>
                  <a:lnTo>
                    <a:pt x="949" y="1400"/>
                  </a:lnTo>
                  <a:lnTo>
                    <a:pt x="950" y="1405"/>
                  </a:lnTo>
                  <a:lnTo>
                    <a:pt x="951" y="1412"/>
                  </a:lnTo>
                  <a:lnTo>
                    <a:pt x="957" y="1417"/>
                  </a:lnTo>
                  <a:lnTo>
                    <a:pt x="962" y="1423"/>
                  </a:lnTo>
                  <a:lnTo>
                    <a:pt x="966" y="1430"/>
                  </a:lnTo>
                  <a:lnTo>
                    <a:pt x="970" y="1436"/>
                  </a:lnTo>
                  <a:lnTo>
                    <a:pt x="972" y="1443"/>
                  </a:lnTo>
                  <a:lnTo>
                    <a:pt x="974" y="1450"/>
                  </a:lnTo>
                  <a:lnTo>
                    <a:pt x="975" y="1458"/>
                  </a:lnTo>
                  <a:lnTo>
                    <a:pt x="975" y="1465"/>
                  </a:lnTo>
                  <a:lnTo>
                    <a:pt x="974" y="1482"/>
                  </a:lnTo>
                  <a:lnTo>
                    <a:pt x="971" y="1497"/>
                  </a:lnTo>
                  <a:lnTo>
                    <a:pt x="967" y="1513"/>
                  </a:lnTo>
                  <a:lnTo>
                    <a:pt x="963" y="1529"/>
                  </a:lnTo>
                  <a:lnTo>
                    <a:pt x="953" y="1545"/>
                  </a:lnTo>
                  <a:lnTo>
                    <a:pt x="943" y="1560"/>
                  </a:lnTo>
                  <a:lnTo>
                    <a:pt x="937" y="1568"/>
                  </a:lnTo>
                  <a:lnTo>
                    <a:pt x="931" y="1575"/>
                  </a:lnTo>
                  <a:lnTo>
                    <a:pt x="923" y="1581"/>
                  </a:lnTo>
                  <a:lnTo>
                    <a:pt x="916" y="1586"/>
                  </a:lnTo>
                  <a:lnTo>
                    <a:pt x="909" y="1591"/>
                  </a:lnTo>
                  <a:lnTo>
                    <a:pt x="902" y="1595"/>
                  </a:lnTo>
                  <a:lnTo>
                    <a:pt x="894" y="1598"/>
                  </a:lnTo>
                  <a:lnTo>
                    <a:pt x="886" y="1601"/>
                  </a:lnTo>
                  <a:lnTo>
                    <a:pt x="877" y="1603"/>
                  </a:lnTo>
                  <a:lnTo>
                    <a:pt x="868" y="1604"/>
                  </a:lnTo>
                  <a:lnTo>
                    <a:pt x="859" y="1604"/>
                  </a:lnTo>
                  <a:lnTo>
                    <a:pt x="850" y="1604"/>
                  </a:lnTo>
                  <a:lnTo>
                    <a:pt x="832" y="1603"/>
                  </a:lnTo>
                  <a:lnTo>
                    <a:pt x="815" y="1602"/>
                  </a:lnTo>
                  <a:lnTo>
                    <a:pt x="798" y="1599"/>
                  </a:lnTo>
                  <a:lnTo>
                    <a:pt x="781" y="1596"/>
                  </a:lnTo>
                  <a:lnTo>
                    <a:pt x="765" y="1591"/>
                  </a:lnTo>
                  <a:lnTo>
                    <a:pt x="749" y="1585"/>
                  </a:lnTo>
                  <a:lnTo>
                    <a:pt x="733" y="1578"/>
                  </a:lnTo>
                  <a:lnTo>
                    <a:pt x="719" y="1570"/>
                  </a:lnTo>
                  <a:lnTo>
                    <a:pt x="705" y="1561"/>
                  </a:lnTo>
                  <a:lnTo>
                    <a:pt x="691" y="1551"/>
                  </a:lnTo>
                  <a:lnTo>
                    <a:pt x="679" y="1540"/>
                  </a:lnTo>
                  <a:lnTo>
                    <a:pt x="668" y="1528"/>
                  </a:lnTo>
                  <a:lnTo>
                    <a:pt x="658" y="1515"/>
                  </a:lnTo>
                  <a:lnTo>
                    <a:pt x="648" y="1501"/>
                  </a:lnTo>
                  <a:lnTo>
                    <a:pt x="640" y="1487"/>
                  </a:lnTo>
                  <a:lnTo>
                    <a:pt x="634" y="1471"/>
                  </a:lnTo>
                  <a:lnTo>
                    <a:pt x="626" y="1461"/>
                  </a:lnTo>
                  <a:lnTo>
                    <a:pt x="619" y="1451"/>
                  </a:lnTo>
                  <a:lnTo>
                    <a:pt x="613" y="1441"/>
                  </a:lnTo>
                  <a:lnTo>
                    <a:pt x="606" y="1431"/>
                  </a:lnTo>
                  <a:lnTo>
                    <a:pt x="595" y="1409"/>
                  </a:lnTo>
                  <a:lnTo>
                    <a:pt x="586" y="1388"/>
                  </a:lnTo>
                  <a:lnTo>
                    <a:pt x="579" y="1365"/>
                  </a:lnTo>
                  <a:lnTo>
                    <a:pt x="572" y="1343"/>
                  </a:lnTo>
                  <a:lnTo>
                    <a:pt x="566" y="1319"/>
                  </a:lnTo>
                  <a:lnTo>
                    <a:pt x="560" y="1297"/>
                  </a:lnTo>
                  <a:lnTo>
                    <a:pt x="560" y="1287"/>
                  </a:lnTo>
                  <a:lnTo>
                    <a:pt x="559" y="1277"/>
                  </a:lnTo>
                  <a:lnTo>
                    <a:pt x="558" y="1268"/>
                  </a:lnTo>
                  <a:lnTo>
                    <a:pt x="556" y="1259"/>
                  </a:lnTo>
                  <a:lnTo>
                    <a:pt x="552" y="1241"/>
                  </a:lnTo>
                  <a:lnTo>
                    <a:pt x="549" y="1222"/>
                  </a:lnTo>
                  <a:lnTo>
                    <a:pt x="548" y="1214"/>
                  </a:lnTo>
                  <a:lnTo>
                    <a:pt x="547" y="1205"/>
                  </a:lnTo>
                  <a:lnTo>
                    <a:pt x="547" y="1197"/>
                  </a:lnTo>
                  <a:lnTo>
                    <a:pt x="549" y="1188"/>
                  </a:lnTo>
                  <a:lnTo>
                    <a:pt x="551" y="1179"/>
                  </a:lnTo>
                  <a:lnTo>
                    <a:pt x="554" y="1171"/>
                  </a:lnTo>
                  <a:lnTo>
                    <a:pt x="559" y="1163"/>
                  </a:lnTo>
                  <a:lnTo>
                    <a:pt x="567" y="1155"/>
                  </a:lnTo>
                  <a:lnTo>
                    <a:pt x="575" y="1128"/>
                  </a:lnTo>
                  <a:lnTo>
                    <a:pt x="583" y="1102"/>
                  </a:lnTo>
                  <a:lnTo>
                    <a:pt x="586" y="1087"/>
                  </a:lnTo>
                  <a:lnTo>
                    <a:pt x="589" y="1073"/>
                  </a:lnTo>
                  <a:lnTo>
                    <a:pt x="591" y="1059"/>
                  </a:lnTo>
                  <a:lnTo>
                    <a:pt x="593" y="1044"/>
                  </a:lnTo>
                  <a:lnTo>
                    <a:pt x="594" y="1029"/>
                  </a:lnTo>
                  <a:lnTo>
                    <a:pt x="593" y="1015"/>
                  </a:lnTo>
                  <a:lnTo>
                    <a:pt x="592" y="1000"/>
                  </a:lnTo>
                  <a:lnTo>
                    <a:pt x="590" y="987"/>
                  </a:lnTo>
                  <a:lnTo>
                    <a:pt x="587" y="973"/>
                  </a:lnTo>
                  <a:lnTo>
                    <a:pt x="583" y="959"/>
                  </a:lnTo>
                  <a:lnTo>
                    <a:pt x="577" y="946"/>
                  </a:lnTo>
                  <a:lnTo>
                    <a:pt x="570" y="933"/>
                  </a:lnTo>
                  <a:lnTo>
                    <a:pt x="564" y="929"/>
                  </a:lnTo>
                  <a:lnTo>
                    <a:pt x="557" y="924"/>
                  </a:lnTo>
                  <a:lnTo>
                    <a:pt x="551" y="919"/>
                  </a:lnTo>
                  <a:lnTo>
                    <a:pt x="547" y="912"/>
                  </a:lnTo>
                  <a:lnTo>
                    <a:pt x="544" y="906"/>
                  </a:lnTo>
                  <a:lnTo>
                    <a:pt x="542" y="899"/>
                  </a:lnTo>
                  <a:lnTo>
                    <a:pt x="543" y="896"/>
                  </a:lnTo>
                  <a:lnTo>
                    <a:pt x="543" y="892"/>
                  </a:lnTo>
                  <a:lnTo>
                    <a:pt x="545" y="888"/>
                  </a:lnTo>
                  <a:lnTo>
                    <a:pt x="547" y="884"/>
                  </a:lnTo>
                  <a:lnTo>
                    <a:pt x="560" y="866"/>
                  </a:lnTo>
                  <a:lnTo>
                    <a:pt x="573" y="849"/>
                  </a:lnTo>
                  <a:lnTo>
                    <a:pt x="584" y="830"/>
                  </a:lnTo>
                  <a:lnTo>
                    <a:pt x="594" y="811"/>
                  </a:lnTo>
                  <a:lnTo>
                    <a:pt x="599" y="801"/>
                  </a:lnTo>
                  <a:lnTo>
                    <a:pt x="602" y="791"/>
                  </a:lnTo>
                  <a:lnTo>
                    <a:pt x="605" y="781"/>
                  </a:lnTo>
                  <a:lnTo>
                    <a:pt x="609" y="770"/>
                  </a:lnTo>
                  <a:lnTo>
                    <a:pt x="610" y="760"/>
                  </a:lnTo>
                  <a:lnTo>
                    <a:pt x="611" y="749"/>
                  </a:lnTo>
                  <a:lnTo>
                    <a:pt x="611" y="738"/>
                  </a:lnTo>
                  <a:lnTo>
                    <a:pt x="610" y="726"/>
                  </a:lnTo>
                  <a:lnTo>
                    <a:pt x="600" y="707"/>
                  </a:lnTo>
                  <a:lnTo>
                    <a:pt x="590" y="688"/>
                  </a:lnTo>
                  <a:lnTo>
                    <a:pt x="580" y="668"/>
                  </a:lnTo>
                  <a:lnTo>
                    <a:pt x="570" y="649"/>
                  </a:lnTo>
                  <a:lnTo>
                    <a:pt x="566" y="639"/>
                  </a:lnTo>
                  <a:lnTo>
                    <a:pt x="563" y="629"/>
                  </a:lnTo>
                  <a:lnTo>
                    <a:pt x="559" y="619"/>
                  </a:lnTo>
                  <a:lnTo>
                    <a:pt x="558" y="608"/>
                  </a:lnTo>
                  <a:lnTo>
                    <a:pt x="557" y="598"/>
                  </a:lnTo>
                  <a:lnTo>
                    <a:pt x="558" y="586"/>
                  </a:lnTo>
                  <a:lnTo>
                    <a:pt x="559" y="575"/>
                  </a:lnTo>
                  <a:lnTo>
                    <a:pt x="564" y="564"/>
                  </a:lnTo>
                  <a:lnTo>
                    <a:pt x="565" y="550"/>
                  </a:lnTo>
                  <a:lnTo>
                    <a:pt x="567" y="535"/>
                  </a:lnTo>
                  <a:lnTo>
                    <a:pt x="572" y="522"/>
                  </a:lnTo>
                  <a:lnTo>
                    <a:pt x="577" y="510"/>
                  </a:lnTo>
                  <a:lnTo>
                    <a:pt x="589" y="484"/>
                  </a:lnTo>
                  <a:lnTo>
                    <a:pt x="600" y="459"/>
                  </a:lnTo>
                  <a:lnTo>
                    <a:pt x="607" y="439"/>
                  </a:lnTo>
                  <a:lnTo>
                    <a:pt x="617" y="420"/>
                  </a:lnTo>
                  <a:lnTo>
                    <a:pt x="626" y="401"/>
                  </a:lnTo>
                  <a:lnTo>
                    <a:pt x="637" y="383"/>
                  </a:lnTo>
                  <a:lnTo>
                    <a:pt x="648" y="366"/>
                  </a:lnTo>
                  <a:lnTo>
                    <a:pt x="662" y="348"/>
                  </a:lnTo>
                  <a:lnTo>
                    <a:pt x="675" y="332"/>
                  </a:lnTo>
                  <a:lnTo>
                    <a:pt x="690" y="316"/>
                  </a:lnTo>
                  <a:lnTo>
                    <a:pt x="706" y="301"/>
                  </a:lnTo>
                  <a:lnTo>
                    <a:pt x="722" y="287"/>
                  </a:lnTo>
                  <a:lnTo>
                    <a:pt x="738" y="274"/>
                  </a:lnTo>
                  <a:lnTo>
                    <a:pt x="756" y="262"/>
                  </a:lnTo>
                  <a:lnTo>
                    <a:pt x="774" y="251"/>
                  </a:lnTo>
                  <a:lnTo>
                    <a:pt x="793" y="241"/>
                  </a:lnTo>
                  <a:lnTo>
                    <a:pt x="811" y="233"/>
                  </a:lnTo>
                  <a:lnTo>
                    <a:pt x="830" y="226"/>
                  </a:lnTo>
                  <a:lnTo>
                    <a:pt x="863" y="222"/>
                  </a:lnTo>
                  <a:lnTo>
                    <a:pt x="896" y="220"/>
                  </a:lnTo>
                  <a:lnTo>
                    <a:pt x="904" y="220"/>
                  </a:lnTo>
                  <a:lnTo>
                    <a:pt x="911" y="222"/>
                  </a:lnTo>
                  <a:lnTo>
                    <a:pt x="919" y="223"/>
                  </a:lnTo>
                  <a:lnTo>
                    <a:pt x="926" y="226"/>
                  </a:lnTo>
                  <a:lnTo>
                    <a:pt x="934" y="229"/>
                  </a:lnTo>
                  <a:lnTo>
                    <a:pt x="941" y="232"/>
                  </a:lnTo>
                  <a:lnTo>
                    <a:pt x="948" y="237"/>
                  </a:lnTo>
                  <a:lnTo>
                    <a:pt x="954" y="242"/>
                  </a:lnTo>
                  <a:lnTo>
                    <a:pt x="991" y="288"/>
                  </a:lnTo>
                  <a:lnTo>
                    <a:pt x="991" y="307"/>
                  </a:lnTo>
                  <a:lnTo>
                    <a:pt x="990" y="327"/>
                  </a:lnTo>
                  <a:lnTo>
                    <a:pt x="989" y="337"/>
                  </a:lnTo>
                  <a:lnTo>
                    <a:pt x="987" y="347"/>
                  </a:lnTo>
                  <a:lnTo>
                    <a:pt x="985" y="357"/>
                  </a:lnTo>
                  <a:lnTo>
                    <a:pt x="983" y="367"/>
                  </a:lnTo>
                  <a:lnTo>
                    <a:pt x="980" y="376"/>
                  </a:lnTo>
                  <a:lnTo>
                    <a:pt x="975" y="385"/>
                  </a:lnTo>
                  <a:lnTo>
                    <a:pt x="970" y="394"/>
                  </a:lnTo>
                  <a:lnTo>
                    <a:pt x="965" y="401"/>
                  </a:lnTo>
                  <a:lnTo>
                    <a:pt x="958" y="410"/>
                  </a:lnTo>
                  <a:lnTo>
                    <a:pt x="951" y="416"/>
                  </a:lnTo>
                  <a:lnTo>
                    <a:pt x="942" y="422"/>
                  </a:lnTo>
                  <a:lnTo>
                    <a:pt x="933" y="427"/>
                  </a:lnTo>
                  <a:close/>
                  <a:moveTo>
                    <a:pt x="911" y="394"/>
                  </a:moveTo>
                  <a:lnTo>
                    <a:pt x="904" y="392"/>
                  </a:lnTo>
                  <a:lnTo>
                    <a:pt x="898" y="390"/>
                  </a:lnTo>
                  <a:lnTo>
                    <a:pt x="893" y="386"/>
                  </a:lnTo>
                  <a:lnTo>
                    <a:pt x="888" y="382"/>
                  </a:lnTo>
                  <a:lnTo>
                    <a:pt x="877" y="373"/>
                  </a:lnTo>
                  <a:lnTo>
                    <a:pt x="868" y="364"/>
                  </a:lnTo>
                  <a:lnTo>
                    <a:pt x="864" y="358"/>
                  </a:lnTo>
                  <a:lnTo>
                    <a:pt x="859" y="354"/>
                  </a:lnTo>
                  <a:lnTo>
                    <a:pt x="854" y="350"/>
                  </a:lnTo>
                  <a:lnTo>
                    <a:pt x="849" y="347"/>
                  </a:lnTo>
                  <a:lnTo>
                    <a:pt x="843" y="344"/>
                  </a:lnTo>
                  <a:lnTo>
                    <a:pt x="836" y="342"/>
                  </a:lnTo>
                  <a:lnTo>
                    <a:pt x="829" y="342"/>
                  </a:lnTo>
                  <a:lnTo>
                    <a:pt x="821" y="342"/>
                  </a:lnTo>
                  <a:lnTo>
                    <a:pt x="809" y="346"/>
                  </a:lnTo>
                  <a:lnTo>
                    <a:pt x="796" y="350"/>
                  </a:lnTo>
                  <a:lnTo>
                    <a:pt x="783" y="355"/>
                  </a:lnTo>
                  <a:lnTo>
                    <a:pt x="771" y="362"/>
                  </a:lnTo>
                  <a:lnTo>
                    <a:pt x="760" y="368"/>
                  </a:lnTo>
                  <a:lnTo>
                    <a:pt x="750" y="376"/>
                  </a:lnTo>
                  <a:lnTo>
                    <a:pt x="744" y="380"/>
                  </a:lnTo>
                  <a:lnTo>
                    <a:pt x="740" y="385"/>
                  </a:lnTo>
                  <a:lnTo>
                    <a:pt x="736" y="390"/>
                  </a:lnTo>
                  <a:lnTo>
                    <a:pt x="732" y="396"/>
                  </a:lnTo>
                  <a:lnTo>
                    <a:pt x="727" y="404"/>
                  </a:lnTo>
                  <a:lnTo>
                    <a:pt x="722" y="414"/>
                  </a:lnTo>
                  <a:lnTo>
                    <a:pt x="718" y="423"/>
                  </a:lnTo>
                  <a:lnTo>
                    <a:pt x="715" y="432"/>
                  </a:lnTo>
                  <a:lnTo>
                    <a:pt x="713" y="442"/>
                  </a:lnTo>
                  <a:lnTo>
                    <a:pt x="711" y="453"/>
                  </a:lnTo>
                  <a:lnTo>
                    <a:pt x="710" y="463"/>
                  </a:lnTo>
                  <a:lnTo>
                    <a:pt x="709" y="474"/>
                  </a:lnTo>
                  <a:lnTo>
                    <a:pt x="709" y="484"/>
                  </a:lnTo>
                  <a:lnTo>
                    <a:pt x="710" y="494"/>
                  </a:lnTo>
                  <a:lnTo>
                    <a:pt x="712" y="505"/>
                  </a:lnTo>
                  <a:lnTo>
                    <a:pt x="714" y="515"/>
                  </a:lnTo>
                  <a:lnTo>
                    <a:pt x="717" y="525"/>
                  </a:lnTo>
                  <a:lnTo>
                    <a:pt x="720" y="534"/>
                  </a:lnTo>
                  <a:lnTo>
                    <a:pt x="724" y="544"/>
                  </a:lnTo>
                  <a:lnTo>
                    <a:pt x="729" y="553"/>
                  </a:lnTo>
                  <a:lnTo>
                    <a:pt x="738" y="560"/>
                  </a:lnTo>
                  <a:lnTo>
                    <a:pt x="747" y="568"/>
                  </a:lnTo>
                  <a:lnTo>
                    <a:pt x="755" y="577"/>
                  </a:lnTo>
                  <a:lnTo>
                    <a:pt x="761" y="586"/>
                  </a:lnTo>
                  <a:lnTo>
                    <a:pt x="765" y="598"/>
                  </a:lnTo>
                  <a:lnTo>
                    <a:pt x="768" y="608"/>
                  </a:lnTo>
                  <a:lnTo>
                    <a:pt x="768" y="614"/>
                  </a:lnTo>
                  <a:lnTo>
                    <a:pt x="768" y="620"/>
                  </a:lnTo>
                  <a:lnTo>
                    <a:pt x="768" y="626"/>
                  </a:lnTo>
                  <a:lnTo>
                    <a:pt x="766" y="632"/>
                  </a:lnTo>
                  <a:lnTo>
                    <a:pt x="756" y="661"/>
                  </a:lnTo>
                  <a:lnTo>
                    <a:pt x="747" y="691"/>
                  </a:lnTo>
                  <a:lnTo>
                    <a:pt x="742" y="707"/>
                  </a:lnTo>
                  <a:lnTo>
                    <a:pt x="738" y="723"/>
                  </a:lnTo>
                  <a:lnTo>
                    <a:pt x="736" y="740"/>
                  </a:lnTo>
                  <a:lnTo>
                    <a:pt x="734" y="755"/>
                  </a:lnTo>
                  <a:lnTo>
                    <a:pt x="733" y="771"/>
                  </a:lnTo>
                  <a:lnTo>
                    <a:pt x="733" y="788"/>
                  </a:lnTo>
                  <a:lnTo>
                    <a:pt x="734" y="804"/>
                  </a:lnTo>
                  <a:lnTo>
                    <a:pt x="737" y="819"/>
                  </a:lnTo>
                  <a:lnTo>
                    <a:pt x="742" y="835"/>
                  </a:lnTo>
                  <a:lnTo>
                    <a:pt x="749" y="849"/>
                  </a:lnTo>
                  <a:lnTo>
                    <a:pt x="752" y="856"/>
                  </a:lnTo>
                  <a:lnTo>
                    <a:pt x="757" y="862"/>
                  </a:lnTo>
                  <a:lnTo>
                    <a:pt x="761" y="870"/>
                  </a:lnTo>
                  <a:lnTo>
                    <a:pt x="766" y="876"/>
                  </a:lnTo>
                  <a:lnTo>
                    <a:pt x="768" y="882"/>
                  </a:lnTo>
                  <a:lnTo>
                    <a:pt x="772" y="888"/>
                  </a:lnTo>
                  <a:lnTo>
                    <a:pt x="777" y="894"/>
                  </a:lnTo>
                  <a:lnTo>
                    <a:pt x="782" y="899"/>
                  </a:lnTo>
                  <a:lnTo>
                    <a:pt x="796" y="909"/>
                  </a:lnTo>
                  <a:lnTo>
                    <a:pt x="809" y="920"/>
                  </a:lnTo>
                  <a:lnTo>
                    <a:pt x="815" y="925"/>
                  </a:lnTo>
                  <a:lnTo>
                    <a:pt x="820" y="930"/>
                  </a:lnTo>
                  <a:lnTo>
                    <a:pt x="823" y="935"/>
                  </a:lnTo>
                  <a:lnTo>
                    <a:pt x="825" y="941"/>
                  </a:lnTo>
                  <a:lnTo>
                    <a:pt x="826" y="944"/>
                  </a:lnTo>
                  <a:lnTo>
                    <a:pt x="826" y="947"/>
                  </a:lnTo>
                  <a:lnTo>
                    <a:pt x="825" y="951"/>
                  </a:lnTo>
                  <a:lnTo>
                    <a:pt x="824" y="954"/>
                  </a:lnTo>
                  <a:lnTo>
                    <a:pt x="819" y="963"/>
                  </a:lnTo>
                  <a:lnTo>
                    <a:pt x="812" y="971"/>
                  </a:lnTo>
                  <a:lnTo>
                    <a:pt x="801" y="983"/>
                  </a:lnTo>
                  <a:lnTo>
                    <a:pt x="791" y="995"/>
                  </a:lnTo>
                  <a:lnTo>
                    <a:pt x="783" y="1010"/>
                  </a:lnTo>
                  <a:lnTo>
                    <a:pt x="776" y="1024"/>
                  </a:lnTo>
                  <a:lnTo>
                    <a:pt x="771" y="1038"/>
                  </a:lnTo>
                  <a:lnTo>
                    <a:pt x="767" y="1053"/>
                  </a:lnTo>
                  <a:lnTo>
                    <a:pt x="764" y="1069"/>
                  </a:lnTo>
                  <a:lnTo>
                    <a:pt x="763" y="1085"/>
                  </a:lnTo>
                  <a:lnTo>
                    <a:pt x="762" y="1102"/>
                  </a:lnTo>
                  <a:lnTo>
                    <a:pt x="763" y="1118"/>
                  </a:lnTo>
                  <a:lnTo>
                    <a:pt x="765" y="1133"/>
                  </a:lnTo>
                  <a:lnTo>
                    <a:pt x="767" y="1150"/>
                  </a:lnTo>
                  <a:lnTo>
                    <a:pt x="770" y="1166"/>
                  </a:lnTo>
                  <a:lnTo>
                    <a:pt x="774" y="1181"/>
                  </a:lnTo>
                  <a:lnTo>
                    <a:pt x="779" y="1197"/>
                  </a:lnTo>
                  <a:lnTo>
                    <a:pt x="784" y="1211"/>
                  </a:lnTo>
                  <a:lnTo>
                    <a:pt x="784" y="1216"/>
                  </a:lnTo>
                  <a:lnTo>
                    <a:pt x="784" y="1222"/>
                  </a:lnTo>
                  <a:lnTo>
                    <a:pt x="783" y="1226"/>
                  </a:lnTo>
                  <a:lnTo>
                    <a:pt x="781" y="1231"/>
                  </a:lnTo>
                  <a:lnTo>
                    <a:pt x="776" y="1241"/>
                  </a:lnTo>
                  <a:lnTo>
                    <a:pt x="770" y="1249"/>
                  </a:lnTo>
                  <a:lnTo>
                    <a:pt x="756" y="1263"/>
                  </a:lnTo>
                  <a:lnTo>
                    <a:pt x="741" y="1279"/>
                  </a:lnTo>
                  <a:lnTo>
                    <a:pt x="736" y="1288"/>
                  </a:lnTo>
                  <a:lnTo>
                    <a:pt x="732" y="1298"/>
                  </a:lnTo>
                  <a:lnTo>
                    <a:pt x="729" y="1307"/>
                  </a:lnTo>
                  <a:lnTo>
                    <a:pt x="726" y="1317"/>
                  </a:lnTo>
                  <a:lnTo>
                    <a:pt x="724" y="1327"/>
                  </a:lnTo>
                  <a:lnTo>
                    <a:pt x="722" y="1338"/>
                  </a:lnTo>
                  <a:lnTo>
                    <a:pt x="721" y="1349"/>
                  </a:lnTo>
                  <a:lnTo>
                    <a:pt x="721" y="1359"/>
                  </a:lnTo>
                  <a:lnTo>
                    <a:pt x="721" y="1370"/>
                  </a:lnTo>
                  <a:lnTo>
                    <a:pt x="722" y="1381"/>
                  </a:lnTo>
                  <a:lnTo>
                    <a:pt x="724" y="1391"/>
                  </a:lnTo>
                  <a:lnTo>
                    <a:pt x="726" y="1401"/>
                  </a:lnTo>
                  <a:lnTo>
                    <a:pt x="729" y="1411"/>
                  </a:lnTo>
                  <a:lnTo>
                    <a:pt x="732" y="1420"/>
                  </a:lnTo>
                  <a:lnTo>
                    <a:pt x="736" y="1431"/>
                  </a:lnTo>
                  <a:lnTo>
                    <a:pt x="741" y="1439"/>
                  </a:lnTo>
                  <a:lnTo>
                    <a:pt x="745" y="1444"/>
                  </a:lnTo>
                  <a:lnTo>
                    <a:pt x="751" y="1448"/>
                  </a:lnTo>
                  <a:lnTo>
                    <a:pt x="755" y="1452"/>
                  </a:lnTo>
                  <a:lnTo>
                    <a:pt x="760" y="1455"/>
                  </a:lnTo>
                  <a:lnTo>
                    <a:pt x="771" y="1460"/>
                  </a:lnTo>
                  <a:lnTo>
                    <a:pt x="782" y="1464"/>
                  </a:lnTo>
                  <a:lnTo>
                    <a:pt x="795" y="1466"/>
                  </a:lnTo>
                  <a:lnTo>
                    <a:pt x="807" y="1466"/>
                  </a:lnTo>
                  <a:lnTo>
                    <a:pt x="819" y="1466"/>
                  </a:lnTo>
                  <a:lnTo>
                    <a:pt x="830" y="1465"/>
                  </a:lnTo>
                  <a:lnTo>
                    <a:pt x="835" y="1466"/>
                  </a:lnTo>
                  <a:lnTo>
                    <a:pt x="840" y="1467"/>
                  </a:lnTo>
                  <a:lnTo>
                    <a:pt x="844" y="1466"/>
                  </a:lnTo>
                  <a:lnTo>
                    <a:pt x="848" y="1465"/>
                  </a:lnTo>
                  <a:lnTo>
                    <a:pt x="855" y="1462"/>
                  </a:lnTo>
                  <a:lnTo>
                    <a:pt x="863" y="1457"/>
                  </a:lnTo>
                  <a:lnTo>
                    <a:pt x="876" y="1445"/>
                  </a:lnTo>
                  <a:lnTo>
                    <a:pt x="890" y="1431"/>
                  </a:lnTo>
                  <a:lnTo>
                    <a:pt x="896" y="1426"/>
                  </a:lnTo>
                  <a:lnTo>
                    <a:pt x="902" y="1421"/>
                  </a:lnTo>
                  <a:lnTo>
                    <a:pt x="905" y="1419"/>
                  </a:lnTo>
                  <a:lnTo>
                    <a:pt x="907" y="1418"/>
                  </a:lnTo>
                  <a:lnTo>
                    <a:pt x="910" y="1418"/>
                  </a:lnTo>
                  <a:lnTo>
                    <a:pt x="913" y="1418"/>
                  </a:lnTo>
                  <a:lnTo>
                    <a:pt x="915" y="1419"/>
                  </a:lnTo>
                  <a:lnTo>
                    <a:pt x="918" y="1421"/>
                  </a:lnTo>
                  <a:lnTo>
                    <a:pt x="920" y="1424"/>
                  </a:lnTo>
                  <a:lnTo>
                    <a:pt x="923" y="1428"/>
                  </a:lnTo>
                  <a:lnTo>
                    <a:pt x="927" y="1438"/>
                  </a:lnTo>
                  <a:lnTo>
                    <a:pt x="933" y="1452"/>
                  </a:lnTo>
                  <a:lnTo>
                    <a:pt x="935" y="1460"/>
                  </a:lnTo>
                  <a:lnTo>
                    <a:pt x="936" y="1468"/>
                  </a:lnTo>
                  <a:lnTo>
                    <a:pt x="937" y="1476"/>
                  </a:lnTo>
                  <a:lnTo>
                    <a:pt x="936" y="1483"/>
                  </a:lnTo>
                  <a:lnTo>
                    <a:pt x="934" y="1491"/>
                  </a:lnTo>
                  <a:lnTo>
                    <a:pt x="932" y="1497"/>
                  </a:lnTo>
                  <a:lnTo>
                    <a:pt x="928" y="1504"/>
                  </a:lnTo>
                  <a:lnTo>
                    <a:pt x="925" y="1511"/>
                  </a:lnTo>
                  <a:lnTo>
                    <a:pt x="917" y="1524"/>
                  </a:lnTo>
                  <a:lnTo>
                    <a:pt x="907" y="1535"/>
                  </a:lnTo>
                  <a:lnTo>
                    <a:pt x="897" y="1545"/>
                  </a:lnTo>
                  <a:lnTo>
                    <a:pt x="887" y="1554"/>
                  </a:lnTo>
                  <a:lnTo>
                    <a:pt x="875" y="1556"/>
                  </a:lnTo>
                  <a:lnTo>
                    <a:pt x="865" y="1558"/>
                  </a:lnTo>
                  <a:lnTo>
                    <a:pt x="854" y="1559"/>
                  </a:lnTo>
                  <a:lnTo>
                    <a:pt x="844" y="1559"/>
                  </a:lnTo>
                  <a:lnTo>
                    <a:pt x="832" y="1559"/>
                  </a:lnTo>
                  <a:lnTo>
                    <a:pt x="821" y="1558"/>
                  </a:lnTo>
                  <a:lnTo>
                    <a:pt x="811" y="1557"/>
                  </a:lnTo>
                  <a:lnTo>
                    <a:pt x="800" y="1555"/>
                  </a:lnTo>
                  <a:lnTo>
                    <a:pt x="788" y="1553"/>
                  </a:lnTo>
                  <a:lnTo>
                    <a:pt x="778" y="1550"/>
                  </a:lnTo>
                  <a:lnTo>
                    <a:pt x="768" y="1546"/>
                  </a:lnTo>
                  <a:lnTo>
                    <a:pt x="758" y="1542"/>
                  </a:lnTo>
                  <a:lnTo>
                    <a:pt x="748" y="1537"/>
                  </a:lnTo>
                  <a:lnTo>
                    <a:pt x="738" y="1532"/>
                  </a:lnTo>
                  <a:lnTo>
                    <a:pt x="729" y="1526"/>
                  </a:lnTo>
                  <a:lnTo>
                    <a:pt x="720" y="1520"/>
                  </a:lnTo>
                  <a:lnTo>
                    <a:pt x="707" y="1503"/>
                  </a:lnTo>
                  <a:lnTo>
                    <a:pt x="693" y="1488"/>
                  </a:lnTo>
                  <a:lnTo>
                    <a:pt x="682" y="1470"/>
                  </a:lnTo>
                  <a:lnTo>
                    <a:pt x="671" y="1454"/>
                  </a:lnTo>
                  <a:lnTo>
                    <a:pt x="660" y="1437"/>
                  </a:lnTo>
                  <a:lnTo>
                    <a:pt x="649" y="1418"/>
                  </a:lnTo>
                  <a:lnTo>
                    <a:pt x="641" y="1400"/>
                  </a:lnTo>
                  <a:lnTo>
                    <a:pt x="632" y="1382"/>
                  </a:lnTo>
                  <a:lnTo>
                    <a:pt x="625" y="1362"/>
                  </a:lnTo>
                  <a:lnTo>
                    <a:pt x="618" y="1343"/>
                  </a:lnTo>
                  <a:lnTo>
                    <a:pt x="612" y="1323"/>
                  </a:lnTo>
                  <a:lnTo>
                    <a:pt x="605" y="1304"/>
                  </a:lnTo>
                  <a:lnTo>
                    <a:pt x="601" y="1283"/>
                  </a:lnTo>
                  <a:lnTo>
                    <a:pt x="597" y="1263"/>
                  </a:lnTo>
                  <a:lnTo>
                    <a:pt x="593" y="1243"/>
                  </a:lnTo>
                  <a:lnTo>
                    <a:pt x="591" y="1222"/>
                  </a:lnTo>
                  <a:lnTo>
                    <a:pt x="585" y="1207"/>
                  </a:lnTo>
                  <a:lnTo>
                    <a:pt x="593" y="1188"/>
                  </a:lnTo>
                  <a:lnTo>
                    <a:pt x="601" y="1170"/>
                  </a:lnTo>
                  <a:lnTo>
                    <a:pt x="610" y="1151"/>
                  </a:lnTo>
                  <a:lnTo>
                    <a:pt x="617" y="1131"/>
                  </a:lnTo>
                  <a:lnTo>
                    <a:pt x="623" y="1111"/>
                  </a:lnTo>
                  <a:lnTo>
                    <a:pt x="628" y="1090"/>
                  </a:lnTo>
                  <a:lnTo>
                    <a:pt x="633" y="1070"/>
                  </a:lnTo>
                  <a:lnTo>
                    <a:pt x="636" y="1049"/>
                  </a:lnTo>
                  <a:lnTo>
                    <a:pt x="638" y="1028"/>
                  </a:lnTo>
                  <a:lnTo>
                    <a:pt x="638" y="1007"/>
                  </a:lnTo>
                  <a:lnTo>
                    <a:pt x="637" y="987"/>
                  </a:lnTo>
                  <a:lnTo>
                    <a:pt x="634" y="967"/>
                  </a:lnTo>
                  <a:lnTo>
                    <a:pt x="632" y="957"/>
                  </a:lnTo>
                  <a:lnTo>
                    <a:pt x="629" y="947"/>
                  </a:lnTo>
                  <a:lnTo>
                    <a:pt x="626" y="937"/>
                  </a:lnTo>
                  <a:lnTo>
                    <a:pt x="622" y="928"/>
                  </a:lnTo>
                  <a:lnTo>
                    <a:pt x="617" y="918"/>
                  </a:lnTo>
                  <a:lnTo>
                    <a:pt x="612" y="908"/>
                  </a:lnTo>
                  <a:lnTo>
                    <a:pt x="606" y="899"/>
                  </a:lnTo>
                  <a:lnTo>
                    <a:pt x="600" y="890"/>
                  </a:lnTo>
                  <a:lnTo>
                    <a:pt x="613" y="868"/>
                  </a:lnTo>
                  <a:lnTo>
                    <a:pt x="625" y="847"/>
                  </a:lnTo>
                  <a:lnTo>
                    <a:pt x="634" y="825"/>
                  </a:lnTo>
                  <a:lnTo>
                    <a:pt x="642" y="801"/>
                  </a:lnTo>
                  <a:lnTo>
                    <a:pt x="645" y="790"/>
                  </a:lnTo>
                  <a:lnTo>
                    <a:pt x="648" y="778"/>
                  </a:lnTo>
                  <a:lnTo>
                    <a:pt x="650" y="765"/>
                  </a:lnTo>
                  <a:lnTo>
                    <a:pt x="651" y="753"/>
                  </a:lnTo>
                  <a:lnTo>
                    <a:pt x="652" y="741"/>
                  </a:lnTo>
                  <a:lnTo>
                    <a:pt x="653" y="727"/>
                  </a:lnTo>
                  <a:lnTo>
                    <a:pt x="653" y="714"/>
                  </a:lnTo>
                  <a:lnTo>
                    <a:pt x="652" y="702"/>
                  </a:lnTo>
                  <a:lnTo>
                    <a:pt x="633" y="672"/>
                  </a:lnTo>
                  <a:lnTo>
                    <a:pt x="615" y="642"/>
                  </a:lnTo>
                  <a:lnTo>
                    <a:pt x="611" y="634"/>
                  </a:lnTo>
                  <a:lnTo>
                    <a:pt x="607" y="626"/>
                  </a:lnTo>
                  <a:lnTo>
                    <a:pt x="604" y="618"/>
                  </a:lnTo>
                  <a:lnTo>
                    <a:pt x="602" y="610"/>
                  </a:lnTo>
                  <a:lnTo>
                    <a:pt x="600" y="601"/>
                  </a:lnTo>
                  <a:lnTo>
                    <a:pt x="599" y="592"/>
                  </a:lnTo>
                  <a:lnTo>
                    <a:pt x="599" y="582"/>
                  </a:lnTo>
                  <a:lnTo>
                    <a:pt x="600" y="573"/>
                  </a:lnTo>
                  <a:lnTo>
                    <a:pt x="607" y="558"/>
                  </a:lnTo>
                  <a:lnTo>
                    <a:pt x="615" y="542"/>
                  </a:lnTo>
                  <a:lnTo>
                    <a:pt x="621" y="526"/>
                  </a:lnTo>
                  <a:lnTo>
                    <a:pt x="627" y="511"/>
                  </a:lnTo>
                  <a:lnTo>
                    <a:pt x="637" y="478"/>
                  </a:lnTo>
                  <a:lnTo>
                    <a:pt x="648" y="446"/>
                  </a:lnTo>
                  <a:lnTo>
                    <a:pt x="655" y="430"/>
                  </a:lnTo>
                  <a:lnTo>
                    <a:pt x="661" y="415"/>
                  </a:lnTo>
                  <a:lnTo>
                    <a:pt x="668" y="399"/>
                  </a:lnTo>
                  <a:lnTo>
                    <a:pt x="676" y="384"/>
                  </a:lnTo>
                  <a:lnTo>
                    <a:pt x="685" y="370"/>
                  </a:lnTo>
                  <a:lnTo>
                    <a:pt x="695" y="355"/>
                  </a:lnTo>
                  <a:lnTo>
                    <a:pt x="707" y="341"/>
                  </a:lnTo>
                  <a:lnTo>
                    <a:pt x="720" y="328"/>
                  </a:lnTo>
                  <a:lnTo>
                    <a:pt x="728" y="320"/>
                  </a:lnTo>
                  <a:lnTo>
                    <a:pt x="737" y="310"/>
                  </a:lnTo>
                  <a:lnTo>
                    <a:pt x="748" y="303"/>
                  </a:lnTo>
                  <a:lnTo>
                    <a:pt x="758" y="296"/>
                  </a:lnTo>
                  <a:lnTo>
                    <a:pt x="769" y="290"/>
                  </a:lnTo>
                  <a:lnTo>
                    <a:pt x="780" y="284"/>
                  </a:lnTo>
                  <a:lnTo>
                    <a:pt x="791" y="279"/>
                  </a:lnTo>
                  <a:lnTo>
                    <a:pt x="804" y="275"/>
                  </a:lnTo>
                  <a:lnTo>
                    <a:pt x="816" y="271"/>
                  </a:lnTo>
                  <a:lnTo>
                    <a:pt x="827" y="268"/>
                  </a:lnTo>
                  <a:lnTo>
                    <a:pt x="840" y="264"/>
                  </a:lnTo>
                  <a:lnTo>
                    <a:pt x="852" y="262"/>
                  </a:lnTo>
                  <a:lnTo>
                    <a:pt x="864" y="261"/>
                  </a:lnTo>
                  <a:lnTo>
                    <a:pt x="876" y="260"/>
                  </a:lnTo>
                  <a:lnTo>
                    <a:pt x="888" y="261"/>
                  </a:lnTo>
                  <a:lnTo>
                    <a:pt x="899" y="261"/>
                  </a:lnTo>
                  <a:lnTo>
                    <a:pt x="907" y="266"/>
                  </a:lnTo>
                  <a:lnTo>
                    <a:pt x="916" y="272"/>
                  </a:lnTo>
                  <a:lnTo>
                    <a:pt x="923" y="278"/>
                  </a:lnTo>
                  <a:lnTo>
                    <a:pt x="929" y="285"/>
                  </a:lnTo>
                  <a:lnTo>
                    <a:pt x="936" y="292"/>
                  </a:lnTo>
                  <a:lnTo>
                    <a:pt x="940" y="300"/>
                  </a:lnTo>
                  <a:lnTo>
                    <a:pt x="943" y="309"/>
                  </a:lnTo>
                  <a:lnTo>
                    <a:pt x="945" y="320"/>
                  </a:lnTo>
                  <a:lnTo>
                    <a:pt x="944" y="330"/>
                  </a:lnTo>
                  <a:lnTo>
                    <a:pt x="943" y="341"/>
                  </a:lnTo>
                  <a:lnTo>
                    <a:pt x="941" y="351"/>
                  </a:lnTo>
                  <a:lnTo>
                    <a:pt x="937" y="362"/>
                  </a:lnTo>
                  <a:lnTo>
                    <a:pt x="933" y="371"/>
                  </a:lnTo>
                  <a:lnTo>
                    <a:pt x="926" y="380"/>
                  </a:lnTo>
                  <a:lnTo>
                    <a:pt x="919" y="387"/>
                  </a:lnTo>
                  <a:lnTo>
                    <a:pt x="911" y="394"/>
                  </a:lnTo>
                  <a:close/>
                  <a:moveTo>
                    <a:pt x="461" y="842"/>
                  </a:moveTo>
                  <a:lnTo>
                    <a:pt x="454" y="847"/>
                  </a:lnTo>
                  <a:lnTo>
                    <a:pt x="447" y="850"/>
                  </a:lnTo>
                  <a:lnTo>
                    <a:pt x="439" y="852"/>
                  </a:lnTo>
                  <a:lnTo>
                    <a:pt x="432" y="852"/>
                  </a:lnTo>
                  <a:lnTo>
                    <a:pt x="417" y="850"/>
                  </a:lnTo>
                  <a:lnTo>
                    <a:pt x="404" y="847"/>
                  </a:lnTo>
                  <a:lnTo>
                    <a:pt x="397" y="845"/>
                  </a:lnTo>
                  <a:lnTo>
                    <a:pt x="390" y="843"/>
                  </a:lnTo>
                  <a:lnTo>
                    <a:pt x="384" y="843"/>
                  </a:lnTo>
                  <a:lnTo>
                    <a:pt x="376" y="842"/>
                  </a:lnTo>
                  <a:lnTo>
                    <a:pt x="370" y="843"/>
                  </a:lnTo>
                  <a:lnTo>
                    <a:pt x="363" y="846"/>
                  </a:lnTo>
                  <a:lnTo>
                    <a:pt x="357" y="850"/>
                  </a:lnTo>
                  <a:lnTo>
                    <a:pt x="351" y="856"/>
                  </a:lnTo>
                  <a:lnTo>
                    <a:pt x="344" y="872"/>
                  </a:lnTo>
                  <a:lnTo>
                    <a:pt x="338" y="887"/>
                  </a:lnTo>
                  <a:lnTo>
                    <a:pt x="335" y="902"/>
                  </a:lnTo>
                  <a:lnTo>
                    <a:pt x="332" y="918"/>
                  </a:lnTo>
                  <a:lnTo>
                    <a:pt x="332" y="934"/>
                  </a:lnTo>
                  <a:lnTo>
                    <a:pt x="335" y="950"/>
                  </a:lnTo>
                  <a:lnTo>
                    <a:pt x="339" y="966"/>
                  </a:lnTo>
                  <a:lnTo>
                    <a:pt x="345" y="982"/>
                  </a:lnTo>
                  <a:lnTo>
                    <a:pt x="349" y="987"/>
                  </a:lnTo>
                  <a:lnTo>
                    <a:pt x="354" y="990"/>
                  </a:lnTo>
                  <a:lnTo>
                    <a:pt x="359" y="992"/>
                  </a:lnTo>
                  <a:lnTo>
                    <a:pt x="363" y="993"/>
                  </a:lnTo>
                  <a:lnTo>
                    <a:pt x="373" y="994"/>
                  </a:lnTo>
                  <a:lnTo>
                    <a:pt x="384" y="992"/>
                  </a:lnTo>
                  <a:lnTo>
                    <a:pt x="394" y="990"/>
                  </a:lnTo>
                  <a:lnTo>
                    <a:pt x="404" y="989"/>
                  </a:lnTo>
                  <a:lnTo>
                    <a:pt x="409" y="989"/>
                  </a:lnTo>
                  <a:lnTo>
                    <a:pt x="414" y="990"/>
                  </a:lnTo>
                  <a:lnTo>
                    <a:pt x="419" y="991"/>
                  </a:lnTo>
                  <a:lnTo>
                    <a:pt x="425" y="993"/>
                  </a:lnTo>
                  <a:lnTo>
                    <a:pt x="436" y="1000"/>
                  </a:lnTo>
                  <a:lnTo>
                    <a:pt x="446" y="1010"/>
                  </a:lnTo>
                  <a:lnTo>
                    <a:pt x="450" y="1014"/>
                  </a:lnTo>
                  <a:lnTo>
                    <a:pt x="455" y="1019"/>
                  </a:lnTo>
                  <a:lnTo>
                    <a:pt x="458" y="1024"/>
                  </a:lnTo>
                  <a:lnTo>
                    <a:pt x="462" y="1030"/>
                  </a:lnTo>
                  <a:lnTo>
                    <a:pt x="464" y="1035"/>
                  </a:lnTo>
                  <a:lnTo>
                    <a:pt x="466" y="1041"/>
                  </a:lnTo>
                  <a:lnTo>
                    <a:pt x="468" y="1047"/>
                  </a:lnTo>
                  <a:lnTo>
                    <a:pt x="469" y="1053"/>
                  </a:lnTo>
                  <a:lnTo>
                    <a:pt x="469" y="1061"/>
                  </a:lnTo>
                  <a:lnTo>
                    <a:pt x="468" y="1068"/>
                  </a:lnTo>
                  <a:lnTo>
                    <a:pt x="467" y="1075"/>
                  </a:lnTo>
                  <a:lnTo>
                    <a:pt x="464" y="1082"/>
                  </a:lnTo>
                  <a:lnTo>
                    <a:pt x="461" y="1091"/>
                  </a:lnTo>
                  <a:lnTo>
                    <a:pt x="457" y="1100"/>
                  </a:lnTo>
                  <a:lnTo>
                    <a:pt x="452" y="1108"/>
                  </a:lnTo>
                  <a:lnTo>
                    <a:pt x="446" y="1115"/>
                  </a:lnTo>
                  <a:lnTo>
                    <a:pt x="440" y="1122"/>
                  </a:lnTo>
                  <a:lnTo>
                    <a:pt x="433" y="1127"/>
                  </a:lnTo>
                  <a:lnTo>
                    <a:pt x="426" y="1132"/>
                  </a:lnTo>
                  <a:lnTo>
                    <a:pt x="418" y="1136"/>
                  </a:lnTo>
                  <a:lnTo>
                    <a:pt x="410" y="1140"/>
                  </a:lnTo>
                  <a:lnTo>
                    <a:pt x="402" y="1143"/>
                  </a:lnTo>
                  <a:lnTo>
                    <a:pt x="393" y="1146"/>
                  </a:lnTo>
                  <a:lnTo>
                    <a:pt x="385" y="1149"/>
                  </a:lnTo>
                  <a:lnTo>
                    <a:pt x="367" y="1153"/>
                  </a:lnTo>
                  <a:lnTo>
                    <a:pt x="351" y="1155"/>
                  </a:lnTo>
                  <a:lnTo>
                    <a:pt x="340" y="1152"/>
                  </a:lnTo>
                  <a:lnTo>
                    <a:pt x="329" y="1149"/>
                  </a:lnTo>
                  <a:lnTo>
                    <a:pt x="318" y="1145"/>
                  </a:lnTo>
                  <a:lnTo>
                    <a:pt x="308" y="1141"/>
                  </a:lnTo>
                  <a:lnTo>
                    <a:pt x="298" y="1137"/>
                  </a:lnTo>
                  <a:lnTo>
                    <a:pt x="288" y="1132"/>
                  </a:lnTo>
                  <a:lnTo>
                    <a:pt x="277" y="1126"/>
                  </a:lnTo>
                  <a:lnTo>
                    <a:pt x="268" y="1120"/>
                  </a:lnTo>
                  <a:lnTo>
                    <a:pt x="259" y="1114"/>
                  </a:lnTo>
                  <a:lnTo>
                    <a:pt x="251" y="1107"/>
                  </a:lnTo>
                  <a:lnTo>
                    <a:pt x="243" y="1098"/>
                  </a:lnTo>
                  <a:lnTo>
                    <a:pt x="234" y="1090"/>
                  </a:lnTo>
                  <a:lnTo>
                    <a:pt x="227" y="1081"/>
                  </a:lnTo>
                  <a:lnTo>
                    <a:pt x="221" y="1072"/>
                  </a:lnTo>
                  <a:lnTo>
                    <a:pt x="215" y="1062"/>
                  </a:lnTo>
                  <a:lnTo>
                    <a:pt x="209" y="1051"/>
                  </a:lnTo>
                  <a:lnTo>
                    <a:pt x="203" y="1040"/>
                  </a:lnTo>
                  <a:lnTo>
                    <a:pt x="198" y="1029"/>
                  </a:lnTo>
                  <a:lnTo>
                    <a:pt x="192" y="1018"/>
                  </a:lnTo>
                  <a:lnTo>
                    <a:pt x="188" y="1005"/>
                  </a:lnTo>
                  <a:lnTo>
                    <a:pt x="185" y="994"/>
                  </a:lnTo>
                  <a:lnTo>
                    <a:pt x="182" y="982"/>
                  </a:lnTo>
                  <a:lnTo>
                    <a:pt x="180" y="970"/>
                  </a:lnTo>
                  <a:lnTo>
                    <a:pt x="178" y="956"/>
                  </a:lnTo>
                  <a:lnTo>
                    <a:pt x="177" y="944"/>
                  </a:lnTo>
                  <a:lnTo>
                    <a:pt x="176" y="932"/>
                  </a:lnTo>
                  <a:lnTo>
                    <a:pt x="176" y="919"/>
                  </a:lnTo>
                  <a:lnTo>
                    <a:pt x="177" y="906"/>
                  </a:lnTo>
                  <a:lnTo>
                    <a:pt x="178" y="893"/>
                  </a:lnTo>
                  <a:lnTo>
                    <a:pt x="180" y="881"/>
                  </a:lnTo>
                  <a:lnTo>
                    <a:pt x="182" y="867"/>
                  </a:lnTo>
                  <a:lnTo>
                    <a:pt x="184" y="855"/>
                  </a:lnTo>
                  <a:lnTo>
                    <a:pt x="196" y="832"/>
                  </a:lnTo>
                  <a:lnTo>
                    <a:pt x="208" y="808"/>
                  </a:lnTo>
                  <a:lnTo>
                    <a:pt x="220" y="785"/>
                  </a:lnTo>
                  <a:lnTo>
                    <a:pt x="233" y="762"/>
                  </a:lnTo>
                  <a:lnTo>
                    <a:pt x="240" y="751"/>
                  </a:lnTo>
                  <a:lnTo>
                    <a:pt x="249" y="741"/>
                  </a:lnTo>
                  <a:lnTo>
                    <a:pt x="257" y="731"/>
                  </a:lnTo>
                  <a:lnTo>
                    <a:pt x="265" y="721"/>
                  </a:lnTo>
                  <a:lnTo>
                    <a:pt x="275" y="712"/>
                  </a:lnTo>
                  <a:lnTo>
                    <a:pt x="285" y="704"/>
                  </a:lnTo>
                  <a:lnTo>
                    <a:pt x="296" y="697"/>
                  </a:lnTo>
                  <a:lnTo>
                    <a:pt x="308" y="691"/>
                  </a:lnTo>
                  <a:lnTo>
                    <a:pt x="322" y="685"/>
                  </a:lnTo>
                  <a:lnTo>
                    <a:pt x="337" y="678"/>
                  </a:lnTo>
                  <a:lnTo>
                    <a:pt x="352" y="673"/>
                  </a:lnTo>
                  <a:lnTo>
                    <a:pt x="368" y="669"/>
                  </a:lnTo>
                  <a:lnTo>
                    <a:pt x="384" y="666"/>
                  </a:lnTo>
                  <a:lnTo>
                    <a:pt x="400" y="665"/>
                  </a:lnTo>
                  <a:lnTo>
                    <a:pt x="407" y="665"/>
                  </a:lnTo>
                  <a:lnTo>
                    <a:pt x="415" y="666"/>
                  </a:lnTo>
                  <a:lnTo>
                    <a:pt x="423" y="668"/>
                  </a:lnTo>
                  <a:lnTo>
                    <a:pt x="431" y="670"/>
                  </a:lnTo>
                  <a:lnTo>
                    <a:pt x="439" y="674"/>
                  </a:lnTo>
                  <a:lnTo>
                    <a:pt x="447" y="678"/>
                  </a:lnTo>
                  <a:lnTo>
                    <a:pt x="453" y="683"/>
                  </a:lnTo>
                  <a:lnTo>
                    <a:pt x="460" y="689"/>
                  </a:lnTo>
                  <a:lnTo>
                    <a:pt x="465" y="695"/>
                  </a:lnTo>
                  <a:lnTo>
                    <a:pt x="471" y="702"/>
                  </a:lnTo>
                  <a:lnTo>
                    <a:pt x="476" y="709"/>
                  </a:lnTo>
                  <a:lnTo>
                    <a:pt x="479" y="716"/>
                  </a:lnTo>
                  <a:lnTo>
                    <a:pt x="486" y="732"/>
                  </a:lnTo>
                  <a:lnTo>
                    <a:pt x="490" y="749"/>
                  </a:lnTo>
                  <a:lnTo>
                    <a:pt x="494" y="766"/>
                  </a:lnTo>
                  <a:lnTo>
                    <a:pt x="495" y="784"/>
                  </a:lnTo>
                  <a:lnTo>
                    <a:pt x="490" y="799"/>
                  </a:lnTo>
                  <a:lnTo>
                    <a:pt x="483" y="815"/>
                  </a:lnTo>
                  <a:lnTo>
                    <a:pt x="479" y="822"/>
                  </a:lnTo>
                  <a:lnTo>
                    <a:pt x="474" y="830"/>
                  </a:lnTo>
                  <a:lnTo>
                    <a:pt x="468" y="836"/>
                  </a:lnTo>
                  <a:lnTo>
                    <a:pt x="461" y="842"/>
                  </a:lnTo>
                  <a:close/>
                  <a:moveTo>
                    <a:pt x="409" y="794"/>
                  </a:moveTo>
                  <a:lnTo>
                    <a:pt x="406" y="791"/>
                  </a:lnTo>
                  <a:lnTo>
                    <a:pt x="402" y="789"/>
                  </a:lnTo>
                  <a:lnTo>
                    <a:pt x="399" y="788"/>
                  </a:lnTo>
                  <a:lnTo>
                    <a:pt x="395" y="788"/>
                  </a:lnTo>
                  <a:lnTo>
                    <a:pt x="388" y="787"/>
                  </a:lnTo>
                  <a:lnTo>
                    <a:pt x="380" y="788"/>
                  </a:lnTo>
                  <a:lnTo>
                    <a:pt x="364" y="792"/>
                  </a:lnTo>
                  <a:lnTo>
                    <a:pt x="348" y="794"/>
                  </a:lnTo>
                  <a:lnTo>
                    <a:pt x="338" y="803"/>
                  </a:lnTo>
                  <a:lnTo>
                    <a:pt x="328" y="813"/>
                  </a:lnTo>
                  <a:lnTo>
                    <a:pt x="320" y="824"/>
                  </a:lnTo>
                  <a:lnTo>
                    <a:pt x="313" y="834"/>
                  </a:lnTo>
                  <a:lnTo>
                    <a:pt x="307" y="845"/>
                  </a:lnTo>
                  <a:lnTo>
                    <a:pt x="302" y="857"/>
                  </a:lnTo>
                  <a:lnTo>
                    <a:pt x="298" y="868"/>
                  </a:lnTo>
                  <a:lnTo>
                    <a:pt x="294" y="881"/>
                  </a:lnTo>
                  <a:lnTo>
                    <a:pt x="291" y="894"/>
                  </a:lnTo>
                  <a:lnTo>
                    <a:pt x="290" y="906"/>
                  </a:lnTo>
                  <a:lnTo>
                    <a:pt x="289" y="920"/>
                  </a:lnTo>
                  <a:lnTo>
                    <a:pt x="288" y="933"/>
                  </a:lnTo>
                  <a:lnTo>
                    <a:pt x="289" y="946"/>
                  </a:lnTo>
                  <a:lnTo>
                    <a:pt x="290" y="959"/>
                  </a:lnTo>
                  <a:lnTo>
                    <a:pt x="293" y="973"/>
                  </a:lnTo>
                  <a:lnTo>
                    <a:pt x="296" y="986"/>
                  </a:lnTo>
                  <a:lnTo>
                    <a:pt x="299" y="994"/>
                  </a:lnTo>
                  <a:lnTo>
                    <a:pt x="303" y="1002"/>
                  </a:lnTo>
                  <a:lnTo>
                    <a:pt x="307" y="1011"/>
                  </a:lnTo>
                  <a:lnTo>
                    <a:pt x="313" y="1018"/>
                  </a:lnTo>
                  <a:lnTo>
                    <a:pt x="318" y="1025"/>
                  </a:lnTo>
                  <a:lnTo>
                    <a:pt x="325" y="1031"/>
                  </a:lnTo>
                  <a:lnTo>
                    <a:pt x="332" y="1036"/>
                  </a:lnTo>
                  <a:lnTo>
                    <a:pt x="342" y="1040"/>
                  </a:lnTo>
                  <a:lnTo>
                    <a:pt x="347" y="1042"/>
                  </a:lnTo>
                  <a:lnTo>
                    <a:pt x="353" y="1042"/>
                  </a:lnTo>
                  <a:lnTo>
                    <a:pt x="358" y="1042"/>
                  </a:lnTo>
                  <a:lnTo>
                    <a:pt x="364" y="1040"/>
                  </a:lnTo>
                  <a:lnTo>
                    <a:pt x="376" y="1037"/>
                  </a:lnTo>
                  <a:lnTo>
                    <a:pt x="388" y="1033"/>
                  </a:lnTo>
                  <a:lnTo>
                    <a:pt x="393" y="1032"/>
                  </a:lnTo>
                  <a:lnTo>
                    <a:pt x="398" y="1032"/>
                  </a:lnTo>
                  <a:lnTo>
                    <a:pt x="402" y="1033"/>
                  </a:lnTo>
                  <a:lnTo>
                    <a:pt x="405" y="1035"/>
                  </a:lnTo>
                  <a:lnTo>
                    <a:pt x="407" y="1039"/>
                  </a:lnTo>
                  <a:lnTo>
                    <a:pt x="409" y="1044"/>
                  </a:lnTo>
                  <a:lnTo>
                    <a:pt x="410" y="1051"/>
                  </a:lnTo>
                  <a:lnTo>
                    <a:pt x="409" y="1062"/>
                  </a:lnTo>
                  <a:lnTo>
                    <a:pt x="408" y="1068"/>
                  </a:lnTo>
                  <a:lnTo>
                    <a:pt x="406" y="1073"/>
                  </a:lnTo>
                  <a:lnTo>
                    <a:pt x="404" y="1078"/>
                  </a:lnTo>
                  <a:lnTo>
                    <a:pt x="401" y="1082"/>
                  </a:lnTo>
                  <a:lnTo>
                    <a:pt x="398" y="1086"/>
                  </a:lnTo>
                  <a:lnTo>
                    <a:pt x="394" y="1089"/>
                  </a:lnTo>
                  <a:lnTo>
                    <a:pt x="390" y="1092"/>
                  </a:lnTo>
                  <a:lnTo>
                    <a:pt x="385" y="1095"/>
                  </a:lnTo>
                  <a:lnTo>
                    <a:pt x="374" y="1099"/>
                  </a:lnTo>
                  <a:lnTo>
                    <a:pt x="363" y="1103"/>
                  </a:lnTo>
                  <a:lnTo>
                    <a:pt x="352" y="1106"/>
                  </a:lnTo>
                  <a:lnTo>
                    <a:pt x="342" y="1109"/>
                  </a:lnTo>
                  <a:lnTo>
                    <a:pt x="325" y="1103"/>
                  </a:lnTo>
                  <a:lnTo>
                    <a:pt x="310" y="1095"/>
                  </a:lnTo>
                  <a:lnTo>
                    <a:pt x="296" y="1086"/>
                  </a:lnTo>
                  <a:lnTo>
                    <a:pt x="283" y="1076"/>
                  </a:lnTo>
                  <a:lnTo>
                    <a:pt x="272" y="1065"/>
                  </a:lnTo>
                  <a:lnTo>
                    <a:pt x="263" y="1052"/>
                  </a:lnTo>
                  <a:lnTo>
                    <a:pt x="254" y="1039"/>
                  </a:lnTo>
                  <a:lnTo>
                    <a:pt x="246" y="1026"/>
                  </a:lnTo>
                  <a:lnTo>
                    <a:pt x="239" y="1011"/>
                  </a:lnTo>
                  <a:lnTo>
                    <a:pt x="233" y="995"/>
                  </a:lnTo>
                  <a:lnTo>
                    <a:pt x="228" y="980"/>
                  </a:lnTo>
                  <a:lnTo>
                    <a:pt x="224" y="965"/>
                  </a:lnTo>
                  <a:lnTo>
                    <a:pt x="221" y="948"/>
                  </a:lnTo>
                  <a:lnTo>
                    <a:pt x="219" y="932"/>
                  </a:lnTo>
                  <a:lnTo>
                    <a:pt x="217" y="917"/>
                  </a:lnTo>
                  <a:lnTo>
                    <a:pt x="215" y="900"/>
                  </a:lnTo>
                  <a:lnTo>
                    <a:pt x="215" y="891"/>
                  </a:lnTo>
                  <a:lnTo>
                    <a:pt x="216" y="882"/>
                  </a:lnTo>
                  <a:lnTo>
                    <a:pt x="218" y="872"/>
                  </a:lnTo>
                  <a:lnTo>
                    <a:pt x="221" y="862"/>
                  </a:lnTo>
                  <a:lnTo>
                    <a:pt x="228" y="845"/>
                  </a:lnTo>
                  <a:lnTo>
                    <a:pt x="237" y="828"/>
                  </a:lnTo>
                  <a:lnTo>
                    <a:pt x="259" y="793"/>
                  </a:lnTo>
                  <a:lnTo>
                    <a:pt x="280" y="758"/>
                  </a:lnTo>
                  <a:lnTo>
                    <a:pt x="294" y="748"/>
                  </a:lnTo>
                  <a:lnTo>
                    <a:pt x="308" y="738"/>
                  </a:lnTo>
                  <a:lnTo>
                    <a:pt x="323" y="728"/>
                  </a:lnTo>
                  <a:lnTo>
                    <a:pt x="340" y="720"/>
                  </a:lnTo>
                  <a:lnTo>
                    <a:pt x="348" y="717"/>
                  </a:lnTo>
                  <a:lnTo>
                    <a:pt x="356" y="715"/>
                  </a:lnTo>
                  <a:lnTo>
                    <a:pt x="364" y="714"/>
                  </a:lnTo>
                  <a:lnTo>
                    <a:pt x="373" y="713"/>
                  </a:lnTo>
                  <a:lnTo>
                    <a:pt x="382" y="713"/>
                  </a:lnTo>
                  <a:lnTo>
                    <a:pt x="390" y="714"/>
                  </a:lnTo>
                  <a:lnTo>
                    <a:pt x="398" y="716"/>
                  </a:lnTo>
                  <a:lnTo>
                    <a:pt x="406" y="719"/>
                  </a:lnTo>
                  <a:lnTo>
                    <a:pt x="410" y="723"/>
                  </a:lnTo>
                  <a:lnTo>
                    <a:pt x="414" y="727"/>
                  </a:lnTo>
                  <a:lnTo>
                    <a:pt x="417" y="732"/>
                  </a:lnTo>
                  <a:lnTo>
                    <a:pt x="420" y="736"/>
                  </a:lnTo>
                  <a:lnTo>
                    <a:pt x="425" y="744"/>
                  </a:lnTo>
                  <a:lnTo>
                    <a:pt x="428" y="753"/>
                  </a:lnTo>
                  <a:lnTo>
                    <a:pt x="429" y="759"/>
                  </a:lnTo>
                  <a:lnTo>
                    <a:pt x="429" y="765"/>
                  </a:lnTo>
                  <a:lnTo>
                    <a:pt x="428" y="771"/>
                  </a:lnTo>
                  <a:lnTo>
                    <a:pt x="426" y="776"/>
                  </a:lnTo>
                  <a:lnTo>
                    <a:pt x="422" y="783"/>
                  </a:lnTo>
                  <a:lnTo>
                    <a:pt x="419" y="787"/>
                  </a:lnTo>
                  <a:lnTo>
                    <a:pt x="414" y="791"/>
                  </a:lnTo>
                  <a:lnTo>
                    <a:pt x="409" y="794"/>
                  </a:lnTo>
                  <a:close/>
                  <a:moveTo>
                    <a:pt x="200" y="621"/>
                  </a:moveTo>
                  <a:lnTo>
                    <a:pt x="193" y="621"/>
                  </a:lnTo>
                  <a:lnTo>
                    <a:pt x="200" y="621"/>
                  </a:lnTo>
                  <a:close/>
                </a:path>
              </a:pathLst>
            </a:custGeom>
            <a:solidFill>
              <a:srgbClr val="DA251D"/>
            </a:solidFill>
            <a:ln>
              <a:noFill/>
            </a:ln>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defRPr/>
              </a:pPr>
              <a:endParaRPr lang="zh-CN" altLang="en-US" sz="1800" kern="0" spc="300">
                <a:solidFill>
                  <a:srgbClr val="FEB80A">
                    <a:lumMod val="40000"/>
                    <a:lumOff val="60000"/>
                  </a:srgbClr>
                </a:solidFill>
                <a:latin typeface="李旭科书法" panose="02000603000000000000" pitchFamily="2" charset="-122"/>
                <a:ea typeface="李旭科书法" panose="02000603000000000000" pitchFamily="2" charset="-122"/>
              </a:endParaRPr>
            </a:p>
          </p:txBody>
        </p:sp>
      </p:grpSp>
      <p:sp>
        <p:nvSpPr>
          <p:cNvPr id="9" name="Oval 7"/>
          <p:cNvSpPr>
            <a:spLocks noChangeArrowheads="1"/>
          </p:cNvSpPr>
          <p:nvPr/>
        </p:nvSpPr>
        <p:spPr bwMode="auto">
          <a:xfrm>
            <a:off x="3198989" y="1404846"/>
            <a:ext cx="2940651" cy="2949102"/>
          </a:xfrm>
          <a:prstGeom prst="ellipse">
            <a:avLst/>
          </a:prstGeom>
          <a:noFill/>
          <a:ln w="12700" cap="flat">
            <a:solidFill>
              <a:schemeClr val="bg1">
                <a:lumMod val="50000"/>
                <a:alpha val="76000"/>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68573" tIns="34286" rIns="68573" bIns="34286" numCol="1" anchor="t" anchorCtr="0" compatLnSpc="1">
            <a:prstTxWarp prst="textNoShape">
              <a:avLst/>
            </a:prstTxWarp>
          </a:bodyPr>
          <a:lstStyle/>
          <a:p>
            <a:endParaRPr lang="zh-CN" altLang="en-US" sz="1013"/>
          </a:p>
        </p:txBody>
      </p:sp>
      <p:sp>
        <p:nvSpPr>
          <p:cNvPr id="10" name="Freeform 34"/>
          <p:cNvSpPr>
            <a:spLocks/>
          </p:cNvSpPr>
          <p:nvPr/>
        </p:nvSpPr>
        <p:spPr bwMode="auto">
          <a:xfrm>
            <a:off x="3554696" y="1788304"/>
            <a:ext cx="1021736" cy="1029479"/>
          </a:xfrm>
          <a:custGeom>
            <a:avLst/>
            <a:gdLst>
              <a:gd name="T0" fmla="*/ 33 w 66"/>
              <a:gd name="T1" fmla="*/ 0 h 66"/>
              <a:gd name="T2" fmla="*/ 66 w 66"/>
              <a:gd name="T3" fmla="*/ 33 h 66"/>
              <a:gd name="T4" fmla="*/ 64 w 66"/>
              <a:gd name="T5" fmla="*/ 46 h 66"/>
              <a:gd name="T6" fmla="*/ 50 w 66"/>
              <a:gd name="T7" fmla="*/ 36 h 66"/>
              <a:gd name="T8" fmla="*/ 50 w 66"/>
              <a:gd name="T9" fmla="*/ 33 h 66"/>
              <a:gd name="T10" fmla="*/ 33 w 66"/>
              <a:gd name="T11" fmla="*/ 16 h 66"/>
              <a:gd name="T12" fmla="*/ 16 w 66"/>
              <a:gd name="T13" fmla="*/ 33 h 66"/>
              <a:gd name="T14" fmla="*/ 33 w 66"/>
              <a:gd name="T15" fmla="*/ 50 h 66"/>
              <a:gd name="T16" fmla="*/ 34 w 66"/>
              <a:gd name="T17" fmla="*/ 50 h 66"/>
              <a:gd name="T18" fmla="*/ 34 w 66"/>
              <a:gd name="T19" fmla="*/ 51 h 66"/>
              <a:gd name="T20" fmla="*/ 42 w 66"/>
              <a:gd name="T21" fmla="*/ 65 h 66"/>
              <a:gd name="T22" fmla="*/ 33 w 66"/>
              <a:gd name="T23" fmla="*/ 66 h 66"/>
              <a:gd name="T24" fmla="*/ 0 w 66"/>
              <a:gd name="T25" fmla="*/ 33 h 66"/>
              <a:gd name="T26" fmla="*/ 33 w 66"/>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6">
                <a:moveTo>
                  <a:pt x="33" y="0"/>
                </a:moveTo>
                <a:cubicBezTo>
                  <a:pt x="51" y="0"/>
                  <a:pt x="66" y="15"/>
                  <a:pt x="66" y="33"/>
                </a:cubicBezTo>
                <a:cubicBezTo>
                  <a:pt x="66" y="38"/>
                  <a:pt x="66" y="42"/>
                  <a:pt x="64" y="46"/>
                </a:cubicBezTo>
                <a:cubicBezTo>
                  <a:pt x="62" y="40"/>
                  <a:pt x="56" y="36"/>
                  <a:pt x="50" y="36"/>
                </a:cubicBezTo>
                <a:cubicBezTo>
                  <a:pt x="50" y="35"/>
                  <a:pt x="50" y="34"/>
                  <a:pt x="50" y="33"/>
                </a:cubicBezTo>
                <a:cubicBezTo>
                  <a:pt x="50" y="24"/>
                  <a:pt x="42" y="16"/>
                  <a:pt x="33" y="16"/>
                </a:cubicBezTo>
                <a:cubicBezTo>
                  <a:pt x="24" y="16"/>
                  <a:pt x="16" y="24"/>
                  <a:pt x="16" y="33"/>
                </a:cubicBezTo>
                <a:cubicBezTo>
                  <a:pt x="16" y="42"/>
                  <a:pt x="24" y="50"/>
                  <a:pt x="33" y="50"/>
                </a:cubicBezTo>
                <a:cubicBezTo>
                  <a:pt x="34" y="50"/>
                  <a:pt x="34" y="50"/>
                  <a:pt x="34" y="50"/>
                </a:cubicBezTo>
                <a:cubicBezTo>
                  <a:pt x="34" y="50"/>
                  <a:pt x="34" y="51"/>
                  <a:pt x="34" y="51"/>
                </a:cubicBezTo>
                <a:cubicBezTo>
                  <a:pt x="34" y="57"/>
                  <a:pt x="37" y="63"/>
                  <a:pt x="42" y="65"/>
                </a:cubicBezTo>
                <a:cubicBezTo>
                  <a:pt x="39" y="66"/>
                  <a:pt x="36" y="66"/>
                  <a:pt x="33" y="66"/>
                </a:cubicBezTo>
                <a:cubicBezTo>
                  <a:pt x="15" y="66"/>
                  <a:pt x="0" y="51"/>
                  <a:pt x="0" y="33"/>
                </a:cubicBezTo>
                <a:cubicBezTo>
                  <a:pt x="0" y="15"/>
                  <a:pt x="15" y="0"/>
                  <a:pt x="33" y="0"/>
                </a:cubicBezTo>
                <a:close/>
              </a:path>
            </a:pathLst>
          </a:custGeom>
          <a:solidFill>
            <a:srgbClr val="DA251D"/>
          </a:solidFill>
          <a:ln w="4" cap="flat">
            <a:noFill/>
            <a:prstDash val="solid"/>
            <a:miter lim="800000"/>
            <a:headEnd/>
            <a:tailEnd/>
          </a:ln>
          <a:extLst/>
        </p:spPr>
        <p:txBody>
          <a:bodyPr vert="horz" wrap="square" lIns="68573" tIns="34286" rIns="68573" bIns="34286" numCol="1" anchor="t" anchorCtr="0" compatLnSpc="1">
            <a:prstTxWarp prst="textNoShape">
              <a:avLst/>
            </a:prstTxWarp>
          </a:bodyPr>
          <a:lstStyle/>
          <a:p>
            <a:endParaRPr lang="zh-CN" altLang="en-US" sz="1013" b="1"/>
          </a:p>
        </p:txBody>
      </p:sp>
      <p:sp>
        <p:nvSpPr>
          <p:cNvPr id="11" name="Freeform 35"/>
          <p:cNvSpPr>
            <a:spLocks/>
          </p:cNvSpPr>
          <p:nvPr/>
        </p:nvSpPr>
        <p:spPr bwMode="auto">
          <a:xfrm>
            <a:off x="3554696" y="2941626"/>
            <a:ext cx="1021736" cy="1037217"/>
          </a:xfrm>
          <a:custGeom>
            <a:avLst/>
            <a:gdLst>
              <a:gd name="T0" fmla="*/ 33 w 66"/>
              <a:gd name="T1" fmla="*/ 67 h 67"/>
              <a:gd name="T2" fmla="*/ 66 w 66"/>
              <a:gd name="T3" fmla="*/ 33 h 67"/>
              <a:gd name="T4" fmla="*/ 64 w 66"/>
              <a:gd name="T5" fmla="*/ 20 h 67"/>
              <a:gd name="T6" fmla="*/ 50 w 66"/>
              <a:gd name="T7" fmla="*/ 30 h 67"/>
              <a:gd name="T8" fmla="*/ 50 w 66"/>
              <a:gd name="T9" fmla="*/ 33 h 67"/>
              <a:gd name="T10" fmla="*/ 33 w 66"/>
              <a:gd name="T11" fmla="*/ 50 h 67"/>
              <a:gd name="T12" fmla="*/ 16 w 66"/>
              <a:gd name="T13" fmla="*/ 33 h 67"/>
              <a:gd name="T14" fmla="*/ 33 w 66"/>
              <a:gd name="T15" fmla="*/ 17 h 67"/>
              <a:gd name="T16" fmla="*/ 34 w 66"/>
              <a:gd name="T17" fmla="*/ 17 h 67"/>
              <a:gd name="T18" fmla="*/ 34 w 66"/>
              <a:gd name="T19" fmla="*/ 15 h 67"/>
              <a:gd name="T20" fmla="*/ 42 w 66"/>
              <a:gd name="T21" fmla="*/ 1 h 67"/>
              <a:gd name="T22" fmla="*/ 33 w 66"/>
              <a:gd name="T23" fmla="*/ 0 h 67"/>
              <a:gd name="T24" fmla="*/ 0 w 66"/>
              <a:gd name="T25" fmla="*/ 33 h 67"/>
              <a:gd name="T26" fmla="*/ 33 w 66"/>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7">
                <a:moveTo>
                  <a:pt x="33" y="67"/>
                </a:moveTo>
                <a:cubicBezTo>
                  <a:pt x="51" y="67"/>
                  <a:pt x="66" y="52"/>
                  <a:pt x="66" y="33"/>
                </a:cubicBezTo>
                <a:cubicBezTo>
                  <a:pt x="66" y="29"/>
                  <a:pt x="66" y="24"/>
                  <a:pt x="64" y="20"/>
                </a:cubicBezTo>
                <a:cubicBezTo>
                  <a:pt x="62" y="26"/>
                  <a:pt x="56" y="30"/>
                  <a:pt x="50" y="30"/>
                </a:cubicBezTo>
                <a:cubicBezTo>
                  <a:pt x="50" y="31"/>
                  <a:pt x="50" y="32"/>
                  <a:pt x="50" y="33"/>
                </a:cubicBezTo>
                <a:cubicBezTo>
                  <a:pt x="50" y="43"/>
                  <a:pt x="42" y="50"/>
                  <a:pt x="33" y="50"/>
                </a:cubicBezTo>
                <a:cubicBezTo>
                  <a:pt x="24" y="50"/>
                  <a:pt x="16" y="43"/>
                  <a:pt x="16" y="33"/>
                </a:cubicBezTo>
                <a:cubicBezTo>
                  <a:pt x="16" y="24"/>
                  <a:pt x="24" y="17"/>
                  <a:pt x="33" y="17"/>
                </a:cubicBezTo>
                <a:cubicBezTo>
                  <a:pt x="34" y="17"/>
                  <a:pt x="34" y="17"/>
                  <a:pt x="34" y="17"/>
                </a:cubicBezTo>
                <a:cubicBezTo>
                  <a:pt x="34" y="16"/>
                  <a:pt x="34" y="16"/>
                  <a:pt x="34" y="15"/>
                </a:cubicBezTo>
                <a:cubicBezTo>
                  <a:pt x="34" y="9"/>
                  <a:pt x="37" y="4"/>
                  <a:pt x="42" y="1"/>
                </a:cubicBezTo>
                <a:cubicBezTo>
                  <a:pt x="39" y="0"/>
                  <a:pt x="36" y="0"/>
                  <a:pt x="33" y="0"/>
                </a:cubicBezTo>
                <a:cubicBezTo>
                  <a:pt x="15" y="0"/>
                  <a:pt x="0" y="15"/>
                  <a:pt x="0" y="33"/>
                </a:cubicBezTo>
                <a:cubicBezTo>
                  <a:pt x="0" y="52"/>
                  <a:pt x="15" y="67"/>
                  <a:pt x="33" y="67"/>
                </a:cubicBezTo>
                <a:close/>
              </a:path>
            </a:pathLst>
          </a:custGeom>
          <a:solidFill>
            <a:srgbClr val="DA251D"/>
          </a:solidFill>
          <a:ln w="4" cap="flat">
            <a:noFill/>
            <a:prstDash val="solid"/>
            <a:miter lim="800000"/>
            <a:headEnd/>
            <a:tailEnd/>
          </a:ln>
          <a:extLst/>
        </p:spPr>
        <p:txBody>
          <a:bodyPr vert="horz" wrap="square" lIns="68573" tIns="34286" rIns="68573" bIns="34286" numCol="1" anchor="t" anchorCtr="0" compatLnSpc="1">
            <a:prstTxWarp prst="textNoShape">
              <a:avLst/>
            </a:prstTxWarp>
          </a:bodyPr>
          <a:lstStyle/>
          <a:p>
            <a:endParaRPr lang="zh-CN" altLang="en-US" sz="1013" b="1"/>
          </a:p>
        </p:txBody>
      </p:sp>
      <p:sp>
        <p:nvSpPr>
          <p:cNvPr id="12" name="Freeform 37"/>
          <p:cNvSpPr>
            <a:spLocks/>
          </p:cNvSpPr>
          <p:nvPr/>
        </p:nvSpPr>
        <p:spPr bwMode="auto">
          <a:xfrm>
            <a:off x="4746718" y="1788304"/>
            <a:ext cx="1037217" cy="1029479"/>
          </a:xfrm>
          <a:custGeom>
            <a:avLst/>
            <a:gdLst>
              <a:gd name="T0" fmla="*/ 34 w 67"/>
              <a:gd name="T1" fmla="*/ 0 h 66"/>
              <a:gd name="T2" fmla="*/ 0 w 67"/>
              <a:gd name="T3" fmla="*/ 33 h 66"/>
              <a:gd name="T4" fmla="*/ 3 w 67"/>
              <a:gd name="T5" fmla="*/ 46 h 66"/>
              <a:gd name="T6" fmla="*/ 17 w 67"/>
              <a:gd name="T7" fmla="*/ 36 h 66"/>
              <a:gd name="T8" fmla="*/ 17 w 67"/>
              <a:gd name="T9" fmla="*/ 33 h 66"/>
              <a:gd name="T10" fmla="*/ 34 w 67"/>
              <a:gd name="T11" fmla="*/ 16 h 66"/>
              <a:gd name="T12" fmla="*/ 51 w 67"/>
              <a:gd name="T13" fmla="*/ 33 h 66"/>
              <a:gd name="T14" fmla="*/ 34 w 67"/>
              <a:gd name="T15" fmla="*/ 50 h 66"/>
              <a:gd name="T16" fmla="*/ 33 w 67"/>
              <a:gd name="T17" fmla="*/ 50 h 66"/>
              <a:gd name="T18" fmla="*/ 33 w 67"/>
              <a:gd name="T19" fmla="*/ 51 h 66"/>
              <a:gd name="T20" fmla="*/ 24 w 67"/>
              <a:gd name="T21" fmla="*/ 65 h 66"/>
              <a:gd name="T22" fmla="*/ 34 w 67"/>
              <a:gd name="T23" fmla="*/ 66 h 66"/>
              <a:gd name="T24" fmla="*/ 67 w 67"/>
              <a:gd name="T25" fmla="*/ 33 h 66"/>
              <a:gd name="T26" fmla="*/ 34 w 67"/>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34" y="0"/>
                </a:moveTo>
                <a:cubicBezTo>
                  <a:pt x="15" y="0"/>
                  <a:pt x="0" y="15"/>
                  <a:pt x="0" y="33"/>
                </a:cubicBezTo>
                <a:cubicBezTo>
                  <a:pt x="0" y="38"/>
                  <a:pt x="1" y="42"/>
                  <a:pt x="3" y="46"/>
                </a:cubicBezTo>
                <a:cubicBezTo>
                  <a:pt x="5" y="40"/>
                  <a:pt x="11" y="36"/>
                  <a:pt x="17" y="36"/>
                </a:cubicBezTo>
                <a:cubicBezTo>
                  <a:pt x="17" y="35"/>
                  <a:pt x="17" y="34"/>
                  <a:pt x="17" y="33"/>
                </a:cubicBezTo>
                <a:cubicBezTo>
                  <a:pt x="17" y="24"/>
                  <a:pt x="24" y="16"/>
                  <a:pt x="34" y="16"/>
                </a:cubicBezTo>
                <a:cubicBezTo>
                  <a:pt x="43" y="16"/>
                  <a:pt x="51" y="24"/>
                  <a:pt x="51" y="33"/>
                </a:cubicBezTo>
                <a:cubicBezTo>
                  <a:pt x="51" y="42"/>
                  <a:pt x="43" y="50"/>
                  <a:pt x="34" y="50"/>
                </a:cubicBezTo>
                <a:cubicBezTo>
                  <a:pt x="33" y="50"/>
                  <a:pt x="33" y="50"/>
                  <a:pt x="33" y="50"/>
                </a:cubicBezTo>
                <a:cubicBezTo>
                  <a:pt x="33" y="50"/>
                  <a:pt x="33" y="51"/>
                  <a:pt x="33" y="51"/>
                </a:cubicBezTo>
                <a:cubicBezTo>
                  <a:pt x="33" y="57"/>
                  <a:pt x="29" y="63"/>
                  <a:pt x="24" y="65"/>
                </a:cubicBezTo>
                <a:cubicBezTo>
                  <a:pt x="27" y="66"/>
                  <a:pt x="30" y="66"/>
                  <a:pt x="34" y="66"/>
                </a:cubicBezTo>
                <a:cubicBezTo>
                  <a:pt x="52" y="66"/>
                  <a:pt x="67" y="51"/>
                  <a:pt x="67" y="33"/>
                </a:cubicBezTo>
                <a:cubicBezTo>
                  <a:pt x="67" y="15"/>
                  <a:pt x="52" y="0"/>
                  <a:pt x="34" y="0"/>
                </a:cubicBezTo>
                <a:close/>
              </a:path>
            </a:pathLst>
          </a:custGeom>
          <a:solidFill>
            <a:srgbClr val="DA251D"/>
          </a:solidFill>
          <a:ln w="4" cap="flat">
            <a:noFill/>
            <a:prstDash val="solid"/>
            <a:miter lim="800000"/>
            <a:headEnd/>
            <a:tailEnd/>
          </a:ln>
          <a:extLst/>
        </p:spPr>
        <p:txBody>
          <a:bodyPr vert="horz" wrap="square" lIns="68573" tIns="34286" rIns="68573" bIns="34286" numCol="1" anchor="t" anchorCtr="0" compatLnSpc="1">
            <a:prstTxWarp prst="textNoShape">
              <a:avLst/>
            </a:prstTxWarp>
          </a:bodyPr>
          <a:lstStyle/>
          <a:p>
            <a:endParaRPr lang="zh-CN" altLang="en-US" sz="1013" b="1"/>
          </a:p>
        </p:txBody>
      </p:sp>
      <p:sp>
        <p:nvSpPr>
          <p:cNvPr id="13" name="Freeform 39"/>
          <p:cNvSpPr>
            <a:spLocks/>
          </p:cNvSpPr>
          <p:nvPr/>
        </p:nvSpPr>
        <p:spPr bwMode="auto">
          <a:xfrm>
            <a:off x="4746718" y="2941626"/>
            <a:ext cx="1037217" cy="1037217"/>
          </a:xfrm>
          <a:custGeom>
            <a:avLst/>
            <a:gdLst>
              <a:gd name="T0" fmla="*/ 34 w 67"/>
              <a:gd name="T1" fmla="*/ 67 h 67"/>
              <a:gd name="T2" fmla="*/ 0 w 67"/>
              <a:gd name="T3" fmla="*/ 33 h 67"/>
              <a:gd name="T4" fmla="*/ 3 w 67"/>
              <a:gd name="T5" fmla="*/ 20 h 67"/>
              <a:gd name="T6" fmla="*/ 17 w 67"/>
              <a:gd name="T7" fmla="*/ 30 h 67"/>
              <a:gd name="T8" fmla="*/ 17 w 67"/>
              <a:gd name="T9" fmla="*/ 33 h 67"/>
              <a:gd name="T10" fmla="*/ 34 w 67"/>
              <a:gd name="T11" fmla="*/ 50 h 67"/>
              <a:gd name="T12" fmla="*/ 51 w 67"/>
              <a:gd name="T13" fmla="*/ 33 h 67"/>
              <a:gd name="T14" fmla="*/ 34 w 67"/>
              <a:gd name="T15" fmla="*/ 17 h 67"/>
              <a:gd name="T16" fmla="*/ 33 w 67"/>
              <a:gd name="T17" fmla="*/ 17 h 67"/>
              <a:gd name="T18" fmla="*/ 33 w 67"/>
              <a:gd name="T19" fmla="*/ 15 h 67"/>
              <a:gd name="T20" fmla="*/ 24 w 67"/>
              <a:gd name="T21" fmla="*/ 1 h 67"/>
              <a:gd name="T22" fmla="*/ 34 w 67"/>
              <a:gd name="T23" fmla="*/ 0 h 67"/>
              <a:gd name="T24" fmla="*/ 67 w 67"/>
              <a:gd name="T25" fmla="*/ 33 h 67"/>
              <a:gd name="T26" fmla="*/ 34 w 67"/>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7">
                <a:moveTo>
                  <a:pt x="34" y="67"/>
                </a:moveTo>
                <a:cubicBezTo>
                  <a:pt x="15" y="67"/>
                  <a:pt x="0" y="52"/>
                  <a:pt x="0" y="33"/>
                </a:cubicBezTo>
                <a:cubicBezTo>
                  <a:pt x="0" y="29"/>
                  <a:pt x="1" y="24"/>
                  <a:pt x="3" y="20"/>
                </a:cubicBezTo>
                <a:cubicBezTo>
                  <a:pt x="5" y="26"/>
                  <a:pt x="11" y="30"/>
                  <a:pt x="17" y="30"/>
                </a:cubicBezTo>
                <a:cubicBezTo>
                  <a:pt x="17" y="31"/>
                  <a:pt x="17" y="32"/>
                  <a:pt x="17" y="33"/>
                </a:cubicBezTo>
                <a:cubicBezTo>
                  <a:pt x="17" y="43"/>
                  <a:pt x="24" y="50"/>
                  <a:pt x="34" y="50"/>
                </a:cubicBezTo>
                <a:cubicBezTo>
                  <a:pt x="43" y="50"/>
                  <a:pt x="51" y="43"/>
                  <a:pt x="51" y="33"/>
                </a:cubicBezTo>
                <a:cubicBezTo>
                  <a:pt x="51" y="24"/>
                  <a:pt x="43" y="17"/>
                  <a:pt x="34" y="17"/>
                </a:cubicBezTo>
                <a:cubicBezTo>
                  <a:pt x="33" y="17"/>
                  <a:pt x="33" y="17"/>
                  <a:pt x="33" y="17"/>
                </a:cubicBezTo>
                <a:cubicBezTo>
                  <a:pt x="33" y="16"/>
                  <a:pt x="33" y="16"/>
                  <a:pt x="33" y="15"/>
                </a:cubicBezTo>
                <a:cubicBezTo>
                  <a:pt x="33" y="9"/>
                  <a:pt x="29" y="4"/>
                  <a:pt x="24" y="1"/>
                </a:cubicBezTo>
                <a:cubicBezTo>
                  <a:pt x="27" y="0"/>
                  <a:pt x="30" y="0"/>
                  <a:pt x="34" y="0"/>
                </a:cubicBezTo>
                <a:cubicBezTo>
                  <a:pt x="52" y="0"/>
                  <a:pt x="67" y="15"/>
                  <a:pt x="67" y="33"/>
                </a:cubicBezTo>
                <a:cubicBezTo>
                  <a:pt x="67" y="52"/>
                  <a:pt x="52" y="67"/>
                  <a:pt x="34" y="67"/>
                </a:cubicBezTo>
                <a:close/>
              </a:path>
            </a:pathLst>
          </a:custGeom>
          <a:solidFill>
            <a:srgbClr val="DA251D"/>
          </a:solidFill>
          <a:ln w="4" cap="flat">
            <a:noFill/>
            <a:prstDash val="solid"/>
            <a:miter lim="800000"/>
            <a:headEnd/>
            <a:tailEnd/>
          </a:ln>
          <a:extLst/>
        </p:spPr>
        <p:txBody>
          <a:bodyPr vert="horz" wrap="square" lIns="68573" tIns="34286" rIns="68573" bIns="34286" numCol="1" anchor="t" anchorCtr="0" compatLnSpc="1">
            <a:prstTxWarp prst="textNoShape">
              <a:avLst/>
            </a:prstTxWarp>
          </a:bodyPr>
          <a:lstStyle/>
          <a:p>
            <a:endParaRPr lang="zh-CN" altLang="en-US" sz="1013" b="1"/>
          </a:p>
        </p:txBody>
      </p:sp>
      <p:grpSp>
        <p:nvGrpSpPr>
          <p:cNvPr id="14" name="组合 13"/>
          <p:cNvGrpSpPr/>
          <p:nvPr/>
        </p:nvGrpSpPr>
        <p:grpSpPr>
          <a:xfrm>
            <a:off x="4112004" y="2384319"/>
            <a:ext cx="468278" cy="402727"/>
            <a:chOff x="5481877" y="3723806"/>
            <a:chExt cx="624371" cy="536968"/>
          </a:xfrm>
        </p:grpSpPr>
        <p:sp>
          <p:nvSpPr>
            <p:cNvPr id="15" name="Oval 32"/>
            <p:cNvSpPr>
              <a:spLocks noChangeArrowheads="1"/>
            </p:cNvSpPr>
            <p:nvPr/>
          </p:nvSpPr>
          <p:spPr bwMode="auto">
            <a:xfrm>
              <a:off x="5481877" y="3723806"/>
              <a:ext cx="536669" cy="536669"/>
            </a:xfrm>
            <a:prstGeom prst="ellipse">
              <a:avLst/>
            </a:prstGeom>
            <a:solidFill>
              <a:schemeClr val="bg1">
                <a:lumMod val="50000"/>
              </a:schemeClr>
            </a:solidFill>
            <a:ln w="9525">
              <a:noFill/>
              <a:round/>
              <a:headEnd/>
              <a:tailEnd/>
            </a:ln>
            <a:extLst/>
          </p:spPr>
          <p:txBody>
            <a:bodyPr vert="horz" wrap="square" lIns="68580" tIns="34290" rIns="68580" bIns="34290" numCol="1" anchor="t" anchorCtr="0" compatLnSpc="1">
              <a:prstTxWarp prst="textNoShape">
                <a:avLst/>
              </a:prstTxWarp>
            </a:bodyPr>
            <a:lstStyle/>
            <a:p>
              <a:endParaRPr lang="zh-CN" altLang="en-US" sz="1013" b="1" dirty="0"/>
            </a:p>
          </p:txBody>
        </p:sp>
        <p:sp>
          <p:nvSpPr>
            <p:cNvPr id="16" name="Oval 33"/>
            <p:cNvSpPr>
              <a:spLocks noChangeArrowheads="1"/>
            </p:cNvSpPr>
            <p:nvPr/>
          </p:nvSpPr>
          <p:spPr bwMode="auto">
            <a:xfrm>
              <a:off x="5481877" y="3723806"/>
              <a:ext cx="536669" cy="536669"/>
            </a:xfrm>
            <a:prstGeom prst="ellipse">
              <a:avLst/>
            </a:prstGeom>
            <a:noFill/>
            <a:ln w="4"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sz="1013" b="1"/>
            </a:p>
          </p:txBody>
        </p:sp>
        <p:sp>
          <p:nvSpPr>
            <p:cNvPr id="17" name="TextBox 157"/>
            <p:cNvSpPr txBox="1"/>
            <p:nvPr/>
          </p:nvSpPr>
          <p:spPr>
            <a:xfrm>
              <a:off x="5523450" y="3768333"/>
              <a:ext cx="582798" cy="492441"/>
            </a:xfrm>
            <a:prstGeom prst="rect">
              <a:avLst/>
            </a:prstGeom>
            <a:noFill/>
          </p:spPr>
          <p:txBody>
            <a:bodyPr wrap="square" rtlCol="0">
              <a:spAutoFit/>
            </a:bodyPr>
            <a:lstStyle/>
            <a:p>
              <a:r>
                <a:rPr lang="en-US" altLang="zh-CN" sz="1800" spc="-113" dirty="0">
                  <a:solidFill>
                    <a:schemeClr val="bg1"/>
                  </a:solidFill>
                  <a:latin typeface="方正大黑_GBK" pitchFamily="65" charset="-122"/>
                  <a:ea typeface="方正大黑_GBK" pitchFamily="65" charset="-122"/>
                </a:rPr>
                <a:t>01</a:t>
              </a:r>
              <a:endParaRPr lang="zh-CN" altLang="en-US" sz="1800" spc="-113" dirty="0">
                <a:solidFill>
                  <a:schemeClr val="bg1"/>
                </a:solidFill>
                <a:latin typeface="方正大黑_GBK" pitchFamily="65" charset="-122"/>
                <a:ea typeface="方正大黑_GBK" pitchFamily="65" charset="-122"/>
              </a:endParaRPr>
            </a:p>
          </p:txBody>
        </p:sp>
      </p:grpSp>
      <p:grpSp>
        <p:nvGrpSpPr>
          <p:cNvPr id="18" name="组合 17"/>
          <p:cNvGrpSpPr/>
          <p:nvPr/>
        </p:nvGrpSpPr>
        <p:grpSpPr>
          <a:xfrm>
            <a:off x="4808642" y="2384323"/>
            <a:ext cx="456685" cy="406983"/>
            <a:chOff x="6410728" y="3723806"/>
            <a:chExt cx="608913" cy="542642"/>
          </a:xfrm>
        </p:grpSpPr>
        <p:sp>
          <p:nvSpPr>
            <p:cNvPr id="19" name="Oval 38"/>
            <p:cNvSpPr>
              <a:spLocks noChangeArrowheads="1"/>
            </p:cNvSpPr>
            <p:nvPr/>
          </p:nvSpPr>
          <p:spPr bwMode="auto">
            <a:xfrm>
              <a:off x="6410728" y="3723806"/>
              <a:ext cx="536669" cy="536669"/>
            </a:xfrm>
            <a:prstGeom prst="ellipse">
              <a:avLst/>
            </a:prstGeom>
            <a:solidFill>
              <a:schemeClr val="bg1">
                <a:lumMod val="50000"/>
              </a:schemeClr>
            </a:solidFill>
            <a:ln w="4" cap="flat">
              <a:noFill/>
              <a:prstDash val="solid"/>
              <a:miter lim="800000"/>
              <a:headEnd/>
              <a:tailEnd/>
            </a:ln>
            <a:extLst/>
          </p:spPr>
          <p:txBody>
            <a:bodyPr vert="horz" wrap="square" lIns="68580" tIns="34290" rIns="68580" bIns="34290" numCol="1" anchor="t" anchorCtr="0" compatLnSpc="1">
              <a:prstTxWarp prst="textNoShape">
                <a:avLst/>
              </a:prstTxWarp>
            </a:bodyPr>
            <a:lstStyle/>
            <a:p>
              <a:endParaRPr lang="zh-CN" altLang="en-US" sz="1013" b="1"/>
            </a:p>
          </p:txBody>
        </p:sp>
        <p:sp>
          <p:nvSpPr>
            <p:cNvPr id="20" name="TextBox 160"/>
            <p:cNvSpPr txBox="1"/>
            <p:nvPr/>
          </p:nvSpPr>
          <p:spPr>
            <a:xfrm>
              <a:off x="6436843" y="3774007"/>
              <a:ext cx="582798" cy="492441"/>
            </a:xfrm>
            <a:prstGeom prst="rect">
              <a:avLst/>
            </a:prstGeom>
            <a:noFill/>
          </p:spPr>
          <p:txBody>
            <a:bodyPr wrap="square" rtlCol="0">
              <a:spAutoFit/>
            </a:bodyPr>
            <a:lstStyle/>
            <a:p>
              <a:r>
                <a:rPr lang="en-US" altLang="zh-CN" sz="1800" spc="-113" dirty="0">
                  <a:solidFill>
                    <a:schemeClr val="bg1"/>
                  </a:solidFill>
                  <a:latin typeface="方正大黑_GBK" pitchFamily="65" charset="-122"/>
                  <a:ea typeface="方正大黑_GBK" pitchFamily="65" charset="-122"/>
                </a:rPr>
                <a:t>02</a:t>
              </a:r>
              <a:endParaRPr lang="zh-CN" altLang="en-US" sz="1800" spc="-113" dirty="0">
                <a:solidFill>
                  <a:schemeClr val="bg1"/>
                </a:solidFill>
                <a:latin typeface="方正大黑_GBK" pitchFamily="65" charset="-122"/>
                <a:ea typeface="方正大黑_GBK" pitchFamily="65" charset="-122"/>
              </a:endParaRPr>
            </a:p>
          </p:txBody>
        </p:sp>
      </p:grpSp>
      <p:grpSp>
        <p:nvGrpSpPr>
          <p:cNvPr id="21" name="组合 20"/>
          <p:cNvGrpSpPr/>
          <p:nvPr/>
        </p:nvGrpSpPr>
        <p:grpSpPr>
          <a:xfrm>
            <a:off x="4808642" y="2972590"/>
            <a:ext cx="456685" cy="402502"/>
            <a:chOff x="6410728" y="4508169"/>
            <a:chExt cx="608913" cy="536669"/>
          </a:xfrm>
        </p:grpSpPr>
        <p:sp>
          <p:nvSpPr>
            <p:cNvPr id="22" name="Oval 40"/>
            <p:cNvSpPr>
              <a:spLocks noChangeArrowheads="1"/>
            </p:cNvSpPr>
            <p:nvPr/>
          </p:nvSpPr>
          <p:spPr bwMode="auto">
            <a:xfrm>
              <a:off x="6410728" y="4508169"/>
              <a:ext cx="536669" cy="536669"/>
            </a:xfrm>
            <a:prstGeom prst="ellipse">
              <a:avLst/>
            </a:prstGeom>
            <a:solidFill>
              <a:schemeClr val="bg1">
                <a:lumMod val="50000"/>
              </a:schemeClr>
            </a:solidFill>
            <a:ln w="4" cap="flat">
              <a:noFill/>
              <a:prstDash val="solid"/>
              <a:miter lim="800000"/>
              <a:headEnd/>
              <a:tailEnd/>
            </a:ln>
            <a:extLst/>
          </p:spPr>
          <p:txBody>
            <a:bodyPr vert="horz" wrap="square" lIns="68580" tIns="34290" rIns="68580" bIns="34290" numCol="1" anchor="t" anchorCtr="0" compatLnSpc="1">
              <a:prstTxWarp prst="textNoShape">
                <a:avLst/>
              </a:prstTxWarp>
            </a:bodyPr>
            <a:lstStyle/>
            <a:p>
              <a:endParaRPr lang="zh-CN" altLang="en-US" sz="1013" b="1"/>
            </a:p>
          </p:txBody>
        </p:sp>
        <p:sp>
          <p:nvSpPr>
            <p:cNvPr id="23" name="TextBox 163"/>
            <p:cNvSpPr txBox="1"/>
            <p:nvPr/>
          </p:nvSpPr>
          <p:spPr>
            <a:xfrm>
              <a:off x="6436843" y="4545670"/>
              <a:ext cx="582798" cy="492442"/>
            </a:xfrm>
            <a:prstGeom prst="rect">
              <a:avLst/>
            </a:prstGeom>
            <a:noFill/>
          </p:spPr>
          <p:txBody>
            <a:bodyPr wrap="square" rtlCol="0">
              <a:spAutoFit/>
            </a:bodyPr>
            <a:lstStyle/>
            <a:p>
              <a:r>
                <a:rPr lang="en-US" altLang="zh-CN" sz="1800" spc="-113" dirty="0">
                  <a:solidFill>
                    <a:schemeClr val="bg1"/>
                  </a:solidFill>
                  <a:latin typeface="方正大黑_GBK" pitchFamily="65" charset="-122"/>
                  <a:ea typeface="方正大黑_GBK" pitchFamily="65" charset="-122"/>
                </a:rPr>
                <a:t>03</a:t>
              </a:r>
              <a:endParaRPr lang="zh-CN" altLang="en-US" sz="1800" spc="-113" dirty="0">
                <a:solidFill>
                  <a:schemeClr val="bg1"/>
                </a:solidFill>
                <a:latin typeface="方正大黑_GBK" pitchFamily="65" charset="-122"/>
                <a:ea typeface="方正大黑_GBK" pitchFamily="65" charset="-122"/>
              </a:endParaRPr>
            </a:p>
          </p:txBody>
        </p:sp>
      </p:grpSp>
      <p:grpSp>
        <p:nvGrpSpPr>
          <p:cNvPr id="24" name="组合 23"/>
          <p:cNvGrpSpPr/>
          <p:nvPr/>
        </p:nvGrpSpPr>
        <p:grpSpPr>
          <a:xfrm>
            <a:off x="4112003" y="2972590"/>
            <a:ext cx="464429" cy="402502"/>
            <a:chOff x="5481877" y="4508169"/>
            <a:chExt cx="619238" cy="536669"/>
          </a:xfrm>
        </p:grpSpPr>
        <p:sp>
          <p:nvSpPr>
            <p:cNvPr id="25" name="Oval 36"/>
            <p:cNvSpPr>
              <a:spLocks noChangeArrowheads="1"/>
            </p:cNvSpPr>
            <p:nvPr/>
          </p:nvSpPr>
          <p:spPr bwMode="auto">
            <a:xfrm>
              <a:off x="5481877" y="4508169"/>
              <a:ext cx="536669" cy="536669"/>
            </a:xfrm>
            <a:prstGeom prst="ellipse">
              <a:avLst/>
            </a:prstGeom>
            <a:solidFill>
              <a:schemeClr val="bg1">
                <a:lumMod val="50000"/>
              </a:schemeClr>
            </a:solidFill>
            <a:ln w="4" cap="flat">
              <a:noFill/>
              <a:prstDash val="solid"/>
              <a:miter lim="800000"/>
              <a:headEnd/>
              <a:tailEnd/>
            </a:ln>
            <a:extLst/>
          </p:spPr>
          <p:txBody>
            <a:bodyPr vert="horz" wrap="square" lIns="68580" tIns="34290" rIns="68580" bIns="34290" numCol="1" anchor="t" anchorCtr="0" compatLnSpc="1">
              <a:prstTxWarp prst="textNoShape">
                <a:avLst/>
              </a:prstTxWarp>
            </a:bodyPr>
            <a:lstStyle/>
            <a:p>
              <a:endParaRPr lang="zh-CN" altLang="en-US" sz="1013" b="1"/>
            </a:p>
          </p:txBody>
        </p:sp>
        <p:sp>
          <p:nvSpPr>
            <p:cNvPr id="26" name="TextBox 166"/>
            <p:cNvSpPr txBox="1"/>
            <p:nvPr/>
          </p:nvSpPr>
          <p:spPr>
            <a:xfrm>
              <a:off x="5518317" y="4545670"/>
              <a:ext cx="582798" cy="492442"/>
            </a:xfrm>
            <a:prstGeom prst="rect">
              <a:avLst/>
            </a:prstGeom>
            <a:noFill/>
          </p:spPr>
          <p:txBody>
            <a:bodyPr wrap="square" rtlCol="0">
              <a:spAutoFit/>
            </a:bodyPr>
            <a:lstStyle/>
            <a:p>
              <a:r>
                <a:rPr lang="en-US" altLang="zh-CN" sz="1800" spc="-113" dirty="0">
                  <a:solidFill>
                    <a:schemeClr val="bg1"/>
                  </a:solidFill>
                  <a:latin typeface="方正大黑_GBK" pitchFamily="65" charset="-122"/>
                  <a:ea typeface="方正大黑_GBK" pitchFamily="65" charset="-122"/>
                </a:rPr>
                <a:t>04</a:t>
              </a:r>
              <a:endParaRPr lang="zh-CN" altLang="en-US" sz="1800" spc="-113" dirty="0">
                <a:solidFill>
                  <a:schemeClr val="bg1"/>
                </a:solidFill>
                <a:latin typeface="方正大黑_GBK" pitchFamily="65" charset="-122"/>
                <a:ea typeface="方正大黑_GBK" pitchFamily="65" charset="-122"/>
              </a:endParaRPr>
            </a:p>
          </p:txBody>
        </p:sp>
      </p:grpSp>
      <p:sp>
        <p:nvSpPr>
          <p:cNvPr id="27" name="TextBox 167"/>
          <p:cNvSpPr txBox="1"/>
          <p:nvPr/>
        </p:nvSpPr>
        <p:spPr>
          <a:xfrm>
            <a:off x="6693401" y="2074651"/>
            <a:ext cx="1674186" cy="429340"/>
          </a:xfrm>
          <a:prstGeom prst="rect">
            <a:avLst/>
          </a:prstGeom>
          <a:noFill/>
        </p:spPr>
        <p:txBody>
          <a:bodyPr wrap="square" lIns="68573" tIns="34286" rIns="68573" bIns="34286" rtlCol="0">
            <a:spAutoFit/>
          </a:bodyPr>
          <a:lstStyle/>
          <a:p>
            <a:pPr>
              <a:lnSpc>
                <a:spcPct val="130000"/>
              </a:lnSpc>
            </a:pPr>
            <a:r>
              <a:rPr lang="zh-CN" altLang="en-US" sz="900" dirty="0">
                <a:solidFill>
                  <a:schemeClr val="tx1">
                    <a:lumMod val="95000"/>
                    <a:lumOff val="5000"/>
                  </a:schemeClr>
                </a:solidFill>
                <a:latin typeface="微软雅黑" pitchFamily="34" charset="-122"/>
                <a:ea typeface="微软雅黑" pitchFamily="34" charset="-122"/>
              </a:rPr>
              <a:t>您的内容打在这里，或者通过复制您的文本后</a:t>
            </a:r>
          </a:p>
        </p:txBody>
      </p:sp>
      <p:sp>
        <p:nvSpPr>
          <p:cNvPr id="28" name="TextBox 168"/>
          <p:cNvSpPr txBox="1"/>
          <p:nvPr/>
        </p:nvSpPr>
        <p:spPr>
          <a:xfrm>
            <a:off x="6670014" y="1738110"/>
            <a:ext cx="926323" cy="346249"/>
          </a:xfrm>
          <a:prstGeom prst="rect">
            <a:avLst/>
          </a:prstGeom>
          <a:noFill/>
        </p:spPr>
        <p:txBody>
          <a:bodyPr wrap="square" lIns="68573" tIns="0" rIns="68573" bIns="0" rtlCol="0" anchor="t">
            <a:spAutoFit/>
          </a:bodyPr>
          <a:lstStyle/>
          <a:p>
            <a:pPr>
              <a:lnSpc>
                <a:spcPct val="150000"/>
              </a:lnSpc>
            </a:pPr>
            <a:r>
              <a:rPr lang="zh-CN" altLang="en-US" sz="1500" dirty="0">
                <a:solidFill>
                  <a:srgbClr val="CB1B3D"/>
                </a:solidFill>
                <a:latin typeface="微软雅黑" pitchFamily="34" charset="-122"/>
                <a:ea typeface="微软雅黑" pitchFamily="34" charset="-122"/>
                <a:cs typeface="华文黑体" pitchFamily="2" charset="-122"/>
              </a:rPr>
              <a:t>添加标题</a:t>
            </a:r>
          </a:p>
        </p:txBody>
      </p:sp>
      <p:grpSp>
        <p:nvGrpSpPr>
          <p:cNvPr id="29" name="组合 28"/>
          <p:cNvGrpSpPr/>
          <p:nvPr/>
        </p:nvGrpSpPr>
        <p:grpSpPr>
          <a:xfrm flipH="1">
            <a:off x="5965173" y="1906426"/>
            <a:ext cx="672809" cy="349229"/>
            <a:chOff x="10968080" y="2834540"/>
            <a:chExt cx="1020324" cy="465639"/>
          </a:xfrm>
        </p:grpSpPr>
        <p:grpSp>
          <p:nvGrpSpPr>
            <p:cNvPr id="30" name="组合 29"/>
            <p:cNvGrpSpPr/>
            <p:nvPr/>
          </p:nvGrpSpPr>
          <p:grpSpPr>
            <a:xfrm flipH="1" flipV="1">
              <a:off x="10968082" y="3062876"/>
              <a:ext cx="1020322" cy="129707"/>
              <a:chOff x="3407502" y="4686698"/>
              <a:chExt cx="1055154" cy="60148"/>
            </a:xfrm>
          </p:grpSpPr>
          <p:cxnSp>
            <p:nvCxnSpPr>
              <p:cNvPr id="34" name="直接连接符 33"/>
              <p:cNvCxnSpPr/>
              <p:nvPr/>
            </p:nvCxnSpPr>
            <p:spPr>
              <a:xfrm>
                <a:off x="3407502" y="4686698"/>
                <a:ext cx="140752" cy="601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548256" y="4746846"/>
                <a:ext cx="9144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a:xfrm>
              <a:off x="10968080" y="2834540"/>
              <a:ext cx="45720" cy="465639"/>
              <a:chOff x="3034140" y="2463978"/>
              <a:chExt cx="45720" cy="465639"/>
            </a:xfrm>
          </p:grpSpPr>
          <p:cxnSp>
            <p:nvCxnSpPr>
              <p:cNvPr id="32" name="直接连接符 31"/>
              <p:cNvCxnSpPr/>
              <p:nvPr/>
            </p:nvCxnSpPr>
            <p:spPr>
              <a:xfrm>
                <a:off x="3058867" y="2463978"/>
                <a:ext cx="0" cy="46563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 name="椭圆 32"/>
              <p:cNvSpPr/>
              <p:nvPr/>
            </p:nvSpPr>
            <p:spPr>
              <a:xfrm>
                <a:off x="3034140" y="2666319"/>
                <a:ext cx="45720" cy="45720"/>
              </a:xfrm>
              <a:prstGeom prst="ellipse">
                <a:avLst/>
              </a:prstGeom>
              <a:solidFill>
                <a:schemeClr val="accent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grpSp>
      <p:grpSp>
        <p:nvGrpSpPr>
          <p:cNvPr id="36" name="组合 35"/>
          <p:cNvGrpSpPr/>
          <p:nvPr/>
        </p:nvGrpSpPr>
        <p:grpSpPr>
          <a:xfrm flipH="1" flipV="1">
            <a:off x="5924920" y="3629612"/>
            <a:ext cx="672809" cy="349230"/>
            <a:chOff x="10968080" y="2834540"/>
            <a:chExt cx="1020324" cy="465639"/>
          </a:xfrm>
        </p:grpSpPr>
        <p:grpSp>
          <p:nvGrpSpPr>
            <p:cNvPr id="37" name="组合 36"/>
            <p:cNvGrpSpPr/>
            <p:nvPr/>
          </p:nvGrpSpPr>
          <p:grpSpPr>
            <a:xfrm flipH="1" flipV="1">
              <a:off x="10968082" y="3062876"/>
              <a:ext cx="1020322" cy="129707"/>
              <a:chOff x="3407502" y="4686698"/>
              <a:chExt cx="1055154" cy="60148"/>
            </a:xfrm>
          </p:grpSpPr>
          <p:cxnSp>
            <p:nvCxnSpPr>
              <p:cNvPr id="41" name="直接连接符 40"/>
              <p:cNvCxnSpPr/>
              <p:nvPr/>
            </p:nvCxnSpPr>
            <p:spPr>
              <a:xfrm>
                <a:off x="3407502" y="4686698"/>
                <a:ext cx="140752" cy="601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3548256" y="4746846"/>
                <a:ext cx="9144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10968080" y="2834540"/>
              <a:ext cx="45720" cy="465639"/>
              <a:chOff x="3034140" y="2463978"/>
              <a:chExt cx="45720" cy="465639"/>
            </a:xfrm>
          </p:grpSpPr>
          <p:cxnSp>
            <p:nvCxnSpPr>
              <p:cNvPr id="39" name="直接连接符 38"/>
              <p:cNvCxnSpPr/>
              <p:nvPr/>
            </p:nvCxnSpPr>
            <p:spPr>
              <a:xfrm>
                <a:off x="3058867" y="2463978"/>
                <a:ext cx="0" cy="46563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椭圆 39"/>
              <p:cNvSpPr/>
              <p:nvPr/>
            </p:nvSpPr>
            <p:spPr>
              <a:xfrm>
                <a:off x="3034140" y="2666319"/>
                <a:ext cx="45720" cy="45720"/>
              </a:xfrm>
              <a:prstGeom prst="ellipse">
                <a:avLst/>
              </a:prstGeom>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grpSp>
      <p:sp>
        <p:nvSpPr>
          <p:cNvPr id="43" name="TextBox 183"/>
          <p:cNvSpPr txBox="1"/>
          <p:nvPr/>
        </p:nvSpPr>
        <p:spPr>
          <a:xfrm>
            <a:off x="6703054" y="3790024"/>
            <a:ext cx="1674186" cy="429340"/>
          </a:xfrm>
          <a:prstGeom prst="rect">
            <a:avLst/>
          </a:prstGeom>
          <a:noFill/>
        </p:spPr>
        <p:txBody>
          <a:bodyPr wrap="square" lIns="68573" tIns="34286" rIns="68573" bIns="34286" rtlCol="0">
            <a:spAutoFit/>
          </a:bodyPr>
          <a:lstStyle/>
          <a:p>
            <a:pPr>
              <a:lnSpc>
                <a:spcPct val="130000"/>
              </a:lnSpc>
            </a:pPr>
            <a:r>
              <a:rPr lang="zh-CN" altLang="en-US" sz="900" dirty="0">
                <a:solidFill>
                  <a:schemeClr val="tx1">
                    <a:lumMod val="95000"/>
                    <a:lumOff val="5000"/>
                  </a:schemeClr>
                </a:solidFill>
                <a:latin typeface="微软雅黑" pitchFamily="34" charset="-122"/>
                <a:ea typeface="微软雅黑" pitchFamily="34" charset="-122"/>
              </a:rPr>
              <a:t>您的内容打在这里，或者通过复制您的文本后</a:t>
            </a:r>
          </a:p>
        </p:txBody>
      </p:sp>
      <p:sp>
        <p:nvSpPr>
          <p:cNvPr id="44" name="TextBox 184"/>
          <p:cNvSpPr txBox="1"/>
          <p:nvPr/>
        </p:nvSpPr>
        <p:spPr>
          <a:xfrm>
            <a:off x="6649050" y="3453483"/>
            <a:ext cx="926323" cy="346249"/>
          </a:xfrm>
          <a:prstGeom prst="rect">
            <a:avLst/>
          </a:prstGeom>
          <a:noFill/>
        </p:spPr>
        <p:txBody>
          <a:bodyPr wrap="square" lIns="68573" tIns="0" rIns="68573" bIns="0" rtlCol="0" anchor="t">
            <a:spAutoFit/>
          </a:bodyPr>
          <a:lstStyle/>
          <a:p>
            <a:pPr algn="r">
              <a:lnSpc>
                <a:spcPct val="150000"/>
              </a:lnSpc>
            </a:pPr>
            <a:r>
              <a:rPr lang="zh-CN" altLang="en-US" sz="1500" dirty="0">
                <a:solidFill>
                  <a:srgbClr val="CB1B3D"/>
                </a:solidFill>
                <a:latin typeface="微软雅黑" pitchFamily="34" charset="-122"/>
                <a:ea typeface="微软雅黑" pitchFamily="34" charset="-122"/>
                <a:cs typeface="华文黑体" pitchFamily="2" charset="-122"/>
              </a:rPr>
              <a:t>添加标题</a:t>
            </a:r>
          </a:p>
        </p:txBody>
      </p:sp>
      <p:grpSp>
        <p:nvGrpSpPr>
          <p:cNvPr id="45" name="组合 44"/>
          <p:cNvGrpSpPr/>
          <p:nvPr/>
        </p:nvGrpSpPr>
        <p:grpSpPr>
          <a:xfrm>
            <a:off x="2662587" y="1854762"/>
            <a:ext cx="765244" cy="2124085"/>
            <a:chOff x="3549319" y="3017729"/>
            <a:chExt cx="1020324" cy="2832113"/>
          </a:xfrm>
        </p:grpSpPr>
        <p:grpSp>
          <p:nvGrpSpPr>
            <p:cNvPr id="46" name="组合 45"/>
            <p:cNvGrpSpPr/>
            <p:nvPr/>
          </p:nvGrpSpPr>
          <p:grpSpPr>
            <a:xfrm flipH="1" flipV="1">
              <a:off x="3549321" y="3246065"/>
              <a:ext cx="1020322" cy="129707"/>
              <a:chOff x="3407502" y="4686698"/>
              <a:chExt cx="1055154" cy="60148"/>
            </a:xfrm>
          </p:grpSpPr>
          <p:cxnSp>
            <p:nvCxnSpPr>
              <p:cNvPr id="57" name="直接连接符 56"/>
              <p:cNvCxnSpPr/>
              <p:nvPr/>
            </p:nvCxnSpPr>
            <p:spPr>
              <a:xfrm>
                <a:off x="3407502" y="4686698"/>
                <a:ext cx="140752" cy="601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3548256" y="4746846"/>
                <a:ext cx="9144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3549319" y="3017729"/>
              <a:ext cx="45720" cy="465639"/>
              <a:chOff x="3034140" y="2463978"/>
              <a:chExt cx="45720" cy="465639"/>
            </a:xfrm>
          </p:grpSpPr>
          <p:cxnSp>
            <p:nvCxnSpPr>
              <p:cNvPr id="55" name="直接连接符 54"/>
              <p:cNvCxnSpPr/>
              <p:nvPr/>
            </p:nvCxnSpPr>
            <p:spPr>
              <a:xfrm>
                <a:off x="3058867" y="2463978"/>
                <a:ext cx="0" cy="46563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6" name="椭圆 55"/>
              <p:cNvSpPr/>
              <p:nvPr/>
            </p:nvSpPr>
            <p:spPr>
              <a:xfrm>
                <a:off x="3034140" y="2666319"/>
                <a:ext cx="45720" cy="45720"/>
              </a:xfrm>
              <a:prstGeom prst="ellipse">
                <a:avLst/>
              </a:prstGeom>
              <a:solidFill>
                <a:srgbClr val="00A4A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grpSp>
          <p:nvGrpSpPr>
            <p:cNvPr id="48" name="组合 47"/>
            <p:cNvGrpSpPr/>
            <p:nvPr/>
          </p:nvGrpSpPr>
          <p:grpSpPr>
            <a:xfrm flipV="1">
              <a:off x="3572178" y="5384202"/>
              <a:ext cx="994721" cy="465640"/>
              <a:chOff x="10968080" y="2834540"/>
              <a:chExt cx="1020324" cy="465639"/>
            </a:xfrm>
          </p:grpSpPr>
          <p:grpSp>
            <p:nvGrpSpPr>
              <p:cNvPr id="49" name="组合 48"/>
              <p:cNvGrpSpPr/>
              <p:nvPr/>
            </p:nvGrpSpPr>
            <p:grpSpPr>
              <a:xfrm flipH="1" flipV="1">
                <a:off x="10968082" y="3062876"/>
                <a:ext cx="1020322" cy="129707"/>
                <a:chOff x="3407502" y="4686698"/>
                <a:chExt cx="1055154" cy="60148"/>
              </a:xfrm>
            </p:grpSpPr>
            <p:cxnSp>
              <p:nvCxnSpPr>
                <p:cNvPr id="53" name="直接连接符 52"/>
                <p:cNvCxnSpPr/>
                <p:nvPr/>
              </p:nvCxnSpPr>
              <p:spPr>
                <a:xfrm>
                  <a:off x="3407502" y="4686698"/>
                  <a:ext cx="140752" cy="601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3548256" y="4746846"/>
                  <a:ext cx="9144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a:off x="10968080" y="2834540"/>
                <a:ext cx="45720" cy="465639"/>
                <a:chOff x="3034140" y="2463978"/>
                <a:chExt cx="45720" cy="465639"/>
              </a:xfrm>
            </p:grpSpPr>
            <p:cxnSp>
              <p:nvCxnSpPr>
                <p:cNvPr id="51" name="直接连接符 50"/>
                <p:cNvCxnSpPr/>
                <p:nvPr/>
              </p:nvCxnSpPr>
              <p:spPr>
                <a:xfrm>
                  <a:off x="3058867" y="2463978"/>
                  <a:ext cx="0" cy="46563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2" name="椭圆 51"/>
                <p:cNvSpPr/>
                <p:nvPr/>
              </p:nvSpPr>
              <p:spPr>
                <a:xfrm>
                  <a:off x="3034140" y="2666319"/>
                  <a:ext cx="45720" cy="45720"/>
                </a:xfrm>
                <a:prstGeom prst="ellipse">
                  <a:avLst/>
                </a:prstGeom>
                <a:solidFill>
                  <a:srgbClr val="00CC6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grpSp>
      </p:grpSp>
      <p:grpSp>
        <p:nvGrpSpPr>
          <p:cNvPr id="59" name="组合 58"/>
          <p:cNvGrpSpPr/>
          <p:nvPr/>
        </p:nvGrpSpPr>
        <p:grpSpPr>
          <a:xfrm>
            <a:off x="940550" y="1653648"/>
            <a:ext cx="1674186" cy="2589241"/>
            <a:chOff x="1253273" y="2749583"/>
            <a:chExt cx="2232248" cy="3452321"/>
          </a:xfrm>
        </p:grpSpPr>
        <p:sp>
          <p:nvSpPr>
            <p:cNvPr id="60" name="TextBox 200"/>
            <p:cNvSpPr txBox="1"/>
            <p:nvPr/>
          </p:nvSpPr>
          <p:spPr>
            <a:xfrm>
              <a:off x="1253273" y="3197136"/>
              <a:ext cx="2232248" cy="603243"/>
            </a:xfrm>
            <a:prstGeom prst="rect">
              <a:avLst/>
            </a:prstGeom>
            <a:noFill/>
          </p:spPr>
          <p:txBody>
            <a:bodyPr wrap="square" rtlCol="0">
              <a:spAutoFit/>
            </a:bodyPr>
            <a:lstStyle/>
            <a:p>
              <a:pPr algn="r">
                <a:lnSpc>
                  <a:spcPct val="130000"/>
                </a:lnSpc>
              </a:pPr>
              <a:r>
                <a:rPr lang="zh-CN" altLang="en-US" sz="900" dirty="0">
                  <a:solidFill>
                    <a:schemeClr val="tx1">
                      <a:lumMod val="95000"/>
                      <a:lumOff val="5000"/>
                    </a:schemeClr>
                  </a:solidFill>
                  <a:latin typeface="微软雅黑" pitchFamily="34" charset="-122"/>
                  <a:ea typeface="微软雅黑" pitchFamily="34" charset="-122"/>
                </a:rPr>
                <a:t>您的内容打在这里，或者通过复制您的文本后</a:t>
              </a:r>
            </a:p>
          </p:txBody>
        </p:sp>
        <p:sp>
          <p:nvSpPr>
            <p:cNvPr id="61" name="TextBox 201"/>
            <p:cNvSpPr txBox="1"/>
            <p:nvPr/>
          </p:nvSpPr>
          <p:spPr>
            <a:xfrm>
              <a:off x="2164778" y="2749583"/>
              <a:ext cx="1320743" cy="461665"/>
            </a:xfrm>
            <a:prstGeom prst="rect">
              <a:avLst/>
            </a:prstGeom>
            <a:noFill/>
          </p:spPr>
          <p:txBody>
            <a:bodyPr wrap="square" tIns="0" bIns="0" rtlCol="0" anchor="t">
              <a:spAutoFit/>
            </a:bodyPr>
            <a:lstStyle/>
            <a:p>
              <a:pPr algn="r">
                <a:lnSpc>
                  <a:spcPct val="150000"/>
                </a:lnSpc>
              </a:pPr>
              <a:r>
                <a:rPr lang="zh-CN" altLang="en-US" sz="1500" dirty="0">
                  <a:solidFill>
                    <a:srgbClr val="CB1B3D"/>
                  </a:solidFill>
                  <a:latin typeface="微软雅黑" pitchFamily="34" charset="-122"/>
                  <a:ea typeface="微软雅黑" pitchFamily="34" charset="-122"/>
                  <a:cs typeface="华文黑体" pitchFamily="2" charset="-122"/>
                </a:rPr>
                <a:t>添加标题</a:t>
              </a:r>
            </a:p>
          </p:txBody>
        </p:sp>
        <p:sp>
          <p:nvSpPr>
            <p:cNvPr id="62" name="TextBox 202"/>
            <p:cNvSpPr txBox="1"/>
            <p:nvPr/>
          </p:nvSpPr>
          <p:spPr>
            <a:xfrm>
              <a:off x="1253273" y="5598661"/>
              <a:ext cx="2232248" cy="603243"/>
            </a:xfrm>
            <a:prstGeom prst="rect">
              <a:avLst/>
            </a:prstGeom>
            <a:noFill/>
          </p:spPr>
          <p:txBody>
            <a:bodyPr wrap="square" rtlCol="0">
              <a:spAutoFit/>
            </a:bodyPr>
            <a:lstStyle/>
            <a:p>
              <a:pPr algn="r">
                <a:lnSpc>
                  <a:spcPct val="130000"/>
                </a:lnSpc>
              </a:pPr>
              <a:r>
                <a:rPr lang="zh-CN" altLang="en-US" sz="900" dirty="0">
                  <a:solidFill>
                    <a:schemeClr val="tx1">
                      <a:lumMod val="95000"/>
                      <a:lumOff val="5000"/>
                    </a:schemeClr>
                  </a:solidFill>
                  <a:latin typeface="微软雅黑" pitchFamily="34" charset="-122"/>
                  <a:ea typeface="微软雅黑" pitchFamily="34" charset="-122"/>
                </a:rPr>
                <a:t>您的内容打在这里，或者通过复制您的文本后</a:t>
              </a:r>
            </a:p>
          </p:txBody>
        </p:sp>
        <p:sp>
          <p:nvSpPr>
            <p:cNvPr id="63" name="TextBox 203"/>
            <p:cNvSpPr txBox="1"/>
            <p:nvPr/>
          </p:nvSpPr>
          <p:spPr>
            <a:xfrm>
              <a:off x="2164778" y="5151108"/>
              <a:ext cx="1320743" cy="461665"/>
            </a:xfrm>
            <a:prstGeom prst="rect">
              <a:avLst/>
            </a:prstGeom>
            <a:noFill/>
          </p:spPr>
          <p:txBody>
            <a:bodyPr wrap="square" tIns="0" bIns="0" rtlCol="0" anchor="t">
              <a:spAutoFit/>
            </a:bodyPr>
            <a:lstStyle/>
            <a:p>
              <a:pPr algn="r">
                <a:lnSpc>
                  <a:spcPct val="150000"/>
                </a:lnSpc>
              </a:pPr>
              <a:r>
                <a:rPr lang="zh-CN" altLang="en-US" sz="1500" dirty="0">
                  <a:solidFill>
                    <a:srgbClr val="CB1B3D"/>
                  </a:solidFill>
                  <a:latin typeface="微软雅黑" pitchFamily="34" charset="-122"/>
                  <a:ea typeface="微软雅黑" pitchFamily="34" charset="-122"/>
                  <a:cs typeface="华文黑体" pitchFamily="2" charset="-122"/>
                </a:rPr>
                <a:t>添加标题</a:t>
              </a:r>
            </a:p>
          </p:txBody>
        </p:sp>
      </p:grpSp>
      <p:sp>
        <p:nvSpPr>
          <p:cNvPr id="64" name="矩形 63"/>
          <p:cNvSpPr/>
          <p:nvPr/>
        </p:nvSpPr>
        <p:spPr>
          <a:xfrm>
            <a:off x="4553211" y="2768215"/>
            <a:ext cx="232213" cy="185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pPr algn="ctr"/>
            <a:endParaRPr lang="zh-CN" altLang="en-US" sz="1013"/>
          </a:p>
        </p:txBody>
      </p:sp>
    </p:spTree>
    <p:extLst>
      <p:ext uri="{BB962C8B-B14F-4D97-AF65-F5344CB8AC3E}">
        <p14:creationId xmlns:p14="http://schemas.microsoft.com/office/powerpoint/2010/main" val="32821342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2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childTnLst>
                                </p:cTn>
                              </p:par>
                            </p:childTnLst>
                          </p:cTn>
                        </p:par>
                        <p:par>
                          <p:cTn id="28" fill="hold">
                            <p:stCondLst>
                              <p:cond delay="1000"/>
                            </p:stCondLst>
                            <p:childTnLst>
                              <p:par>
                                <p:cTn id="29" presetID="19" presetClass="entr" presetSubtype="1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300" fill="hold"/>
                                        <p:tgtEl>
                                          <p:spTgt spid="14"/>
                                        </p:tgtEl>
                                        <p:attrNameLst>
                                          <p:attrName>ppt_w</p:attrName>
                                        </p:attrNameLst>
                                      </p:cBhvr>
                                      <p:tavLst>
                                        <p:tav tm="0" fmla="#ppt_w*sin(2.5*pi*$)">
                                          <p:val>
                                            <p:fltVal val="0"/>
                                          </p:val>
                                        </p:tav>
                                        <p:tav tm="100000">
                                          <p:val>
                                            <p:fltVal val="1"/>
                                          </p:val>
                                        </p:tav>
                                      </p:tavLst>
                                    </p:anim>
                                    <p:anim calcmode="lin" valueType="num">
                                      <p:cBhvr>
                                        <p:cTn id="32" dur="300" fill="hold"/>
                                        <p:tgtEl>
                                          <p:spTgt spid="14"/>
                                        </p:tgtEl>
                                        <p:attrNameLst>
                                          <p:attrName>ppt_h</p:attrName>
                                        </p:attrNameLst>
                                      </p:cBhvr>
                                      <p:tavLst>
                                        <p:tav tm="0">
                                          <p:val>
                                            <p:strVal val="#ppt_h"/>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par>
                          <p:cTn id="37" fill="hold">
                            <p:stCondLst>
                              <p:cond delay="1500"/>
                            </p:stCondLst>
                            <p:childTnLst>
                              <p:par>
                                <p:cTn id="38" presetID="19" presetClass="entr" presetSubtype="1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300" fill="hold"/>
                                        <p:tgtEl>
                                          <p:spTgt spid="18"/>
                                        </p:tgtEl>
                                        <p:attrNameLst>
                                          <p:attrName>ppt_w</p:attrName>
                                        </p:attrNameLst>
                                      </p:cBhvr>
                                      <p:tavLst>
                                        <p:tav tm="0" fmla="#ppt_w*sin(2.5*pi*$)">
                                          <p:val>
                                            <p:fltVal val="0"/>
                                          </p:val>
                                        </p:tav>
                                        <p:tav tm="100000">
                                          <p:val>
                                            <p:fltVal val="1"/>
                                          </p:val>
                                        </p:tav>
                                      </p:tavLst>
                                    </p:anim>
                                    <p:anim calcmode="lin" valueType="num">
                                      <p:cBhvr>
                                        <p:cTn id="41" dur="300" fill="hold"/>
                                        <p:tgtEl>
                                          <p:spTgt spid="18"/>
                                        </p:tgtEl>
                                        <p:attrNameLst>
                                          <p:attrName>ppt_h</p:attrName>
                                        </p:attrNameLst>
                                      </p:cBhvr>
                                      <p:tavLst>
                                        <p:tav tm="0">
                                          <p:val>
                                            <p:strVal val="#ppt_h"/>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childTnLst>
                                </p:cTn>
                              </p:par>
                            </p:childTnLst>
                          </p:cTn>
                        </p:par>
                        <p:par>
                          <p:cTn id="46" fill="hold">
                            <p:stCondLst>
                              <p:cond delay="2000"/>
                            </p:stCondLst>
                            <p:childTnLst>
                              <p:par>
                                <p:cTn id="47" presetID="19" presetClass="entr" presetSubtype="1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300" fill="hold"/>
                                        <p:tgtEl>
                                          <p:spTgt spid="21"/>
                                        </p:tgtEl>
                                        <p:attrNameLst>
                                          <p:attrName>ppt_w</p:attrName>
                                        </p:attrNameLst>
                                      </p:cBhvr>
                                      <p:tavLst>
                                        <p:tav tm="0" fmla="#ppt_w*sin(2.5*pi*$)">
                                          <p:val>
                                            <p:fltVal val="0"/>
                                          </p:val>
                                        </p:tav>
                                        <p:tav tm="100000">
                                          <p:val>
                                            <p:fltVal val="1"/>
                                          </p:val>
                                        </p:tav>
                                      </p:tavLst>
                                    </p:anim>
                                    <p:anim calcmode="lin" valueType="num">
                                      <p:cBhvr>
                                        <p:cTn id="50" dur="300" fill="hold"/>
                                        <p:tgtEl>
                                          <p:spTgt spid="21"/>
                                        </p:tgtEl>
                                        <p:attrNameLst>
                                          <p:attrName>ppt_h</p:attrName>
                                        </p:attrNameLst>
                                      </p:cBhvr>
                                      <p:tavLst>
                                        <p:tav tm="0">
                                          <p:val>
                                            <p:strVal val="#ppt_h"/>
                                          </p:val>
                                        </p:tav>
                                        <p:tav tm="100000">
                                          <p:val>
                                            <p:strVal val="#ppt_h"/>
                                          </p:val>
                                        </p:tav>
                                      </p:tavLst>
                                    </p:anim>
                                  </p:childTnLst>
                                </p:cTn>
                              </p:par>
                              <p:par>
                                <p:cTn id="51" presetID="23" presetClass="entr" presetSubtype="16"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childTnLst>
                                </p:cTn>
                              </p:par>
                            </p:childTnLst>
                          </p:cTn>
                        </p:par>
                        <p:par>
                          <p:cTn id="55" fill="hold">
                            <p:stCondLst>
                              <p:cond delay="2500"/>
                            </p:stCondLst>
                            <p:childTnLst>
                              <p:par>
                                <p:cTn id="56" presetID="19" presetClass="entr" presetSubtype="10" fill="hold" nodeType="after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300" fill="hold"/>
                                        <p:tgtEl>
                                          <p:spTgt spid="24"/>
                                        </p:tgtEl>
                                        <p:attrNameLst>
                                          <p:attrName>ppt_w</p:attrName>
                                        </p:attrNameLst>
                                      </p:cBhvr>
                                      <p:tavLst>
                                        <p:tav tm="0" fmla="#ppt_w*sin(2.5*pi*$)">
                                          <p:val>
                                            <p:fltVal val="0"/>
                                          </p:val>
                                        </p:tav>
                                        <p:tav tm="100000">
                                          <p:val>
                                            <p:fltVal val="1"/>
                                          </p:val>
                                        </p:tav>
                                      </p:tavLst>
                                    </p:anim>
                                    <p:anim calcmode="lin" valueType="num">
                                      <p:cBhvr>
                                        <p:cTn id="59" dur="300" fill="hold"/>
                                        <p:tgtEl>
                                          <p:spTgt spid="24"/>
                                        </p:tgtEl>
                                        <p:attrNameLst>
                                          <p:attrName>ppt_h</p:attrName>
                                        </p:attrNameLst>
                                      </p:cBhvr>
                                      <p:tavLst>
                                        <p:tav tm="0">
                                          <p:val>
                                            <p:strVal val="#ppt_h"/>
                                          </p:val>
                                        </p:tav>
                                        <p:tav tm="100000">
                                          <p:val>
                                            <p:strVal val="#ppt_h"/>
                                          </p:val>
                                        </p:tav>
                                      </p:tavLst>
                                    </p:anim>
                                  </p:childTnLst>
                                </p:cTn>
                              </p:par>
                            </p:childTnLst>
                          </p:cTn>
                        </p:par>
                        <p:par>
                          <p:cTn id="60" fill="hold">
                            <p:stCondLst>
                              <p:cond delay="2800"/>
                            </p:stCondLst>
                            <p:childTnLst>
                              <p:par>
                                <p:cTn id="61" presetID="22" presetClass="entr" presetSubtype="2"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right)">
                                      <p:cBhvr>
                                        <p:cTn id="63" dur="500"/>
                                        <p:tgtEl>
                                          <p:spTgt spid="27"/>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right)">
                                      <p:cBhvr>
                                        <p:cTn id="66" dur="500"/>
                                        <p:tgtEl>
                                          <p:spTgt spid="28"/>
                                        </p:tgtEl>
                                      </p:cBhvr>
                                    </p:animEffect>
                                  </p:childTnLst>
                                </p:cTn>
                              </p:par>
                              <p:par>
                                <p:cTn id="67" presetID="22" presetClass="entr" presetSubtype="4"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500"/>
                                        <p:tgtEl>
                                          <p:spTgt spid="29"/>
                                        </p:tgtEl>
                                      </p:cBhvr>
                                    </p:animEffect>
                                  </p:childTnLst>
                                </p:cTn>
                              </p:par>
                              <p:par>
                                <p:cTn id="70" presetID="22" presetClass="entr" presetSubtype="4" fill="hold"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down)">
                                      <p:cBhvr>
                                        <p:cTn id="72" dur="500"/>
                                        <p:tgtEl>
                                          <p:spTgt spid="36"/>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wipe(right)">
                                      <p:cBhvr>
                                        <p:cTn id="75" dur="500"/>
                                        <p:tgtEl>
                                          <p:spTgt spid="43"/>
                                        </p:tgtEl>
                                      </p:cBhvr>
                                    </p:animEffect>
                                  </p:childTnLst>
                                </p:cTn>
                              </p:par>
                              <p:par>
                                <p:cTn id="76" presetID="22" presetClass="entr" presetSubtype="2"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wipe(right)">
                                      <p:cBhvr>
                                        <p:cTn id="78" dur="500"/>
                                        <p:tgtEl>
                                          <p:spTgt spid="44"/>
                                        </p:tgtEl>
                                      </p:cBhvr>
                                    </p:animEffect>
                                  </p:childTnLst>
                                </p:cTn>
                              </p:par>
                            </p:childTnLst>
                          </p:cTn>
                        </p:par>
                        <p:par>
                          <p:cTn id="79" fill="hold">
                            <p:stCondLst>
                              <p:cond delay="3300"/>
                            </p:stCondLst>
                            <p:childTnLst>
                              <p:par>
                                <p:cTn id="80" presetID="22" presetClass="entr" presetSubtype="2" fill="hold" nodeType="after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ipe(right)">
                                      <p:cBhvr>
                                        <p:cTn id="82" dur="500"/>
                                        <p:tgtEl>
                                          <p:spTgt spid="45"/>
                                        </p:tgtEl>
                                      </p:cBhvr>
                                    </p:animEffect>
                                  </p:childTnLst>
                                </p:cTn>
                              </p:par>
                            </p:childTnLst>
                          </p:cTn>
                        </p:par>
                        <p:par>
                          <p:cTn id="83" fill="hold">
                            <p:stCondLst>
                              <p:cond delay="3800"/>
                            </p:stCondLst>
                            <p:childTnLst>
                              <p:par>
                                <p:cTn id="84" presetID="12" presetClass="entr" presetSubtype="8" fill="hold" nodeType="afterEffect">
                                  <p:stCondLst>
                                    <p:cond delay="0"/>
                                  </p:stCondLst>
                                  <p:childTnLst>
                                    <p:set>
                                      <p:cBhvr>
                                        <p:cTn id="85" dur="1" fill="hold">
                                          <p:stCondLst>
                                            <p:cond delay="0"/>
                                          </p:stCondLst>
                                        </p:cTn>
                                        <p:tgtEl>
                                          <p:spTgt spid="59"/>
                                        </p:tgtEl>
                                        <p:attrNameLst>
                                          <p:attrName>style.visibility</p:attrName>
                                        </p:attrNameLst>
                                      </p:cBhvr>
                                      <p:to>
                                        <p:strVal val="visible"/>
                                      </p:to>
                                    </p:set>
                                    <p:anim calcmode="lin" valueType="num">
                                      <p:cBhvr additive="base">
                                        <p:cTn id="86" dur="500"/>
                                        <p:tgtEl>
                                          <p:spTgt spid="59"/>
                                        </p:tgtEl>
                                        <p:attrNameLst>
                                          <p:attrName>ppt_x</p:attrName>
                                        </p:attrNameLst>
                                      </p:cBhvr>
                                      <p:tavLst>
                                        <p:tav tm="0">
                                          <p:val>
                                            <p:strVal val="#ppt_x-#ppt_w*1.125000"/>
                                          </p:val>
                                        </p:tav>
                                        <p:tav tm="100000">
                                          <p:val>
                                            <p:strVal val="#ppt_x"/>
                                          </p:val>
                                        </p:tav>
                                      </p:tavLst>
                                    </p:anim>
                                    <p:animEffect transition="in" filter="wipe(right)">
                                      <p:cBhvr>
                                        <p:cTn id="8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27" grpId="0"/>
      <p:bldP spid="28" grpId="0"/>
      <p:bldP spid="43" grpId="0"/>
      <p:bldP spid="44" grpId="0"/>
      <p:bldP spid="6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0833"/>
          <a:stretch/>
        </p:blipFill>
        <p:spPr>
          <a:xfrm>
            <a:off x="1775607" y="43366"/>
            <a:ext cx="738993" cy="80066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9987"/>
          <a:stretch/>
        </p:blipFill>
        <p:spPr>
          <a:xfrm>
            <a:off x="6591299" y="49808"/>
            <a:ext cx="760427" cy="800668"/>
          </a:xfrm>
          <a:prstGeom prst="rect">
            <a:avLst/>
          </a:prstGeom>
        </p:spPr>
      </p:pic>
      <p:grpSp>
        <p:nvGrpSpPr>
          <p:cNvPr id="6" name="组合 5"/>
          <p:cNvGrpSpPr/>
          <p:nvPr/>
        </p:nvGrpSpPr>
        <p:grpSpPr>
          <a:xfrm>
            <a:off x="2605395" y="351578"/>
            <a:ext cx="3897494" cy="464896"/>
            <a:chOff x="2483888" y="2268349"/>
            <a:chExt cx="5752726" cy="685788"/>
          </a:xfrm>
        </p:grpSpPr>
        <p:sp>
          <p:nvSpPr>
            <p:cNvPr id="7" name="TextBox 15"/>
            <p:cNvSpPr txBox="1"/>
            <p:nvPr/>
          </p:nvSpPr>
          <p:spPr>
            <a:xfrm>
              <a:off x="3189069" y="2320721"/>
              <a:ext cx="4395076" cy="544817"/>
            </a:xfrm>
            <a:prstGeom prst="rect">
              <a:avLst/>
            </a:prstGeom>
            <a:noFill/>
          </p:spPr>
          <p:txBody>
            <a:bodyPr wrap="square" rtlCol="0">
              <a:spAutoFit/>
            </a:bodyPr>
            <a:lstStyle/>
            <a:p>
              <a:pPr algn="ctr" defTabSz="914400" fontAlgn="base">
                <a:spcBef>
                  <a:spcPct val="0"/>
                </a:spcBef>
                <a:spcAft>
                  <a:spcPct val="0"/>
                </a:spcAft>
              </a:pPr>
              <a:r>
                <a:rPr lang="zh-CN" altLang="en-US" sz="1800" kern="0" spc="300" dirty="0" smtClean="0">
                  <a:solidFill>
                    <a:srgbClr val="DA251D"/>
                  </a:solidFill>
                  <a:latin typeface="李旭科书法" panose="02000603000000000000" pitchFamily="2" charset="-122"/>
                  <a:ea typeface="李旭科书法" panose="02000603000000000000" pitchFamily="2" charset="-122"/>
                </a:rPr>
                <a:t>单击添加标题</a:t>
              </a:r>
            </a:p>
          </p:txBody>
        </p:sp>
        <p:sp>
          <p:nvSpPr>
            <p:cNvPr id="8" name="Freeform 7"/>
            <p:cNvSpPr>
              <a:spLocks noEditPoints="1"/>
            </p:cNvSpPr>
            <p:nvPr/>
          </p:nvSpPr>
          <p:spPr bwMode="auto">
            <a:xfrm>
              <a:off x="2483888" y="2268349"/>
              <a:ext cx="5752726" cy="685788"/>
            </a:xfrm>
            <a:custGeom>
              <a:avLst/>
              <a:gdLst>
                <a:gd name="T0" fmla="*/ 10079 w 11041"/>
                <a:gd name="T1" fmla="*/ 1695 h 1751"/>
                <a:gd name="T2" fmla="*/ 769 w 11041"/>
                <a:gd name="T3" fmla="*/ 1713 h 1751"/>
                <a:gd name="T4" fmla="*/ 6 w 11041"/>
                <a:gd name="T5" fmla="*/ 973 h 1751"/>
                <a:gd name="T6" fmla="*/ 657 w 11041"/>
                <a:gd name="T7" fmla="*/ 166 h 1751"/>
                <a:gd name="T8" fmla="*/ 4373 w 11041"/>
                <a:gd name="T9" fmla="*/ 18 h 1751"/>
                <a:gd name="T10" fmla="*/ 10363 w 11041"/>
                <a:gd name="T11" fmla="*/ 69 h 1751"/>
                <a:gd name="T12" fmla="*/ 11026 w 11041"/>
                <a:gd name="T13" fmla="*/ 913 h 1751"/>
                <a:gd name="T14" fmla="*/ 10137 w 11041"/>
                <a:gd name="T15" fmla="*/ 1632 h 1751"/>
                <a:gd name="T16" fmla="*/ 3042 w 11041"/>
                <a:gd name="T17" fmla="*/ 1673 h 1751"/>
                <a:gd name="T18" fmla="*/ 404 w 11041"/>
                <a:gd name="T19" fmla="*/ 1388 h 1751"/>
                <a:gd name="T20" fmla="*/ 386 w 11041"/>
                <a:gd name="T21" fmla="*/ 537 h 1751"/>
                <a:gd name="T22" fmla="*/ 1582 w 11041"/>
                <a:gd name="T23" fmla="*/ 106 h 1751"/>
                <a:gd name="T24" fmla="*/ 10468 w 11041"/>
                <a:gd name="T25" fmla="*/ 248 h 1751"/>
                <a:gd name="T26" fmla="*/ 10959 w 11041"/>
                <a:gd name="T27" fmla="*/ 960 h 1751"/>
                <a:gd name="T28" fmla="*/ 10717 w 11041"/>
                <a:gd name="T29" fmla="*/ 782 h 1751"/>
                <a:gd name="T30" fmla="*/ 10643 w 11041"/>
                <a:gd name="T31" fmla="*/ 1019 h 1751"/>
                <a:gd name="T32" fmla="*/ 10759 w 11041"/>
                <a:gd name="T33" fmla="*/ 651 h 1751"/>
                <a:gd name="T34" fmla="*/ 10299 w 11041"/>
                <a:gd name="T35" fmla="*/ 1269 h 1751"/>
                <a:gd name="T36" fmla="*/ 10240 w 11041"/>
                <a:gd name="T37" fmla="*/ 668 h 1751"/>
                <a:gd name="T38" fmla="*/ 10038 w 11041"/>
                <a:gd name="T39" fmla="*/ 234 h 1751"/>
                <a:gd name="T40" fmla="*/ 10474 w 11041"/>
                <a:gd name="T41" fmla="*/ 843 h 1751"/>
                <a:gd name="T42" fmla="*/ 10286 w 11041"/>
                <a:gd name="T43" fmla="*/ 1318 h 1751"/>
                <a:gd name="T44" fmla="*/ 10312 w 11041"/>
                <a:gd name="T45" fmla="*/ 400 h 1751"/>
                <a:gd name="T46" fmla="*/ 10397 w 11041"/>
                <a:gd name="T47" fmla="*/ 600 h 1751"/>
                <a:gd name="T48" fmla="*/ 10053 w 11041"/>
                <a:gd name="T49" fmla="*/ 756 h 1751"/>
                <a:gd name="T50" fmla="*/ 10017 w 11041"/>
                <a:gd name="T51" fmla="*/ 958 h 1751"/>
                <a:gd name="T52" fmla="*/ 5568 w 11041"/>
                <a:gd name="T53" fmla="*/ 1588 h 1751"/>
                <a:gd name="T54" fmla="*/ 919 w 11041"/>
                <a:gd name="T55" fmla="*/ 1139 h 1751"/>
                <a:gd name="T56" fmla="*/ 1139 w 11041"/>
                <a:gd name="T57" fmla="*/ 749 h 1751"/>
                <a:gd name="T58" fmla="*/ 1094 w 11041"/>
                <a:gd name="T59" fmla="*/ 303 h 1751"/>
                <a:gd name="T60" fmla="*/ 3379 w 11041"/>
                <a:gd name="T61" fmla="*/ 148 h 1751"/>
                <a:gd name="T62" fmla="*/ 9975 w 11041"/>
                <a:gd name="T63" fmla="*/ 404 h 1751"/>
                <a:gd name="T64" fmla="*/ 2179 w 11041"/>
                <a:gd name="T65" fmla="*/ 1552 h 1751"/>
                <a:gd name="T66" fmla="*/ 956 w 11041"/>
                <a:gd name="T67" fmla="*/ 1163 h 1751"/>
                <a:gd name="T68" fmla="*/ 1162 w 11041"/>
                <a:gd name="T69" fmla="*/ 868 h 1751"/>
                <a:gd name="T70" fmla="*/ 1120 w 11041"/>
                <a:gd name="T71" fmla="*/ 416 h 1751"/>
                <a:gd name="T72" fmla="*/ 9861 w 11041"/>
                <a:gd name="T73" fmla="*/ 186 h 1751"/>
                <a:gd name="T74" fmla="*/ 9865 w 11041"/>
                <a:gd name="T75" fmla="*/ 744 h 1751"/>
                <a:gd name="T76" fmla="*/ 10059 w 11041"/>
                <a:gd name="T77" fmla="*/ 1148 h 1751"/>
                <a:gd name="T78" fmla="*/ 1179 w 11041"/>
                <a:gd name="T79" fmla="*/ 1327 h 1751"/>
                <a:gd name="T80" fmla="*/ 1456 w 11041"/>
                <a:gd name="T81" fmla="*/ 791 h 1751"/>
                <a:gd name="T82" fmla="*/ 1314 w 11041"/>
                <a:gd name="T83" fmla="*/ 284 h 1751"/>
                <a:gd name="T84" fmla="*/ 9638 w 11041"/>
                <a:gd name="T85" fmla="*/ 243 h 1751"/>
                <a:gd name="T86" fmla="*/ 9749 w 11041"/>
                <a:gd name="T87" fmla="*/ 707 h 1751"/>
                <a:gd name="T88" fmla="*/ 9955 w 11041"/>
                <a:gd name="T89" fmla="*/ 1177 h 1751"/>
                <a:gd name="T90" fmla="*/ 9818 w 11041"/>
                <a:gd name="T91" fmla="*/ 1121 h 1751"/>
                <a:gd name="T92" fmla="*/ 1637 w 11041"/>
                <a:gd name="T93" fmla="*/ 1462 h 1751"/>
                <a:gd name="T94" fmla="*/ 1398 w 11041"/>
                <a:gd name="T95" fmla="*/ 742 h 1751"/>
                <a:gd name="T96" fmla="*/ 9028 w 11041"/>
                <a:gd name="T97" fmla="*/ 279 h 1751"/>
                <a:gd name="T98" fmla="*/ 9802 w 11041"/>
                <a:gd name="T99" fmla="*/ 890 h 1751"/>
                <a:gd name="T100" fmla="*/ 1263 w 11041"/>
                <a:gd name="T101" fmla="*/ 875 h 1751"/>
                <a:gd name="T102" fmla="*/ 1390 w 11041"/>
                <a:gd name="T103" fmla="*/ 942 h 1751"/>
                <a:gd name="T104" fmla="*/ 797 w 11041"/>
                <a:gd name="T105" fmla="*/ 837 h 1751"/>
                <a:gd name="T106" fmla="*/ 839 w 11041"/>
                <a:gd name="T107" fmla="*/ 1417 h 1751"/>
                <a:gd name="T108" fmla="*/ 556 w 11041"/>
                <a:gd name="T109" fmla="*/ 1259 h 1751"/>
                <a:gd name="T110" fmla="*/ 722 w 11041"/>
                <a:gd name="T111" fmla="*/ 287 h 1751"/>
                <a:gd name="T112" fmla="*/ 747 w 11041"/>
                <a:gd name="T113" fmla="*/ 568 h 1751"/>
                <a:gd name="T114" fmla="*/ 722 w 11041"/>
                <a:gd name="T115" fmla="*/ 1381 h 1751"/>
                <a:gd name="T116" fmla="*/ 618 w 11041"/>
                <a:gd name="T117" fmla="*/ 1343 h 1751"/>
                <a:gd name="T118" fmla="*/ 840 w 11041"/>
                <a:gd name="T119" fmla="*/ 264 h 1751"/>
                <a:gd name="T120" fmla="*/ 446 w 11041"/>
                <a:gd name="T121" fmla="*/ 1115 h 1751"/>
                <a:gd name="T122" fmla="*/ 490 w 11041"/>
                <a:gd name="T123" fmla="*/ 749 h 1751"/>
                <a:gd name="T124" fmla="*/ 254 w 11041"/>
                <a:gd name="T125" fmla="*/ 1039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1" h="1751">
                  <a:moveTo>
                    <a:pt x="10931" y="1086"/>
                  </a:moveTo>
                  <a:lnTo>
                    <a:pt x="10909" y="1111"/>
                  </a:lnTo>
                  <a:lnTo>
                    <a:pt x="10887" y="1135"/>
                  </a:lnTo>
                  <a:lnTo>
                    <a:pt x="10877" y="1148"/>
                  </a:lnTo>
                  <a:lnTo>
                    <a:pt x="10866" y="1160"/>
                  </a:lnTo>
                  <a:lnTo>
                    <a:pt x="10853" y="1170"/>
                  </a:lnTo>
                  <a:lnTo>
                    <a:pt x="10841" y="1180"/>
                  </a:lnTo>
                  <a:lnTo>
                    <a:pt x="10831" y="1180"/>
                  </a:lnTo>
                  <a:lnTo>
                    <a:pt x="10822" y="1182"/>
                  </a:lnTo>
                  <a:lnTo>
                    <a:pt x="10814" y="1184"/>
                  </a:lnTo>
                  <a:lnTo>
                    <a:pt x="10805" y="1186"/>
                  </a:lnTo>
                  <a:lnTo>
                    <a:pt x="10798" y="1190"/>
                  </a:lnTo>
                  <a:lnTo>
                    <a:pt x="10792" y="1193"/>
                  </a:lnTo>
                  <a:lnTo>
                    <a:pt x="10786" y="1199"/>
                  </a:lnTo>
                  <a:lnTo>
                    <a:pt x="10781" y="1204"/>
                  </a:lnTo>
                  <a:lnTo>
                    <a:pt x="10776" y="1209"/>
                  </a:lnTo>
                  <a:lnTo>
                    <a:pt x="10772" y="1215"/>
                  </a:lnTo>
                  <a:lnTo>
                    <a:pt x="10768" y="1221"/>
                  </a:lnTo>
                  <a:lnTo>
                    <a:pt x="10764" y="1227"/>
                  </a:lnTo>
                  <a:lnTo>
                    <a:pt x="10757" y="1242"/>
                  </a:lnTo>
                  <a:lnTo>
                    <a:pt x="10751" y="1257"/>
                  </a:lnTo>
                  <a:lnTo>
                    <a:pt x="10746" y="1272"/>
                  </a:lnTo>
                  <a:lnTo>
                    <a:pt x="10740" y="1288"/>
                  </a:lnTo>
                  <a:lnTo>
                    <a:pt x="10734" y="1302"/>
                  </a:lnTo>
                  <a:lnTo>
                    <a:pt x="10727" y="1316"/>
                  </a:lnTo>
                  <a:lnTo>
                    <a:pt x="10723" y="1323"/>
                  </a:lnTo>
                  <a:lnTo>
                    <a:pt x="10719" y="1329"/>
                  </a:lnTo>
                  <a:lnTo>
                    <a:pt x="10713" y="1336"/>
                  </a:lnTo>
                  <a:lnTo>
                    <a:pt x="10708" y="1342"/>
                  </a:lnTo>
                  <a:lnTo>
                    <a:pt x="10703" y="1347"/>
                  </a:lnTo>
                  <a:lnTo>
                    <a:pt x="10696" y="1352"/>
                  </a:lnTo>
                  <a:lnTo>
                    <a:pt x="10689" y="1357"/>
                  </a:lnTo>
                  <a:lnTo>
                    <a:pt x="10682" y="1360"/>
                  </a:lnTo>
                  <a:lnTo>
                    <a:pt x="10673" y="1361"/>
                  </a:lnTo>
                  <a:lnTo>
                    <a:pt x="10664" y="1362"/>
                  </a:lnTo>
                  <a:lnTo>
                    <a:pt x="10657" y="1363"/>
                  </a:lnTo>
                  <a:lnTo>
                    <a:pt x="10649" y="1365"/>
                  </a:lnTo>
                  <a:lnTo>
                    <a:pt x="10642" y="1367"/>
                  </a:lnTo>
                  <a:lnTo>
                    <a:pt x="10636" y="1370"/>
                  </a:lnTo>
                  <a:lnTo>
                    <a:pt x="10630" y="1374"/>
                  </a:lnTo>
                  <a:lnTo>
                    <a:pt x="10623" y="1377"/>
                  </a:lnTo>
                  <a:lnTo>
                    <a:pt x="10612" y="1387"/>
                  </a:lnTo>
                  <a:lnTo>
                    <a:pt x="10602" y="1397"/>
                  </a:lnTo>
                  <a:lnTo>
                    <a:pt x="10593" y="1407"/>
                  </a:lnTo>
                  <a:lnTo>
                    <a:pt x="10584" y="1419"/>
                  </a:lnTo>
                  <a:lnTo>
                    <a:pt x="10567" y="1445"/>
                  </a:lnTo>
                  <a:lnTo>
                    <a:pt x="10551" y="1471"/>
                  </a:lnTo>
                  <a:lnTo>
                    <a:pt x="10543" y="1484"/>
                  </a:lnTo>
                  <a:lnTo>
                    <a:pt x="10535" y="1496"/>
                  </a:lnTo>
                  <a:lnTo>
                    <a:pt x="10525" y="1508"/>
                  </a:lnTo>
                  <a:lnTo>
                    <a:pt x="10515" y="1520"/>
                  </a:lnTo>
                  <a:lnTo>
                    <a:pt x="10505" y="1534"/>
                  </a:lnTo>
                  <a:lnTo>
                    <a:pt x="10493" y="1548"/>
                  </a:lnTo>
                  <a:lnTo>
                    <a:pt x="10480" y="1561"/>
                  </a:lnTo>
                  <a:lnTo>
                    <a:pt x="10468" y="1575"/>
                  </a:lnTo>
                  <a:lnTo>
                    <a:pt x="10455" y="1587"/>
                  </a:lnTo>
                  <a:lnTo>
                    <a:pt x="10441" y="1599"/>
                  </a:lnTo>
                  <a:lnTo>
                    <a:pt x="10425" y="1610"/>
                  </a:lnTo>
                  <a:lnTo>
                    <a:pt x="10411" y="1621"/>
                  </a:lnTo>
                  <a:lnTo>
                    <a:pt x="10395" y="1631"/>
                  </a:lnTo>
                  <a:lnTo>
                    <a:pt x="10378" y="1640"/>
                  </a:lnTo>
                  <a:lnTo>
                    <a:pt x="10362" y="1649"/>
                  </a:lnTo>
                  <a:lnTo>
                    <a:pt x="10345" y="1656"/>
                  </a:lnTo>
                  <a:lnTo>
                    <a:pt x="10328" y="1664"/>
                  </a:lnTo>
                  <a:lnTo>
                    <a:pt x="10311" y="1670"/>
                  </a:lnTo>
                  <a:lnTo>
                    <a:pt x="10293" y="1675"/>
                  </a:lnTo>
                  <a:lnTo>
                    <a:pt x="10275" y="1679"/>
                  </a:lnTo>
                  <a:lnTo>
                    <a:pt x="10246" y="1680"/>
                  </a:lnTo>
                  <a:lnTo>
                    <a:pt x="10219" y="1682"/>
                  </a:lnTo>
                  <a:lnTo>
                    <a:pt x="10204" y="1684"/>
                  </a:lnTo>
                  <a:lnTo>
                    <a:pt x="10190" y="1686"/>
                  </a:lnTo>
                  <a:lnTo>
                    <a:pt x="10176" y="1690"/>
                  </a:lnTo>
                  <a:lnTo>
                    <a:pt x="10161" y="1696"/>
                  </a:lnTo>
                  <a:lnTo>
                    <a:pt x="10079" y="1695"/>
                  </a:lnTo>
                  <a:lnTo>
                    <a:pt x="10000" y="1695"/>
                  </a:lnTo>
                  <a:lnTo>
                    <a:pt x="9925" y="1696"/>
                  </a:lnTo>
                  <a:lnTo>
                    <a:pt x="9852" y="1696"/>
                  </a:lnTo>
                  <a:lnTo>
                    <a:pt x="9778" y="1698"/>
                  </a:lnTo>
                  <a:lnTo>
                    <a:pt x="9703" y="1700"/>
                  </a:lnTo>
                  <a:lnTo>
                    <a:pt x="9627" y="1705"/>
                  </a:lnTo>
                  <a:lnTo>
                    <a:pt x="9546" y="1710"/>
                  </a:lnTo>
                  <a:lnTo>
                    <a:pt x="9533" y="1705"/>
                  </a:lnTo>
                  <a:lnTo>
                    <a:pt x="9522" y="1702"/>
                  </a:lnTo>
                  <a:lnTo>
                    <a:pt x="9515" y="1701"/>
                  </a:lnTo>
                  <a:lnTo>
                    <a:pt x="9509" y="1702"/>
                  </a:lnTo>
                  <a:lnTo>
                    <a:pt x="9503" y="1704"/>
                  </a:lnTo>
                  <a:lnTo>
                    <a:pt x="9497" y="1707"/>
                  </a:lnTo>
                  <a:lnTo>
                    <a:pt x="9473" y="1706"/>
                  </a:lnTo>
                  <a:lnTo>
                    <a:pt x="9449" y="1705"/>
                  </a:lnTo>
                  <a:lnTo>
                    <a:pt x="9423" y="1705"/>
                  </a:lnTo>
                  <a:lnTo>
                    <a:pt x="9398" y="1705"/>
                  </a:lnTo>
                  <a:lnTo>
                    <a:pt x="9371" y="1706"/>
                  </a:lnTo>
                  <a:lnTo>
                    <a:pt x="9345" y="1707"/>
                  </a:lnTo>
                  <a:lnTo>
                    <a:pt x="9319" y="1708"/>
                  </a:lnTo>
                  <a:lnTo>
                    <a:pt x="9294" y="1709"/>
                  </a:lnTo>
                  <a:lnTo>
                    <a:pt x="9146" y="1711"/>
                  </a:lnTo>
                  <a:lnTo>
                    <a:pt x="8901" y="1712"/>
                  </a:lnTo>
                  <a:lnTo>
                    <a:pt x="8571" y="1713"/>
                  </a:lnTo>
                  <a:lnTo>
                    <a:pt x="8171" y="1714"/>
                  </a:lnTo>
                  <a:lnTo>
                    <a:pt x="7714" y="1715"/>
                  </a:lnTo>
                  <a:lnTo>
                    <a:pt x="7215" y="1716"/>
                  </a:lnTo>
                  <a:lnTo>
                    <a:pt x="6688" y="1717"/>
                  </a:lnTo>
                  <a:lnTo>
                    <a:pt x="6147" y="1718"/>
                  </a:lnTo>
                  <a:lnTo>
                    <a:pt x="5605" y="1718"/>
                  </a:lnTo>
                  <a:lnTo>
                    <a:pt x="5078" y="1720"/>
                  </a:lnTo>
                  <a:lnTo>
                    <a:pt x="4579" y="1721"/>
                  </a:lnTo>
                  <a:lnTo>
                    <a:pt x="4122" y="1723"/>
                  </a:lnTo>
                  <a:lnTo>
                    <a:pt x="3721" y="1724"/>
                  </a:lnTo>
                  <a:lnTo>
                    <a:pt x="3391" y="1727"/>
                  </a:lnTo>
                  <a:lnTo>
                    <a:pt x="3145" y="1729"/>
                  </a:lnTo>
                  <a:lnTo>
                    <a:pt x="2998" y="1732"/>
                  </a:lnTo>
                  <a:lnTo>
                    <a:pt x="2953" y="1732"/>
                  </a:lnTo>
                  <a:lnTo>
                    <a:pt x="2908" y="1733"/>
                  </a:lnTo>
                  <a:lnTo>
                    <a:pt x="2862" y="1733"/>
                  </a:lnTo>
                  <a:lnTo>
                    <a:pt x="2817" y="1733"/>
                  </a:lnTo>
                  <a:lnTo>
                    <a:pt x="2771" y="1734"/>
                  </a:lnTo>
                  <a:lnTo>
                    <a:pt x="2725" y="1734"/>
                  </a:lnTo>
                  <a:lnTo>
                    <a:pt x="2679" y="1735"/>
                  </a:lnTo>
                  <a:lnTo>
                    <a:pt x="2633" y="1735"/>
                  </a:lnTo>
                  <a:lnTo>
                    <a:pt x="2586" y="1736"/>
                  </a:lnTo>
                  <a:lnTo>
                    <a:pt x="2540" y="1737"/>
                  </a:lnTo>
                  <a:lnTo>
                    <a:pt x="2494" y="1738"/>
                  </a:lnTo>
                  <a:lnTo>
                    <a:pt x="2448" y="1738"/>
                  </a:lnTo>
                  <a:lnTo>
                    <a:pt x="2401" y="1739"/>
                  </a:lnTo>
                  <a:lnTo>
                    <a:pt x="2355" y="1740"/>
                  </a:lnTo>
                  <a:lnTo>
                    <a:pt x="2309" y="1740"/>
                  </a:lnTo>
                  <a:lnTo>
                    <a:pt x="2263" y="1741"/>
                  </a:lnTo>
                  <a:lnTo>
                    <a:pt x="1203" y="1747"/>
                  </a:lnTo>
                  <a:lnTo>
                    <a:pt x="1171" y="1748"/>
                  </a:lnTo>
                  <a:lnTo>
                    <a:pt x="1137" y="1749"/>
                  </a:lnTo>
                  <a:lnTo>
                    <a:pt x="1102" y="1749"/>
                  </a:lnTo>
                  <a:lnTo>
                    <a:pt x="1065" y="1749"/>
                  </a:lnTo>
                  <a:lnTo>
                    <a:pt x="1030" y="1748"/>
                  </a:lnTo>
                  <a:lnTo>
                    <a:pt x="994" y="1749"/>
                  </a:lnTo>
                  <a:lnTo>
                    <a:pt x="959" y="1749"/>
                  </a:lnTo>
                  <a:lnTo>
                    <a:pt x="926" y="1751"/>
                  </a:lnTo>
                  <a:lnTo>
                    <a:pt x="918" y="1745"/>
                  </a:lnTo>
                  <a:lnTo>
                    <a:pt x="909" y="1740"/>
                  </a:lnTo>
                  <a:lnTo>
                    <a:pt x="900" y="1737"/>
                  </a:lnTo>
                  <a:lnTo>
                    <a:pt x="890" y="1735"/>
                  </a:lnTo>
                  <a:lnTo>
                    <a:pt x="869" y="1732"/>
                  </a:lnTo>
                  <a:lnTo>
                    <a:pt x="848" y="1730"/>
                  </a:lnTo>
                  <a:lnTo>
                    <a:pt x="826" y="1729"/>
                  </a:lnTo>
                  <a:lnTo>
                    <a:pt x="806" y="1727"/>
                  </a:lnTo>
                  <a:lnTo>
                    <a:pt x="796" y="1725"/>
                  </a:lnTo>
                  <a:lnTo>
                    <a:pt x="786" y="1722"/>
                  </a:lnTo>
                  <a:lnTo>
                    <a:pt x="777" y="1718"/>
                  </a:lnTo>
                  <a:lnTo>
                    <a:pt x="769" y="1713"/>
                  </a:lnTo>
                  <a:lnTo>
                    <a:pt x="753" y="1709"/>
                  </a:lnTo>
                  <a:lnTo>
                    <a:pt x="736" y="1704"/>
                  </a:lnTo>
                  <a:lnTo>
                    <a:pt x="720" y="1698"/>
                  </a:lnTo>
                  <a:lnTo>
                    <a:pt x="704" y="1692"/>
                  </a:lnTo>
                  <a:lnTo>
                    <a:pt x="687" y="1685"/>
                  </a:lnTo>
                  <a:lnTo>
                    <a:pt x="671" y="1678"/>
                  </a:lnTo>
                  <a:lnTo>
                    <a:pt x="656" y="1670"/>
                  </a:lnTo>
                  <a:lnTo>
                    <a:pt x="640" y="1662"/>
                  </a:lnTo>
                  <a:lnTo>
                    <a:pt x="626" y="1652"/>
                  </a:lnTo>
                  <a:lnTo>
                    <a:pt x="611" y="1643"/>
                  </a:lnTo>
                  <a:lnTo>
                    <a:pt x="596" y="1633"/>
                  </a:lnTo>
                  <a:lnTo>
                    <a:pt x="583" y="1622"/>
                  </a:lnTo>
                  <a:lnTo>
                    <a:pt x="570" y="1610"/>
                  </a:lnTo>
                  <a:lnTo>
                    <a:pt x="556" y="1599"/>
                  </a:lnTo>
                  <a:lnTo>
                    <a:pt x="544" y="1587"/>
                  </a:lnTo>
                  <a:lnTo>
                    <a:pt x="532" y="1574"/>
                  </a:lnTo>
                  <a:lnTo>
                    <a:pt x="522" y="1560"/>
                  </a:lnTo>
                  <a:lnTo>
                    <a:pt x="511" y="1547"/>
                  </a:lnTo>
                  <a:lnTo>
                    <a:pt x="502" y="1533"/>
                  </a:lnTo>
                  <a:lnTo>
                    <a:pt x="494" y="1516"/>
                  </a:lnTo>
                  <a:lnTo>
                    <a:pt x="487" y="1501"/>
                  </a:lnTo>
                  <a:lnTo>
                    <a:pt x="481" y="1484"/>
                  </a:lnTo>
                  <a:lnTo>
                    <a:pt x="477" y="1466"/>
                  </a:lnTo>
                  <a:lnTo>
                    <a:pt x="474" y="1448"/>
                  </a:lnTo>
                  <a:lnTo>
                    <a:pt x="471" y="1445"/>
                  </a:lnTo>
                  <a:lnTo>
                    <a:pt x="466" y="1443"/>
                  </a:lnTo>
                  <a:lnTo>
                    <a:pt x="462" y="1441"/>
                  </a:lnTo>
                  <a:lnTo>
                    <a:pt x="457" y="1440"/>
                  </a:lnTo>
                  <a:lnTo>
                    <a:pt x="448" y="1438"/>
                  </a:lnTo>
                  <a:lnTo>
                    <a:pt x="438" y="1437"/>
                  </a:lnTo>
                  <a:lnTo>
                    <a:pt x="428" y="1437"/>
                  </a:lnTo>
                  <a:lnTo>
                    <a:pt x="418" y="1436"/>
                  </a:lnTo>
                  <a:lnTo>
                    <a:pt x="408" y="1435"/>
                  </a:lnTo>
                  <a:lnTo>
                    <a:pt x="400" y="1431"/>
                  </a:lnTo>
                  <a:lnTo>
                    <a:pt x="390" y="1429"/>
                  </a:lnTo>
                  <a:lnTo>
                    <a:pt x="381" y="1426"/>
                  </a:lnTo>
                  <a:lnTo>
                    <a:pt x="372" y="1421"/>
                  </a:lnTo>
                  <a:lnTo>
                    <a:pt x="365" y="1416"/>
                  </a:lnTo>
                  <a:lnTo>
                    <a:pt x="358" y="1410"/>
                  </a:lnTo>
                  <a:lnTo>
                    <a:pt x="352" y="1403"/>
                  </a:lnTo>
                  <a:lnTo>
                    <a:pt x="346" y="1396"/>
                  </a:lnTo>
                  <a:lnTo>
                    <a:pt x="341" y="1389"/>
                  </a:lnTo>
                  <a:lnTo>
                    <a:pt x="331" y="1371"/>
                  </a:lnTo>
                  <a:lnTo>
                    <a:pt x="324" y="1354"/>
                  </a:lnTo>
                  <a:lnTo>
                    <a:pt x="318" y="1336"/>
                  </a:lnTo>
                  <a:lnTo>
                    <a:pt x="314" y="1318"/>
                  </a:lnTo>
                  <a:lnTo>
                    <a:pt x="315" y="1314"/>
                  </a:lnTo>
                  <a:lnTo>
                    <a:pt x="315" y="1311"/>
                  </a:lnTo>
                  <a:lnTo>
                    <a:pt x="315" y="1308"/>
                  </a:lnTo>
                  <a:lnTo>
                    <a:pt x="314" y="1305"/>
                  </a:lnTo>
                  <a:lnTo>
                    <a:pt x="311" y="1301"/>
                  </a:lnTo>
                  <a:lnTo>
                    <a:pt x="306" y="1297"/>
                  </a:lnTo>
                  <a:lnTo>
                    <a:pt x="295" y="1292"/>
                  </a:lnTo>
                  <a:lnTo>
                    <a:pt x="283" y="1288"/>
                  </a:lnTo>
                  <a:lnTo>
                    <a:pt x="270" y="1283"/>
                  </a:lnTo>
                  <a:lnTo>
                    <a:pt x="257" y="1279"/>
                  </a:lnTo>
                  <a:lnTo>
                    <a:pt x="244" y="1274"/>
                  </a:lnTo>
                  <a:lnTo>
                    <a:pt x="231" y="1269"/>
                  </a:lnTo>
                  <a:lnTo>
                    <a:pt x="207" y="1257"/>
                  </a:lnTo>
                  <a:lnTo>
                    <a:pt x="184" y="1244"/>
                  </a:lnTo>
                  <a:lnTo>
                    <a:pt x="162" y="1228"/>
                  </a:lnTo>
                  <a:lnTo>
                    <a:pt x="140" y="1211"/>
                  </a:lnTo>
                  <a:lnTo>
                    <a:pt x="121" y="1193"/>
                  </a:lnTo>
                  <a:lnTo>
                    <a:pt x="102" y="1173"/>
                  </a:lnTo>
                  <a:lnTo>
                    <a:pt x="85" y="1153"/>
                  </a:lnTo>
                  <a:lnTo>
                    <a:pt x="70" y="1130"/>
                  </a:lnTo>
                  <a:lnTo>
                    <a:pt x="55" y="1108"/>
                  </a:lnTo>
                  <a:lnTo>
                    <a:pt x="43" y="1083"/>
                  </a:lnTo>
                  <a:lnTo>
                    <a:pt x="33" y="1059"/>
                  </a:lnTo>
                  <a:lnTo>
                    <a:pt x="24" y="1033"/>
                  </a:lnTo>
                  <a:lnTo>
                    <a:pt x="17" y="1006"/>
                  </a:lnTo>
                  <a:lnTo>
                    <a:pt x="13" y="980"/>
                  </a:lnTo>
                  <a:lnTo>
                    <a:pt x="8" y="976"/>
                  </a:lnTo>
                  <a:lnTo>
                    <a:pt x="6" y="973"/>
                  </a:lnTo>
                  <a:lnTo>
                    <a:pt x="4" y="968"/>
                  </a:lnTo>
                  <a:lnTo>
                    <a:pt x="2" y="964"/>
                  </a:lnTo>
                  <a:lnTo>
                    <a:pt x="0" y="954"/>
                  </a:lnTo>
                  <a:lnTo>
                    <a:pt x="0" y="944"/>
                  </a:lnTo>
                  <a:lnTo>
                    <a:pt x="1" y="934"/>
                  </a:lnTo>
                  <a:lnTo>
                    <a:pt x="3" y="924"/>
                  </a:lnTo>
                  <a:lnTo>
                    <a:pt x="5" y="914"/>
                  </a:lnTo>
                  <a:lnTo>
                    <a:pt x="9" y="906"/>
                  </a:lnTo>
                  <a:lnTo>
                    <a:pt x="65" y="761"/>
                  </a:lnTo>
                  <a:lnTo>
                    <a:pt x="83" y="733"/>
                  </a:lnTo>
                  <a:lnTo>
                    <a:pt x="104" y="705"/>
                  </a:lnTo>
                  <a:lnTo>
                    <a:pt x="125" y="678"/>
                  </a:lnTo>
                  <a:lnTo>
                    <a:pt x="147" y="653"/>
                  </a:lnTo>
                  <a:lnTo>
                    <a:pt x="160" y="641"/>
                  </a:lnTo>
                  <a:lnTo>
                    <a:pt x="172" y="628"/>
                  </a:lnTo>
                  <a:lnTo>
                    <a:pt x="184" y="617"/>
                  </a:lnTo>
                  <a:lnTo>
                    <a:pt x="198" y="606"/>
                  </a:lnTo>
                  <a:lnTo>
                    <a:pt x="211" y="596"/>
                  </a:lnTo>
                  <a:lnTo>
                    <a:pt x="224" y="585"/>
                  </a:lnTo>
                  <a:lnTo>
                    <a:pt x="237" y="576"/>
                  </a:lnTo>
                  <a:lnTo>
                    <a:pt x="252" y="568"/>
                  </a:lnTo>
                  <a:lnTo>
                    <a:pt x="258" y="565"/>
                  </a:lnTo>
                  <a:lnTo>
                    <a:pt x="263" y="562"/>
                  </a:lnTo>
                  <a:lnTo>
                    <a:pt x="270" y="560"/>
                  </a:lnTo>
                  <a:lnTo>
                    <a:pt x="276" y="558"/>
                  </a:lnTo>
                  <a:lnTo>
                    <a:pt x="290" y="555"/>
                  </a:lnTo>
                  <a:lnTo>
                    <a:pt x="303" y="552"/>
                  </a:lnTo>
                  <a:lnTo>
                    <a:pt x="309" y="550"/>
                  </a:lnTo>
                  <a:lnTo>
                    <a:pt x="315" y="548"/>
                  </a:lnTo>
                  <a:lnTo>
                    <a:pt x="321" y="544"/>
                  </a:lnTo>
                  <a:lnTo>
                    <a:pt x="326" y="540"/>
                  </a:lnTo>
                  <a:lnTo>
                    <a:pt x="331" y="536"/>
                  </a:lnTo>
                  <a:lnTo>
                    <a:pt x="336" y="531"/>
                  </a:lnTo>
                  <a:lnTo>
                    <a:pt x="339" y="525"/>
                  </a:lnTo>
                  <a:lnTo>
                    <a:pt x="342" y="518"/>
                  </a:lnTo>
                  <a:lnTo>
                    <a:pt x="348" y="502"/>
                  </a:lnTo>
                  <a:lnTo>
                    <a:pt x="355" y="485"/>
                  </a:lnTo>
                  <a:lnTo>
                    <a:pt x="360" y="477"/>
                  </a:lnTo>
                  <a:lnTo>
                    <a:pt x="364" y="470"/>
                  </a:lnTo>
                  <a:lnTo>
                    <a:pt x="369" y="463"/>
                  </a:lnTo>
                  <a:lnTo>
                    <a:pt x="375" y="456"/>
                  </a:lnTo>
                  <a:lnTo>
                    <a:pt x="382" y="449"/>
                  </a:lnTo>
                  <a:lnTo>
                    <a:pt x="388" y="443"/>
                  </a:lnTo>
                  <a:lnTo>
                    <a:pt x="395" y="438"/>
                  </a:lnTo>
                  <a:lnTo>
                    <a:pt x="402" y="434"/>
                  </a:lnTo>
                  <a:lnTo>
                    <a:pt x="410" y="430"/>
                  </a:lnTo>
                  <a:lnTo>
                    <a:pt x="418" y="427"/>
                  </a:lnTo>
                  <a:lnTo>
                    <a:pt x="428" y="425"/>
                  </a:lnTo>
                  <a:lnTo>
                    <a:pt x="437" y="424"/>
                  </a:lnTo>
                  <a:lnTo>
                    <a:pt x="448" y="425"/>
                  </a:lnTo>
                  <a:lnTo>
                    <a:pt x="457" y="424"/>
                  </a:lnTo>
                  <a:lnTo>
                    <a:pt x="465" y="422"/>
                  </a:lnTo>
                  <a:lnTo>
                    <a:pt x="473" y="418"/>
                  </a:lnTo>
                  <a:lnTo>
                    <a:pt x="479" y="412"/>
                  </a:lnTo>
                  <a:lnTo>
                    <a:pt x="483" y="405"/>
                  </a:lnTo>
                  <a:lnTo>
                    <a:pt x="487" y="398"/>
                  </a:lnTo>
                  <a:lnTo>
                    <a:pt x="490" y="389"/>
                  </a:lnTo>
                  <a:lnTo>
                    <a:pt x="496" y="371"/>
                  </a:lnTo>
                  <a:lnTo>
                    <a:pt x="500" y="352"/>
                  </a:lnTo>
                  <a:lnTo>
                    <a:pt x="503" y="343"/>
                  </a:lnTo>
                  <a:lnTo>
                    <a:pt x="506" y="334"/>
                  </a:lnTo>
                  <a:lnTo>
                    <a:pt x="509" y="326"/>
                  </a:lnTo>
                  <a:lnTo>
                    <a:pt x="513" y="319"/>
                  </a:lnTo>
                  <a:lnTo>
                    <a:pt x="519" y="307"/>
                  </a:lnTo>
                  <a:lnTo>
                    <a:pt x="524" y="296"/>
                  </a:lnTo>
                  <a:lnTo>
                    <a:pt x="530" y="286"/>
                  </a:lnTo>
                  <a:lnTo>
                    <a:pt x="536" y="276"/>
                  </a:lnTo>
                  <a:lnTo>
                    <a:pt x="549" y="257"/>
                  </a:lnTo>
                  <a:lnTo>
                    <a:pt x="565" y="239"/>
                  </a:lnTo>
                  <a:lnTo>
                    <a:pt x="581" y="223"/>
                  </a:lnTo>
                  <a:lnTo>
                    <a:pt x="598" y="207"/>
                  </a:lnTo>
                  <a:lnTo>
                    <a:pt x="617" y="193"/>
                  </a:lnTo>
                  <a:lnTo>
                    <a:pt x="636" y="179"/>
                  </a:lnTo>
                  <a:lnTo>
                    <a:pt x="657" y="166"/>
                  </a:lnTo>
                  <a:lnTo>
                    <a:pt x="677" y="154"/>
                  </a:lnTo>
                  <a:lnTo>
                    <a:pt x="698" y="144"/>
                  </a:lnTo>
                  <a:lnTo>
                    <a:pt x="719" y="133"/>
                  </a:lnTo>
                  <a:lnTo>
                    <a:pt x="762" y="114"/>
                  </a:lnTo>
                  <a:lnTo>
                    <a:pt x="803" y="97"/>
                  </a:lnTo>
                  <a:lnTo>
                    <a:pt x="822" y="95"/>
                  </a:lnTo>
                  <a:lnTo>
                    <a:pt x="842" y="91"/>
                  </a:lnTo>
                  <a:lnTo>
                    <a:pt x="860" y="87"/>
                  </a:lnTo>
                  <a:lnTo>
                    <a:pt x="877" y="83"/>
                  </a:lnTo>
                  <a:lnTo>
                    <a:pt x="896" y="77"/>
                  </a:lnTo>
                  <a:lnTo>
                    <a:pt x="913" y="74"/>
                  </a:lnTo>
                  <a:lnTo>
                    <a:pt x="931" y="71"/>
                  </a:lnTo>
                  <a:lnTo>
                    <a:pt x="948" y="70"/>
                  </a:lnTo>
                  <a:lnTo>
                    <a:pt x="973" y="66"/>
                  </a:lnTo>
                  <a:lnTo>
                    <a:pt x="1000" y="62"/>
                  </a:lnTo>
                  <a:lnTo>
                    <a:pt x="1026" y="59"/>
                  </a:lnTo>
                  <a:lnTo>
                    <a:pt x="1052" y="57"/>
                  </a:lnTo>
                  <a:lnTo>
                    <a:pt x="1079" y="56"/>
                  </a:lnTo>
                  <a:lnTo>
                    <a:pt x="1105" y="55"/>
                  </a:lnTo>
                  <a:lnTo>
                    <a:pt x="1132" y="55"/>
                  </a:lnTo>
                  <a:lnTo>
                    <a:pt x="1157" y="55"/>
                  </a:lnTo>
                  <a:lnTo>
                    <a:pt x="1754" y="49"/>
                  </a:lnTo>
                  <a:lnTo>
                    <a:pt x="1835" y="49"/>
                  </a:lnTo>
                  <a:lnTo>
                    <a:pt x="1915" y="48"/>
                  </a:lnTo>
                  <a:lnTo>
                    <a:pt x="1993" y="48"/>
                  </a:lnTo>
                  <a:lnTo>
                    <a:pt x="2071" y="47"/>
                  </a:lnTo>
                  <a:lnTo>
                    <a:pt x="2148" y="46"/>
                  </a:lnTo>
                  <a:lnTo>
                    <a:pt x="2227" y="45"/>
                  </a:lnTo>
                  <a:lnTo>
                    <a:pt x="2305" y="43"/>
                  </a:lnTo>
                  <a:lnTo>
                    <a:pt x="2385" y="41"/>
                  </a:lnTo>
                  <a:lnTo>
                    <a:pt x="2442" y="43"/>
                  </a:lnTo>
                  <a:lnTo>
                    <a:pt x="2499" y="43"/>
                  </a:lnTo>
                  <a:lnTo>
                    <a:pt x="2555" y="43"/>
                  </a:lnTo>
                  <a:lnTo>
                    <a:pt x="2610" y="43"/>
                  </a:lnTo>
                  <a:lnTo>
                    <a:pt x="2665" y="42"/>
                  </a:lnTo>
                  <a:lnTo>
                    <a:pt x="2719" y="41"/>
                  </a:lnTo>
                  <a:lnTo>
                    <a:pt x="2775" y="40"/>
                  </a:lnTo>
                  <a:lnTo>
                    <a:pt x="2829" y="38"/>
                  </a:lnTo>
                  <a:lnTo>
                    <a:pt x="2882" y="37"/>
                  </a:lnTo>
                  <a:lnTo>
                    <a:pt x="2936" y="36"/>
                  </a:lnTo>
                  <a:lnTo>
                    <a:pt x="2989" y="33"/>
                  </a:lnTo>
                  <a:lnTo>
                    <a:pt x="3042" y="32"/>
                  </a:lnTo>
                  <a:lnTo>
                    <a:pt x="3096" y="31"/>
                  </a:lnTo>
                  <a:lnTo>
                    <a:pt x="3148" y="30"/>
                  </a:lnTo>
                  <a:lnTo>
                    <a:pt x="3201" y="30"/>
                  </a:lnTo>
                  <a:lnTo>
                    <a:pt x="3253" y="30"/>
                  </a:lnTo>
                  <a:lnTo>
                    <a:pt x="3275" y="29"/>
                  </a:lnTo>
                  <a:lnTo>
                    <a:pt x="3298" y="29"/>
                  </a:lnTo>
                  <a:lnTo>
                    <a:pt x="3322" y="29"/>
                  </a:lnTo>
                  <a:lnTo>
                    <a:pt x="3345" y="29"/>
                  </a:lnTo>
                  <a:lnTo>
                    <a:pt x="3370" y="30"/>
                  </a:lnTo>
                  <a:lnTo>
                    <a:pt x="3393" y="30"/>
                  </a:lnTo>
                  <a:lnTo>
                    <a:pt x="3417" y="29"/>
                  </a:lnTo>
                  <a:lnTo>
                    <a:pt x="3438" y="28"/>
                  </a:lnTo>
                  <a:lnTo>
                    <a:pt x="3485" y="27"/>
                  </a:lnTo>
                  <a:lnTo>
                    <a:pt x="3531" y="26"/>
                  </a:lnTo>
                  <a:lnTo>
                    <a:pt x="3578" y="25"/>
                  </a:lnTo>
                  <a:lnTo>
                    <a:pt x="3624" y="23"/>
                  </a:lnTo>
                  <a:lnTo>
                    <a:pt x="3669" y="22"/>
                  </a:lnTo>
                  <a:lnTo>
                    <a:pt x="3715" y="21"/>
                  </a:lnTo>
                  <a:lnTo>
                    <a:pt x="3761" y="21"/>
                  </a:lnTo>
                  <a:lnTo>
                    <a:pt x="3807" y="21"/>
                  </a:lnTo>
                  <a:lnTo>
                    <a:pt x="3847" y="21"/>
                  </a:lnTo>
                  <a:lnTo>
                    <a:pt x="3887" y="21"/>
                  </a:lnTo>
                  <a:lnTo>
                    <a:pt x="3926" y="20"/>
                  </a:lnTo>
                  <a:lnTo>
                    <a:pt x="3965" y="19"/>
                  </a:lnTo>
                  <a:lnTo>
                    <a:pt x="4003" y="18"/>
                  </a:lnTo>
                  <a:lnTo>
                    <a:pt x="4042" y="19"/>
                  </a:lnTo>
                  <a:lnTo>
                    <a:pt x="4080" y="20"/>
                  </a:lnTo>
                  <a:lnTo>
                    <a:pt x="4118" y="23"/>
                  </a:lnTo>
                  <a:lnTo>
                    <a:pt x="4144" y="22"/>
                  </a:lnTo>
                  <a:lnTo>
                    <a:pt x="4197" y="21"/>
                  </a:lnTo>
                  <a:lnTo>
                    <a:pt x="4273" y="19"/>
                  </a:lnTo>
                  <a:lnTo>
                    <a:pt x="4373" y="18"/>
                  </a:lnTo>
                  <a:lnTo>
                    <a:pt x="4635" y="17"/>
                  </a:lnTo>
                  <a:lnTo>
                    <a:pt x="4968" y="15"/>
                  </a:lnTo>
                  <a:lnTo>
                    <a:pt x="5357" y="14"/>
                  </a:lnTo>
                  <a:lnTo>
                    <a:pt x="5788" y="14"/>
                  </a:lnTo>
                  <a:lnTo>
                    <a:pt x="6247" y="13"/>
                  </a:lnTo>
                  <a:lnTo>
                    <a:pt x="6722" y="13"/>
                  </a:lnTo>
                  <a:lnTo>
                    <a:pt x="7195" y="13"/>
                  </a:lnTo>
                  <a:lnTo>
                    <a:pt x="7654" y="12"/>
                  </a:lnTo>
                  <a:lnTo>
                    <a:pt x="8085" y="12"/>
                  </a:lnTo>
                  <a:lnTo>
                    <a:pt x="8475" y="12"/>
                  </a:lnTo>
                  <a:lnTo>
                    <a:pt x="8807" y="11"/>
                  </a:lnTo>
                  <a:lnTo>
                    <a:pt x="9069" y="10"/>
                  </a:lnTo>
                  <a:lnTo>
                    <a:pt x="9245" y="9"/>
                  </a:lnTo>
                  <a:lnTo>
                    <a:pt x="9324" y="7"/>
                  </a:lnTo>
                  <a:lnTo>
                    <a:pt x="9328" y="9"/>
                  </a:lnTo>
                  <a:lnTo>
                    <a:pt x="9332" y="10"/>
                  </a:lnTo>
                  <a:lnTo>
                    <a:pt x="9335" y="11"/>
                  </a:lnTo>
                  <a:lnTo>
                    <a:pt x="9340" y="11"/>
                  </a:lnTo>
                  <a:lnTo>
                    <a:pt x="9347" y="10"/>
                  </a:lnTo>
                  <a:lnTo>
                    <a:pt x="9354" y="8"/>
                  </a:lnTo>
                  <a:lnTo>
                    <a:pt x="9360" y="6"/>
                  </a:lnTo>
                  <a:lnTo>
                    <a:pt x="9367" y="4"/>
                  </a:lnTo>
                  <a:lnTo>
                    <a:pt x="9371" y="4"/>
                  </a:lnTo>
                  <a:lnTo>
                    <a:pt x="9375" y="4"/>
                  </a:lnTo>
                  <a:lnTo>
                    <a:pt x="9378" y="5"/>
                  </a:lnTo>
                  <a:lnTo>
                    <a:pt x="9382" y="6"/>
                  </a:lnTo>
                  <a:lnTo>
                    <a:pt x="9420" y="8"/>
                  </a:lnTo>
                  <a:lnTo>
                    <a:pt x="9456" y="10"/>
                  </a:lnTo>
                  <a:lnTo>
                    <a:pt x="9492" y="12"/>
                  </a:lnTo>
                  <a:lnTo>
                    <a:pt x="9528" y="14"/>
                  </a:lnTo>
                  <a:lnTo>
                    <a:pt x="9563" y="16"/>
                  </a:lnTo>
                  <a:lnTo>
                    <a:pt x="9599" y="17"/>
                  </a:lnTo>
                  <a:lnTo>
                    <a:pt x="9637" y="17"/>
                  </a:lnTo>
                  <a:lnTo>
                    <a:pt x="9675" y="15"/>
                  </a:lnTo>
                  <a:lnTo>
                    <a:pt x="9682" y="18"/>
                  </a:lnTo>
                  <a:lnTo>
                    <a:pt x="9687" y="19"/>
                  </a:lnTo>
                  <a:lnTo>
                    <a:pt x="9693" y="18"/>
                  </a:lnTo>
                  <a:lnTo>
                    <a:pt x="9699" y="15"/>
                  </a:lnTo>
                  <a:lnTo>
                    <a:pt x="9734" y="9"/>
                  </a:lnTo>
                  <a:lnTo>
                    <a:pt x="9771" y="2"/>
                  </a:lnTo>
                  <a:lnTo>
                    <a:pt x="9780" y="1"/>
                  </a:lnTo>
                  <a:lnTo>
                    <a:pt x="9789" y="0"/>
                  </a:lnTo>
                  <a:lnTo>
                    <a:pt x="9799" y="0"/>
                  </a:lnTo>
                  <a:lnTo>
                    <a:pt x="9807" y="0"/>
                  </a:lnTo>
                  <a:lnTo>
                    <a:pt x="9816" y="1"/>
                  </a:lnTo>
                  <a:lnTo>
                    <a:pt x="9825" y="3"/>
                  </a:lnTo>
                  <a:lnTo>
                    <a:pt x="9833" y="6"/>
                  </a:lnTo>
                  <a:lnTo>
                    <a:pt x="9841" y="10"/>
                  </a:lnTo>
                  <a:lnTo>
                    <a:pt x="9854" y="12"/>
                  </a:lnTo>
                  <a:lnTo>
                    <a:pt x="9865" y="13"/>
                  </a:lnTo>
                  <a:lnTo>
                    <a:pt x="9877" y="13"/>
                  </a:lnTo>
                  <a:lnTo>
                    <a:pt x="9888" y="13"/>
                  </a:lnTo>
                  <a:lnTo>
                    <a:pt x="9911" y="12"/>
                  </a:lnTo>
                  <a:lnTo>
                    <a:pt x="9934" y="11"/>
                  </a:lnTo>
                  <a:lnTo>
                    <a:pt x="9957" y="9"/>
                  </a:lnTo>
                  <a:lnTo>
                    <a:pt x="9980" y="8"/>
                  </a:lnTo>
                  <a:lnTo>
                    <a:pt x="9992" y="8"/>
                  </a:lnTo>
                  <a:lnTo>
                    <a:pt x="10004" y="8"/>
                  </a:lnTo>
                  <a:lnTo>
                    <a:pt x="10016" y="9"/>
                  </a:lnTo>
                  <a:lnTo>
                    <a:pt x="10030" y="11"/>
                  </a:lnTo>
                  <a:lnTo>
                    <a:pt x="10063" y="14"/>
                  </a:lnTo>
                  <a:lnTo>
                    <a:pt x="10099" y="15"/>
                  </a:lnTo>
                  <a:lnTo>
                    <a:pt x="10136" y="16"/>
                  </a:lnTo>
                  <a:lnTo>
                    <a:pt x="10174" y="17"/>
                  </a:lnTo>
                  <a:lnTo>
                    <a:pt x="10192" y="18"/>
                  </a:lnTo>
                  <a:lnTo>
                    <a:pt x="10211" y="20"/>
                  </a:lnTo>
                  <a:lnTo>
                    <a:pt x="10229" y="22"/>
                  </a:lnTo>
                  <a:lnTo>
                    <a:pt x="10247" y="24"/>
                  </a:lnTo>
                  <a:lnTo>
                    <a:pt x="10265" y="28"/>
                  </a:lnTo>
                  <a:lnTo>
                    <a:pt x="10282" y="32"/>
                  </a:lnTo>
                  <a:lnTo>
                    <a:pt x="10299" y="38"/>
                  </a:lnTo>
                  <a:lnTo>
                    <a:pt x="10316" y="45"/>
                  </a:lnTo>
                  <a:lnTo>
                    <a:pt x="10339" y="56"/>
                  </a:lnTo>
                  <a:lnTo>
                    <a:pt x="10363" y="69"/>
                  </a:lnTo>
                  <a:lnTo>
                    <a:pt x="10385" y="84"/>
                  </a:lnTo>
                  <a:lnTo>
                    <a:pt x="10408" y="100"/>
                  </a:lnTo>
                  <a:lnTo>
                    <a:pt x="10429" y="117"/>
                  </a:lnTo>
                  <a:lnTo>
                    <a:pt x="10451" y="135"/>
                  </a:lnTo>
                  <a:lnTo>
                    <a:pt x="10471" y="153"/>
                  </a:lnTo>
                  <a:lnTo>
                    <a:pt x="10491" y="171"/>
                  </a:lnTo>
                  <a:lnTo>
                    <a:pt x="10499" y="184"/>
                  </a:lnTo>
                  <a:lnTo>
                    <a:pt x="10506" y="198"/>
                  </a:lnTo>
                  <a:lnTo>
                    <a:pt x="10513" y="211"/>
                  </a:lnTo>
                  <a:lnTo>
                    <a:pt x="10519" y="226"/>
                  </a:lnTo>
                  <a:lnTo>
                    <a:pt x="10523" y="232"/>
                  </a:lnTo>
                  <a:lnTo>
                    <a:pt x="10527" y="239"/>
                  </a:lnTo>
                  <a:lnTo>
                    <a:pt x="10533" y="244"/>
                  </a:lnTo>
                  <a:lnTo>
                    <a:pt x="10538" y="249"/>
                  </a:lnTo>
                  <a:lnTo>
                    <a:pt x="10543" y="254"/>
                  </a:lnTo>
                  <a:lnTo>
                    <a:pt x="10549" y="258"/>
                  </a:lnTo>
                  <a:lnTo>
                    <a:pt x="10556" y="261"/>
                  </a:lnTo>
                  <a:lnTo>
                    <a:pt x="10564" y="263"/>
                  </a:lnTo>
                  <a:lnTo>
                    <a:pt x="10583" y="263"/>
                  </a:lnTo>
                  <a:lnTo>
                    <a:pt x="10600" y="264"/>
                  </a:lnTo>
                  <a:lnTo>
                    <a:pt x="10616" y="268"/>
                  </a:lnTo>
                  <a:lnTo>
                    <a:pt x="10633" y="271"/>
                  </a:lnTo>
                  <a:lnTo>
                    <a:pt x="10648" y="276"/>
                  </a:lnTo>
                  <a:lnTo>
                    <a:pt x="10662" y="283"/>
                  </a:lnTo>
                  <a:lnTo>
                    <a:pt x="10677" y="291"/>
                  </a:lnTo>
                  <a:lnTo>
                    <a:pt x="10691" y="301"/>
                  </a:lnTo>
                  <a:lnTo>
                    <a:pt x="10699" y="307"/>
                  </a:lnTo>
                  <a:lnTo>
                    <a:pt x="10706" y="314"/>
                  </a:lnTo>
                  <a:lnTo>
                    <a:pt x="10712" y="321"/>
                  </a:lnTo>
                  <a:lnTo>
                    <a:pt x="10720" y="328"/>
                  </a:lnTo>
                  <a:lnTo>
                    <a:pt x="10731" y="342"/>
                  </a:lnTo>
                  <a:lnTo>
                    <a:pt x="10741" y="358"/>
                  </a:lnTo>
                  <a:lnTo>
                    <a:pt x="10749" y="375"/>
                  </a:lnTo>
                  <a:lnTo>
                    <a:pt x="10756" y="392"/>
                  </a:lnTo>
                  <a:lnTo>
                    <a:pt x="10763" y="410"/>
                  </a:lnTo>
                  <a:lnTo>
                    <a:pt x="10768" y="427"/>
                  </a:lnTo>
                  <a:lnTo>
                    <a:pt x="10776" y="433"/>
                  </a:lnTo>
                  <a:lnTo>
                    <a:pt x="10785" y="438"/>
                  </a:lnTo>
                  <a:lnTo>
                    <a:pt x="10794" y="443"/>
                  </a:lnTo>
                  <a:lnTo>
                    <a:pt x="10804" y="446"/>
                  </a:lnTo>
                  <a:lnTo>
                    <a:pt x="10824" y="454"/>
                  </a:lnTo>
                  <a:lnTo>
                    <a:pt x="10844" y="460"/>
                  </a:lnTo>
                  <a:lnTo>
                    <a:pt x="10855" y="463"/>
                  </a:lnTo>
                  <a:lnTo>
                    <a:pt x="10864" y="467"/>
                  </a:lnTo>
                  <a:lnTo>
                    <a:pt x="10873" y="471"/>
                  </a:lnTo>
                  <a:lnTo>
                    <a:pt x="10882" y="476"/>
                  </a:lnTo>
                  <a:lnTo>
                    <a:pt x="10889" y="482"/>
                  </a:lnTo>
                  <a:lnTo>
                    <a:pt x="10897" y="489"/>
                  </a:lnTo>
                  <a:lnTo>
                    <a:pt x="10904" y="498"/>
                  </a:lnTo>
                  <a:lnTo>
                    <a:pt x="10910" y="509"/>
                  </a:lnTo>
                  <a:lnTo>
                    <a:pt x="10919" y="521"/>
                  </a:lnTo>
                  <a:lnTo>
                    <a:pt x="10929" y="534"/>
                  </a:lnTo>
                  <a:lnTo>
                    <a:pt x="10937" y="549"/>
                  </a:lnTo>
                  <a:lnTo>
                    <a:pt x="10945" y="563"/>
                  </a:lnTo>
                  <a:lnTo>
                    <a:pt x="10960" y="593"/>
                  </a:lnTo>
                  <a:lnTo>
                    <a:pt x="10972" y="623"/>
                  </a:lnTo>
                  <a:lnTo>
                    <a:pt x="10983" y="654"/>
                  </a:lnTo>
                  <a:lnTo>
                    <a:pt x="10994" y="686"/>
                  </a:lnTo>
                  <a:lnTo>
                    <a:pt x="11004" y="717"/>
                  </a:lnTo>
                  <a:lnTo>
                    <a:pt x="11014" y="747"/>
                  </a:lnTo>
                  <a:lnTo>
                    <a:pt x="11014" y="758"/>
                  </a:lnTo>
                  <a:lnTo>
                    <a:pt x="11015" y="768"/>
                  </a:lnTo>
                  <a:lnTo>
                    <a:pt x="11017" y="780"/>
                  </a:lnTo>
                  <a:lnTo>
                    <a:pt x="11020" y="790"/>
                  </a:lnTo>
                  <a:lnTo>
                    <a:pt x="11027" y="810"/>
                  </a:lnTo>
                  <a:lnTo>
                    <a:pt x="11034" y="832"/>
                  </a:lnTo>
                  <a:lnTo>
                    <a:pt x="11038" y="841"/>
                  </a:lnTo>
                  <a:lnTo>
                    <a:pt x="11040" y="851"/>
                  </a:lnTo>
                  <a:lnTo>
                    <a:pt x="11041" y="861"/>
                  </a:lnTo>
                  <a:lnTo>
                    <a:pt x="11041" y="872"/>
                  </a:lnTo>
                  <a:lnTo>
                    <a:pt x="11040" y="882"/>
                  </a:lnTo>
                  <a:lnTo>
                    <a:pt x="11038" y="892"/>
                  </a:lnTo>
                  <a:lnTo>
                    <a:pt x="11032" y="903"/>
                  </a:lnTo>
                  <a:lnTo>
                    <a:pt x="11026" y="913"/>
                  </a:lnTo>
                  <a:lnTo>
                    <a:pt x="10931" y="1086"/>
                  </a:lnTo>
                  <a:close/>
                  <a:moveTo>
                    <a:pt x="10885" y="1081"/>
                  </a:moveTo>
                  <a:lnTo>
                    <a:pt x="10878" y="1092"/>
                  </a:lnTo>
                  <a:lnTo>
                    <a:pt x="10871" y="1104"/>
                  </a:lnTo>
                  <a:lnTo>
                    <a:pt x="10862" y="1113"/>
                  </a:lnTo>
                  <a:lnTo>
                    <a:pt x="10853" y="1121"/>
                  </a:lnTo>
                  <a:lnTo>
                    <a:pt x="10843" y="1129"/>
                  </a:lnTo>
                  <a:lnTo>
                    <a:pt x="10833" y="1135"/>
                  </a:lnTo>
                  <a:lnTo>
                    <a:pt x="10823" y="1141"/>
                  </a:lnTo>
                  <a:lnTo>
                    <a:pt x="10812" y="1146"/>
                  </a:lnTo>
                  <a:lnTo>
                    <a:pt x="10800" y="1151"/>
                  </a:lnTo>
                  <a:lnTo>
                    <a:pt x="10789" y="1155"/>
                  </a:lnTo>
                  <a:lnTo>
                    <a:pt x="10778" y="1158"/>
                  </a:lnTo>
                  <a:lnTo>
                    <a:pt x="10766" y="1161"/>
                  </a:lnTo>
                  <a:lnTo>
                    <a:pt x="10742" y="1164"/>
                  </a:lnTo>
                  <a:lnTo>
                    <a:pt x="10719" y="1166"/>
                  </a:lnTo>
                  <a:lnTo>
                    <a:pt x="10714" y="1170"/>
                  </a:lnTo>
                  <a:lnTo>
                    <a:pt x="10711" y="1173"/>
                  </a:lnTo>
                  <a:lnTo>
                    <a:pt x="10709" y="1177"/>
                  </a:lnTo>
                  <a:lnTo>
                    <a:pt x="10708" y="1181"/>
                  </a:lnTo>
                  <a:lnTo>
                    <a:pt x="10708" y="1189"/>
                  </a:lnTo>
                  <a:lnTo>
                    <a:pt x="10710" y="1198"/>
                  </a:lnTo>
                  <a:lnTo>
                    <a:pt x="10712" y="1206"/>
                  </a:lnTo>
                  <a:lnTo>
                    <a:pt x="10715" y="1214"/>
                  </a:lnTo>
                  <a:lnTo>
                    <a:pt x="10715" y="1218"/>
                  </a:lnTo>
                  <a:lnTo>
                    <a:pt x="10717" y="1222"/>
                  </a:lnTo>
                  <a:lnTo>
                    <a:pt x="10717" y="1226"/>
                  </a:lnTo>
                  <a:lnTo>
                    <a:pt x="10715" y="1230"/>
                  </a:lnTo>
                  <a:lnTo>
                    <a:pt x="10712" y="1246"/>
                  </a:lnTo>
                  <a:lnTo>
                    <a:pt x="10709" y="1261"/>
                  </a:lnTo>
                  <a:lnTo>
                    <a:pt x="10705" y="1275"/>
                  </a:lnTo>
                  <a:lnTo>
                    <a:pt x="10699" y="1289"/>
                  </a:lnTo>
                  <a:lnTo>
                    <a:pt x="10692" y="1302"/>
                  </a:lnTo>
                  <a:lnTo>
                    <a:pt x="10684" y="1313"/>
                  </a:lnTo>
                  <a:lnTo>
                    <a:pt x="10679" y="1319"/>
                  </a:lnTo>
                  <a:lnTo>
                    <a:pt x="10673" y="1324"/>
                  </a:lnTo>
                  <a:lnTo>
                    <a:pt x="10666" y="1328"/>
                  </a:lnTo>
                  <a:lnTo>
                    <a:pt x="10660" y="1332"/>
                  </a:lnTo>
                  <a:lnTo>
                    <a:pt x="10654" y="1337"/>
                  </a:lnTo>
                  <a:lnTo>
                    <a:pt x="10647" y="1340"/>
                  </a:lnTo>
                  <a:lnTo>
                    <a:pt x="10641" y="1342"/>
                  </a:lnTo>
                  <a:lnTo>
                    <a:pt x="10634" y="1342"/>
                  </a:lnTo>
                  <a:lnTo>
                    <a:pt x="10620" y="1342"/>
                  </a:lnTo>
                  <a:lnTo>
                    <a:pt x="10607" y="1339"/>
                  </a:lnTo>
                  <a:lnTo>
                    <a:pt x="10595" y="1337"/>
                  </a:lnTo>
                  <a:lnTo>
                    <a:pt x="10583" y="1335"/>
                  </a:lnTo>
                  <a:lnTo>
                    <a:pt x="10576" y="1335"/>
                  </a:lnTo>
                  <a:lnTo>
                    <a:pt x="10571" y="1336"/>
                  </a:lnTo>
                  <a:lnTo>
                    <a:pt x="10566" y="1338"/>
                  </a:lnTo>
                  <a:lnTo>
                    <a:pt x="10561" y="1341"/>
                  </a:lnTo>
                  <a:lnTo>
                    <a:pt x="10555" y="1363"/>
                  </a:lnTo>
                  <a:lnTo>
                    <a:pt x="10548" y="1386"/>
                  </a:lnTo>
                  <a:lnTo>
                    <a:pt x="10539" y="1407"/>
                  </a:lnTo>
                  <a:lnTo>
                    <a:pt x="10528" y="1429"/>
                  </a:lnTo>
                  <a:lnTo>
                    <a:pt x="10518" y="1450"/>
                  </a:lnTo>
                  <a:lnTo>
                    <a:pt x="10505" y="1470"/>
                  </a:lnTo>
                  <a:lnTo>
                    <a:pt x="10492" y="1491"/>
                  </a:lnTo>
                  <a:lnTo>
                    <a:pt x="10477" y="1510"/>
                  </a:lnTo>
                  <a:lnTo>
                    <a:pt x="10462" y="1529"/>
                  </a:lnTo>
                  <a:lnTo>
                    <a:pt x="10445" y="1546"/>
                  </a:lnTo>
                  <a:lnTo>
                    <a:pt x="10427" y="1562"/>
                  </a:lnTo>
                  <a:lnTo>
                    <a:pt x="10408" y="1577"/>
                  </a:lnTo>
                  <a:lnTo>
                    <a:pt x="10388" y="1591"/>
                  </a:lnTo>
                  <a:lnTo>
                    <a:pt x="10367" y="1603"/>
                  </a:lnTo>
                  <a:lnTo>
                    <a:pt x="10344" y="1614"/>
                  </a:lnTo>
                  <a:lnTo>
                    <a:pt x="10322" y="1623"/>
                  </a:lnTo>
                  <a:lnTo>
                    <a:pt x="10298" y="1631"/>
                  </a:lnTo>
                  <a:lnTo>
                    <a:pt x="10276" y="1636"/>
                  </a:lnTo>
                  <a:lnTo>
                    <a:pt x="10253" y="1639"/>
                  </a:lnTo>
                  <a:lnTo>
                    <a:pt x="10230" y="1641"/>
                  </a:lnTo>
                  <a:lnTo>
                    <a:pt x="10207" y="1641"/>
                  </a:lnTo>
                  <a:lnTo>
                    <a:pt x="10184" y="1639"/>
                  </a:lnTo>
                  <a:lnTo>
                    <a:pt x="10160" y="1636"/>
                  </a:lnTo>
                  <a:lnTo>
                    <a:pt x="10137" y="1632"/>
                  </a:lnTo>
                  <a:lnTo>
                    <a:pt x="10117" y="1635"/>
                  </a:lnTo>
                  <a:lnTo>
                    <a:pt x="10098" y="1637"/>
                  </a:lnTo>
                  <a:lnTo>
                    <a:pt x="10079" y="1638"/>
                  </a:lnTo>
                  <a:lnTo>
                    <a:pt x="10059" y="1639"/>
                  </a:lnTo>
                  <a:lnTo>
                    <a:pt x="10021" y="1639"/>
                  </a:lnTo>
                  <a:lnTo>
                    <a:pt x="9983" y="1638"/>
                  </a:lnTo>
                  <a:lnTo>
                    <a:pt x="9944" y="1637"/>
                  </a:lnTo>
                  <a:lnTo>
                    <a:pt x="9905" y="1637"/>
                  </a:lnTo>
                  <a:lnTo>
                    <a:pt x="9885" y="1637"/>
                  </a:lnTo>
                  <a:lnTo>
                    <a:pt x="9866" y="1639"/>
                  </a:lnTo>
                  <a:lnTo>
                    <a:pt x="9846" y="1641"/>
                  </a:lnTo>
                  <a:lnTo>
                    <a:pt x="9826" y="1644"/>
                  </a:lnTo>
                  <a:lnTo>
                    <a:pt x="9804" y="1644"/>
                  </a:lnTo>
                  <a:lnTo>
                    <a:pt x="9781" y="1644"/>
                  </a:lnTo>
                  <a:lnTo>
                    <a:pt x="9759" y="1644"/>
                  </a:lnTo>
                  <a:lnTo>
                    <a:pt x="9737" y="1645"/>
                  </a:lnTo>
                  <a:lnTo>
                    <a:pt x="9715" y="1645"/>
                  </a:lnTo>
                  <a:lnTo>
                    <a:pt x="9692" y="1645"/>
                  </a:lnTo>
                  <a:lnTo>
                    <a:pt x="9671" y="1645"/>
                  </a:lnTo>
                  <a:lnTo>
                    <a:pt x="9647" y="1643"/>
                  </a:lnTo>
                  <a:lnTo>
                    <a:pt x="9638" y="1645"/>
                  </a:lnTo>
                  <a:lnTo>
                    <a:pt x="9629" y="1647"/>
                  </a:lnTo>
                  <a:lnTo>
                    <a:pt x="9620" y="1647"/>
                  </a:lnTo>
                  <a:lnTo>
                    <a:pt x="9611" y="1648"/>
                  </a:lnTo>
                  <a:lnTo>
                    <a:pt x="9593" y="1648"/>
                  </a:lnTo>
                  <a:lnTo>
                    <a:pt x="9575" y="1647"/>
                  </a:lnTo>
                  <a:lnTo>
                    <a:pt x="9556" y="1646"/>
                  </a:lnTo>
                  <a:lnTo>
                    <a:pt x="9538" y="1645"/>
                  </a:lnTo>
                  <a:lnTo>
                    <a:pt x="9519" y="1645"/>
                  </a:lnTo>
                  <a:lnTo>
                    <a:pt x="9500" y="1648"/>
                  </a:lnTo>
                  <a:lnTo>
                    <a:pt x="9394" y="1649"/>
                  </a:lnTo>
                  <a:lnTo>
                    <a:pt x="9188" y="1649"/>
                  </a:lnTo>
                  <a:lnTo>
                    <a:pt x="8898" y="1650"/>
                  </a:lnTo>
                  <a:lnTo>
                    <a:pt x="8536" y="1651"/>
                  </a:lnTo>
                  <a:lnTo>
                    <a:pt x="8118" y="1652"/>
                  </a:lnTo>
                  <a:lnTo>
                    <a:pt x="7657" y="1652"/>
                  </a:lnTo>
                  <a:lnTo>
                    <a:pt x="7168" y="1653"/>
                  </a:lnTo>
                  <a:lnTo>
                    <a:pt x="6665" y="1654"/>
                  </a:lnTo>
                  <a:lnTo>
                    <a:pt x="6161" y="1655"/>
                  </a:lnTo>
                  <a:lnTo>
                    <a:pt x="5673" y="1656"/>
                  </a:lnTo>
                  <a:lnTo>
                    <a:pt x="5212" y="1658"/>
                  </a:lnTo>
                  <a:lnTo>
                    <a:pt x="4793" y="1659"/>
                  </a:lnTo>
                  <a:lnTo>
                    <a:pt x="4431" y="1660"/>
                  </a:lnTo>
                  <a:lnTo>
                    <a:pt x="4139" y="1660"/>
                  </a:lnTo>
                  <a:lnTo>
                    <a:pt x="3933" y="1661"/>
                  </a:lnTo>
                  <a:lnTo>
                    <a:pt x="3826" y="1662"/>
                  </a:lnTo>
                  <a:lnTo>
                    <a:pt x="3805" y="1660"/>
                  </a:lnTo>
                  <a:lnTo>
                    <a:pt x="3784" y="1659"/>
                  </a:lnTo>
                  <a:lnTo>
                    <a:pt x="3763" y="1659"/>
                  </a:lnTo>
                  <a:lnTo>
                    <a:pt x="3743" y="1659"/>
                  </a:lnTo>
                  <a:lnTo>
                    <a:pt x="3701" y="1661"/>
                  </a:lnTo>
                  <a:lnTo>
                    <a:pt x="3659" y="1664"/>
                  </a:lnTo>
                  <a:lnTo>
                    <a:pt x="3616" y="1666"/>
                  </a:lnTo>
                  <a:lnTo>
                    <a:pt x="3574" y="1668"/>
                  </a:lnTo>
                  <a:lnTo>
                    <a:pt x="3553" y="1668"/>
                  </a:lnTo>
                  <a:lnTo>
                    <a:pt x="3531" y="1668"/>
                  </a:lnTo>
                  <a:lnTo>
                    <a:pt x="3509" y="1667"/>
                  </a:lnTo>
                  <a:lnTo>
                    <a:pt x="3487" y="1666"/>
                  </a:lnTo>
                  <a:lnTo>
                    <a:pt x="3463" y="1666"/>
                  </a:lnTo>
                  <a:lnTo>
                    <a:pt x="3438" y="1666"/>
                  </a:lnTo>
                  <a:lnTo>
                    <a:pt x="3414" y="1666"/>
                  </a:lnTo>
                  <a:lnTo>
                    <a:pt x="3388" y="1666"/>
                  </a:lnTo>
                  <a:lnTo>
                    <a:pt x="3363" y="1666"/>
                  </a:lnTo>
                  <a:lnTo>
                    <a:pt x="3338" y="1666"/>
                  </a:lnTo>
                  <a:lnTo>
                    <a:pt x="3312" y="1667"/>
                  </a:lnTo>
                  <a:lnTo>
                    <a:pt x="3287" y="1668"/>
                  </a:lnTo>
                  <a:lnTo>
                    <a:pt x="3252" y="1668"/>
                  </a:lnTo>
                  <a:lnTo>
                    <a:pt x="3217" y="1668"/>
                  </a:lnTo>
                  <a:lnTo>
                    <a:pt x="3201" y="1668"/>
                  </a:lnTo>
                  <a:lnTo>
                    <a:pt x="3185" y="1669"/>
                  </a:lnTo>
                  <a:lnTo>
                    <a:pt x="3169" y="1670"/>
                  </a:lnTo>
                  <a:lnTo>
                    <a:pt x="3155" y="1672"/>
                  </a:lnTo>
                  <a:lnTo>
                    <a:pt x="3099" y="1673"/>
                  </a:lnTo>
                  <a:lnTo>
                    <a:pt x="3042" y="1673"/>
                  </a:lnTo>
                  <a:lnTo>
                    <a:pt x="2986" y="1673"/>
                  </a:lnTo>
                  <a:lnTo>
                    <a:pt x="2931" y="1674"/>
                  </a:lnTo>
                  <a:lnTo>
                    <a:pt x="2876" y="1674"/>
                  </a:lnTo>
                  <a:lnTo>
                    <a:pt x="2821" y="1675"/>
                  </a:lnTo>
                  <a:lnTo>
                    <a:pt x="2766" y="1675"/>
                  </a:lnTo>
                  <a:lnTo>
                    <a:pt x="2711" y="1676"/>
                  </a:lnTo>
                  <a:lnTo>
                    <a:pt x="2657" y="1677"/>
                  </a:lnTo>
                  <a:lnTo>
                    <a:pt x="2603" y="1677"/>
                  </a:lnTo>
                  <a:lnTo>
                    <a:pt x="2549" y="1678"/>
                  </a:lnTo>
                  <a:lnTo>
                    <a:pt x="2495" y="1678"/>
                  </a:lnTo>
                  <a:lnTo>
                    <a:pt x="2440" y="1679"/>
                  </a:lnTo>
                  <a:lnTo>
                    <a:pt x="2386" y="1679"/>
                  </a:lnTo>
                  <a:lnTo>
                    <a:pt x="2332" y="1679"/>
                  </a:lnTo>
                  <a:lnTo>
                    <a:pt x="2278" y="1679"/>
                  </a:lnTo>
                  <a:lnTo>
                    <a:pt x="2197" y="1680"/>
                  </a:lnTo>
                  <a:lnTo>
                    <a:pt x="2118" y="1680"/>
                  </a:lnTo>
                  <a:lnTo>
                    <a:pt x="2041" y="1681"/>
                  </a:lnTo>
                  <a:lnTo>
                    <a:pt x="1965" y="1682"/>
                  </a:lnTo>
                  <a:lnTo>
                    <a:pt x="1888" y="1683"/>
                  </a:lnTo>
                  <a:lnTo>
                    <a:pt x="1811" y="1684"/>
                  </a:lnTo>
                  <a:lnTo>
                    <a:pt x="1731" y="1686"/>
                  </a:lnTo>
                  <a:lnTo>
                    <a:pt x="1649" y="1687"/>
                  </a:lnTo>
                  <a:lnTo>
                    <a:pt x="1564" y="1687"/>
                  </a:lnTo>
                  <a:lnTo>
                    <a:pt x="1478" y="1687"/>
                  </a:lnTo>
                  <a:lnTo>
                    <a:pt x="1392" y="1687"/>
                  </a:lnTo>
                  <a:lnTo>
                    <a:pt x="1306" y="1688"/>
                  </a:lnTo>
                  <a:lnTo>
                    <a:pt x="1219" y="1688"/>
                  </a:lnTo>
                  <a:lnTo>
                    <a:pt x="1132" y="1688"/>
                  </a:lnTo>
                  <a:lnTo>
                    <a:pt x="1045" y="1689"/>
                  </a:lnTo>
                  <a:lnTo>
                    <a:pt x="957" y="1689"/>
                  </a:lnTo>
                  <a:lnTo>
                    <a:pt x="929" y="1690"/>
                  </a:lnTo>
                  <a:lnTo>
                    <a:pt x="902" y="1689"/>
                  </a:lnTo>
                  <a:lnTo>
                    <a:pt x="874" y="1688"/>
                  </a:lnTo>
                  <a:lnTo>
                    <a:pt x="848" y="1685"/>
                  </a:lnTo>
                  <a:lnTo>
                    <a:pt x="821" y="1681"/>
                  </a:lnTo>
                  <a:lnTo>
                    <a:pt x="796" y="1676"/>
                  </a:lnTo>
                  <a:lnTo>
                    <a:pt x="769" y="1670"/>
                  </a:lnTo>
                  <a:lnTo>
                    <a:pt x="744" y="1662"/>
                  </a:lnTo>
                  <a:lnTo>
                    <a:pt x="720" y="1653"/>
                  </a:lnTo>
                  <a:lnTo>
                    <a:pt x="695" y="1643"/>
                  </a:lnTo>
                  <a:lnTo>
                    <a:pt x="672" y="1631"/>
                  </a:lnTo>
                  <a:lnTo>
                    <a:pt x="649" y="1618"/>
                  </a:lnTo>
                  <a:lnTo>
                    <a:pt x="627" y="1603"/>
                  </a:lnTo>
                  <a:lnTo>
                    <a:pt x="606" y="1588"/>
                  </a:lnTo>
                  <a:lnTo>
                    <a:pt x="586" y="1571"/>
                  </a:lnTo>
                  <a:lnTo>
                    <a:pt x="567" y="1552"/>
                  </a:lnTo>
                  <a:lnTo>
                    <a:pt x="553" y="1536"/>
                  </a:lnTo>
                  <a:lnTo>
                    <a:pt x="541" y="1519"/>
                  </a:lnTo>
                  <a:lnTo>
                    <a:pt x="531" y="1500"/>
                  </a:lnTo>
                  <a:lnTo>
                    <a:pt x="522" y="1481"/>
                  </a:lnTo>
                  <a:lnTo>
                    <a:pt x="518" y="1470"/>
                  </a:lnTo>
                  <a:lnTo>
                    <a:pt x="514" y="1461"/>
                  </a:lnTo>
                  <a:lnTo>
                    <a:pt x="511" y="1451"/>
                  </a:lnTo>
                  <a:lnTo>
                    <a:pt x="509" y="1440"/>
                  </a:lnTo>
                  <a:lnTo>
                    <a:pt x="507" y="1430"/>
                  </a:lnTo>
                  <a:lnTo>
                    <a:pt x="505" y="1418"/>
                  </a:lnTo>
                  <a:lnTo>
                    <a:pt x="505" y="1407"/>
                  </a:lnTo>
                  <a:lnTo>
                    <a:pt x="504" y="1396"/>
                  </a:lnTo>
                  <a:lnTo>
                    <a:pt x="501" y="1392"/>
                  </a:lnTo>
                  <a:lnTo>
                    <a:pt x="499" y="1390"/>
                  </a:lnTo>
                  <a:lnTo>
                    <a:pt x="496" y="1389"/>
                  </a:lnTo>
                  <a:lnTo>
                    <a:pt x="493" y="1388"/>
                  </a:lnTo>
                  <a:lnTo>
                    <a:pt x="486" y="1388"/>
                  </a:lnTo>
                  <a:lnTo>
                    <a:pt x="480" y="1390"/>
                  </a:lnTo>
                  <a:lnTo>
                    <a:pt x="473" y="1393"/>
                  </a:lnTo>
                  <a:lnTo>
                    <a:pt x="466" y="1395"/>
                  </a:lnTo>
                  <a:lnTo>
                    <a:pt x="462" y="1395"/>
                  </a:lnTo>
                  <a:lnTo>
                    <a:pt x="459" y="1395"/>
                  </a:lnTo>
                  <a:lnTo>
                    <a:pt x="456" y="1395"/>
                  </a:lnTo>
                  <a:lnTo>
                    <a:pt x="452" y="1393"/>
                  </a:lnTo>
                  <a:lnTo>
                    <a:pt x="440" y="1395"/>
                  </a:lnTo>
                  <a:lnTo>
                    <a:pt x="428" y="1394"/>
                  </a:lnTo>
                  <a:lnTo>
                    <a:pt x="415" y="1392"/>
                  </a:lnTo>
                  <a:lnTo>
                    <a:pt x="404" y="1388"/>
                  </a:lnTo>
                  <a:lnTo>
                    <a:pt x="393" y="1383"/>
                  </a:lnTo>
                  <a:lnTo>
                    <a:pt x="383" y="1375"/>
                  </a:lnTo>
                  <a:lnTo>
                    <a:pt x="372" y="1367"/>
                  </a:lnTo>
                  <a:lnTo>
                    <a:pt x="363" y="1357"/>
                  </a:lnTo>
                  <a:lnTo>
                    <a:pt x="359" y="1352"/>
                  </a:lnTo>
                  <a:lnTo>
                    <a:pt x="356" y="1346"/>
                  </a:lnTo>
                  <a:lnTo>
                    <a:pt x="354" y="1340"/>
                  </a:lnTo>
                  <a:lnTo>
                    <a:pt x="353" y="1334"/>
                  </a:lnTo>
                  <a:lnTo>
                    <a:pt x="351" y="1320"/>
                  </a:lnTo>
                  <a:lnTo>
                    <a:pt x="350" y="1306"/>
                  </a:lnTo>
                  <a:lnTo>
                    <a:pt x="350" y="1293"/>
                  </a:lnTo>
                  <a:lnTo>
                    <a:pt x="350" y="1278"/>
                  </a:lnTo>
                  <a:lnTo>
                    <a:pt x="348" y="1265"/>
                  </a:lnTo>
                  <a:lnTo>
                    <a:pt x="345" y="1253"/>
                  </a:lnTo>
                  <a:lnTo>
                    <a:pt x="327" y="1249"/>
                  </a:lnTo>
                  <a:lnTo>
                    <a:pt x="309" y="1246"/>
                  </a:lnTo>
                  <a:lnTo>
                    <a:pt x="290" y="1244"/>
                  </a:lnTo>
                  <a:lnTo>
                    <a:pt x="270" y="1242"/>
                  </a:lnTo>
                  <a:lnTo>
                    <a:pt x="248" y="1232"/>
                  </a:lnTo>
                  <a:lnTo>
                    <a:pt x="224" y="1221"/>
                  </a:lnTo>
                  <a:lnTo>
                    <a:pt x="202" y="1210"/>
                  </a:lnTo>
                  <a:lnTo>
                    <a:pt x="178" y="1197"/>
                  </a:lnTo>
                  <a:lnTo>
                    <a:pt x="174" y="1190"/>
                  </a:lnTo>
                  <a:lnTo>
                    <a:pt x="169" y="1185"/>
                  </a:lnTo>
                  <a:lnTo>
                    <a:pt x="164" y="1180"/>
                  </a:lnTo>
                  <a:lnTo>
                    <a:pt x="158" y="1175"/>
                  </a:lnTo>
                  <a:lnTo>
                    <a:pt x="145" y="1165"/>
                  </a:lnTo>
                  <a:lnTo>
                    <a:pt x="135" y="1154"/>
                  </a:lnTo>
                  <a:lnTo>
                    <a:pt x="124" y="1140"/>
                  </a:lnTo>
                  <a:lnTo>
                    <a:pt x="113" y="1126"/>
                  </a:lnTo>
                  <a:lnTo>
                    <a:pt x="102" y="1112"/>
                  </a:lnTo>
                  <a:lnTo>
                    <a:pt x="92" y="1097"/>
                  </a:lnTo>
                  <a:lnTo>
                    <a:pt x="84" y="1082"/>
                  </a:lnTo>
                  <a:lnTo>
                    <a:pt x="76" y="1067"/>
                  </a:lnTo>
                  <a:lnTo>
                    <a:pt x="70" y="1051"/>
                  </a:lnTo>
                  <a:lnTo>
                    <a:pt x="64" y="1035"/>
                  </a:lnTo>
                  <a:lnTo>
                    <a:pt x="59" y="1019"/>
                  </a:lnTo>
                  <a:lnTo>
                    <a:pt x="53" y="1002"/>
                  </a:lnTo>
                  <a:lnTo>
                    <a:pt x="50" y="985"/>
                  </a:lnTo>
                  <a:lnTo>
                    <a:pt x="48" y="969"/>
                  </a:lnTo>
                  <a:lnTo>
                    <a:pt x="47" y="951"/>
                  </a:lnTo>
                  <a:lnTo>
                    <a:pt x="46" y="934"/>
                  </a:lnTo>
                  <a:lnTo>
                    <a:pt x="47" y="917"/>
                  </a:lnTo>
                  <a:lnTo>
                    <a:pt x="49" y="899"/>
                  </a:lnTo>
                  <a:lnTo>
                    <a:pt x="54" y="879"/>
                  </a:lnTo>
                  <a:lnTo>
                    <a:pt x="61" y="858"/>
                  </a:lnTo>
                  <a:lnTo>
                    <a:pt x="68" y="839"/>
                  </a:lnTo>
                  <a:lnTo>
                    <a:pt x="77" y="819"/>
                  </a:lnTo>
                  <a:lnTo>
                    <a:pt x="86" y="800"/>
                  </a:lnTo>
                  <a:lnTo>
                    <a:pt x="96" y="782"/>
                  </a:lnTo>
                  <a:lnTo>
                    <a:pt x="108" y="764"/>
                  </a:lnTo>
                  <a:lnTo>
                    <a:pt x="120" y="746"/>
                  </a:lnTo>
                  <a:lnTo>
                    <a:pt x="132" y="729"/>
                  </a:lnTo>
                  <a:lnTo>
                    <a:pt x="146" y="712"/>
                  </a:lnTo>
                  <a:lnTo>
                    <a:pt x="160" y="696"/>
                  </a:lnTo>
                  <a:lnTo>
                    <a:pt x="174" y="679"/>
                  </a:lnTo>
                  <a:lnTo>
                    <a:pt x="189" y="664"/>
                  </a:lnTo>
                  <a:lnTo>
                    <a:pt x="205" y="649"/>
                  </a:lnTo>
                  <a:lnTo>
                    <a:pt x="221" y="634"/>
                  </a:lnTo>
                  <a:lnTo>
                    <a:pt x="236" y="620"/>
                  </a:lnTo>
                  <a:lnTo>
                    <a:pt x="245" y="614"/>
                  </a:lnTo>
                  <a:lnTo>
                    <a:pt x="252" y="609"/>
                  </a:lnTo>
                  <a:lnTo>
                    <a:pt x="260" y="605"/>
                  </a:lnTo>
                  <a:lnTo>
                    <a:pt x="268" y="602"/>
                  </a:lnTo>
                  <a:lnTo>
                    <a:pt x="285" y="597"/>
                  </a:lnTo>
                  <a:lnTo>
                    <a:pt x="303" y="593"/>
                  </a:lnTo>
                  <a:lnTo>
                    <a:pt x="339" y="588"/>
                  </a:lnTo>
                  <a:lnTo>
                    <a:pt x="375" y="581"/>
                  </a:lnTo>
                  <a:lnTo>
                    <a:pt x="380" y="577"/>
                  </a:lnTo>
                  <a:lnTo>
                    <a:pt x="383" y="572"/>
                  </a:lnTo>
                  <a:lnTo>
                    <a:pt x="385" y="567"/>
                  </a:lnTo>
                  <a:lnTo>
                    <a:pt x="386" y="562"/>
                  </a:lnTo>
                  <a:lnTo>
                    <a:pt x="386" y="551"/>
                  </a:lnTo>
                  <a:lnTo>
                    <a:pt x="386" y="537"/>
                  </a:lnTo>
                  <a:lnTo>
                    <a:pt x="385" y="525"/>
                  </a:lnTo>
                  <a:lnTo>
                    <a:pt x="384" y="513"/>
                  </a:lnTo>
                  <a:lnTo>
                    <a:pt x="385" y="507"/>
                  </a:lnTo>
                  <a:lnTo>
                    <a:pt x="386" y="501"/>
                  </a:lnTo>
                  <a:lnTo>
                    <a:pt x="388" y="494"/>
                  </a:lnTo>
                  <a:lnTo>
                    <a:pt x="391" y="489"/>
                  </a:lnTo>
                  <a:lnTo>
                    <a:pt x="396" y="484"/>
                  </a:lnTo>
                  <a:lnTo>
                    <a:pt x="400" y="479"/>
                  </a:lnTo>
                  <a:lnTo>
                    <a:pt x="406" y="475"/>
                  </a:lnTo>
                  <a:lnTo>
                    <a:pt x="411" y="472"/>
                  </a:lnTo>
                  <a:lnTo>
                    <a:pt x="422" y="467"/>
                  </a:lnTo>
                  <a:lnTo>
                    <a:pt x="434" y="464"/>
                  </a:lnTo>
                  <a:lnTo>
                    <a:pt x="439" y="467"/>
                  </a:lnTo>
                  <a:lnTo>
                    <a:pt x="444" y="469"/>
                  </a:lnTo>
                  <a:lnTo>
                    <a:pt x="449" y="470"/>
                  </a:lnTo>
                  <a:lnTo>
                    <a:pt x="454" y="471"/>
                  </a:lnTo>
                  <a:lnTo>
                    <a:pt x="463" y="471"/>
                  </a:lnTo>
                  <a:lnTo>
                    <a:pt x="474" y="469"/>
                  </a:lnTo>
                  <a:lnTo>
                    <a:pt x="483" y="466"/>
                  </a:lnTo>
                  <a:lnTo>
                    <a:pt x="492" y="462"/>
                  </a:lnTo>
                  <a:lnTo>
                    <a:pt x="501" y="457"/>
                  </a:lnTo>
                  <a:lnTo>
                    <a:pt x="510" y="450"/>
                  </a:lnTo>
                  <a:lnTo>
                    <a:pt x="515" y="442"/>
                  </a:lnTo>
                  <a:lnTo>
                    <a:pt x="520" y="432"/>
                  </a:lnTo>
                  <a:lnTo>
                    <a:pt x="523" y="422"/>
                  </a:lnTo>
                  <a:lnTo>
                    <a:pt x="526" y="412"/>
                  </a:lnTo>
                  <a:lnTo>
                    <a:pt x="530" y="389"/>
                  </a:lnTo>
                  <a:lnTo>
                    <a:pt x="535" y="368"/>
                  </a:lnTo>
                  <a:lnTo>
                    <a:pt x="541" y="353"/>
                  </a:lnTo>
                  <a:lnTo>
                    <a:pt x="546" y="339"/>
                  </a:lnTo>
                  <a:lnTo>
                    <a:pt x="553" y="326"/>
                  </a:lnTo>
                  <a:lnTo>
                    <a:pt x="560" y="312"/>
                  </a:lnTo>
                  <a:lnTo>
                    <a:pt x="568" y="300"/>
                  </a:lnTo>
                  <a:lnTo>
                    <a:pt x="576" y="288"/>
                  </a:lnTo>
                  <a:lnTo>
                    <a:pt x="585" y="276"/>
                  </a:lnTo>
                  <a:lnTo>
                    <a:pt x="594" y="264"/>
                  </a:lnTo>
                  <a:lnTo>
                    <a:pt x="604" y="253"/>
                  </a:lnTo>
                  <a:lnTo>
                    <a:pt x="615" y="242"/>
                  </a:lnTo>
                  <a:lnTo>
                    <a:pt x="626" y="232"/>
                  </a:lnTo>
                  <a:lnTo>
                    <a:pt x="636" y="223"/>
                  </a:lnTo>
                  <a:lnTo>
                    <a:pt x="648" y="213"/>
                  </a:lnTo>
                  <a:lnTo>
                    <a:pt x="660" y="204"/>
                  </a:lnTo>
                  <a:lnTo>
                    <a:pt x="672" y="195"/>
                  </a:lnTo>
                  <a:lnTo>
                    <a:pt x="685" y="187"/>
                  </a:lnTo>
                  <a:lnTo>
                    <a:pt x="711" y="172"/>
                  </a:lnTo>
                  <a:lnTo>
                    <a:pt x="738" y="159"/>
                  </a:lnTo>
                  <a:lnTo>
                    <a:pt x="766" y="147"/>
                  </a:lnTo>
                  <a:lnTo>
                    <a:pt x="795" y="138"/>
                  </a:lnTo>
                  <a:lnTo>
                    <a:pt x="823" y="130"/>
                  </a:lnTo>
                  <a:lnTo>
                    <a:pt x="853" y="123"/>
                  </a:lnTo>
                  <a:lnTo>
                    <a:pt x="881" y="119"/>
                  </a:lnTo>
                  <a:lnTo>
                    <a:pt x="911" y="117"/>
                  </a:lnTo>
                  <a:lnTo>
                    <a:pt x="917" y="115"/>
                  </a:lnTo>
                  <a:lnTo>
                    <a:pt x="924" y="113"/>
                  </a:lnTo>
                  <a:lnTo>
                    <a:pt x="931" y="113"/>
                  </a:lnTo>
                  <a:lnTo>
                    <a:pt x="938" y="113"/>
                  </a:lnTo>
                  <a:lnTo>
                    <a:pt x="952" y="113"/>
                  </a:lnTo>
                  <a:lnTo>
                    <a:pt x="966" y="114"/>
                  </a:lnTo>
                  <a:lnTo>
                    <a:pt x="980" y="115"/>
                  </a:lnTo>
                  <a:lnTo>
                    <a:pt x="994" y="114"/>
                  </a:lnTo>
                  <a:lnTo>
                    <a:pt x="1000" y="112"/>
                  </a:lnTo>
                  <a:lnTo>
                    <a:pt x="1006" y="110"/>
                  </a:lnTo>
                  <a:lnTo>
                    <a:pt x="1012" y="107"/>
                  </a:lnTo>
                  <a:lnTo>
                    <a:pt x="1018" y="103"/>
                  </a:lnTo>
                  <a:lnTo>
                    <a:pt x="1055" y="106"/>
                  </a:lnTo>
                  <a:lnTo>
                    <a:pt x="1092" y="108"/>
                  </a:lnTo>
                  <a:lnTo>
                    <a:pt x="1128" y="109"/>
                  </a:lnTo>
                  <a:lnTo>
                    <a:pt x="1165" y="109"/>
                  </a:lnTo>
                  <a:lnTo>
                    <a:pt x="1235" y="109"/>
                  </a:lnTo>
                  <a:lnTo>
                    <a:pt x="1306" y="108"/>
                  </a:lnTo>
                  <a:lnTo>
                    <a:pt x="1376" y="106"/>
                  </a:lnTo>
                  <a:lnTo>
                    <a:pt x="1445" y="105"/>
                  </a:lnTo>
                  <a:lnTo>
                    <a:pt x="1513" y="104"/>
                  </a:lnTo>
                  <a:lnTo>
                    <a:pt x="1582" y="106"/>
                  </a:lnTo>
                  <a:lnTo>
                    <a:pt x="1647" y="103"/>
                  </a:lnTo>
                  <a:lnTo>
                    <a:pt x="1714" y="102"/>
                  </a:lnTo>
                  <a:lnTo>
                    <a:pt x="1782" y="101"/>
                  </a:lnTo>
                  <a:lnTo>
                    <a:pt x="1850" y="101"/>
                  </a:lnTo>
                  <a:lnTo>
                    <a:pt x="1918" y="101"/>
                  </a:lnTo>
                  <a:lnTo>
                    <a:pt x="1986" y="100"/>
                  </a:lnTo>
                  <a:lnTo>
                    <a:pt x="2054" y="99"/>
                  </a:lnTo>
                  <a:lnTo>
                    <a:pt x="2120" y="97"/>
                  </a:lnTo>
                  <a:lnTo>
                    <a:pt x="2205" y="96"/>
                  </a:lnTo>
                  <a:lnTo>
                    <a:pt x="2291" y="95"/>
                  </a:lnTo>
                  <a:lnTo>
                    <a:pt x="2379" y="93"/>
                  </a:lnTo>
                  <a:lnTo>
                    <a:pt x="2467" y="91"/>
                  </a:lnTo>
                  <a:lnTo>
                    <a:pt x="2555" y="90"/>
                  </a:lnTo>
                  <a:lnTo>
                    <a:pt x="2641" y="88"/>
                  </a:lnTo>
                  <a:lnTo>
                    <a:pt x="2726" y="88"/>
                  </a:lnTo>
                  <a:lnTo>
                    <a:pt x="2807" y="89"/>
                  </a:lnTo>
                  <a:lnTo>
                    <a:pt x="2957" y="88"/>
                  </a:lnTo>
                  <a:lnTo>
                    <a:pt x="3205" y="87"/>
                  </a:lnTo>
                  <a:lnTo>
                    <a:pt x="3539" y="86"/>
                  </a:lnTo>
                  <a:lnTo>
                    <a:pt x="3944" y="85"/>
                  </a:lnTo>
                  <a:lnTo>
                    <a:pt x="4405" y="84"/>
                  </a:lnTo>
                  <a:lnTo>
                    <a:pt x="4909" y="81"/>
                  </a:lnTo>
                  <a:lnTo>
                    <a:pt x="5442" y="80"/>
                  </a:lnTo>
                  <a:lnTo>
                    <a:pt x="5989" y="78"/>
                  </a:lnTo>
                  <a:lnTo>
                    <a:pt x="6536" y="77"/>
                  </a:lnTo>
                  <a:lnTo>
                    <a:pt x="7068" y="75"/>
                  </a:lnTo>
                  <a:lnTo>
                    <a:pt x="7572" y="74"/>
                  </a:lnTo>
                  <a:lnTo>
                    <a:pt x="8034" y="72"/>
                  </a:lnTo>
                  <a:lnTo>
                    <a:pt x="8440" y="71"/>
                  </a:lnTo>
                  <a:lnTo>
                    <a:pt x="8775" y="69"/>
                  </a:lnTo>
                  <a:lnTo>
                    <a:pt x="9026" y="68"/>
                  </a:lnTo>
                  <a:lnTo>
                    <a:pt x="9177" y="67"/>
                  </a:lnTo>
                  <a:lnTo>
                    <a:pt x="9264" y="64"/>
                  </a:lnTo>
                  <a:lnTo>
                    <a:pt x="9352" y="62"/>
                  </a:lnTo>
                  <a:lnTo>
                    <a:pt x="9441" y="61"/>
                  </a:lnTo>
                  <a:lnTo>
                    <a:pt x="9530" y="61"/>
                  </a:lnTo>
                  <a:lnTo>
                    <a:pt x="9619" y="61"/>
                  </a:lnTo>
                  <a:lnTo>
                    <a:pt x="9708" y="61"/>
                  </a:lnTo>
                  <a:lnTo>
                    <a:pt x="9796" y="62"/>
                  </a:lnTo>
                  <a:lnTo>
                    <a:pt x="9884" y="62"/>
                  </a:lnTo>
                  <a:lnTo>
                    <a:pt x="9917" y="64"/>
                  </a:lnTo>
                  <a:lnTo>
                    <a:pt x="9949" y="67"/>
                  </a:lnTo>
                  <a:lnTo>
                    <a:pt x="9965" y="69"/>
                  </a:lnTo>
                  <a:lnTo>
                    <a:pt x="9982" y="70"/>
                  </a:lnTo>
                  <a:lnTo>
                    <a:pt x="9998" y="69"/>
                  </a:lnTo>
                  <a:lnTo>
                    <a:pt x="10014" y="66"/>
                  </a:lnTo>
                  <a:lnTo>
                    <a:pt x="10031" y="70"/>
                  </a:lnTo>
                  <a:lnTo>
                    <a:pt x="10048" y="72"/>
                  </a:lnTo>
                  <a:lnTo>
                    <a:pt x="10065" y="73"/>
                  </a:lnTo>
                  <a:lnTo>
                    <a:pt x="10083" y="73"/>
                  </a:lnTo>
                  <a:lnTo>
                    <a:pt x="10117" y="72"/>
                  </a:lnTo>
                  <a:lnTo>
                    <a:pt x="10151" y="70"/>
                  </a:lnTo>
                  <a:lnTo>
                    <a:pt x="10168" y="69"/>
                  </a:lnTo>
                  <a:lnTo>
                    <a:pt x="10184" y="69"/>
                  </a:lnTo>
                  <a:lnTo>
                    <a:pt x="10200" y="69"/>
                  </a:lnTo>
                  <a:lnTo>
                    <a:pt x="10217" y="71"/>
                  </a:lnTo>
                  <a:lnTo>
                    <a:pt x="10232" y="74"/>
                  </a:lnTo>
                  <a:lnTo>
                    <a:pt x="10248" y="79"/>
                  </a:lnTo>
                  <a:lnTo>
                    <a:pt x="10264" y="86"/>
                  </a:lnTo>
                  <a:lnTo>
                    <a:pt x="10278" y="94"/>
                  </a:lnTo>
                  <a:lnTo>
                    <a:pt x="10294" y="101"/>
                  </a:lnTo>
                  <a:lnTo>
                    <a:pt x="10310" y="109"/>
                  </a:lnTo>
                  <a:lnTo>
                    <a:pt x="10325" y="117"/>
                  </a:lnTo>
                  <a:lnTo>
                    <a:pt x="10340" y="126"/>
                  </a:lnTo>
                  <a:lnTo>
                    <a:pt x="10356" y="136"/>
                  </a:lnTo>
                  <a:lnTo>
                    <a:pt x="10370" y="146"/>
                  </a:lnTo>
                  <a:lnTo>
                    <a:pt x="10385" y="157"/>
                  </a:lnTo>
                  <a:lnTo>
                    <a:pt x="10399" y="168"/>
                  </a:lnTo>
                  <a:lnTo>
                    <a:pt x="10412" y="180"/>
                  </a:lnTo>
                  <a:lnTo>
                    <a:pt x="10425" y="193"/>
                  </a:lnTo>
                  <a:lnTo>
                    <a:pt x="10437" y="206"/>
                  </a:lnTo>
                  <a:lnTo>
                    <a:pt x="10449" y="219"/>
                  </a:lnTo>
                  <a:lnTo>
                    <a:pt x="10459" y="234"/>
                  </a:lnTo>
                  <a:lnTo>
                    <a:pt x="10468" y="248"/>
                  </a:lnTo>
                  <a:lnTo>
                    <a:pt x="10477" y="263"/>
                  </a:lnTo>
                  <a:lnTo>
                    <a:pt x="10484" y="280"/>
                  </a:lnTo>
                  <a:lnTo>
                    <a:pt x="10493" y="284"/>
                  </a:lnTo>
                  <a:lnTo>
                    <a:pt x="10500" y="289"/>
                  </a:lnTo>
                  <a:lnTo>
                    <a:pt x="10506" y="295"/>
                  </a:lnTo>
                  <a:lnTo>
                    <a:pt x="10511" y="301"/>
                  </a:lnTo>
                  <a:lnTo>
                    <a:pt x="10517" y="307"/>
                  </a:lnTo>
                  <a:lnTo>
                    <a:pt x="10523" y="312"/>
                  </a:lnTo>
                  <a:lnTo>
                    <a:pt x="10526" y="315"/>
                  </a:lnTo>
                  <a:lnTo>
                    <a:pt x="10530" y="317"/>
                  </a:lnTo>
                  <a:lnTo>
                    <a:pt x="10536" y="318"/>
                  </a:lnTo>
                  <a:lnTo>
                    <a:pt x="10540" y="319"/>
                  </a:lnTo>
                  <a:lnTo>
                    <a:pt x="10547" y="317"/>
                  </a:lnTo>
                  <a:lnTo>
                    <a:pt x="10553" y="316"/>
                  </a:lnTo>
                  <a:lnTo>
                    <a:pt x="10558" y="316"/>
                  </a:lnTo>
                  <a:lnTo>
                    <a:pt x="10564" y="316"/>
                  </a:lnTo>
                  <a:lnTo>
                    <a:pt x="10576" y="318"/>
                  </a:lnTo>
                  <a:lnTo>
                    <a:pt x="10588" y="322"/>
                  </a:lnTo>
                  <a:lnTo>
                    <a:pt x="10599" y="326"/>
                  </a:lnTo>
                  <a:lnTo>
                    <a:pt x="10610" y="329"/>
                  </a:lnTo>
                  <a:lnTo>
                    <a:pt x="10621" y="332"/>
                  </a:lnTo>
                  <a:lnTo>
                    <a:pt x="10633" y="333"/>
                  </a:lnTo>
                  <a:lnTo>
                    <a:pt x="10640" y="333"/>
                  </a:lnTo>
                  <a:lnTo>
                    <a:pt x="10647" y="334"/>
                  </a:lnTo>
                  <a:lnTo>
                    <a:pt x="10653" y="335"/>
                  </a:lnTo>
                  <a:lnTo>
                    <a:pt x="10659" y="337"/>
                  </a:lnTo>
                  <a:lnTo>
                    <a:pt x="10665" y="339"/>
                  </a:lnTo>
                  <a:lnTo>
                    <a:pt x="10672" y="343"/>
                  </a:lnTo>
                  <a:lnTo>
                    <a:pt x="10677" y="346"/>
                  </a:lnTo>
                  <a:lnTo>
                    <a:pt x="10682" y="350"/>
                  </a:lnTo>
                  <a:lnTo>
                    <a:pt x="10691" y="361"/>
                  </a:lnTo>
                  <a:lnTo>
                    <a:pt x="10699" y="371"/>
                  </a:lnTo>
                  <a:lnTo>
                    <a:pt x="10706" y="382"/>
                  </a:lnTo>
                  <a:lnTo>
                    <a:pt x="10712" y="393"/>
                  </a:lnTo>
                  <a:lnTo>
                    <a:pt x="10715" y="403"/>
                  </a:lnTo>
                  <a:lnTo>
                    <a:pt x="10718" y="414"/>
                  </a:lnTo>
                  <a:lnTo>
                    <a:pt x="10719" y="425"/>
                  </a:lnTo>
                  <a:lnTo>
                    <a:pt x="10720" y="435"/>
                  </a:lnTo>
                  <a:lnTo>
                    <a:pt x="10721" y="440"/>
                  </a:lnTo>
                  <a:lnTo>
                    <a:pt x="10722" y="445"/>
                  </a:lnTo>
                  <a:lnTo>
                    <a:pt x="10724" y="449"/>
                  </a:lnTo>
                  <a:lnTo>
                    <a:pt x="10726" y="455"/>
                  </a:lnTo>
                  <a:lnTo>
                    <a:pt x="10729" y="459"/>
                  </a:lnTo>
                  <a:lnTo>
                    <a:pt x="10733" y="462"/>
                  </a:lnTo>
                  <a:lnTo>
                    <a:pt x="10737" y="465"/>
                  </a:lnTo>
                  <a:lnTo>
                    <a:pt x="10743" y="467"/>
                  </a:lnTo>
                  <a:lnTo>
                    <a:pt x="10784" y="481"/>
                  </a:lnTo>
                  <a:lnTo>
                    <a:pt x="10826" y="495"/>
                  </a:lnTo>
                  <a:lnTo>
                    <a:pt x="10836" y="500"/>
                  </a:lnTo>
                  <a:lnTo>
                    <a:pt x="10846" y="505"/>
                  </a:lnTo>
                  <a:lnTo>
                    <a:pt x="10855" y="511"/>
                  </a:lnTo>
                  <a:lnTo>
                    <a:pt x="10864" y="517"/>
                  </a:lnTo>
                  <a:lnTo>
                    <a:pt x="10872" y="524"/>
                  </a:lnTo>
                  <a:lnTo>
                    <a:pt x="10879" y="532"/>
                  </a:lnTo>
                  <a:lnTo>
                    <a:pt x="10885" y="541"/>
                  </a:lnTo>
                  <a:lnTo>
                    <a:pt x="10891" y="552"/>
                  </a:lnTo>
                  <a:lnTo>
                    <a:pt x="10903" y="568"/>
                  </a:lnTo>
                  <a:lnTo>
                    <a:pt x="10913" y="584"/>
                  </a:lnTo>
                  <a:lnTo>
                    <a:pt x="10922" y="601"/>
                  </a:lnTo>
                  <a:lnTo>
                    <a:pt x="10930" y="619"/>
                  </a:lnTo>
                  <a:lnTo>
                    <a:pt x="10943" y="656"/>
                  </a:lnTo>
                  <a:lnTo>
                    <a:pt x="10956" y="693"/>
                  </a:lnTo>
                  <a:lnTo>
                    <a:pt x="10967" y="731"/>
                  </a:lnTo>
                  <a:lnTo>
                    <a:pt x="10981" y="767"/>
                  </a:lnTo>
                  <a:lnTo>
                    <a:pt x="10989" y="786"/>
                  </a:lnTo>
                  <a:lnTo>
                    <a:pt x="10998" y="803"/>
                  </a:lnTo>
                  <a:lnTo>
                    <a:pt x="11008" y="820"/>
                  </a:lnTo>
                  <a:lnTo>
                    <a:pt x="11020" y="837"/>
                  </a:lnTo>
                  <a:lnTo>
                    <a:pt x="11014" y="852"/>
                  </a:lnTo>
                  <a:lnTo>
                    <a:pt x="11008" y="868"/>
                  </a:lnTo>
                  <a:lnTo>
                    <a:pt x="11001" y="884"/>
                  </a:lnTo>
                  <a:lnTo>
                    <a:pt x="10993" y="900"/>
                  </a:lnTo>
                  <a:lnTo>
                    <a:pt x="10976" y="931"/>
                  </a:lnTo>
                  <a:lnTo>
                    <a:pt x="10959" y="960"/>
                  </a:lnTo>
                  <a:lnTo>
                    <a:pt x="10939" y="991"/>
                  </a:lnTo>
                  <a:lnTo>
                    <a:pt x="10921" y="1021"/>
                  </a:lnTo>
                  <a:lnTo>
                    <a:pt x="10903" y="1051"/>
                  </a:lnTo>
                  <a:lnTo>
                    <a:pt x="10885" y="1081"/>
                  </a:lnTo>
                  <a:close/>
                  <a:moveTo>
                    <a:pt x="10879" y="859"/>
                  </a:moveTo>
                  <a:lnTo>
                    <a:pt x="10877" y="877"/>
                  </a:lnTo>
                  <a:lnTo>
                    <a:pt x="10874" y="894"/>
                  </a:lnTo>
                  <a:lnTo>
                    <a:pt x="10870" y="911"/>
                  </a:lnTo>
                  <a:lnTo>
                    <a:pt x="10865" y="929"/>
                  </a:lnTo>
                  <a:lnTo>
                    <a:pt x="10859" y="945"/>
                  </a:lnTo>
                  <a:lnTo>
                    <a:pt x="10851" y="961"/>
                  </a:lnTo>
                  <a:lnTo>
                    <a:pt x="10844" y="978"/>
                  </a:lnTo>
                  <a:lnTo>
                    <a:pt x="10835" y="993"/>
                  </a:lnTo>
                  <a:lnTo>
                    <a:pt x="10825" y="1007"/>
                  </a:lnTo>
                  <a:lnTo>
                    <a:pt x="10814" y="1021"/>
                  </a:lnTo>
                  <a:lnTo>
                    <a:pt x="10802" y="1034"/>
                  </a:lnTo>
                  <a:lnTo>
                    <a:pt x="10789" y="1046"/>
                  </a:lnTo>
                  <a:lnTo>
                    <a:pt x="10776" y="1058"/>
                  </a:lnTo>
                  <a:lnTo>
                    <a:pt x="10761" y="1067"/>
                  </a:lnTo>
                  <a:lnTo>
                    <a:pt x="10747" y="1076"/>
                  </a:lnTo>
                  <a:lnTo>
                    <a:pt x="10731" y="1083"/>
                  </a:lnTo>
                  <a:lnTo>
                    <a:pt x="10723" y="1085"/>
                  </a:lnTo>
                  <a:lnTo>
                    <a:pt x="10713" y="1087"/>
                  </a:lnTo>
                  <a:lnTo>
                    <a:pt x="10704" y="1089"/>
                  </a:lnTo>
                  <a:lnTo>
                    <a:pt x="10695" y="1090"/>
                  </a:lnTo>
                  <a:lnTo>
                    <a:pt x="10687" y="1090"/>
                  </a:lnTo>
                  <a:lnTo>
                    <a:pt x="10678" y="1090"/>
                  </a:lnTo>
                  <a:lnTo>
                    <a:pt x="10668" y="1089"/>
                  </a:lnTo>
                  <a:lnTo>
                    <a:pt x="10660" y="1088"/>
                  </a:lnTo>
                  <a:lnTo>
                    <a:pt x="10651" y="1086"/>
                  </a:lnTo>
                  <a:lnTo>
                    <a:pt x="10643" y="1084"/>
                  </a:lnTo>
                  <a:lnTo>
                    <a:pt x="10635" y="1081"/>
                  </a:lnTo>
                  <a:lnTo>
                    <a:pt x="10627" y="1077"/>
                  </a:lnTo>
                  <a:lnTo>
                    <a:pt x="10619" y="1073"/>
                  </a:lnTo>
                  <a:lnTo>
                    <a:pt x="10612" y="1068"/>
                  </a:lnTo>
                  <a:lnTo>
                    <a:pt x="10605" y="1063"/>
                  </a:lnTo>
                  <a:lnTo>
                    <a:pt x="10599" y="1057"/>
                  </a:lnTo>
                  <a:lnTo>
                    <a:pt x="10594" y="1050"/>
                  </a:lnTo>
                  <a:lnTo>
                    <a:pt x="10589" y="1044"/>
                  </a:lnTo>
                  <a:lnTo>
                    <a:pt x="10585" y="1037"/>
                  </a:lnTo>
                  <a:lnTo>
                    <a:pt x="10582" y="1030"/>
                  </a:lnTo>
                  <a:lnTo>
                    <a:pt x="10579" y="1023"/>
                  </a:lnTo>
                  <a:lnTo>
                    <a:pt x="10575" y="1016"/>
                  </a:lnTo>
                  <a:lnTo>
                    <a:pt x="10573" y="1007"/>
                  </a:lnTo>
                  <a:lnTo>
                    <a:pt x="10572" y="999"/>
                  </a:lnTo>
                  <a:lnTo>
                    <a:pt x="10571" y="991"/>
                  </a:lnTo>
                  <a:lnTo>
                    <a:pt x="10571" y="983"/>
                  </a:lnTo>
                  <a:lnTo>
                    <a:pt x="10571" y="975"/>
                  </a:lnTo>
                  <a:lnTo>
                    <a:pt x="10572" y="967"/>
                  </a:lnTo>
                  <a:lnTo>
                    <a:pt x="10574" y="959"/>
                  </a:lnTo>
                  <a:lnTo>
                    <a:pt x="10576" y="951"/>
                  </a:lnTo>
                  <a:lnTo>
                    <a:pt x="10580" y="944"/>
                  </a:lnTo>
                  <a:lnTo>
                    <a:pt x="10584" y="937"/>
                  </a:lnTo>
                  <a:lnTo>
                    <a:pt x="10590" y="928"/>
                  </a:lnTo>
                  <a:lnTo>
                    <a:pt x="10598" y="922"/>
                  </a:lnTo>
                  <a:lnTo>
                    <a:pt x="10606" y="917"/>
                  </a:lnTo>
                  <a:lnTo>
                    <a:pt x="10614" y="913"/>
                  </a:lnTo>
                  <a:lnTo>
                    <a:pt x="10634" y="909"/>
                  </a:lnTo>
                  <a:lnTo>
                    <a:pt x="10653" y="908"/>
                  </a:lnTo>
                  <a:lnTo>
                    <a:pt x="10662" y="907"/>
                  </a:lnTo>
                  <a:lnTo>
                    <a:pt x="10672" y="905"/>
                  </a:lnTo>
                  <a:lnTo>
                    <a:pt x="10681" y="903"/>
                  </a:lnTo>
                  <a:lnTo>
                    <a:pt x="10689" y="900"/>
                  </a:lnTo>
                  <a:lnTo>
                    <a:pt x="10697" y="895"/>
                  </a:lnTo>
                  <a:lnTo>
                    <a:pt x="10704" y="888"/>
                  </a:lnTo>
                  <a:lnTo>
                    <a:pt x="10707" y="884"/>
                  </a:lnTo>
                  <a:lnTo>
                    <a:pt x="10710" y="879"/>
                  </a:lnTo>
                  <a:lnTo>
                    <a:pt x="10713" y="874"/>
                  </a:lnTo>
                  <a:lnTo>
                    <a:pt x="10715" y="867"/>
                  </a:lnTo>
                  <a:lnTo>
                    <a:pt x="10718" y="849"/>
                  </a:lnTo>
                  <a:lnTo>
                    <a:pt x="10719" y="830"/>
                  </a:lnTo>
                  <a:lnTo>
                    <a:pt x="10720" y="810"/>
                  </a:lnTo>
                  <a:lnTo>
                    <a:pt x="10718" y="791"/>
                  </a:lnTo>
                  <a:lnTo>
                    <a:pt x="10717" y="782"/>
                  </a:lnTo>
                  <a:lnTo>
                    <a:pt x="10714" y="772"/>
                  </a:lnTo>
                  <a:lnTo>
                    <a:pt x="10711" y="763"/>
                  </a:lnTo>
                  <a:lnTo>
                    <a:pt x="10708" y="754"/>
                  </a:lnTo>
                  <a:lnTo>
                    <a:pt x="10704" y="746"/>
                  </a:lnTo>
                  <a:lnTo>
                    <a:pt x="10700" y="738"/>
                  </a:lnTo>
                  <a:lnTo>
                    <a:pt x="10694" y="731"/>
                  </a:lnTo>
                  <a:lnTo>
                    <a:pt x="10688" y="723"/>
                  </a:lnTo>
                  <a:lnTo>
                    <a:pt x="10682" y="721"/>
                  </a:lnTo>
                  <a:lnTo>
                    <a:pt x="10675" y="719"/>
                  </a:lnTo>
                  <a:lnTo>
                    <a:pt x="10668" y="717"/>
                  </a:lnTo>
                  <a:lnTo>
                    <a:pt x="10661" y="716"/>
                  </a:lnTo>
                  <a:lnTo>
                    <a:pt x="10647" y="715"/>
                  </a:lnTo>
                  <a:lnTo>
                    <a:pt x="10634" y="715"/>
                  </a:lnTo>
                  <a:lnTo>
                    <a:pt x="10620" y="713"/>
                  </a:lnTo>
                  <a:lnTo>
                    <a:pt x="10608" y="710"/>
                  </a:lnTo>
                  <a:lnTo>
                    <a:pt x="10602" y="708"/>
                  </a:lnTo>
                  <a:lnTo>
                    <a:pt x="10596" y="705"/>
                  </a:lnTo>
                  <a:lnTo>
                    <a:pt x="10591" y="702"/>
                  </a:lnTo>
                  <a:lnTo>
                    <a:pt x="10587" y="697"/>
                  </a:lnTo>
                  <a:lnTo>
                    <a:pt x="10581" y="688"/>
                  </a:lnTo>
                  <a:lnTo>
                    <a:pt x="10576" y="677"/>
                  </a:lnTo>
                  <a:lnTo>
                    <a:pt x="10572" y="667"/>
                  </a:lnTo>
                  <a:lnTo>
                    <a:pt x="10569" y="656"/>
                  </a:lnTo>
                  <a:lnTo>
                    <a:pt x="10567" y="645"/>
                  </a:lnTo>
                  <a:lnTo>
                    <a:pt x="10567" y="633"/>
                  </a:lnTo>
                  <a:lnTo>
                    <a:pt x="10568" y="622"/>
                  </a:lnTo>
                  <a:lnTo>
                    <a:pt x="10570" y="611"/>
                  </a:lnTo>
                  <a:lnTo>
                    <a:pt x="10573" y="605"/>
                  </a:lnTo>
                  <a:lnTo>
                    <a:pt x="10575" y="600"/>
                  </a:lnTo>
                  <a:lnTo>
                    <a:pt x="10579" y="595"/>
                  </a:lnTo>
                  <a:lnTo>
                    <a:pt x="10583" y="589"/>
                  </a:lnTo>
                  <a:lnTo>
                    <a:pt x="10592" y="581"/>
                  </a:lnTo>
                  <a:lnTo>
                    <a:pt x="10602" y="575"/>
                  </a:lnTo>
                  <a:lnTo>
                    <a:pt x="10626" y="565"/>
                  </a:lnTo>
                  <a:lnTo>
                    <a:pt x="10648" y="558"/>
                  </a:lnTo>
                  <a:lnTo>
                    <a:pt x="10658" y="558"/>
                  </a:lnTo>
                  <a:lnTo>
                    <a:pt x="10669" y="559"/>
                  </a:lnTo>
                  <a:lnTo>
                    <a:pt x="10680" y="561"/>
                  </a:lnTo>
                  <a:lnTo>
                    <a:pt x="10690" y="563"/>
                  </a:lnTo>
                  <a:lnTo>
                    <a:pt x="10700" y="566"/>
                  </a:lnTo>
                  <a:lnTo>
                    <a:pt x="10709" y="570"/>
                  </a:lnTo>
                  <a:lnTo>
                    <a:pt x="10719" y="574"/>
                  </a:lnTo>
                  <a:lnTo>
                    <a:pt x="10728" y="578"/>
                  </a:lnTo>
                  <a:lnTo>
                    <a:pt x="10746" y="589"/>
                  </a:lnTo>
                  <a:lnTo>
                    <a:pt x="10763" y="602"/>
                  </a:lnTo>
                  <a:lnTo>
                    <a:pt x="10778" y="615"/>
                  </a:lnTo>
                  <a:lnTo>
                    <a:pt x="10792" y="629"/>
                  </a:lnTo>
                  <a:lnTo>
                    <a:pt x="10803" y="643"/>
                  </a:lnTo>
                  <a:lnTo>
                    <a:pt x="10815" y="657"/>
                  </a:lnTo>
                  <a:lnTo>
                    <a:pt x="10825" y="670"/>
                  </a:lnTo>
                  <a:lnTo>
                    <a:pt x="10835" y="686"/>
                  </a:lnTo>
                  <a:lnTo>
                    <a:pt x="10853" y="715"/>
                  </a:lnTo>
                  <a:lnTo>
                    <a:pt x="10873" y="746"/>
                  </a:lnTo>
                  <a:lnTo>
                    <a:pt x="10881" y="769"/>
                  </a:lnTo>
                  <a:lnTo>
                    <a:pt x="10890" y="794"/>
                  </a:lnTo>
                  <a:lnTo>
                    <a:pt x="10893" y="807"/>
                  </a:lnTo>
                  <a:lnTo>
                    <a:pt x="10894" y="819"/>
                  </a:lnTo>
                  <a:lnTo>
                    <a:pt x="10894" y="827"/>
                  </a:lnTo>
                  <a:lnTo>
                    <a:pt x="10894" y="834"/>
                  </a:lnTo>
                  <a:lnTo>
                    <a:pt x="10893" y="840"/>
                  </a:lnTo>
                  <a:lnTo>
                    <a:pt x="10891" y="847"/>
                  </a:lnTo>
                  <a:lnTo>
                    <a:pt x="10879" y="859"/>
                  </a:lnTo>
                  <a:close/>
                  <a:moveTo>
                    <a:pt x="10728" y="1046"/>
                  </a:moveTo>
                  <a:lnTo>
                    <a:pt x="10721" y="1049"/>
                  </a:lnTo>
                  <a:lnTo>
                    <a:pt x="10714" y="1050"/>
                  </a:lnTo>
                  <a:lnTo>
                    <a:pt x="10708" y="1051"/>
                  </a:lnTo>
                  <a:lnTo>
                    <a:pt x="10701" y="1052"/>
                  </a:lnTo>
                  <a:lnTo>
                    <a:pt x="10689" y="1050"/>
                  </a:lnTo>
                  <a:lnTo>
                    <a:pt x="10676" y="1046"/>
                  </a:lnTo>
                  <a:lnTo>
                    <a:pt x="10668" y="1042"/>
                  </a:lnTo>
                  <a:lnTo>
                    <a:pt x="10661" y="1037"/>
                  </a:lnTo>
                  <a:lnTo>
                    <a:pt x="10655" y="1031"/>
                  </a:lnTo>
                  <a:lnTo>
                    <a:pt x="10649" y="1025"/>
                  </a:lnTo>
                  <a:lnTo>
                    <a:pt x="10643" y="1019"/>
                  </a:lnTo>
                  <a:lnTo>
                    <a:pt x="10639" y="1012"/>
                  </a:lnTo>
                  <a:lnTo>
                    <a:pt x="10637" y="1003"/>
                  </a:lnTo>
                  <a:lnTo>
                    <a:pt x="10636" y="995"/>
                  </a:lnTo>
                  <a:lnTo>
                    <a:pt x="10636" y="988"/>
                  </a:lnTo>
                  <a:lnTo>
                    <a:pt x="10637" y="982"/>
                  </a:lnTo>
                  <a:lnTo>
                    <a:pt x="10638" y="975"/>
                  </a:lnTo>
                  <a:lnTo>
                    <a:pt x="10640" y="968"/>
                  </a:lnTo>
                  <a:lnTo>
                    <a:pt x="10643" y="961"/>
                  </a:lnTo>
                  <a:lnTo>
                    <a:pt x="10647" y="956"/>
                  </a:lnTo>
                  <a:lnTo>
                    <a:pt x="10650" y="954"/>
                  </a:lnTo>
                  <a:lnTo>
                    <a:pt x="10653" y="952"/>
                  </a:lnTo>
                  <a:lnTo>
                    <a:pt x="10656" y="951"/>
                  </a:lnTo>
                  <a:lnTo>
                    <a:pt x="10660" y="951"/>
                  </a:lnTo>
                  <a:lnTo>
                    <a:pt x="10672" y="956"/>
                  </a:lnTo>
                  <a:lnTo>
                    <a:pt x="10683" y="961"/>
                  </a:lnTo>
                  <a:lnTo>
                    <a:pt x="10688" y="964"/>
                  </a:lnTo>
                  <a:lnTo>
                    <a:pt x="10695" y="965"/>
                  </a:lnTo>
                  <a:lnTo>
                    <a:pt x="10701" y="965"/>
                  </a:lnTo>
                  <a:lnTo>
                    <a:pt x="10709" y="964"/>
                  </a:lnTo>
                  <a:lnTo>
                    <a:pt x="10717" y="947"/>
                  </a:lnTo>
                  <a:lnTo>
                    <a:pt x="10722" y="931"/>
                  </a:lnTo>
                  <a:lnTo>
                    <a:pt x="10726" y="923"/>
                  </a:lnTo>
                  <a:lnTo>
                    <a:pt x="10731" y="917"/>
                  </a:lnTo>
                  <a:lnTo>
                    <a:pt x="10734" y="913"/>
                  </a:lnTo>
                  <a:lnTo>
                    <a:pt x="10737" y="910"/>
                  </a:lnTo>
                  <a:lnTo>
                    <a:pt x="10741" y="908"/>
                  </a:lnTo>
                  <a:lnTo>
                    <a:pt x="10746" y="907"/>
                  </a:lnTo>
                  <a:lnTo>
                    <a:pt x="10751" y="893"/>
                  </a:lnTo>
                  <a:lnTo>
                    <a:pt x="10754" y="878"/>
                  </a:lnTo>
                  <a:lnTo>
                    <a:pt x="10757" y="862"/>
                  </a:lnTo>
                  <a:lnTo>
                    <a:pt x="10759" y="848"/>
                  </a:lnTo>
                  <a:lnTo>
                    <a:pt x="10760" y="833"/>
                  </a:lnTo>
                  <a:lnTo>
                    <a:pt x="10760" y="817"/>
                  </a:lnTo>
                  <a:lnTo>
                    <a:pt x="10759" y="802"/>
                  </a:lnTo>
                  <a:lnTo>
                    <a:pt x="10758" y="787"/>
                  </a:lnTo>
                  <a:lnTo>
                    <a:pt x="10755" y="772"/>
                  </a:lnTo>
                  <a:lnTo>
                    <a:pt x="10752" y="757"/>
                  </a:lnTo>
                  <a:lnTo>
                    <a:pt x="10747" y="743"/>
                  </a:lnTo>
                  <a:lnTo>
                    <a:pt x="10742" y="729"/>
                  </a:lnTo>
                  <a:lnTo>
                    <a:pt x="10736" y="715"/>
                  </a:lnTo>
                  <a:lnTo>
                    <a:pt x="10729" y="702"/>
                  </a:lnTo>
                  <a:lnTo>
                    <a:pt x="10722" y="690"/>
                  </a:lnTo>
                  <a:lnTo>
                    <a:pt x="10712" y="677"/>
                  </a:lnTo>
                  <a:lnTo>
                    <a:pt x="10707" y="673"/>
                  </a:lnTo>
                  <a:lnTo>
                    <a:pt x="10701" y="672"/>
                  </a:lnTo>
                  <a:lnTo>
                    <a:pt x="10695" y="671"/>
                  </a:lnTo>
                  <a:lnTo>
                    <a:pt x="10688" y="671"/>
                  </a:lnTo>
                  <a:lnTo>
                    <a:pt x="10675" y="673"/>
                  </a:lnTo>
                  <a:lnTo>
                    <a:pt x="10660" y="676"/>
                  </a:lnTo>
                  <a:lnTo>
                    <a:pt x="10653" y="677"/>
                  </a:lnTo>
                  <a:lnTo>
                    <a:pt x="10647" y="677"/>
                  </a:lnTo>
                  <a:lnTo>
                    <a:pt x="10641" y="676"/>
                  </a:lnTo>
                  <a:lnTo>
                    <a:pt x="10635" y="674"/>
                  </a:lnTo>
                  <a:lnTo>
                    <a:pt x="10630" y="671"/>
                  </a:lnTo>
                  <a:lnTo>
                    <a:pt x="10625" y="666"/>
                  </a:lnTo>
                  <a:lnTo>
                    <a:pt x="10620" y="659"/>
                  </a:lnTo>
                  <a:lnTo>
                    <a:pt x="10617" y="651"/>
                  </a:lnTo>
                  <a:lnTo>
                    <a:pt x="10615" y="644"/>
                  </a:lnTo>
                  <a:lnTo>
                    <a:pt x="10616" y="636"/>
                  </a:lnTo>
                  <a:lnTo>
                    <a:pt x="10618" y="630"/>
                  </a:lnTo>
                  <a:lnTo>
                    <a:pt x="10621" y="623"/>
                  </a:lnTo>
                  <a:lnTo>
                    <a:pt x="10626" y="618"/>
                  </a:lnTo>
                  <a:lnTo>
                    <a:pt x="10631" y="613"/>
                  </a:lnTo>
                  <a:lnTo>
                    <a:pt x="10636" y="608"/>
                  </a:lnTo>
                  <a:lnTo>
                    <a:pt x="10642" y="604"/>
                  </a:lnTo>
                  <a:lnTo>
                    <a:pt x="10655" y="603"/>
                  </a:lnTo>
                  <a:lnTo>
                    <a:pt x="10668" y="603"/>
                  </a:lnTo>
                  <a:lnTo>
                    <a:pt x="10681" y="605"/>
                  </a:lnTo>
                  <a:lnTo>
                    <a:pt x="10693" y="608"/>
                  </a:lnTo>
                  <a:lnTo>
                    <a:pt x="10705" y="612"/>
                  </a:lnTo>
                  <a:lnTo>
                    <a:pt x="10717" y="618"/>
                  </a:lnTo>
                  <a:lnTo>
                    <a:pt x="10729" y="624"/>
                  </a:lnTo>
                  <a:lnTo>
                    <a:pt x="10740" y="630"/>
                  </a:lnTo>
                  <a:lnTo>
                    <a:pt x="10759" y="651"/>
                  </a:lnTo>
                  <a:lnTo>
                    <a:pt x="10777" y="671"/>
                  </a:lnTo>
                  <a:lnTo>
                    <a:pt x="10794" y="694"/>
                  </a:lnTo>
                  <a:lnTo>
                    <a:pt x="10809" y="717"/>
                  </a:lnTo>
                  <a:lnTo>
                    <a:pt x="10816" y="728"/>
                  </a:lnTo>
                  <a:lnTo>
                    <a:pt x="10822" y="741"/>
                  </a:lnTo>
                  <a:lnTo>
                    <a:pt x="10827" y="754"/>
                  </a:lnTo>
                  <a:lnTo>
                    <a:pt x="10832" y="766"/>
                  </a:lnTo>
                  <a:lnTo>
                    <a:pt x="10836" y="780"/>
                  </a:lnTo>
                  <a:lnTo>
                    <a:pt x="10840" y="793"/>
                  </a:lnTo>
                  <a:lnTo>
                    <a:pt x="10842" y="806"/>
                  </a:lnTo>
                  <a:lnTo>
                    <a:pt x="10844" y="819"/>
                  </a:lnTo>
                  <a:lnTo>
                    <a:pt x="10843" y="836"/>
                  </a:lnTo>
                  <a:lnTo>
                    <a:pt x="10841" y="852"/>
                  </a:lnTo>
                  <a:lnTo>
                    <a:pt x="10839" y="870"/>
                  </a:lnTo>
                  <a:lnTo>
                    <a:pt x="10836" y="886"/>
                  </a:lnTo>
                  <a:lnTo>
                    <a:pt x="10832" y="901"/>
                  </a:lnTo>
                  <a:lnTo>
                    <a:pt x="10828" y="918"/>
                  </a:lnTo>
                  <a:lnTo>
                    <a:pt x="10823" y="934"/>
                  </a:lnTo>
                  <a:lnTo>
                    <a:pt x="10817" y="949"/>
                  </a:lnTo>
                  <a:lnTo>
                    <a:pt x="10810" y="964"/>
                  </a:lnTo>
                  <a:lnTo>
                    <a:pt x="10801" y="978"/>
                  </a:lnTo>
                  <a:lnTo>
                    <a:pt x="10792" y="991"/>
                  </a:lnTo>
                  <a:lnTo>
                    <a:pt x="10782" y="1004"/>
                  </a:lnTo>
                  <a:lnTo>
                    <a:pt x="10770" y="1016"/>
                  </a:lnTo>
                  <a:lnTo>
                    <a:pt x="10757" y="1027"/>
                  </a:lnTo>
                  <a:lnTo>
                    <a:pt x="10743" y="1037"/>
                  </a:lnTo>
                  <a:lnTo>
                    <a:pt x="10728" y="1046"/>
                  </a:lnTo>
                  <a:close/>
                  <a:moveTo>
                    <a:pt x="10426" y="1382"/>
                  </a:moveTo>
                  <a:lnTo>
                    <a:pt x="10359" y="1441"/>
                  </a:lnTo>
                  <a:lnTo>
                    <a:pt x="10336" y="1449"/>
                  </a:lnTo>
                  <a:lnTo>
                    <a:pt x="10315" y="1458"/>
                  </a:lnTo>
                  <a:lnTo>
                    <a:pt x="10292" y="1466"/>
                  </a:lnTo>
                  <a:lnTo>
                    <a:pt x="10270" y="1474"/>
                  </a:lnTo>
                  <a:lnTo>
                    <a:pt x="10259" y="1477"/>
                  </a:lnTo>
                  <a:lnTo>
                    <a:pt x="10246" y="1480"/>
                  </a:lnTo>
                  <a:lnTo>
                    <a:pt x="10235" y="1481"/>
                  </a:lnTo>
                  <a:lnTo>
                    <a:pt x="10223" y="1482"/>
                  </a:lnTo>
                  <a:lnTo>
                    <a:pt x="10211" y="1482"/>
                  </a:lnTo>
                  <a:lnTo>
                    <a:pt x="10199" y="1481"/>
                  </a:lnTo>
                  <a:lnTo>
                    <a:pt x="10186" y="1478"/>
                  </a:lnTo>
                  <a:lnTo>
                    <a:pt x="10174" y="1475"/>
                  </a:lnTo>
                  <a:lnTo>
                    <a:pt x="10149" y="1460"/>
                  </a:lnTo>
                  <a:lnTo>
                    <a:pt x="10123" y="1446"/>
                  </a:lnTo>
                  <a:lnTo>
                    <a:pt x="10117" y="1441"/>
                  </a:lnTo>
                  <a:lnTo>
                    <a:pt x="10111" y="1437"/>
                  </a:lnTo>
                  <a:lnTo>
                    <a:pt x="10106" y="1432"/>
                  </a:lnTo>
                  <a:lnTo>
                    <a:pt x="10102" y="1426"/>
                  </a:lnTo>
                  <a:lnTo>
                    <a:pt x="10098" y="1419"/>
                  </a:lnTo>
                  <a:lnTo>
                    <a:pt x="10095" y="1413"/>
                  </a:lnTo>
                  <a:lnTo>
                    <a:pt x="10092" y="1406"/>
                  </a:lnTo>
                  <a:lnTo>
                    <a:pt x="10091" y="1398"/>
                  </a:lnTo>
                  <a:lnTo>
                    <a:pt x="10088" y="1386"/>
                  </a:lnTo>
                  <a:lnTo>
                    <a:pt x="10087" y="1374"/>
                  </a:lnTo>
                  <a:lnTo>
                    <a:pt x="10088" y="1362"/>
                  </a:lnTo>
                  <a:lnTo>
                    <a:pt x="10090" y="1352"/>
                  </a:lnTo>
                  <a:lnTo>
                    <a:pt x="10093" y="1342"/>
                  </a:lnTo>
                  <a:lnTo>
                    <a:pt x="10097" y="1331"/>
                  </a:lnTo>
                  <a:lnTo>
                    <a:pt x="10102" y="1322"/>
                  </a:lnTo>
                  <a:lnTo>
                    <a:pt x="10108" y="1313"/>
                  </a:lnTo>
                  <a:lnTo>
                    <a:pt x="10114" y="1304"/>
                  </a:lnTo>
                  <a:lnTo>
                    <a:pt x="10123" y="1296"/>
                  </a:lnTo>
                  <a:lnTo>
                    <a:pt x="10131" y="1288"/>
                  </a:lnTo>
                  <a:lnTo>
                    <a:pt x="10139" y="1280"/>
                  </a:lnTo>
                  <a:lnTo>
                    <a:pt x="10156" y="1266"/>
                  </a:lnTo>
                  <a:lnTo>
                    <a:pt x="10174" y="1253"/>
                  </a:lnTo>
                  <a:lnTo>
                    <a:pt x="10182" y="1250"/>
                  </a:lnTo>
                  <a:lnTo>
                    <a:pt x="10190" y="1249"/>
                  </a:lnTo>
                  <a:lnTo>
                    <a:pt x="10197" y="1248"/>
                  </a:lnTo>
                  <a:lnTo>
                    <a:pt x="10205" y="1248"/>
                  </a:lnTo>
                  <a:lnTo>
                    <a:pt x="10221" y="1250"/>
                  </a:lnTo>
                  <a:lnTo>
                    <a:pt x="10236" y="1254"/>
                  </a:lnTo>
                  <a:lnTo>
                    <a:pt x="10266" y="1264"/>
                  </a:lnTo>
                  <a:lnTo>
                    <a:pt x="10294" y="1272"/>
                  </a:lnTo>
                  <a:lnTo>
                    <a:pt x="10299" y="1269"/>
                  </a:lnTo>
                  <a:lnTo>
                    <a:pt x="10305" y="1265"/>
                  </a:lnTo>
                  <a:lnTo>
                    <a:pt x="10309" y="1261"/>
                  </a:lnTo>
                  <a:lnTo>
                    <a:pt x="10312" y="1256"/>
                  </a:lnTo>
                  <a:lnTo>
                    <a:pt x="10315" y="1251"/>
                  </a:lnTo>
                  <a:lnTo>
                    <a:pt x="10316" y="1245"/>
                  </a:lnTo>
                  <a:lnTo>
                    <a:pt x="10318" y="1238"/>
                  </a:lnTo>
                  <a:lnTo>
                    <a:pt x="10318" y="1232"/>
                  </a:lnTo>
                  <a:lnTo>
                    <a:pt x="10318" y="1219"/>
                  </a:lnTo>
                  <a:lnTo>
                    <a:pt x="10317" y="1207"/>
                  </a:lnTo>
                  <a:lnTo>
                    <a:pt x="10315" y="1195"/>
                  </a:lnTo>
                  <a:lnTo>
                    <a:pt x="10313" y="1183"/>
                  </a:lnTo>
                  <a:lnTo>
                    <a:pt x="10304" y="1171"/>
                  </a:lnTo>
                  <a:lnTo>
                    <a:pt x="10294" y="1158"/>
                  </a:lnTo>
                  <a:lnTo>
                    <a:pt x="10289" y="1152"/>
                  </a:lnTo>
                  <a:lnTo>
                    <a:pt x="10283" y="1146"/>
                  </a:lnTo>
                  <a:lnTo>
                    <a:pt x="10277" y="1142"/>
                  </a:lnTo>
                  <a:lnTo>
                    <a:pt x="10269" y="1140"/>
                  </a:lnTo>
                  <a:lnTo>
                    <a:pt x="10249" y="1143"/>
                  </a:lnTo>
                  <a:lnTo>
                    <a:pt x="10229" y="1144"/>
                  </a:lnTo>
                  <a:lnTo>
                    <a:pt x="10219" y="1143"/>
                  </a:lnTo>
                  <a:lnTo>
                    <a:pt x="10209" y="1140"/>
                  </a:lnTo>
                  <a:lnTo>
                    <a:pt x="10205" y="1138"/>
                  </a:lnTo>
                  <a:lnTo>
                    <a:pt x="10202" y="1136"/>
                  </a:lnTo>
                  <a:lnTo>
                    <a:pt x="10198" y="1133"/>
                  </a:lnTo>
                  <a:lnTo>
                    <a:pt x="10195" y="1129"/>
                  </a:lnTo>
                  <a:lnTo>
                    <a:pt x="10197" y="1118"/>
                  </a:lnTo>
                  <a:lnTo>
                    <a:pt x="10200" y="1108"/>
                  </a:lnTo>
                  <a:lnTo>
                    <a:pt x="10204" y="1097"/>
                  </a:lnTo>
                  <a:lnTo>
                    <a:pt x="10209" y="1088"/>
                  </a:lnTo>
                  <a:lnTo>
                    <a:pt x="10222" y="1071"/>
                  </a:lnTo>
                  <a:lnTo>
                    <a:pt x="10235" y="1054"/>
                  </a:lnTo>
                  <a:lnTo>
                    <a:pt x="10240" y="1041"/>
                  </a:lnTo>
                  <a:lnTo>
                    <a:pt x="10243" y="1028"/>
                  </a:lnTo>
                  <a:lnTo>
                    <a:pt x="10245" y="1016"/>
                  </a:lnTo>
                  <a:lnTo>
                    <a:pt x="10246" y="1002"/>
                  </a:lnTo>
                  <a:lnTo>
                    <a:pt x="10245" y="990"/>
                  </a:lnTo>
                  <a:lnTo>
                    <a:pt x="10244" y="977"/>
                  </a:lnTo>
                  <a:lnTo>
                    <a:pt x="10242" y="965"/>
                  </a:lnTo>
                  <a:lnTo>
                    <a:pt x="10239" y="952"/>
                  </a:lnTo>
                  <a:lnTo>
                    <a:pt x="10235" y="940"/>
                  </a:lnTo>
                  <a:lnTo>
                    <a:pt x="10230" y="929"/>
                  </a:lnTo>
                  <a:lnTo>
                    <a:pt x="10225" y="918"/>
                  </a:lnTo>
                  <a:lnTo>
                    <a:pt x="10219" y="906"/>
                  </a:lnTo>
                  <a:lnTo>
                    <a:pt x="10212" y="895"/>
                  </a:lnTo>
                  <a:lnTo>
                    <a:pt x="10204" y="885"/>
                  </a:lnTo>
                  <a:lnTo>
                    <a:pt x="10197" y="875"/>
                  </a:lnTo>
                  <a:lnTo>
                    <a:pt x="10189" y="864"/>
                  </a:lnTo>
                  <a:lnTo>
                    <a:pt x="10175" y="855"/>
                  </a:lnTo>
                  <a:lnTo>
                    <a:pt x="10158" y="843"/>
                  </a:lnTo>
                  <a:lnTo>
                    <a:pt x="10154" y="840"/>
                  </a:lnTo>
                  <a:lnTo>
                    <a:pt x="10152" y="836"/>
                  </a:lnTo>
                  <a:lnTo>
                    <a:pt x="10149" y="833"/>
                  </a:lnTo>
                  <a:lnTo>
                    <a:pt x="10148" y="829"/>
                  </a:lnTo>
                  <a:lnTo>
                    <a:pt x="10147" y="825"/>
                  </a:lnTo>
                  <a:lnTo>
                    <a:pt x="10148" y="819"/>
                  </a:lnTo>
                  <a:lnTo>
                    <a:pt x="10149" y="814"/>
                  </a:lnTo>
                  <a:lnTo>
                    <a:pt x="10152" y="809"/>
                  </a:lnTo>
                  <a:lnTo>
                    <a:pt x="10164" y="804"/>
                  </a:lnTo>
                  <a:lnTo>
                    <a:pt x="10178" y="797"/>
                  </a:lnTo>
                  <a:lnTo>
                    <a:pt x="10189" y="789"/>
                  </a:lnTo>
                  <a:lnTo>
                    <a:pt x="10200" y="780"/>
                  </a:lnTo>
                  <a:lnTo>
                    <a:pt x="10211" y="768"/>
                  </a:lnTo>
                  <a:lnTo>
                    <a:pt x="10220" y="756"/>
                  </a:lnTo>
                  <a:lnTo>
                    <a:pt x="10223" y="750"/>
                  </a:lnTo>
                  <a:lnTo>
                    <a:pt x="10227" y="743"/>
                  </a:lnTo>
                  <a:lnTo>
                    <a:pt x="10230" y="736"/>
                  </a:lnTo>
                  <a:lnTo>
                    <a:pt x="10232" y="728"/>
                  </a:lnTo>
                  <a:lnTo>
                    <a:pt x="10236" y="720"/>
                  </a:lnTo>
                  <a:lnTo>
                    <a:pt x="10239" y="711"/>
                  </a:lnTo>
                  <a:lnTo>
                    <a:pt x="10241" y="703"/>
                  </a:lnTo>
                  <a:lnTo>
                    <a:pt x="10242" y="694"/>
                  </a:lnTo>
                  <a:lnTo>
                    <a:pt x="10242" y="686"/>
                  </a:lnTo>
                  <a:lnTo>
                    <a:pt x="10241" y="676"/>
                  </a:lnTo>
                  <a:lnTo>
                    <a:pt x="10240" y="668"/>
                  </a:lnTo>
                  <a:lnTo>
                    <a:pt x="10238" y="659"/>
                  </a:lnTo>
                  <a:lnTo>
                    <a:pt x="10235" y="642"/>
                  </a:lnTo>
                  <a:lnTo>
                    <a:pt x="10231" y="625"/>
                  </a:lnTo>
                  <a:lnTo>
                    <a:pt x="10228" y="608"/>
                  </a:lnTo>
                  <a:lnTo>
                    <a:pt x="10226" y="590"/>
                  </a:lnTo>
                  <a:lnTo>
                    <a:pt x="10220" y="581"/>
                  </a:lnTo>
                  <a:lnTo>
                    <a:pt x="10215" y="571"/>
                  </a:lnTo>
                  <a:lnTo>
                    <a:pt x="10208" y="562"/>
                  </a:lnTo>
                  <a:lnTo>
                    <a:pt x="10204" y="552"/>
                  </a:lnTo>
                  <a:lnTo>
                    <a:pt x="10202" y="547"/>
                  </a:lnTo>
                  <a:lnTo>
                    <a:pt x="10201" y="541"/>
                  </a:lnTo>
                  <a:lnTo>
                    <a:pt x="10200" y="536"/>
                  </a:lnTo>
                  <a:lnTo>
                    <a:pt x="10200" y="531"/>
                  </a:lnTo>
                  <a:lnTo>
                    <a:pt x="10201" y="526"/>
                  </a:lnTo>
                  <a:lnTo>
                    <a:pt x="10202" y="521"/>
                  </a:lnTo>
                  <a:lnTo>
                    <a:pt x="10204" y="516"/>
                  </a:lnTo>
                  <a:lnTo>
                    <a:pt x="10207" y="511"/>
                  </a:lnTo>
                  <a:lnTo>
                    <a:pt x="10218" y="506"/>
                  </a:lnTo>
                  <a:lnTo>
                    <a:pt x="10228" y="501"/>
                  </a:lnTo>
                  <a:lnTo>
                    <a:pt x="10237" y="493"/>
                  </a:lnTo>
                  <a:lnTo>
                    <a:pt x="10245" y="485"/>
                  </a:lnTo>
                  <a:lnTo>
                    <a:pt x="10253" y="476"/>
                  </a:lnTo>
                  <a:lnTo>
                    <a:pt x="10260" y="467"/>
                  </a:lnTo>
                  <a:lnTo>
                    <a:pt x="10265" y="458"/>
                  </a:lnTo>
                  <a:lnTo>
                    <a:pt x="10269" y="448"/>
                  </a:lnTo>
                  <a:lnTo>
                    <a:pt x="10273" y="439"/>
                  </a:lnTo>
                  <a:lnTo>
                    <a:pt x="10275" y="429"/>
                  </a:lnTo>
                  <a:lnTo>
                    <a:pt x="10275" y="420"/>
                  </a:lnTo>
                  <a:lnTo>
                    <a:pt x="10274" y="411"/>
                  </a:lnTo>
                  <a:lnTo>
                    <a:pt x="10272" y="401"/>
                  </a:lnTo>
                  <a:lnTo>
                    <a:pt x="10270" y="393"/>
                  </a:lnTo>
                  <a:lnTo>
                    <a:pt x="10267" y="385"/>
                  </a:lnTo>
                  <a:lnTo>
                    <a:pt x="10263" y="378"/>
                  </a:lnTo>
                  <a:lnTo>
                    <a:pt x="10259" y="370"/>
                  </a:lnTo>
                  <a:lnTo>
                    <a:pt x="10252" y="364"/>
                  </a:lnTo>
                  <a:lnTo>
                    <a:pt x="10246" y="359"/>
                  </a:lnTo>
                  <a:lnTo>
                    <a:pt x="10240" y="357"/>
                  </a:lnTo>
                  <a:lnTo>
                    <a:pt x="10234" y="356"/>
                  </a:lnTo>
                  <a:lnTo>
                    <a:pt x="10226" y="357"/>
                  </a:lnTo>
                  <a:lnTo>
                    <a:pt x="10219" y="359"/>
                  </a:lnTo>
                  <a:lnTo>
                    <a:pt x="10211" y="363"/>
                  </a:lnTo>
                  <a:lnTo>
                    <a:pt x="10205" y="365"/>
                  </a:lnTo>
                  <a:lnTo>
                    <a:pt x="10200" y="368"/>
                  </a:lnTo>
                  <a:lnTo>
                    <a:pt x="10195" y="372"/>
                  </a:lnTo>
                  <a:lnTo>
                    <a:pt x="10190" y="376"/>
                  </a:lnTo>
                  <a:lnTo>
                    <a:pt x="10181" y="385"/>
                  </a:lnTo>
                  <a:lnTo>
                    <a:pt x="10173" y="394"/>
                  </a:lnTo>
                  <a:lnTo>
                    <a:pt x="10168" y="399"/>
                  </a:lnTo>
                  <a:lnTo>
                    <a:pt x="10162" y="402"/>
                  </a:lnTo>
                  <a:lnTo>
                    <a:pt x="10157" y="405"/>
                  </a:lnTo>
                  <a:lnTo>
                    <a:pt x="10152" y="408"/>
                  </a:lnTo>
                  <a:lnTo>
                    <a:pt x="10146" y="409"/>
                  </a:lnTo>
                  <a:lnTo>
                    <a:pt x="10139" y="409"/>
                  </a:lnTo>
                  <a:lnTo>
                    <a:pt x="10132" y="407"/>
                  </a:lnTo>
                  <a:lnTo>
                    <a:pt x="10125" y="403"/>
                  </a:lnTo>
                  <a:lnTo>
                    <a:pt x="10109" y="399"/>
                  </a:lnTo>
                  <a:lnTo>
                    <a:pt x="10095" y="393"/>
                  </a:lnTo>
                  <a:lnTo>
                    <a:pt x="10081" y="384"/>
                  </a:lnTo>
                  <a:lnTo>
                    <a:pt x="10066" y="375"/>
                  </a:lnTo>
                  <a:lnTo>
                    <a:pt x="10060" y="369"/>
                  </a:lnTo>
                  <a:lnTo>
                    <a:pt x="10055" y="363"/>
                  </a:lnTo>
                  <a:lnTo>
                    <a:pt x="10050" y="356"/>
                  </a:lnTo>
                  <a:lnTo>
                    <a:pt x="10045" y="350"/>
                  </a:lnTo>
                  <a:lnTo>
                    <a:pt x="10041" y="343"/>
                  </a:lnTo>
                  <a:lnTo>
                    <a:pt x="10037" y="336"/>
                  </a:lnTo>
                  <a:lnTo>
                    <a:pt x="10035" y="329"/>
                  </a:lnTo>
                  <a:lnTo>
                    <a:pt x="10033" y="322"/>
                  </a:lnTo>
                  <a:lnTo>
                    <a:pt x="10029" y="309"/>
                  </a:lnTo>
                  <a:lnTo>
                    <a:pt x="10025" y="296"/>
                  </a:lnTo>
                  <a:lnTo>
                    <a:pt x="10025" y="283"/>
                  </a:lnTo>
                  <a:lnTo>
                    <a:pt x="10025" y="271"/>
                  </a:lnTo>
                  <a:lnTo>
                    <a:pt x="10028" y="257"/>
                  </a:lnTo>
                  <a:lnTo>
                    <a:pt x="10032" y="246"/>
                  </a:lnTo>
                  <a:lnTo>
                    <a:pt x="10038" y="234"/>
                  </a:lnTo>
                  <a:lnTo>
                    <a:pt x="10045" y="224"/>
                  </a:lnTo>
                  <a:lnTo>
                    <a:pt x="10052" y="214"/>
                  </a:lnTo>
                  <a:lnTo>
                    <a:pt x="10061" y="206"/>
                  </a:lnTo>
                  <a:lnTo>
                    <a:pt x="10069" y="198"/>
                  </a:lnTo>
                  <a:lnTo>
                    <a:pt x="10079" y="192"/>
                  </a:lnTo>
                  <a:lnTo>
                    <a:pt x="10089" y="186"/>
                  </a:lnTo>
                  <a:lnTo>
                    <a:pt x="10099" y="181"/>
                  </a:lnTo>
                  <a:lnTo>
                    <a:pt x="10110" y="177"/>
                  </a:lnTo>
                  <a:lnTo>
                    <a:pt x="10121" y="172"/>
                  </a:lnTo>
                  <a:lnTo>
                    <a:pt x="10132" y="169"/>
                  </a:lnTo>
                  <a:lnTo>
                    <a:pt x="10143" y="168"/>
                  </a:lnTo>
                  <a:lnTo>
                    <a:pt x="10154" y="167"/>
                  </a:lnTo>
                  <a:lnTo>
                    <a:pt x="10166" y="166"/>
                  </a:lnTo>
                  <a:lnTo>
                    <a:pt x="10177" y="167"/>
                  </a:lnTo>
                  <a:lnTo>
                    <a:pt x="10188" y="169"/>
                  </a:lnTo>
                  <a:lnTo>
                    <a:pt x="10199" y="171"/>
                  </a:lnTo>
                  <a:lnTo>
                    <a:pt x="10211" y="175"/>
                  </a:lnTo>
                  <a:lnTo>
                    <a:pt x="10227" y="179"/>
                  </a:lnTo>
                  <a:lnTo>
                    <a:pt x="10243" y="185"/>
                  </a:lnTo>
                  <a:lnTo>
                    <a:pt x="10259" y="191"/>
                  </a:lnTo>
                  <a:lnTo>
                    <a:pt x="10274" y="199"/>
                  </a:lnTo>
                  <a:lnTo>
                    <a:pt x="10288" y="208"/>
                  </a:lnTo>
                  <a:lnTo>
                    <a:pt x="10301" y="218"/>
                  </a:lnTo>
                  <a:lnTo>
                    <a:pt x="10315" y="230"/>
                  </a:lnTo>
                  <a:lnTo>
                    <a:pt x="10327" y="242"/>
                  </a:lnTo>
                  <a:lnTo>
                    <a:pt x="10338" y="254"/>
                  </a:lnTo>
                  <a:lnTo>
                    <a:pt x="10349" y="268"/>
                  </a:lnTo>
                  <a:lnTo>
                    <a:pt x="10359" y="282"/>
                  </a:lnTo>
                  <a:lnTo>
                    <a:pt x="10367" y="296"/>
                  </a:lnTo>
                  <a:lnTo>
                    <a:pt x="10375" y="311"/>
                  </a:lnTo>
                  <a:lnTo>
                    <a:pt x="10382" y="327"/>
                  </a:lnTo>
                  <a:lnTo>
                    <a:pt x="10387" y="342"/>
                  </a:lnTo>
                  <a:lnTo>
                    <a:pt x="10392" y="357"/>
                  </a:lnTo>
                  <a:lnTo>
                    <a:pt x="10411" y="380"/>
                  </a:lnTo>
                  <a:lnTo>
                    <a:pt x="10429" y="401"/>
                  </a:lnTo>
                  <a:lnTo>
                    <a:pt x="10441" y="411"/>
                  </a:lnTo>
                  <a:lnTo>
                    <a:pt x="10452" y="418"/>
                  </a:lnTo>
                  <a:lnTo>
                    <a:pt x="10464" y="425"/>
                  </a:lnTo>
                  <a:lnTo>
                    <a:pt x="10478" y="430"/>
                  </a:lnTo>
                  <a:lnTo>
                    <a:pt x="10481" y="435"/>
                  </a:lnTo>
                  <a:lnTo>
                    <a:pt x="10484" y="440"/>
                  </a:lnTo>
                  <a:lnTo>
                    <a:pt x="10485" y="445"/>
                  </a:lnTo>
                  <a:lnTo>
                    <a:pt x="10485" y="450"/>
                  </a:lnTo>
                  <a:lnTo>
                    <a:pt x="10484" y="455"/>
                  </a:lnTo>
                  <a:lnTo>
                    <a:pt x="10482" y="460"/>
                  </a:lnTo>
                  <a:lnTo>
                    <a:pt x="10480" y="464"/>
                  </a:lnTo>
                  <a:lnTo>
                    <a:pt x="10478" y="469"/>
                  </a:lnTo>
                  <a:lnTo>
                    <a:pt x="10472" y="477"/>
                  </a:lnTo>
                  <a:lnTo>
                    <a:pt x="10466" y="486"/>
                  </a:lnTo>
                  <a:lnTo>
                    <a:pt x="10461" y="495"/>
                  </a:lnTo>
                  <a:lnTo>
                    <a:pt x="10457" y="505"/>
                  </a:lnTo>
                  <a:lnTo>
                    <a:pt x="10449" y="525"/>
                  </a:lnTo>
                  <a:lnTo>
                    <a:pt x="10443" y="547"/>
                  </a:lnTo>
                  <a:lnTo>
                    <a:pt x="10438" y="568"/>
                  </a:lnTo>
                  <a:lnTo>
                    <a:pt x="10435" y="589"/>
                  </a:lnTo>
                  <a:lnTo>
                    <a:pt x="10434" y="612"/>
                  </a:lnTo>
                  <a:lnTo>
                    <a:pt x="10435" y="633"/>
                  </a:lnTo>
                  <a:lnTo>
                    <a:pt x="10437" y="655"/>
                  </a:lnTo>
                  <a:lnTo>
                    <a:pt x="10442" y="677"/>
                  </a:lnTo>
                  <a:lnTo>
                    <a:pt x="10444" y="685"/>
                  </a:lnTo>
                  <a:lnTo>
                    <a:pt x="10446" y="692"/>
                  </a:lnTo>
                  <a:lnTo>
                    <a:pt x="10450" y="699"/>
                  </a:lnTo>
                  <a:lnTo>
                    <a:pt x="10454" y="705"/>
                  </a:lnTo>
                  <a:lnTo>
                    <a:pt x="10465" y="716"/>
                  </a:lnTo>
                  <a:lnTo>
                    <a:pt x="10476" y="727"/>
                  </a:lnTo>
                  <a:lnTo>
                    <a:pt x="10487" y="739"/>
                  </a:lnTo>
                  <a:lnTo>
                    <a:pt x="10496" y="750"/>
                  </a:lnTo>
                  <a:lnTo>
                    <a:pt x="10499" y="756"/>
                  </a:lnTo>
                  <a:lnTo>
                    <a:pt x="10502" y="763"/>
                  </a:lnTo>
                  <a:lnTo>
                    <a:pt x="10503" y="770"/>
                  </a:lnTo>
                  <a:lnTo>
                    <a:pt x="10503" y="778"/>
                  </a:lnTo>
                  <a:lnTo>
                    <a:pt x="10494" y="800"/>
                  </a:lnTo>
                  <a:lnTo>
                    <a:pt x="10483" y="821"/>
                  </a:lnTo>
                  <a:lnTo>
                    <a:pt x="10474" y="843"/>
                  </a:lnTo>
                  <a:lnTo>
                    <a:pt x="10466" y="864"/>
                  </a:lnTo>
                  <a:lnTo>
                    <a:pt x="10463" y="876"/>
                  </a:lnTo>
                  <a:lnTo>
                    <a:pt x="10460" y="887"/>
                  </a:lnTo>
                  <a:lnTo>
                    <a:pt x="10457" y="898"/>
                  </a:lnTo>
                  <a:lnTo>
                    <a:pt x="10456" y="910"/>
                  </a:lnTo>
                  <a:lnTo>
                    <a:pt x="10455" y="922"/>
                  </a:lnTo>
                  <a:lnTo>
                    <a:pt x="10455" y="934"/>
                  </a:lnTo>
                  <a:lnTo>
                    <a:pt x="10455" y="947"/>
                  </a:lnTo>
                  <a:lnTo>
                    <a:pt x="10457" y="959"/>
                  </a:lnTo>
                  <a:lnTo>
                    <a:pt x="10462" y="975"/>
                  </a:lnTo>
                  <a:lnTo>
                    <a:pt x="10468" y="989"/>
                  </a:lnTo>
                  <a:lnTo>
                    <a:pt x="10475" y="1003"/>
                  </a:lnTo>
                  <a:lnTo>
                    <a:pt x="10482" y="1018"/>
                  </a:lnTo>
                  <a:lnTo>
                    <a:pt x="10499" y="1045"/>
                  </a:lnTo>
                  <a:lnTo>
                    <a:pt x="10515" y="1073"/>
                  </a:lnTo>
                  <a:lnTo>
                    <a:pt x="10527" y="1137"/>
                  </a:lnTo>
                  <a:lnTo>
                    <a:pt x="10520" y="1153"/>
                  </a:lnTo>
                  <a:lnTo>
                    <a:pt x="10513" y="1168"/>
                  </a:lnTo>
                  <a:lnTo>
                    <a:pt x="10507" y="1183"/>
                  </a:lnTo>
                  <a:lnTo>
                    <a:pt x="10502" y="1199"/>
                  </a:lnTo>
                  <a:lnTo>
                    <a:pt x="10494" y="1231"/>
                  </a:lnTo>
                  <a:lnTo>
                    <a:pt x="10485" y="1263"/>
                  </a:lnTo>
                  <a:lnTo>
                    <a:pt x="10480" y="1279"/>
                  </a:lnTo>
                  <a:lnTo>
                    <a:pt x="10476" y="1295"/>
                  </a:lnTo>
                  <a:lnTo>
                    <a:pt x="10470" y="1310"/>
                  </a:lnTo>
                  <a:lnTo>
                    <a:pt x="10464" y="1325"/>
                  </a:lnTo>
                  <a:lnTo>
                    <a:pt x="10457" y="1341"/>
                  </a:lnTo>
                  <a:lnTo>
                    <a:pt x="10448" y="1355"/>
                  </a:lnTo>
                  <a:lnTo>
                    <a:pt x="10438" y="1368"/>
                  </a:lnTo>
                  <a:lnTo>
                    <a:pt x="10426" y="1382"/>
                  </a:lnTo>
                  <a:close/>
                  <a:moveTo>
                    <a:pt x="10423" y="1299"/>
                  </a:moveTo>
                  <a:lnTo>
                    <a:pt x="10386" y="1373"/>
                  </a:lnTo>
                  <a:lnTo>
                    <a:pt x="10377" y="1383"/>
                  </a:lnTo>
                  <a:lnTo>
                    <a:pt x="10368" y="1392"/>
                  </a:lnTo>
                  <a:lnTo>
                    <a:pt x="10358" y="1400"/>
                  </a:lnTo>
                  <a:lnTo>
                    <a:pt x="10347" y="1408"/>
                  </a:lnTo>
                  <a:lnTo>
                    <a:pt x="10337" y="1415"/>
                  </a:lnTo>
                  <a:lnTo>
                    <a:pt x="10326" y="1421"/>
                  </a:lnTo>
                  <a:lnTo>
                    <a:pt x="10315" y="1428"/>
                  </a:lnTo>
                  <a:lnTo>
                    <a:pt x="10304" y="1433"/>
                  </a:lnTo>
                  <a:lnTo>
                    <a:pt x="10291" y="1437"/>
                  </a:lnTo>
                  <a:lnTo>
                    <a:pt x="10279" y="1441"/>
                  </a:lnTo>
                  <a:lnTo>
                    <a:pt x="10267" y="1444"/>
                  </a:lnTo>
                  <a:lnTo>
                    <a:pt x="10253" y="1446"/>
                  </a:lnTo>
                  <a:lnTo>
                    <a:pt x="10241" y="1447"/>
                  </a:lnTo>
                  <a:lnTo>
                    <a:pt x="10228" y="1448"/>
                  </a:lnTo>
                  <a:lnTo>
                    <a:pt x="10215" y="1447"/>
                  </a:lnTo>
                  <a:lnTo>
                    <a:pt x="10201" y="1446"/>
                  </a:lnTo>
                  <a:lnTo>
                    <a:pt x="10193" y="1443"/>
                  </a:lnTo>
                  <a:lnTo>
                    <a:pt x="10185" y="1440"/>
                  </a:lnTo>
                  <a:lnTo>
                    <a:pt x="10177" y="1435"/>
                  </a:lnTo>
                  <a:lnTo>
                    <a:pt x="10170" y="1430"/>
                  </a:lnTo>
                  <a:lnTo>
                    <a:pt x="10156" y="1417"/>
                  </a:lnTo>
                  <a:lnTo>
                    <a:pt x="10143" y="1404"/>
                  </a:lnTo>
                  <a:lnTo>
                    <a:pt x="10139" y="1392"/>
                  </a:lnTo>
                  <a:lnTo>
                    <a:pt x="10137" y="1378"/>
                  </a:lnTo>
                  <a:lnTo>
                    <a:pt x="10136" y="1365"/>
                  </a:lnTo>
                  <a:lnTo>
                    <a:pt x="10137" y="1352"/>
                  </a:lnTo>
                  <a:lnTo>
                    <a:pt x="10149" y="1339"/>
                  </a:lnTo>
                  <a:lnTo>
                    <a:pt x="10162" y="1328"/>
                  </a:lnTo>
                  <a:lnTo>
                    <a:pt x="10170" y="1323"/>
                  </a:lnTo>
                  <a:lnTo>
                    <a:pt x="10177" y="1318"/>
                  </a:lnTo>
                  <a:lnTo>
                    <a:pt x="10185" y="1314"/>
                  </a:lnTo>
                  <a:lnTo>
                    <a:pt x="10192" y="1311"/>
                  </a:lnTo>
                  <a:lnTo>
                    <a:pt x="10200" y="1308"/>
                  </a:lnTo>
                  <a:lnTo>
                    <a:pt x="10208" y="1306"/>
                  </a:lnTo>
                  <a:lnTo>
                    <a:pt x="10217" y="1305"/>
                  </a:lnTo>
                  <a:lnTo>
                    <a:pt x="10224" y="1304"/>
                  </a:lnTo>
                  <a:lnTo>
                    <a:pt x="10232" y="1304"/>
                  </a:lnTo>
                  <a:lnTo>
                    <a:pt x="10240" y="1305"/>
                  </a:lnTo>
                  <a:lnTo>
                    <a:pt x="10248" y="1307"/>
                  </a:lnTo>
                  <a:lnTo>
                    <a:pt x="10257" y="1310"/>
                  </a:lnTo>
                  <a:lnTo>
                    <a:pt x="10271" y="1315"/>
                  </a:lnTo>
                  <a:lnTo>
                    <a:pt x="10286" y="1318"/>
                  </a:lnTo>
                  <a:lnTo>
                    <a:pt x="10294" y="1319"/>
                  </a:lnTo>
                  <a:lnTo>
                    <a:pt x="10303" y="1319"/>
                  </a:lnTo>
                  <a:lnTo>
                    <a:pt x="10311" y="1318"/>
                  </a:lnTo>
                  <a:lnTo>
                    <a:pt x="10319" y="1315"/>
                  </a:lnTo>
                  <a:lnTo>
                    <a:pt x="10328" y="1305"/>
                  </a:lnTo>
                  <a:lnTo>
                    <a:pt x="10336" y="1294"/>
                  </a:lnTo>
                  <a:lnTo>
                    <a:pt x="10342" y="1282"/>
                  </a:lnTo>
                  <a:lnTo>
                    <a:pt x="10347" y="1270"/>
                  </a:lnTo>
                  <a:lnTo>
                    <a:pt x="10352" y="1258"/>
                  </a:lnTo>
                  <a:lnTo>
                    <a:pt x="10355" y="1245"/>
                  </a:lnTo>
                  <a:lnTo>
                    <a:pt x="10357" y="1231"/>
                  </a:lnTo>
                  <a:lnTo>
                    <a:pt x="10359" y="1217"/>
                  </a:lnTo>
                  <a:lnTo>
                    <a:pt x="10357" y="1207"/>
                  </a:lnTo>
                  <a:lnTo>
                    <a:pt x="10355" y="1199"/>
                  </a:lnTo>
                  <a:lnTo>
                    <a:pt x="10353" y="1189"/>
                  </a:lnTo>
                  <a:lnTo>
                    <a:pt x="10349" y="1180"/>
                  </a:lnTo>
                  <a:lnTo>
                    <a:pt x="10345" y="1171"/>
                  </a:lnTo>
                  <a:lnTo>
                    <a:pt x="10340" y="1163"/>
                  </a:lnTo>
                  <a:lnTo>
                    <a:pt x="10336" y="1155"/>
                  </a:lnTo>
                  <a:lnTo>
                    <a:pt x="10330" y="1146"/>
                  </a:lnTo>
                  <a:lnTo>
                    <a:pt x="10325" y="1138"/>
                  </a:lnTo>
                  <a:lnTo>
                    <a:pt x="10318" y="1131"/>
                  </a:lnTo>
                  <a:lnTo>
                    <a:pt x="10312" y="1124"/>
                  </a:lnTo>
                  <a:lnTo>
                    <a:pt x="10305" y="1117"/>
                  </a:lnTo>
                  <a:lnTo>
                    <a:pt x="10296" y="1111"/>
                  </a:lnTo>
                  <a:lnTo>
                    <a:pt x="10289" y="1105"/>
                  </a:lnTo>
                  <a:lnTo>
                    <a:pt x="10281" y="1099"/>
                  </a:lnTo>
                  <a:lnTo>
                    <a:pt x="10272" y="1094"/>
                  </a:lnTo>
                  <a:lnTo>
                    <a:pt x="10279" y="1060"/>
                  </a:lnTo>
                  <a:lnTo>
                    <a:pt x="10285" y="1023"/>
                  </a:lnTo>
                  <a:lnTo>
                    <a:pt x="10286" y="1004"/>
                  </a:lnTo>
                  <a:lnTo>
                    <a:pt x="10286" y="986"/>
                  </a:lnTo>
                  <a:lnTo>
                    <a:pt x="10285" y="968"/>
                  </a:lnTo>
                  <a:lnTo>
                    <a:pt x="10281" y="949"/>
                  </a:lnTo>
                  <a:lnTo>
                    <a:pt x="10275" y="933"/>
                  </a:lnTo>
                  <a:lnTo>
                    <a:pt x="10268" y="917"/>
                  </a:lnTo>
                  <a:lnTo>
                    <a:pt x="10260" y="901"/>
                  </a:lnTo>
                  <a:lnTo>
                    <a:pt x="10251" y="885"/>
                  </a:lnTo>
                  <a:lnTo>
                    <a:pt x="10243" y="870"/>
                  </a:lnTo>
                  <a:lnTo>
                    <a:pt x="10236" y="853"/>
                  </a:lnTo>
                  <a:lnTo>
                    <a:pt x="10231" y="836"/>
                  </a:lnTo>
                  <a:lnTo>
                    <a:pt x="10226" y="818"/>
                  </a:lnTo>
                  <a:lnTo>
                    <a:pt x="10238" y="805"/>
                  </a:lnTo>
                  <a:lnTo>
                    <a:pt x="10248" y="791"/>
                  </a:lnTo>
                  <a:lnTo>
                    <a:pt x="10257" y="775"/>
                  </a:lnTo>
                  <a:lnTo>
                    <a:pt x="10265" y="760"/>
                  </a:lnTo>
                  <a:lnTo>
                    <a:pt x="10270" y="744"/>
                  </a:lnTo>
                  <a:lnTo>
                    <a:pt x="10275" y="727"/>
                  </a:lnTo>
                  <a:lnTo>
                    <a:pt x="10278" y="711"/>
                  </a:lnTo>
                  <a:lnTo>
                    <a:pt x="10280" y="694"/>
                  </a:lnTo>
                  <a:lnTo>
                    <a:pt x="10280" y="676"/>
                  </a:lnTo>
                  <a:lnTo>
                    <a:pt x="10280" y="659"/>
                  </a:lnTo>
                  <a:lnTo>
                    <a:pt x="10278" y="642"/>
                  </a:lnTo>
                  <a:lnTo>
                    <a:pt x="10276" y="625"/>
                  </a:lnTo>
                  <a:lnTo>
                    <a:pt x="10273" y="608"/>
                  </a:lnTo>
                  <a:lnTo>
                    <a:pt x="10268" y="592"/>
                  </a:lnTo>
                  <a:lnTo>
                    <a:pt x="10263" y="575"/>
                  </a:lnTo>
                  <a:lnTo>
                    <a:pt x="10257" y="559"/>
                  </a:lnTo>
                  <a:lnTo>
                    <a:pt x="10259" y="549"/>
                  </a:lnTo>
                  <a:lnTo>
                    <a:pt x="10262" y="539"/>
                  </a:lnTo>
                  <a:lnTo>
                    <a:pt x="10265" y="530"/>
                  </a:lnTo>
                  <a:lnTo>
                    <a:pt x="10270" y="522"/>
                  </a:lnTo>
                  <a:lnTo>
                    <a:pt x="10280" y="506"/>
                  </a:lnTo>
                  <a:lnTo>
                    <a:pt x="10290" y="489"/>
                  </a:lnTo>
                  <a:lnTo>
                    <a:pt x="10295" y="481"/>
                  </a:lnTo>
                  <a:lnTo>
                    <a:pt x="10300" y="473"/>
                  </a:lnTo>
                  <a:lnTo>
                    <a:pt x="10305" y="465"/>
                  </a:lnTo>
                  <a:lnTo>
                    <a:pt x="10309" y="456"/>
                  </a:lnTo>
                  <a:lnTo>
                    <a:pt x="10311" y="447"/>
                  </a:lnTo>
                  <a:lnTo>
                    <a:pt x="10313" y="437"/>
                  </a:lnTo>
                  <a:lnTo>
                    <a:pt x="10314" y="428"/>
                  </a:lnTo>
                  <a:lnTo>
                    <a:pt x="10313" y="417"/>
                  </a:lnTo>
                  <a:lnTo>
                    <a:pt x="10313" y="409"/>
                  </a:lnTo>
                  <a:lnTo>
                    <a:pt x="10312" y="400"/>
                  </a:lnTo>
                  <a:lnTo>
                    <a:pt x="10310" y="392"/>
                  </a:lnTo>
                  <a:lnTo>
                    <a:pt x="10308" y="384"/>
                  </a:lnTo>
                  <a:lnTo>
                    <a:pt x="10305" y="377"/>
                  </a:lnTo>
                  <a:lnTo>
                    <a:pt x="10301" y="369"/>
                  </a:lnTo>
                  <a:lnTo>
                    <a:pt x="10297" y="363"/>
                  </a:lnTo>
                  <a:lnTo>
                    <a:pt x="10292" y="355"/>
                  </a:lnTo>
                  <a:lnTo>
                    <a:pt x="10282" y="342"/>
                  </a:lnTo>
                  <a:lnTo>
                    <a:pt x="10271" y="331"/>
                  </a:lnTo>
                  <a:lnTo>
                    <a:pt x="10260" y="320"/>
                  </a:lnTo>
                  <a:lnTo>
                    <a:pt x="10247" y="310"/>
                  </a:lnTo>
                  <a:lnTo>
                    <a:pt x="10231" y="314"/>
                  </a:lnTo>
                  <a:lnTo>
                    <a:pt x="10215" y="319"/>
                  </a:lnTo>
                  <a:lnTo>
                    <a:pt x="10198" y="323"/>
                  </a:lnTo>
                  <a:lnTo>
                    <a:pt x="10183" y="329"/>
                  </a:lnTo>
                  <a:lnTo>
                    <a:pt x="10167" y="336"/>
                  </a:lnTo>
                  <a:lnTo>
                    <a:pt x="10152" y="345"/>
                  </a:lnTo>
                  <a:lnTo>
                    <a:pt x="10138" y="355"/>
                  </a:lnTo>
                  <a:lnTo>
                    <a:pt x="10125" y="367"/>
                  </a:lnTo>
                  <a:lnTo>
                    <a:pt x="10112" y="359"/>
                  </a:lnTo>
                  <a:lnTo>
                    <a:pt x="10101" y="350"/>
                  </a:lnTo>
                  <a:lnTo>
                    <a:pt x="10091" y="340"/>
                  </a:lnTo>
                  <a:lnTo>
                    <a:pt x="10083" y="330"/>
                  </a:lnTo>
                  <a:lnTo>
                    <a:pt x="10080" y="324"/>
                  </a:lnTo>
                  <a:lnTo>
                    <a:pt x="10077" y="318"/>
                  </a:lnTo>
                  <a:lnTo>
                    <a:pt x="10074" y="311"/>
                  </a:lnTo>
                  <a:lnTo>
                    <a:pt x="10071" y="305"/>
                  </a:lnTo>
                  <a:lnTo>
                    <a:pt x="10070" y="298"/>
                  </a:lnTo>
                  <a:lnTo>
                    <a:pt x="10069" y="292"/>
                  </a:lnTo>
                  <a:lnTo>
                    <a:pt x="10068" y="285"/>
                  </a:lnTo>
                  <a:lnTo>
                    <a:pt x="10069" y="278"/>
                  </a:lnTo>
                  <a:lnTo>
                    <a:pt x="10071" y="269"/>
                  </a:lnTo>
                  <a:lnTo>
                    <a:pt x="10076" y="259"/>
                  </a:lnTo>
                  <a:lnTo>
                    <a:pt x="10080" y="250"/>
                  </a:lnTo>
                  <a:lnTo>
                    <a:pt x="10086" y="242"/>
                  </a:lnTo>
                  <a:lnTo>
                    <a:pt x="10092" y="234"/>
                  </a:lnTo>
                  <a:lnTo>
                    <a:pt x="10100" y="228"/>
                  </a:lnTo>
                  <a:lnTo>
                    <a:pt x="10108" y="223"/>
                  </a:lnTo>
                  <a:lnTo>
                    <a:pt x="10118" y="219"/>
                  </a:lnTo>
                  <a:lnTo>
                    <a:pt x="10132" y="216"/>
                  </a:lnTo>
                  <a:lnTo>
                    <a:pt x="10145" y="214"/>
                  </a:lnTo>
                  <a:lnTo>
                    <a:pt x="10158" y="212"/>
                  </a:lnTo>
                  <a:lnTo>
                    <a:pt x="10172" y="212"/>
                  </a:lnTo>
                  <a:lnTo>
                    <a:pt x="10185" y="213"/>
                  </a:lnTo>
                  <a:lnTo>
                    <a:pt x="10197" y="215"/>
                  </a:lnTo>
                  <a:lnTo>
                    <a:pt x="10211" y="217"/>
                  </a:lnTo>
                  <a:lnTo>
                    <a:pt x="10223" y="220"/>
                  </a:lnTo>
                  <a:lnTo>
                    <a:pt x="10235" y="226"/>
                  </a:lnTo>
                  <a:lnTo>
                    <a:pt x="10247" y="231"/>
                  </a:lnTo>
                  <a:lnTo>
                    <a:pt x="10259" y="237"/>
                  </a:lnTo>
                  <a:lnTo>
                    <a:pt x="10270" y="243"/>
                  </a:lnTo>
                  <a:lnTo>
                    <a:pt x="10281" y="251"/>
                  </a:lnTo>
                  <a:lnTo>
                    <a:pt x="10290" y="259"/>
                  </a:lnTo>
                  <a:lnTo>
                    <a:pt x="10300" y="269"/>
                  </a:lnTo>
                  <a:lnTo>
                    <a:pt x="10310" y="279"/>
                  </a:lnTo>
                  <a:lnTo>
                    <a:pt x="10316" y="289"/>
                  </a:lnTo>
                  <a:lnTo>
                    <a:pt x="10323" y="300"/>
                  </a:lnTo>
                  <a:lnTo>
                    <a:pt x="10328" y="311"/>
                  </a:lnTo>
                  <a:lnTo>
                    <a:pt x="10333" y="324"/>
                  </a:lnTo>
                  <a:lnTo>
                    <a:pt x="10343" y="347"/>
                  </a:lnTo>
                  <a:lnTo>
                    <a:pt x="10354" y="371"/>
                  </a:lnTo>
                  <a:lnTo>
                    <a:pt x="10360" y="382"/>
                  </a:lnTo>
                  <a:lnTo>
                    <a:pt x="10366" y="393"/>
                  </a:lnTo>
                  <a:lnTo>
                    <a:pt x="10373" y="403"/>
                  </a:lnTo>
                  <a:lnTo>
                    <a:pt x="10381" y="414"/>
                  </a:lnTo>
                  <a:lnTo>
                    <a:pt x="10390" y="423"/>
                  </a:lnTo>
                  <a:lnTo>
                    <a:pt x="10401" y="432"/>
                  </a:lnTo>
                  <a:lnTo>
                    <a:pt x="10413" y="439"/>
                  </a:lnTo>
                  <a:lnTo>
                    <a:pt x="10426" y="446"/>
                  </a:lnTo>
                  <a:lnTo>
                    <a:pt x="10432" y="459"/>
                  </a:lnTo>
                  <a:lnTo>
                    <a:pt x="10420" y="496"/>
                  </a:lnTo>
                  <a:lnTo>
                    <a:pt x="10409" y="536"/>
                  </a:lnTo>
                  <a:lnTo>
                    <a:pt x="10405" y="557"/>
                  </a:lnTo>
                  <a:lnTo>
                    <a:pt x="10401" y="578"/>
                  </a:lnTo>
                  <a:lnTo>
                    <a:pt x="10397" y="600"/>
                  </a:lnTo>
                  <a:lnTo>
                    <a:pt x="10395" y="620"/>
                  </a:lnTo>
                  <a:lnTo>
                    <a:pt x="10395" y="641"/>
                  </a:lnTo>
                  <a:lnTo>
                    <a:pt x="10396" y="661"/>
                  </a:lnTo>
                  <a:lnTo>
                    <a:pt x="10397" y="671"/>
                  </a:lnTo>
                  <a:lnTo>
                    <a:pt x="10399" y="681"/>
                  </a:lnTo>
                  <a:lnTo>
                    <a:pt x="10401" y="692"/>
                  </a:lnTo>
                  <a:lnTo>
                    <a:pt x="10404" y="701"/>
                  </a:lnTo>
                  <a:lnTo>
                    <a:pt x="10407" y="710"/>
                  </a:lnTo>
                  <a:lnTo>
                    <a:pt x="10411" y="719"/>
                  </a:lnTo>
                  <a:lnTo>
                    <a:pt x="10415" y="728"/>
                  </a:lnTo>
                  <a:lnTo>
                    <a:pt x="10420" y="737"/>
                  </a:lnTo>
                  <a:lnTo>
                    <a:pt x="10426" y="746"/>
                  </a:lnTo>
                  <a:lnTo>
                    <a:pt x="10432" y="754"/>
                  </a:lnTo>
                  <a:lnTo>
                    <a:pt x="10439" y="761"/>
                  </a:lnTo>
                  <a:lnTo>
                    <a:pt x="10448" y="769"/>
                  </a:lnTo>
                  <a:lnTo>
                    <a:pt x="10450" y="775"/>
                  </a:lnTo>
                  <a:lnTo>
                    <a:pt x="10451" y="782"/>
                  </a:lnTo>
                  <a:lnTo>
                    <a:pt x="10451" y="787"/>
                  </a:lnTo>
                  <a:lnTo>
                    <a:pt x="10450" y="792"/>
                  </a:lnTo>
                  <a:lnTo>
                    <a:pt x="10447" y="802"/>
                  </a:lnTo>
                  <a:lnTo>
                    <a:pt x="10442" y="812"/>
                  </a:lnTo>
                  <a:lnTo>
                    <a:pt x="10436" y="821"/>
                  </a:lnTo>
                  <a:lnTo>
                    <a:pt x="10431" y="832"/>
                  </a:lnTo>
                  <a:lnTo>
                    <a:pt x="10429" y="837"/>
                  </a:lnTo>
                  <a:lnTo>
                    <a:pt x="10427" y="842"/>
                  </a:lnTo>
                  <a:lnTo>
                    <a:pt x="10426" y="847"/>
                  </a:lnTo>
                  <a:lnTo>
                    <a:pt x="10426" y="852"/>
                  </a:lnTo>
                  <a:lnTo>
                    <a:pt x="10422" y="868"/>
                  </a:lnTo>
                  <a:lnTo>
                    <a:pt x="10419" y="884"/>
                  </a:lnTo>
                  <a:lnTo>
                    <a:pt x="10416" y="899"/>
                  </a:lnTo>
                  <a:lnTo>
                    <a:pt x="10414" y="914"/>
                  </a:lnTo>
                  <a:lnTo>
                    <a:pt x="10414" y="930"/>
                  </a:lnTo>
                  <a:lnTo>
                    <a:pt x="10414" y="945"/>
                  </a:lnTo>
                  <a:lnTo>
                    <a:pt x="10415" y="960"/>
                  </a:lnTo>
                  <a:lnTo>
                    <a:pt x="10417" y="975"/>
                  </a:lnTo>
                  <a:lnTo>
                    <a:pt x="10419" y="989"/>
                  </a:lnTo>
                  <a:lnTo>
                    <a:pt x="10423" y="1003"/>
                  </a:lnTo>
                  <a:lnTo>
                    <a:pt x="10428" y="1018"/>
                  </a:lnTo>
                  <a:lnTo>
                    <a:pt x="10434" y="1032"/>
                  </a:lnTo>
                  <a:lnTo>
                    <a:pt x="10442" y="1045"/>
                  </a:lnTo>
                  <a:lnTo>
                    <a:pt x="10450" y="1058"/>
                  </a:lnTo>
                  <a:lnTo>
                    <a:pt x="10459" y="1071"/>
                  </a:lnTo>
                  <a:lnTo>
                    <a:pt x="10469" y="1083"/>
                  </a:lnTo>
                  <a:lnTo>
                    <a:pt x="10471" y="1089"/>
                  </a:lnTo>
                  <a:lnTo>
                    <a:pt x="10473" y="1095"/>
                  </a:lnTo>
                  <a:lnTo>
                    <a:pt x="10473" y="1102"/>
                  </a:lnTo>
                  <a:lnTo>
                    <a:pt x="10473" y="1108"/>
                  </a:lnTo>
                  <a:lnTo>
                    <a:pt x="10470" y="1119"/>
                  </a:lnTo>
                  <a:lnTo>
                    <a:pt x="10465" y="1130"/>
                  </a:lnTo>
                  <a:lnTo>
                    <a:pt x="10459" y="1142"/>
                  </a:lnTo>
                  <a:lnTo>
                    <a:pt x="10453" y="1154"/>
                  </a:lnTo>
                  <a:lnTo>
                    <a:pt x="10448" y="1166"/>
                  </a:lnTo>
                  <a:lnTo>
                    <a:pt x="10445" y="1178"/>
                  </a:lnTo>
                  <a:lnTo>
                    <a:pt x="10441" y="1208"/>
                  </a:lnTo>
                  <a:lnTo>
                    <a:pt x="10436" y="1238"/>
                  </a:lnTo>
                  <a:lnTo>
                    <a:pt x="10433" y="1254"/>
                  </a:lnTo>
                  <a:lnTo>
                    <a:pt x="10431" y="1269"/>
                  </a:lnTo>
                  <a:lnTo>
                    <a:pt x="10427" y="1284"/>
                  </a:lnTo>
                  <a:lnTo>
                    <a:pt x="10423" y="1299"/>
                  </a:lnTo>
                  <a:close/>
                  <a:moveTo>
                    <a:pt x="10152" y="699"/>
                  </a:moveTo>
                  <a:lnTo>
                    <a:pt x="10139" y="719"/>
                  </a:lnTo>
                  <a:lnTo>
                    <a:pt x="10124" y="739"/>
                  </a:lnTo>
                  <a:lnTo>
                    <a:pt x="10120" y="743"/>
                  </a:lnTo>
                  <a:lnTo>
                    <a:pt x="10114" y="747"/>
                  </a:lnTo>
                  <a:lnTo>
                    <a:pt x="10109" y="750"/>
                  </a:lnTo>
                  <a:lnTo>
                    <a:pt x="10104" y="752"/>
                  </a:lnTo>
                  <a:lnTo>
                    <a:pt x="10098" y="754"/>
                  </a:lnTo>
                  <a:lnTo>
                    <a:pt x="10092" y="755"/>
                  </a:lnTo>
                  <a:lnTo>
                    <a:pt x="10086" y="756"/>
                  </a:lnTo>
                  <a:lnTo>
                    <a:pt x="10079" y="755"/>
                  </a:lnTo>
                  <a:lnTo>
                    <a:pt x="10071" y="756"/>
                  </a:lnTo>
                  <a:lnTo>
                    <a:pt x="10065" y="757"/>
                  </a:lnTo>
                  <a:lnTo>
                    <a:pt x="10059" y="757"/>
                  </a:lnTo>
                  <a:lnTo>
                    <a:pt x="10053" y="756"/>
                  </a:lnTo>
                  <a:lnTo>
                    <a:pt x="10047" y="755"/>
                  </a:lnTo>
                  <a:lnTo>
                    <a:pt x="10042" y="753"/>
                  </a:lnTo>
                  <a:lnTo>
                    <a:pt x="10037" y="750"/>
                  </a:lnTo>
                  <a:lnTo>
                    <a:pt x="10032" y="748"/>
                  </a:lnTo>
                  <a:lnTo>
                    <a:pt x="10022" y="741"/>
                  </a:lnTo>
                  <a:lnTo>
                    <a:pt x="10013" y="733"/>
                  </a:lnTo>
                  <a:lnTo>
                    <a:pt x="10004" y="724"/>
                  </a:lnTo>
                  <a:lnTo>
                    <a:pt x="9996" y="716"/>
                  </a:lnTo>
                  <a:lnTo>
                    <a:pt x="9987" y="708"/>
                  </a:lnTo>
                  <a:lnTo>
                    <a:pt x="9978" y="700"/>
                  </a:lnTo>
                  <a:lnTo>
                    <a:pt x="9969" y="695"/>
                  </a:lnTo>
                  <a:lnTo>
                    <a:pt x="9960" y="691"/>
                  </a:lnTo>
                  <a:lnTo>
                    <a:pt x="9955" y="689"/>
                  </a:lnTo>
                  <a:lnTo>
                    <a:pt x="9950" y="689"/>
                  </a:lnTo>
                  <a:lnTo>
                    <a:pt x="9945" y="689"/>
                  </a:lnTo>
                  <a:lnTo>
                    <a:pt x="9940" y="690"/>
                  </a:lnTo>
                  <a:lnTo>
                    <a:pt x="9933" y="691"/>
                  </a:lnTo>
                  <a:lnTo>
                    <a:pt x="9928" y="694"/>
                  </a:lnTo>
                  <a:lnTo>
                    <a:pt x="9922" y="697"/>
                  </a:lnTo>
                  <a:lnTo>
                    <a:pt x="9915" y="702"/>
                  </a:lnTo>
                  <a:lnTo>
                    <a:pt x="9910" y="708"/>
                  </a:lnTo>
                  <a:lnTo>
                    <a:pt x="9907" y="715"/>
                  </a:lnTo>
                  <a:lnTo>
                    <a:pt x="9905" y="723"/>
                  </a:lnTo>
                  <a:lnTo>
                    <a:pt x="9904" y="732"/>
                  </a:lnTo>
                  <a:lnTo>
                    <a:pt x="9904" y="749"/>
                  </a:lnTo>
                  <a:lnTo>
                    <a:pt x="9906" y="766"/>
                  </a:lnTo>
                  <a:lnTo>
                    <a:pt x="9907" y="775"/>
                  </a:lnTo>
                  <a:lnTo>
                    <a:pt x="9909" y="784"/>
                  </a:lnTo>
                  <a:lnTo>
                    <a:pt x="9913" y="791"/>
                  </a:lnTo>
                  <a:lnTo>
                    <a:pt x="9918" y="797"/>
                  </a:lnTo>
                  <a:lnTo>
                    <a:pt x="9929" y="807"/>
                  </a:lnTo>
                  <a:lnTo>
                    <a:pt x="9943" y="816"/>
                  </a:lnTo>
                  <a:lnTo>
                    <a:pt x="9950" y="821"/>
                  </a:lnTo>
                  <a:lnTo>
                    <a:pt x="9956" y="826"/>
                  </a:lnTo>
                  <a:lnTo>
                    <a:pt x="9961" y="831"/>
                  </a:lnTo>
                  <a:lnTo>
                    <a:pt x="9966" y="837"/>
                  </a:lnTo>
                  <a:lnTo>
                    <a:pt x="9969" y="843"/>
                  </a:lnTo>
                  <a:lnTo>
                    <a:pt x="9971" y="850"/>
                  </a:lnTo>
                  <a:lnTo>
                    <a:pt x="9972" y="858"/>
                  </a:lnTo>
                  <a:lnTo>
                    <a:pt x="9970" y="867"/>
                  </a:lnTo>
                  <a:lnTo>
                    <a:pt x="9959" y="873"/>
                  </a:lnTo>
                  <a:lnTo>
                    <a:pt x="9948" y="880"/>
                  </a:lnTo>
                  <a:lnTo>
                    <a:pt x="9937" y="887"/>
                  </a:lnTo>
                  <a:lnTo>
                    <a:pt x="9925" y="896"/>
                  </a:lnTo>
                  <a:lnTo>
                    <a:pt x="9916" y="906"/>
                  </a:lnTo>
                  <a:lnTo>
                    <a:pt x="9908" y="917"/>
                  </a:lnTo>
                  <a:lnTo>
                    <a:pt x="9902" y="928"/>
                  </a:lnTo>
                  <a:lnTo>
                    <a:pt x="9897" y="939"/>
                  </a:lnTo>
                  <a:lnTo>
                    <a:pt x="9895" y="946"/>
                  </a:lnTo>
                  <a:lnTo>
                    <a:pt x="9894" y="952"/>
                  </a:lnTo>
                  <a:lnTo>
                    <a:pt x="9893" y="959"/>
                  </a:lnTo>
                  <a:lnTo>
                    <a:pt x="9893" y="966"/>
                  </a:lnTo>
                  <a:lnTo>
                    <a:pt x="9894" y="978"/>
                  </a:lnTo>
                  <a:lnTo>
                    <a:pt x="9897" y="990"/>
                  </a:lnTo>
                  <a:lnTo>
                    <a:pt x="9901" y="1001"/>
                  </a:lnTo>
                  <a:lnTo>
                    <a:pt x="9907" y="1013"/>
                  </a:lnTo>
                  <a:lnTo>
                    <a:pt x="9914" y="1024"/>
                  </a:lnTo>
                  <a:lnTo>
                    <a:pt x="9921" y="1034"/>
                  </a:lnTo>
                  <a:lnTo>
                    <a:pt x="9930" y="1038"/>
                  </a:lnTo>
                  <a:lnTo>
                    <a:pt x="9941" y="1043"/>
                  </a:lnTo>
                  <a:lnTo>
                    <a:pt x="9946" y="1045"/>
                  </a:lnTo>
                  <a:lnTo>
                    <a:pt x="9951" y="1045"/>
                  </a:lnTo>
                  <a:lnTo>
                    <a:pt x="9956" y="1045"/>
                  </a:lnTo>
                  <a:lnTo>
                    <a:pt x="9961" y="1042"/>
                  </a:lnTo>
                  <a:lnTo>
                    <a:pt x="9968" y="1037"/>
                  </a:lnTo>
                  <a:lnTo>
                    <a:pt x="9974" y="1031"/>
                  </a:lnTo>
                  <a:lnTo>
                    <a:pt x="9979" y="1024"/>
                  </a:lnTo>
                  <a:lnTo>
                    <a:pt x="9984" y="1016"/>
                  </a:lnTo>
                  <a:lnTo>
                    <a:pt x="9992" y="1000"/>
                  </a:lnTo>
                  <a:lnTo>
                    <a:pt x="9999" y="985"/>
                  </a:lnTo>
                  <a:lnTo>
                    <a:pt x="10003" y="977"/>
                  </a:lnTo>
                  <a:lnTo>
                    <a:pt x="10007" y="971"/>
                  </a:lnTo>
                  <a:lnTo>
                    <a:pt x="10012" y="965"/>
                  </a:lnTo>
                  <a:lnTo>
                    <a:pt x="10017" y="958"/>
                  </a:lnTo>
                  <a:lnTo>
                    <a:pt x="10024" y="954"/>
                  </a:lnTo>
                  <a:lnTo>
                    <a:pt x="10032" y="951"/>
                  </a:lnTo>
                  <a:lnTo>
                    <a:pt x="10041" y="949"/>
                  </a:lnTo>
                  <a:lnTo>
                    <a:pt x="10051" y="949"/>
                  </a:lnTo>
                  <a:lnTo>
                    <a:pt x="10058" y="948"/>
                  </a:lnTo>
                  <a:lnTo>
                    <a:pt x="10065" y="948"/>
                  </a:lnTo>
                  <a:lnTo>
                    <a:pt x="10071" y="949"/>
                  </a:lnTo>
                  <a:lnTo>
                    <a:pt x="10078" y="950"/>
                  </a:lnTo>
                  <a:lnTo>
                    <a:pt x="10084" y="952"/>
                  </a:lnTo>
                  <a:lnTo>
                    <a:pt x="10090" y="955"/>
                  </a:lnTo>
                  <a:lnTo>
                    <a:pt x="10095" y="958"/>
                  </a:lnTo>
                  <a:lnTo>
                    <a:pt x="10100" y="963"/>
                  </a:lnTo>
                  <a:lnTo>
                    <a:pt x="10110" y="971"/>
                  </a:lnTo>
                  <a:lnTo>
                    <a:pt x="10118" y="980"/>
                  </a:lnTo>
                  <a:lnTo>
                    <a:pt x="10127" y="990"/>
                  </a:lnTo>
                  <a:lnTo>
                    <a:pt x="10134" y="1000"/>
                  </a:lnTo>
                  <a:lnTo>
                    <a:pt x="10139" y="1010"/>
                  </a:lnTo>
                  <a:lnTo>
                    <a:pt x="10142" y="1020"/>
                  </a:lnTo>
                  <a:lnTo>
                    <a:pt x="10145" y="1029"/>
                  </a:lnTo>
                  <a:lnTo>
                    <a:pt x="10146" y="1038"/>
                  </a:lnTo>
                  <a:lnTo>
                    <a:pt x="10146" y="1048"/>
                  </a:lnTo>
                  <a:lnTo>
                    <a:pt x="10145" y="1058"/>
                  </a:lnTo>
                  <a:lnTo>
                    <a:pt x="10143" y="1068"/>
                  </a:lnTo>
                  <a:lnTo>
                    <a:pt x="10141" y="1077"/>
                  </a:lnTo>
                  <a:lnTo>
                    <a:pt x="10135" y="1096"/>
                  </a:lnTo>
                  <a:lnTo>
                    <a:pt x="10127" y="1116"/>
                  </a:lnTo>
                  <a:lnTo>
                    <a:pt x="10117" y="1134"/>
                  </a:lnTo>
                  <a:lnTo>
                    <a:pt x="10109" y="1152"/>
                  </a:lnTo>
                  <a:lnTo>
                    <a:pt x="10083" y="1178"/>
                  </a:lnTo>
                  <a:lnTo>
                    <a:pt x="10056" y="1206"/>
                  </a:lnTo>
                  <a:lnTo>
                    <a:pt x="10044" y="1220"/>
                  </a:lnTo>
                  <a:lnTo>
                    <a:pt x="10032" y="1235"/>
                  </a:lnTo>
                  <a:lnTo>
                    <a:pt x="10020" y="1251"/>
                  </a:lnTo>
                  <a:lnTo>
                    <a:pt x="10009" y="1266"/>
                  </a:lnTo>
                  <a:lnTo>
                    <a:pt x="9999" y="1281"/>
                  </a:lnTo>
                  <a:lnTo>
                    <a:pt x="9990" y="1298"/>
                  </a:lnTo>
                  <a:lnTo>
                    <a:pt x="9982" y="1315"/>
                  </a:lnTo>
                  <a:lnTo>
                    <a:pt x="9974" y="1331"/>
                  </a:lnTo>
                  <a:lnTo>
                    <a:pt x="9968" y="1349"/>
                  </a:lnTo>
                  <a:lnTo>
                    <a:pt x="9964" y="1366"/>
                  </a:lnTo>
                  <a:lnTo>
                    <a:pt x="9960" y="1385"/>
                  </a:lnTo>
                  <a:lnTo>
                    <a:pt x="9958" y="1403"/>
                  </a:lnTo>
                  <a:lnTo>
                    <a:pt x="9961" y="1437"/>
                  </a:lnTo>
                  <a:lnTo>
                    <a:pt x="9963" y="1474"/>
                  </a:lnTo>
                  <a:lnTo>
                    <a:pt x="9964" y="1492"/>
                  </a:lnTo>
                  <a:lnTo>
                    <a:pt x="9967" y="1510"/>
                  </a:lnTo>
                  <a:lnTo>
                    <a:pt x="9969" y="1519"/>
                  </a:lnTo>
                  <a:lnTo>
                    <a:pt x="9971" y="1528"/>
                  </a:lnTo>
                  <a:lnTo>
                    <a:pt x="9973" y="1536"/>
                  </a:lnTo>
                  <a:lnTo>
                    <a:pt x="9976" y="1544"/>
                  </a:lnTo>
                  <a:lnTo>
                    <a:pt x="9970" y="1554"/>
                  </a:lnTo>
                  <a:lnTo>
                    <a:pt x="9963" y="1561"/>
                  </a:lnTo>
                  <a:lnTo>
                    <a:pt x="9955" y="1568"/>
                  </a:lnTo>
                  <a:lnTo>
                    <a:pt x="9947" y="1572"/>
                  </a:lnTo>
                  <a:lnTo>
                    <a:pt x="9939" y="1575"/>
                  </a:lnTo>
                  <a:lnTo>
                    <a:pt x="9930" y="1576"/>
                  </a:lnTo>
                  <a:lnTo>
                    <a:pt x="9921" y="1577"/>
                  </a:lnTo>
                  <a:lnTo>
                    <a:pt x="9911" y="1576"/>
                  </a:lnTo>
                  <a:lnTo>
                    <a:pt x="9892" y="1574"/>
                  </a:lnTo>
                  <a:lnTo>
                    <a:pt x="9872" y="1572"/>
                  </a:lnTo>
                  <a:lnTo>
                    <a:pt x="9862" y="1571"/>
                  </a:lnTo>
                  <a:lnTo>
                    <a:pt x="9852" y="1571"/>
                  </a:lnTo>
                  <a:lnTo>
                    <a:pt x="9842" y="1572"/>
                  </a:lnTo>
                  <a:lnTo>
                    <a:pt x="9832" y="1574"/>
                  </a:lnTo>
                  <a:lnTo>
                    <a:pt x="9682" y="1575"/>
                  </a:lnTo>
                  <a:lnTo>
                    <a:pt x="9433" y="1577"/>
                  </a:lnTo>
                  <a:lnTo>
                    <a:pt x="9098" y="1579"/>
                  </a:lnTo>
                  <a:lnTo>
                    <a:pt x="8693" y="1580"/>
                  </a:lnTo>
                  <a:lnTo>
                    <a:pt x="8231" y="1581"/>
                  </a:lnTo>
                  <a:lnTo>
                    <a:pt x="7727" y="1583"/>
                  </a:lnTo>
                  <a:lnTo>
                    <a:pt x="7195" y="1584"/>
                  </a:lnTo>
                  <a:lnTo>
                    <a:pt x="6648" y="1585"/>
                  </a:lnTo>
                  <a:lnTo>
                    <a:pt x="6101" y="1587"/>
                  </a:lnTo>
                  <a:lnTo>
                    <a:pt x="5568" y="1588"/>
                  </a:lnTo>
                  <a:lnTo>
                    <a:pt x="5064" y="1589"/>
                  </a:lnTo>
                  <a:lnTo>
                    <a:pt x="4602" y="1590"/>
                  </a:lnTo>
                  <a:lnTo>
                    <a:pt x="4198" y="1591"/>
                  </a:lnTo>
                  <a:lnTo>
                    <a:pt x="3864" y="1592"/>
                  </a:lnTo>
                  <a:lnTo>
                    <a:pt x="3615" y="1593"/>
                  </a:lnTo>
                  <a:lnTo>
                    <a:pt x="3466" y="1595"/>
                  </a:lnTo>
                  <a:lnTo>
                    <a:pt x="3433" y="1595"/>
                  </a:lnTo>
                  <a:lnTo>
                    <a:pt x="3400" y="1597"/>
                  </a:lnTo>
                  <a:lnTo>
                    <a:pt x="3368" y="1598"/>
                  </a:lnTo>
                  <a:lnTo>
                    <a:pt x="3334" y="1600"/>
                  </a:lnTo>
                  <a:lnTo>
                    <a:pt x="3300" y="1601"/>
                  </a:lnTo>
                  <a:lnTo>
                    <a:pt x="3266" y="1602"/>
                  </a:lnTo>
                  <a:lnTo>
                    <a:pt x="3233" y="1602"/>
                  </a:lnTo>
                  <a:lnTo>
                    <a:pt x="3198" y="1601"/>
                  </a:lnTo>
                  <a:lnTo>
                    <a:pt x="3081" y="1601"/>
                  </a:lnTo>
                  <a:lnTo>
                    <a:pt x="2966" y="1602"/>
                  </a:lnTo>
                  <a:lnTo>
                    <a:pt x="2849" y="1603"/>
                  </a:lnTo>
                  <a:lnTo>
                    <a:pt x="2732" y="1605"/>
                  </a:lnTo>
                  <a:lnTo>
                    <a:pt x="2615" y="1606"/>
                  </a:lnTo>
                  <a:lnTo>
                    <a:pt x="2499" y="1607"/>
                  </a:lnTo>
                  <a:lnTo>
                    <a:pt x="2381" y="1609"/>
                  </a:lnTo>
                  <a:lnTo>
                    <a:pt x="2264" y="1610"/>
                  </a:lnTo>
                  <a:lnTo>
                    <a:pt x="2147" y="1613"/>
                  </a:lnTo>
                  <a:lnTo>
                    <a:pt x="2029" y="1614"/>
                  </a:lnTo>
                  <a:lnTo>
                    <a:pt x="1912" y="1616"/>
                  </a:lnTo>
                  <a:lnTo>
                    <a:pt x="1794" y="1617"/>
                  </a:lnTo>
                  <a:lnTo>
                    <a:pt x="1677" y="1619"/>
                  </a:lnTo>
                  <a:lnTo>
                    <a:pt x="1559" y="1620"/>
                  </a:lnTo>
                  <a:lnTo>
                    <a:pt x="1441" y="1622"/>
                  </a:lnTo>
                  <a:lnTo>
                    <a:pt x="1323" y="1623"/>
                  </a:lnTo>
                  <a:lnTo>
                    <a:pt x="1296" y="1624"/>
                  </a:lnTo>
                  <a:lnTo>
                    <a:pt x="1269" y="1625"/>
                  </a:lnTo>
                  <a:lnTo>
                    <a:pt x="1240" y="1625"/>
                  </a:lnTo>
                  <a:lnTo>
                    <a:pt x="1213" y="1625"/>
                  </a:lnTo>
                  <a:lnTo>
                    <a:pt x="1184" y="1625"/>
                  </a:lnTo>
                  <a:lnTo>
                    <a:pt x="1156" y="1626"/>
                  </a:lnTo>
                  <a:lnTo>
                    <a:pt x="1129" y="1627"/>
                  </a:lnTo>
                  <a:lnTo>
                    <a:pt x="1101" y="1629"/>
                  </a:lnTo>
                  <a:lnTo>
                    <a:pt x="1097" y="1623"/>
                  </a:lnTo>
                  <a:lnTo>
                    <a:pt x="1093" y="1618"/>
                  </a:lnTo>
                  <a:lnTo>
                    <a:pt x="1090" y="1612"/>
                  </a:lnTo>
                  <a:lnTo>
                    <a:pt x="1088" y="1606"/>
                  </a:lnTo>
                  <a:lnTo>
                    <a:pt x="1084" y="1594"/>
                  </a:lnTo>
                  <a:lnTo>
                    <a:pt x="1083" y="1582"/>
                  </a:lnTo>
                  <a:lnTo>
                    <a:pt x="1083" y="1569"/>
                  </a:lnTo>
                  <a:lnTo>
                    <a:pt x="1084" y="1555"/>
                  </a:lnTo>
                  <a:lnTo>
                    <a:pt x="1086" y="1542"/>
                  </a:lnTo>
                  <a:lnTo>
                    <a:pt x="1089" y="1529"/>
                  </a:lnTo>
                  <a:lnTo>
                    <a:pt x="1094" y="1500"/>
                  </a:lnTo>
                  <a:lnTo>
                    <a:pt x="1098" y="1473"/>
                  </a:lnTo>
                  <a:lnTo>
                    <a:pt x="1098" y="1458"/>
                  </a:lnTo>
                  <a:lnTo>
                    <a:pt x="1097" y="1444"/>
                  </a:lnTo>
                  <a:lnTo>
                    <a:pt x="1096" y="1438"/>
                  </a:lnTo>
                  <a:lnTo>
                    <a:pt x="1094" y="1431"/>
                  </a:lnTo>
                  <a:lnTo>
                    <a:pt x="1092" y="1423"/>
                  </a:lnTo>
                  <a:lnTo>
                    <a:pt x="1089" y="1416"/>
                  </a:lnTo>
                  <a:lnTo>
                    <a:pt x="1086" y="1402"/>
                  </a:lnTo>
                  <a:lnTo>
                    <a:pt x="1081" y="1388"/>
                  </a:lnTo>
                  <a:lnTo>
                    <a:pt x="1076" y="1374"/>
                  </a:lnTo>
                  <a:lnTo>
                    <a:pt x="1069" y="1361"/>
                  </a:lnTo>
                  <a:lnTo>
                    <a:pt x="1060" y="1349"/>
                  </a:lnTo>
                  <a:lnTo>
                    <a:pt x="1052" y="1338"/>
                  </a:lnTo>
                  <a:lnTo>
                    <a:pt x="1043" y="1326"/>
                  </a:lnTo>
                  <a:lnTo>
                    <a:pt x="1033" y="1315"/>
                  </a:lnTo>
                  <a:lnTo>
                    <a:pt x="1012" y="1295"/>
                  </a:lnTo>
                  <a:lnTo>
                    <a:pt x="990" y="1275"/>
                  </a:lnTo>
                  <a:lnTo>
                    <a:pt x="967" y="1257"/>
                  </a:lnTo>
                  <a:lnTo>
                    <a:pt x="945" y="1239"/>
                  </a:lnTo>
                  <a:lnTo>
                    <a:pt x="936" y="1215"/>
                  </a:lnTo>
                  <a:lnTo>
                    <a:pt x="928" y="1190"/>
                  </a:lnTo>
                  <a:lnTo>
                    <a:pt x="924" y="1177"/>
                  </a:lnTo>
                  <a:lnTo>
                    <a:pt x="922" y="1165"/>
                  </a:lnTo>
                  <a:lnTo>
                    <a:pt x="920" y="1153"/>
                  </a:lnTo>
                  <a:lnTo>
                    <a:pt x="919" y="1139"/>
                  </a:lnTo>
                  <a:lnTo>
                    <a:pt x="919" y="1127"/>
                  </a:lnTo>
                  <a:lnTo>
                    <a:pt x="920" y="1115"/>
                  </a:lnTo>
                  <a:lnTo>
                    <a:pt x="922" y="1103"/>
                  </a:lnTo>
                  <a:lnTo>
                    <a:pt x="925" y="1090"/>
                  </a:lnTo>
                  <a:lnTo>
                    <a:pt x="931" y="1079"/>
                  </a:lnTo>
                  <a:lnTo>
                    <a:pt x="937" y="1068"/>
                  </a:lnTo>
                  <a:lnTo>
                    <a:pt x="945" y="1057"/>
                  </a:lnTo>
                  <a:lnTo>
                    <a:pt x="954" y="1045"/>
                  </a:lnTo>
                  <a:lnTo>
                    <a:pt x="958" y="1040"/>
                  </a:lnTo>
                  <a:lnTo>
                    <a:pt x="962" y="1036"/>
                  </a:lnTo>
                  <a:lnTo>
                    <a:pt x="967" y="1033"/>
                  </a:lnTo>
                  <a:lnTo>
                    <a:pt x="972" y="1030"/>
                  </a:lnTo>
                  <a:lnTo>
                    <a:pt x="983" y="1027"/>
                  </a:lnTo>
                  <a:lnTo>
                    <a:pt x="993" y="1026"/>
                  </a:lnTo>
                  <a:lnTo>
                    <a:pt x="1003" y="1026"/>
                  </a:lnTo>
                  <a:lnTo>
                    <a:pt x="1014" y="1025"/>
                  </a:lnTo>
                  <a:lnTo>
                    <a:pt x="1025" y="1024"/>
                  </a:lnTo>
                  <a:lnTo>
                    <a:pt x="1034" y="1020"/>
                  </a:lnTo>
                  <a:lnTo>
                    <a:pt x="1041" y="1022"/>
                  </a:lnTo>
                  <a:lnTo>
                    <a:pt x="1047" y="1024"/>
                  </a:lnTo>
                  <a:lnTo>
                    <a:pt x="1052" y="1027"/>
                  </a:lnTo>
                  <a:lnTo>
                    <a:pt x="1057" y="1031"/>
                  </a:lnTo>
                  <a:lnTo>
                    <a:pt x="1061" y="1036"/>
                  </a:lnTo>
                  <a:lnTo>
                    <a:pt x="1065" y="1041"/>
                  </a:lnTo>
                  <a:lnTo>
                    <a:pt x="1069" y="1047"/>
                  </a:lnTo>
                  <a:lnTo>
                    <a:pt x="1071" y="1053"/>
                  </a:lnTo>
                  <a:lnTo>
                    <a:pt x="1072" y="1073"/>
                  </a:lnTo>
                  <a:lnTo>
                    <a:pt x="1072" y="1091"/>
                  </a:lnTo>
                  <a:lnTo>
                    <a:pt x="1072" y="1102"/>
                  </a:lnTo>
                  <a:lnTo>
                    <a:pt x="1074" y="1110"/>
                  </a:lnTo>
                  <a:lnTo>
                    <a:pt x="1076" y="1115"/>
                  </a:lnTo>
                  <a:lnTo>
                    <a:pt x="1078" y="1119"/>
                  </a:lnTo>
                  <a:lnTo>
                    <a:pt x="1080" y="1123"/>
                  </a:lnTo>
                  <a:lnTo>
                    <a:pt x="1083" y="1127"/>
                  </a:lnTo>
                  <a:lnTo>
                    <a:pt x="1089" y="1128"/>
                  </a:lnTo>
                  <a:lnTo>
                    <a:pt x="1094" y="1128"/>
                  </a:lnTo>
                  <a:lnTo>
                    <a:pt x="1099" y="1127"/>
                  </a:lnTo>
                  <a:lnTo>
                    <a:pt x="1104" y="1124"/>
                  </a:lnTo>
                  <a:lnTo>
                    <a:pt x="1113" y="1119"/>
                  </a:lnTo>
                  <a:lnTo>
                    <a:pt x="1124" y="1115"/>
                  </a:lnTo>
                  <a:lnTo>
                    <a:pt x="1127" y="1109"/>
                  </a:lnTo>
                  <a:lnTo>
                    <a:pt x="1130" y="1103"/>
                  </a:lnTo>
                  <a:lnTo>
                    <a:pt x="1132" y="1095"/>
                  </a:lnTo>
                  <a:lnTo>
                    <a:pt x="1134" y="1089"/>
                  </a:lnTo>
                  <a:lnTo>
                    <a:pt x="1136" y="1075"/>
                  </a:lnTo>
                  <a:lnTo>
                    <a:pt x="1137" y="1061"/>
                  </a:lnTo>
                  <a:lnTo>
                    <a:pt x="1135" y="1031"/>
                  </a:lnTo>
                  <a:lnTo>
                    <a:pt x="1133" y="1000"/>
                  </a:lnTo>
                  <a:lnTo>
                    <a:pt x="1132" y="993"/>
                  </a:lnTo>
                  <a:lnTo>
                    <a:pt x="1130" y="987"/>
                  </a:lnTo>
                  <a:lnTo>
                    <a:pt x="1127" y="981"/>
                  </a:lnTo>
                  <a:lnTo>
                    <a:pt x="1123" y="976"/>
                  </a:lnTo>
                  <a:lnTo>
                    <a:pt x="1113" y="967"/>
                  </a:lnTo>
                  <a:lnTo>
                    <a:pt x="1102" y="958"/>
                  </a:lnTo>
                  <a:lnTo>
                    <a:pt x="1097" y="953"/>
                  </a:lnTo>
                  <a:lnTo>
                    <a:pt x="1093" y="949"/>
                  </a:lnTo>
                  <a:lnTo>
                    <a:pt x="1089" y="944"/>
                  </a:lnTo>
                  <a:lnTo>
                    <a:pt x="1086" y="938"/>
                  </a:lnTo>
                  <a:lnTo>
                    <a:pt x="1084" y="932"/>
                  </a:lnTo>
                  <a:lnTo>
                    <a:pt x="1083" y="926"/>
                  </a:lnTo>
                  <a:lnTo>
                    <a:pt x="1084" y="918"/>
                  </a:lnTo>
                  <a:lnTo>
                    <a:pt x="1086" y="908"/>
                  </a:lnTo>
                  <a:lnTo>
                    <a:pt x="1100" y="888"/>
                  </a:lnTo>
                  <a:lnTo>
                    <a:pt x="1113" y="867"/>
                  </a:lnTo>
                  <a:lnTo>
                    <a:pt x="1120" y="856"/>
                  </a:lnTo>
                  <a:lnTo>
                    <a:pt x="1125" y="845"/>
                  </a:lnTo>
                  <a:lnTo>
                    <a:pt x="1130" y="834"/>
                  </a:lnTo>
                  <a:lnTo>
                    <a:pt x="1134" y="821"/>
                  </a:lnTo>
                  <a:lnTo>
                    <a:pt x="1138" y="810"/>
                  </a:lnTo>
                  <a:lnTo>
                    <a:pt x="1140" y="798"/>
                  </a:lnTo>
                  <a:lnTo>
                    <a:pt x="1142" y="786"/>
                  </a:lnTo>
                  <a:lnTo>
                    <a:pt x="1142" y="773"/>
                  </a:lnTo>
                  <a:lnTo>
                    <a:pt x="1141" y="761"/>
                  </a:lnTo>
                  <a:lnTo>
                    <a:pt x="1139" y="749"/>
                  </a:lnTo>
                  <a:lnTo>
                    <a:pt x="1135" y="737"/>
                  </a:lnTo>
                  <a:lnTo>
                    <a:pt x="1130" y="723"/>
                  </a:lnTo>
                  <a:lnTo>
                    <a:pt x="1120" y="706"/>
                  </a:lnTo>
                  <a:lnTo>
                    <a:pt x="1108" y="688"/>
                  </a:lnTo>
                  <a:lnTo>
                    <a:pt x="1104" y="683"/>
                  </a:lnTo>
                  <a:lnTo>
                    <a:pt x="1101" y="679"/>
                  </a:lnTo>
                  <a:lnTo>
                    <a:pt x="1097" y="676"/>
                  </a:lnTo>
                  <a:lnTo>
                    <a:pt x="1093" y="674"/>
                  </a:lnTo>
                  <a:lnTo>
                    <a:pt x="1088" y="672"/>
                  </a:lnTo>
                  <a:lnTo>
                    <a:pt x="1083" y="671"/>
                  </a:lnTo>
                  <a:lnTo>
                    <a:pt x="1077" y="671"/>
                  </a:lnTo>
                  <a:lnTo>
                    <a:pt x="1071" y="672"/>
                  </a:lnTo>
                  <a:lnTo>
                    <a:pt x="1063" y="676"/>
                  </a:lnTo>
                  <a:lnTo>
                    <a:pt x="1056" y="681"/>
                  </a:lnTo>
                  <a:lnTo>
                    <a:pt x="1051" y="688"/>
                  </a:lnTo>
                  <a:lnTo>
                    <a:pt x="1047" y="694"/>
                  </a:lnTo>
                  <a:lnTo>
                    <a:pt x="1044" y="701"/>
                  </a:lnTo>
                  <a:lnTo>
                    <a:pt x="1042" y="709"/>
                  </a:lnTo>
                  <a:lnTo>
                    <a:pt x="1040" y="717"/>
                  </a:lnTo>
                  <a:lnTo>
                    <a:pt x="1038" y="725"/>
                  </a:lnTo>
                  <a:lnTo>
                    <a:pt x="1034" y="743"/>
                  </a:lnTo>
                  <a:lnTo>
                    <a:pt x="1030" y="759"/>
                  </a:lnTo>
                  <a:lnTo>
                    <a:pt x="1026" y="767"/>
                  </a:lnTo>
                  <a:lnTo>
                    <a:pt x="1021" y="774"/>
                  </a:lnTo>
                  <a:lnTo>
                    <a:pt x="1016" y="781"/>
                  </a:lnTo>
                  <a:lnTo>
                    <a:pt x="1009" y="787"/>
                  </a:lnTo>
                  <a:lnTo>
                    <a:pt x="1004" y="791"/>
                  </a:lnTo>
                  <a:lnTo>
                    <a:pt x="1000" y="795"/>
                  </a:lnTo>
                  <a:lnTo>
                    <a:pt x="994" y="798"/>
                  </a:lnTo>
                  <a:lnTo>
                    <a:pt x="989" y="801"/>
                  </a:lnTo>
                  <a:lnTo>
                    <a:pt x="978" y="805"/>
                  </a:lnTo>
                  <a:lnTo>
                    <a:pt x="965" y="807"/>
                  </a:lnTo>
                  <a:lnTo>
                    <a:pt x="953" y="808"/>
                  </a:lnTo>
                  <a:lnTo>
                    <a:pt x="940" y="808"/>
                  </a:lnTo>
                  <a:lnTo>
                    <a:pt x="926" y="806"/>
                  </a:lnTo>
                  <a:lnTo>
                    <a:pt x="914" y="803"/>
                  </a:lnTo>
                  <a:lnTo>
                    <a:pt x="901" y="782"/>
                  </a:lnTo>
                  <a:lnTo>
                    <a:pt x="888" y="759"/>
                  </a:lnTo>
                  <a:lnTo>
                    <a:pt x="882" y="747"/>
                  </a:lnTo>
                  <a:lnTo>
                    <a:pt x="879" y="735"/>
                  </a:lnTo>
                  <a:lnTo>
                    <a:pt x="878" y="728"/>
                  </a:lnTo>
                  <a:lnTo>
                    <a:pt x="878" y="721"/>
                  </a:lnTo>
                  <a:lnTo>
                    <a:pt x="878" y="715"/>
                  </a:lnTo>
                  <a:lnTo>
                    <a:pt x="880" y="708"/>
                  </a:lnTo>
                  <a:lnTo>
                    <a:pt x="886" y="706"/>
                  </a:lnTo>
                  <a:lnTo>
                    <a:pt x="892" y="703"/>
                  </a:lnTo>
                  <a:lnTo>
                    <a:pt x="894" y="701"/>
                  </a:lnTo>
                  <a:lnTo>
                    <a:pt x="895" y="699"/>
                  </a:lnTo>
                  <a:lnTo>
                    <a:pt x="896" y="696"/>
                  </a:lnTo>
                  <a:lnTo>
                    <a:pt x="896" y="693"/>
                  </a:lnTo>
                  <a:lnTo>
                    <a:pt x="883" y="687"/>
                  </a:lnTo>
                  <a:lnTo>
                    <a:pt x="888" y="674"/>
                  </a:lnTo>
                  <a:lnTo>
                    <a:pt x="893" y="663"/>
                  </a:lnTo>
                  <a:lnTo>
                    <a:pt x="898" y="651"/>
                  </a:lnTo>
                  <a:lnTo>
                    <a:pt x="904" y="640"/>
                  </a:lnTo>
                  <a:lnTo>
                    <a:pt x="917" y="618"/>
                  </a:lnTo>
                  <a:lnTo>
                    <a:pt x="933" y="597"/>
                  </a:lnTo>
                  <a:lnTo>
                    <a:pt x="966" y="556"/>
                  </a:lnTo>
                  <a:lnTo>
                    <a:pt x="1000" y="516"/>
                  </a:lnTo>
                  <a:lnTo>
                    <a:pt x="1017" y="495"/>
                  </a:lnTo>
                  <a:lnTo>
                    <a:pt x="1034" y="475"/>
                  </a:lnTo>
                  <a:lnTo>
                    <a:pt x="1048" y="455"/>
                  </a:lnTo>
                  <a:lnTo>
                    <a:pt x="1062" y="432"/>
                  </a:lnTo>
                  <a:lnTo>
                    <a:pt x="1067" y="422"/>
                  </a:lnTo>
                  <a:lnTo>
                    <a:pt x="1074" y="410"/>
                  </a:lnTo>
                  <a:lnTo>
                    <a:pt x="1079" y="398"/>
                  </a:lnTo>
                  <a:lnTo>
                    <a:pt x="1083" y="387"/>
                  </a:lnTo>
                  <a:lnTo>
                    <a:pt x="1086" y="375"/>
                  </a:lnTo>
                  <a:lnTo>
                    <a:pt x="1089" y="363"/>
                  </a:lnTo>
                  <a:lnTo>
                    <a:pt x="1091" y="349"/>
                  </a:lnTo>
                  <a:lnTo>
                    <a:pt x="1092" y="336"/>
                  </a:lnTo>
                  <a:lnTo>
                    <a:pt x="1095" y="325"/>
                  </a:lnTo>
                  <a:lnTo>
                    <a:pt x="1095" y="315"/>
                  </a:lnTo>
                  <a:lnTo>
                    <a:pt x="1094" y="303"/>
                  </a:lnTo>
                  <a:lnTo>
                    <a:pt x="1091" y="293"/>
                  </a:lnTo>
                  <a:lnTo>
                    <a:pt x="1089" y="284"/>
                  </a:lnTo>
                  <a:lnTo>
                    <a:pt x="1086" y="274"/>
                  </a:lnTo>
                  <a:lnTo>
                    <a:pt x="1084" y="263"/>
                  </a:lnTo>
                  <a:lnTo>
                    <a:pt x="1083" y="253"/>
                  </a:lnTo>
                  <a:lnTo>
                    <a:pt x="1088" y="249"/>
                  </a:lnTo>
                  <a:lnTo>
                    <a:pt x="1091" y="245"/>
                  </a:lnTo>
                  <a:lnTo>
                    <a:pt x="1093" y="240"/>
                  </a:lnTo>
                  <a:lnTo>
                    <a:pt x="1095" y="235"/>
                  </a:lnTo>
                  <a:lnTo>
                    <a:pt x="1097" y="224"/>
                  </a:lnTo>
                  <a:lnTo>
                    <a:pt x="1098" y="211"/>
                  </a:lnTo>
                  <a:lnTo>
                    <a:pt x="1098" y="205"/>
                  </a:lnTo>
                  <a:lnTo>
                    <a:pt x="1099" y="200"/>
                  </a:lnTo>
                  <a:lnTo>
                    <a:pt x="1101" y="194"/>
                  </a:lnTo>
                  <a:lnTo>
                    <a:pt x="1104" y="190"/>
                  </a:lnTo>
                  <a:lnTo>
                    <a:pt x="1107" y="185"/>
                  </a:lnTo>
                  <a:lnTo>
                    <a:pt x="1112" y="182"/>
                  </a:lnTo>
                  <a:lnTo>
                    <a:pt x="1119" y="179"/>
                  </a:lnTo>
                  <a:lnTo>
                    <a:pt x="1127" y="176"/>
                  </a:lnTo>
                  <a:lnTo>
                    <a:pt x="1176" y="175"/>
                  </a:lnTo>
                  <a:lnTo>
                    <a:pt x="1226" y="173"/>
                  </a:lnTo>
                  <a:lnTo>
                    <a:pt x="1277" y="173"/>
                  </a:lnTo>
                  <a:lnTo>
                    <a:pt x="1327" y="172"/>
                  </a:lnTo>
                  <a:lnTo>
                    <a:pt x="1378" y="172"/>
                  </a:lnTo>
                  <a:lnTo>
                    <a:pt x="1428" y="171"/>
                  </a:lnTo>
                  <a:lnTo>
                    <a:pt x="1479" y="171"/>
                  </a:lnTo>
                  <a:lnTo>
                    <a:pt x="1531" y="171"/>
                  </a:lnTo>
                  <a:lnTo>
                    <a:pt x="1582" y="170"/>
                  </a:lnTo>
                  <a:lnTo>
                    <a:pt x="1633" y="170"/>
                  </a:lnTo>
                  <a:lnTo>
                    <a:pt x="1683" y="170"/>
                  </a:lnTo>
                  <a:lnTo>
                    <a:pt x="1734" y="169"/>
                  </a:lnTo>
                  <a:lnTo>
                    <a:pt x="1784" y="169"/>
                  </a:lnTo>
                  <a:lnTo>
                    <a:pt x="1834" y="168"/>
                  </a:lnTo>
                  <a:lnTo>
                    <a:pt x="1883" y="167"/>
                  </a:lnTo>
                  <a:lnTo>
                    <a:pt x="1932" y="166"/>
                  </a:lnTo>
                  <a:lnTo>
                    <a:pt x="1962" y="167"/>
                  </a:lnTo>
                  <a:lnTo>
                    <a:pt x="1991" y="167"/>
                  </a:lnTo>
                  <a:lnTo>
                    <a:pt x="2018" y="168"/>
                  </a:lnTo>
                  <a:lnTo>
                    <a:pt x="2046" y="168"/>
                  </a:lnTo>
                  <a:lnTo>
                    <a:pt x="2072" y="167"/>
                  </a:lnTo>
                  <a:lnTo>
                    <a:pt x="2100" y="166"/>
                  </a:lnTo>
                  <a:lnTo>
                    <a:pt x="2127" y="164"/>
                  </a:lnTo>
                  <a:lnTo>
                    <a:pt x="2154" y="160"/>
                  </a:lnTo>
                  <a:lnTo>
                    <a:pt x="2202" y="163"/>
                  </a:lnTo>
                  <a:lnTo>
                    <a:pt x="2250" y="164"/>
                  </a:lnTo>
                  <a:lnTo>
                    <a:pt x="2298" y="164"/>
                  </a:lnTo>
                  <a:lnTo>
                    <a:pt x="2346" y="162"/>
                  </a:lnTo>
                  <a:lnTo>
                    <a:pt x="2393" y="161"/>
                  </a:lnTo>
                  <a:lnTo>
                    <a:pt x="2440" y="160"/>
                  </a:lnTo>
                  <a:lnTo>
                    <a:pt x="2486" y="160"/>
                  </a:lnTo>
                  <a:lnTo>
                    <a:pt x="2533" y="162"/>
                  </a:lnTo>
                  <a:lnTo>
                    <a:pt x="2570" y="159"/>
                  </a:lnTo>
                  <a:lnTo>
                    <a:pt x="2608" y="157"/>
                  </a:lnTo>
                  <a:lnTo>
                    <a:pt x="2627" y="156"/>
                  </a:lnTo>
                  <a:lnTo>
                    <a:pt x="2646" y="157"/>
                  </a:lnTo>
                  <a:lnTo>
                    <a:pt x="2665" y="158"/>
                  </a:lnTo>
                  <a:lnTo>
                    <a:pt x="2684" y="160"/>
                  </a:lnTo>
                  <a:lnTo>
                    <a:pt x="2695" y="158"/>
                  </a:lnTo>
                  <a:lnTo>
                    <a:pt x="2707" y="157"/>
                  </a:lnTo>
                  <a:lnTo>
                    <a:pt x="2719" y="156"/>
                  </a:lnTo>
                  <a:lnTo>
                    <a:pt x="2732" y="156"/>
                  </a:lnTo>
                  <a:lnTo>
                    <a:pt x="2756" y="156"/>
                  </a:lnTo>
                  <a:lnTo>
                    <a:pt x="2781" y="157"/>
                  </a:lnTo>
                  <a:lnTo>
                    <a:pt x="2804" y="158"/>
                  </a:lnTo>
                  <a:lnTo>
                    <a:pt x="2829" y="158"/>
                  </a:lnTo>
                  <a:lnTo>
                    <a:pt x="2852" y="158"/>
                  </a:lnTo>
                  <a:lnTo>
                    <a:pt x="2875" y="155"/>
                  </a:lnTo>
                  <a:lnTo>
                    <a:pt x="3087" y="153"/>
                  </a:lnTo>
                  <a:lnTo>
                    <a:pt x="3138" y="150"/>
                  </a:lnTo>
                  <a:lnTo>
                    <a:pt x="3188" y="149"/>
                  </a:lnTo>
                  <a:lnTo>
                    <a:pt x="3236" y="149"/>
                  </a:lnTo>
                  <a:lnTo>
                    <a:pt x="3284" y="149"/>
                  </a:lnTo>
                  <a:lnTo>
                    <a:pt x="3331" y="149"/>
                  </a:lnTo>
                  <a:lnTo>
                    <a:pt x="3379" y="148"/>
                  </a:lnTo>
                  <a:lnTo>
                    <a:pt x="3428" y="147"/>
                  </a:lnTo>
                  <a:lnTo>
                    <a:pt x="3478" y="145"/>
                  </a:lnTo>
                  <a:lnTo>
                    <a:pt x="3536" y="144"/>
                  </a:lnTo>
                  <a:lnTo>
                    <a:pt x="3594" y="144"/>
                  </a:lnTo>
                  <a:lnTo>
                    <a:pt x="3654" y="145"/>
                  </a:lnTo>
                  <a:lnTo>
                    <a:pt x="3713" y="146"/>
                  </a:lnTo>
                  <a:lnTo>
                    <a:pt x="3772" y="146"/>
                  </a:lnTo>
                  <a:lnTo>
                    <a:pt x="3831" y="146"/>
                  </a:lnTo>
                  <a:lnTo>
                    <a:pt x="3859" y="145"/>
                  </a:lnTo>
                  <a:lnTo>
                    <a:pt x="3889" y="144"/>
                  </a:lnTo>
                  <a:lnTo>
                    <a:pt x="3918" y="142"/>
                  </a:lnTo>
                  <a:lnTo>
                    <a:pt x="3946" y="140"/>
                  </a:lnTo>
                  <a:lnTo>
                    <a:pt x="3968" y="142"/>
                  </a:lnTo>
                  <a:lnTo>
                    <a:pt x="3990" y="143"/>
                  </a:lnTo>
                  <a:lnTo>
                    <a:pt x="4013" y="143"/>
                  </a:lnTo>
                  <a:lnTo>
                    <a:pt x="4035" y="142"/>
                  </a:lnTo>
                  <a:lnTo>
                    <a:pt x="4057" y="141"/>
                  </a:lnTo>
                  <a:lnTo>
                    <a:pt x="4079" y="140"/>
                  </a:lnTo>
                  <a:lnTo>
                    <a:pt x="4101" y="138"/>
                  </a:lnTo>
                  <a:lnTo>
                    <a:pt x="4121" y="138"/>
                  </a:lnTo>
                  <a:lnTo>
                    <a:pt x="4186" y="139"/>
                  </a:lnTo>
                  <a:lnTo>
                    <a:pt x="4351" y="140"/>
                  </a:lnTo>
                  <a:lnTo>
                    <a:pt x="4600" y="140"/>
                  </a:lnTo>
                  <a:lnTo>
                    <a:pt x="4920" y="141"/>
                  </a:lnTo>
                  <a:lnTo>
                    <a:pt x="5298" y="141"/>
                  </a:lnTo>
                  <a:lnTo>
                    <a:pt x="5716" y="140"/>
                  </a:lnTo>
                  <a:lnTo>
                    <a:pt x="6163" y="140"/>
                  </a:lnTo>
                  <a:lnTo>
                    <a:pt x="6624" y="139"/>
                  </a:lnTo>
                  <a:lnTo>
                    <a:pt x="7085" y="139"/>
                  </a:lnTo>
                  <a:lnTo>
                    <a:pt x="7532" y="138"/>
                  </a:lnTo>
                  <a:lnTo>
                    <a:pt x="7951" y="138"/>
                  </a:lnTo>
                  <a:lnTo>
                    <a:pt x="8328" y="138"/>
                  </a:lnTo>
                  <a:lnTo>
                    <a:pt x="8647" y="137"/>
                  </a:lnTo>
                  <a:lnTo>
                    <a:pt x="8897" y="138"/>
                  </a:lnTo>
                  <a:lnTo>
                    <a:pt x="9061" y="138"/>
                  </a:lnTo>
                  <a:lnTo>
                    <a:pt x="9127" y="139"/>
                  </a:lnTo>
                  <a:lnTo>
                    <a:pt x="9177" y="138"/>
                  </a:lnTo>
                  <a:lnTo>
                    <a:pt x="9226" y="137"/>
                  </a:lnTo>
                  <a:lnTo>
                    <a:pt x="9274" y="135"/>
                  </a:lnTo>
                  <a:lnTo>
                    <a:pt x="9322" y="134"/>
                  </a:lnTo>
                  <a:lnTo>
                    <a:pt x="9370" y="133"/>
                  </a:lnTo>
                  <a:lnTo>
                    <a:pt x="9417" y="133"/>
                  </a:lnTo>
                  <a:lnTo>
                    <a:pt x="9466" y="133"/>
                  </a:lnTo>
                  <a:lnTo>
                    <a:pt x="9515" y="134"/>
                  </a:lnTo>
                  <a:lnTo>
                    <a:pt x="9538" y="132"/>
                  </a:lnTo>
                  <a:lnTo>
                    <a:pt x="9561" y="131"/>
                  </a:lnTo>
                  <a:lnTo>
                    <a:pt x="9586" y="130"/>
                  </a:lnTo>
                  <a:lnTo>
                    <a:pt x="9610" y="129"/>
                  </a:lnTo>
                  <a:lnTo>
                    <a:pt x="9636" y="127"/>
                  </a:lnTo>
                  <a:lnTo>
                    <a:pt x="9661" y="126"/>
                  </a:lnTo>
                  <a:lnTo>
                    <a:pt x="9685" y="124"/>
                  </a:lnTo>
                  <a:lnTo>
                    <a:pt x="9709" y="122"/>
                  </a:lnTo>
                  <a:lnTo>
                    <a:pt x="9891" y="114"/>
                  </a:lnTo>
                  <a:lnTo>
                    <a:pt x="9900" y="118"/>
                  </a:lnTo>
                  <a:lnTo>
                    <a:pt x="9908" y="122"/>
                  </a:lnTo>
                  <a:lnTo>
                    <a:pt x="9916" y="127"/>
                  </a:lnTo>
                  <a:lnTo>
                    <a:pt x="9923" y="134"/>
                  </a:lnTo>
                  <a:lnTo>
                    <a:pt x="9930" y="141"/>
                  </a:lnTo>
                  <a:lnTo>
                    <a:pt x="9936" y="149"/>
                  </a:lnTo>
                  <a:lnTo>
                    <a:pt x="9940" y="157"/>
                  </a:lnTo>
                  <a:lnTo>
                    <a:pt x="9943" y="166"/>
                  </a:lnTo>
                  <a:lnTo>
                    <a:pt x="9941" y="184"/>
                  </a:lnTo>
                  <a:lnTo>
                    <a:pt x="9940" y="201"/>
                  </a:lnTo>
                  <a:lnTo>
                    <a:pt x="9938" y="218"/>
                  </a:lnTo>
                  <a:lnTo>
                    <a:pt x="9938" y="237"/>
                  </a:lnTo>
                  <a:lnTo>
                    <a:pt x="9938" y="254"/>
                  </a:lnTo>
                  <a:lnTo>
                    <a:pt x="9940" y="273"/>
                  </a:lnTo>
                  <a:lnTo>
                    <a:pt x="9942" y="290"/>
                  </a:lnTo>
                  <a:lnTo>
                    <a:pt x="9946" y="307"/>
                  </a:lnTo>
                  <a:lnTo>
                    <a:pt x="9950" y="328"/>
                  </a:lnTo>
                  <a:lnTo>
                    <a:pt x="9954" y="347"/>
                  </a:lnTo>
                  <a:lnTo>
                    <a:pt x="9960" y="367"/>
                  </a:lnTo>
                  <a:lnTo>
                    <a:pt x="9967" y="385"/>
                  </a:lnTo>
                  <a:lnTo>
                    <a:pt x="9975" y="404"/>
                  </a:lnTo>
                  <a:lnTo>
                    <a:pt x="9985" y="422"/>
                  </a:lnTo>
                  <a:lnTo>
                    <a:pt x="9995" y="440"/>
                  </a:lnTo>
                  <a:lnTo>
                    <a:pt x="10006" y="458"/>
                  </a:lnTo>
                  <a:lnTo>
                    <a:pt x="10017" y="474"/>
                  </a:lnTo>
                  <a:lnTo>
                    <a:pt x="10030" y="491"/>
                  </a:lnTo>
                  <a:lnTo>
                    <a:pt x="10043" y="507"/>
                  </a:lnTo>
                  <a:lnTo>
                    <a:pt x="10057" y="522"/>
                  </a:lnTo>
                  <a:lnTo>
                    <a:pt x="10071" y="537"/>
                  </a:lnTo>
                  <a:lnTo>
                    <a:pt x="10087" y="552"/>
                  </a:lnTo>
                  <a:lnTo>
                    <a:pt x="10102" y="566"/>
                  </a:lnTo>
                  <a:lnTo>
                    <a:pt x="10118" y="579"/>
                  </a:lnTo>
                  <a:lnTo>
                    <a:pt x="10128" y="593"/>
                  </a:lnTo>
                  <a:lnTo>
                    <a:pt x="10135" y="606"/>
                  </a:lnTo>
                  <a:lnTo>
                    <a:pt x="10141" y="620"/>
                  </a:lnTo>
                  <a:lnTo>
                    <a:pt x="10146" y="634"/>
                  </a:lnTo>
                  <a:lnTo>
                    <a:pt x="10149" y="650"/>
                  </a:lnTo>
                  <a:lnTo>
                    <a:pt x="10151" y="665"/>
                  </a:lnTo>
                  <a:lnTo>
                    <a:pt x="10152" y="681"/>
                  </a:lnTo>
                  <a:lnTo>
                    <a:pt x="10152" y="699"/>
                  </a:lnTo>
                  <a:close/>
                  <a:moveTo>
                    <a:pt x="9921" y="1369"/>
                  </a:moveTo>
                  <a:lnTo>
                    <a:pt x="9919" y="1378"/>
                  </a:lnTo>
                  <a:lnTo>
                    <a:pt x="9918" y="1388"/>
                  </a:lnTo>
                  <a:lnTo>
                    <a:pt x="9917" y="1397"/>
                  </a:lnTo>
                  <a:lnTo>
                    <a:pt x="9917" y="1406"/>
                  </a:lnTo>
                  <a:lnTo>
                    <a:pt x="9918" y="1424"/>
                  </a:lnTo>
                  <a:lnTo>
                    <a:pt x="9919" y="1443"/>
                  </a:lnTo>
                  <a:lnTo>
                    <a:pt x="9921" y="1461"/>
                  </a:lnTo>
                  <a:lnTo>
                    <a:pt x="9921" y="1479"/>
                  </a:lnTo>
                  <a:lnTo>
                    <a:pt x="9920" y="1488"/>
                  </a:lnTo>
                  <a:lnTo>
                    <a:pt x="9919" y="1497"/>
                  </a:lnTo>
                  <a:lnTo>
                    <a:pt x="9918" y="1505"/>
                  </a:lnTo>
                  <a:lnTo>
                    <a:pt x="9915" y="1514"/>
                  </a:lnTo>
                  <a:lnTo>
                    <a:pt x="9798" y="1516"/>
                  </a:lnTo>
                  <a:lnTo>
                    <a:pt x="9581" y="1519"/>
                  </a:lnTo>
                  <a:lnTo>
                    <a:pt x="9279" y="1520"/>
                  </a:lnTo>
                  <a:lnTo>
                    <a:pt x="8906" y="1521"/>
                  </a:lnTo>
                  <a:lnTo>
                    <a:pt x="8477" y="1523"/>
                  </a:lnTo>
                  <a:lnTo>
                    <a:pt x="8004" y="1523"/>
                  </a:lnTo>
                  <a:lnTo>
                    <a:pt x="7504" y="1524"/>
                  </a:lnTo>
                  <a:lnTo>
                    <a:pt x="6989" y="1525"/>
                  </a:lnTo>
                  <a:lnTo>
                    <a:pt x="6474" y="1525"/>
                  </a:lnTo>
                  <a:lnTo>
                    <a:pt x="5974" y="1526"/>
                  </a:lnTo>
                  <a:lnTo>
                    <a:pt x="5503" y="1527"/>
                  </a:lnTo>
                  <a:lnTo>
                    <a:pt x="5074" y="1527"/>
                  </a:lnTo>
                  <a:lnTo>
                    <a:pt x="4703" y="1528"/>
                  </a:lnTo>
                  <a:lnTo>
                    <a:pt x="4402" y="1529"/>
                  </a:lnTo>
                  <a:lnTo>
                    <a:pt x="4187" y="1531"/>
                  </a:lnTo>
                  <a:lnTo>
                    <a:pt x="4072" y="1532"/>
                  </a:lnTo>
                  <a:lnTo>
                    <a:pt x="3995" y="1534"/>
                  </a:lnTo>
                  <a:lnTo>
                    <a:pt x="3918" y="1535"/>
                  </a:lnTo>
                  <a:lnTo>
                    <a:pt x="3841" y="1536"/>
                  </a:lnTo>
                  <a:lnTo>
                    <a:pt x="3765" y="1537"/>
                  </a:lnTo>
                  <a:lnTo>
                    <a:pt x="3689" y="1538"/>
                  </a:lnTo>
                  <a:lnTo>
                    <a:pt x="3613" y="1539"/>
                  </a:lnTo>
                  <a:lnTo>
                    <a:pt x="3537" y="1540"/>
                  </a:lnTo>
                  <a:lnTo>
                    <a:pt x="3462" y="1541"/>
                  </a:lnTo>
                  <a:lnTo>
                    <a:pt x="3386" y="1542"/>
                  </a:lnTo>
                  <a:lnTo>
                    <a:pt x="3310" y="1543"/>
                  </a:lnTo>
                  <a:lnTo>
                    <a:pt x="3235" y="1544"/>
                  </a:lnTo>
                  <a:lnTo>
                    <a:pt x="3159" y="1545"/>
                  </a:lnTo>
                  <a:lnTo>
                    <a:pt x="3083" y="1546"/>
                  </a:lnTo>
                  <a:lnTo>
                    <a:pt x="3008" y="1547"/>
                  </a:lnTo>
                  <a:lnTo>
                    <a:pt x="2932" y="1548"/>
                  </a:lnTo>
                  <a:lnTo>
                    <a:pt x="2856" y="1549"/>
                  </a:lnTo>
                  <a:lnTo>
                    <a:pt x="2789" y="1550"/>
                  </a:lnTo>
                  <a:lnTo>
                    <a:pt x="2720" y="1551"/>
                  </a:lnTo>
                  <a:lnTo>
                    <a:pt x="2653" y="1551"/>
                  </a:lnTo>
                  <a:lnTo>
                    <a:pt x="2586" y="1551"/>
                  </a:lnTo>
                  <a:lnTo>
                    <a:pt x="2517" y="1551"/>
                  </a:lnTo>
                  <a:lnTo>
                    <a:pt x="2450" y="1551"/>
                  </a:lnTo>
                  <a:lnTo>
                    <a:pt x="2381" y="1551"/>
                  </a:lnTo>
                  <a:lnTo>
                    <a:pt x="2314" y="1551"/>
                  </a:lnTo>
                  <a:lnTo>
                    <a:pt x="2246" y="1552"/>
                  </a:lnTo>
                  <a:lnTo>
                    <a:pt x="2179" y="1552"/>
                  </a:lnTo>
                  <a:lnTo>
                    <a:pt x="2110" y="1552"/>
                  </a:lnTo>
                  <a:lnTo>
                    <a:pt x="2044" y="1552"/>
                  </a:lnTo>
                  <a:lnTo>
                    <a:pt x="1976" y="1553"/>
                  </a:lnTo>
                  <a:lnTo>
                    <a:pt x="1909" y="1554"/>
                  </a:lnTo>
                  <a:lnTo>
                    <a:pt x="1842" y="1555"/>
                  </a:lnTo>
                  <a:lnTo>
                    <a:pt x="1776" y="1556"/>
                  </a:lnTo>
                  <a:lnTo>
                    <a:pt x="1759" y="1558"/>
                  </a:lnTo>
                  <a:lnTo>
                    <a:pt x="1740" y="1559"/>
                  </a:lnTo>
                  <a:lnTo>
                    <a:pt x="1721" y="1559"/>
                  </a:lnTo>
                  <a:lnTo>
                    <a:pt x="1702" y="1558"/>
                  </a:lnTo>
                  <a:lnTo>
                    <a:pt x="1683" y="1558"/>
                  </a:lnTo>
                  <a:lnTo>
                    <a:pt x="1664" y="1558"/>
                  </a:lnTo>
                  <a:lnTo>
                    <a:pt x="1655" y="1559"/>
                  </a:lnTo>
                  <a:lnTo>
                    <a:pt x="1646" y="1560"/>
                  </a:lnTo>
                  <a:lnTo>
                    <a:pt x="1637" y="1561"/>
                  </a:lnTo>
                  <a:lnTo>
                    <a:pt x="1628" y="1563"/>
                  </a:lnTo>
                  <a:lnTo>
                    <a:pt x="1606" y="1561"/>
                  </a:lnTo>
                  <a:lnTo>
                    <a:pt x="1584" y="1561"/>
                  </a:lnTo>
                  <a:lnTo>
                    <a:pt x="1560" y="1562"/>
                  </a:lnTo>
                  <a:lnTo>
                    <a:pt x="1538" y="1563"/>
                  </a:lnTo>
                  <a:lnTo>
                    <a:pt x="1515" y="1565"/>
                  </a:lnTo>
                  <a:lnTo>
                    <a:pt x="1493" y="1565"/>
                  </a:lnTo>
                  <a:lnTo>
                    <a:pt x="1482" y="1563"/>
                  </a:lnTo>
                  <a:lnTo>
                    <a:pt x="1470" y="1563"/>
                  </a:lnTo>
                  <a:lnTo>
                    <a:pt x="1460" y="1561"/>
                  </a:lnTo>
                  <a:lnTo>
                    <a:pt x="1450" y="1560"/>
                  </a:lnTo>
                  <a:lnTo>
                    <a:pt x="1413" y="1561"/>
                  </a:lnTo>
                  <a:lnTo>
                    <a:pt x="1377" y="1561"/>
                  </a:lnTo>
                  <a:lnTo>
                    <a:pt x="1340" y="1561"/>
                  </a:lnTo>
                  <a:lnTo>
                    <a:pt x="1303" y="1560"/>
                  </a:lnTo>
                  <a:lnTo>
                    <a:pt x="1266" y="1561"/>
                  </a:lnTo>
                  <a:lnTo>
                    <a:pt x="1228" y="1561"/>
                  </a:lnTo>
                  <a:lnTo>
                    <a:pt x="1191" y="1563"/>
                  </a:lnTo>
                  <a:lnTo>
                    <a:pt x="1154" y="1567"/>
                  </a:lnTo>
                  <a:lnTo>
                    <a:pt x="1148" y="1562"/>
                  </a:lnTo>
                  <a:lnTo>
                    <a:pt x="1144" y="1558"/>
                  </a:lnTo>
                  <a:lnTo>
                    <a:pt x="1141" y="1554"/>
                  </a:lnTo>
                  <a:lnTo>
                    <a:pt x="1139" y="1549"/>
                  </a:lnTo>
                  <a:lnTo>
                    <a:pt x="1138" y="1544"/>
                  </a:lnTo>
                  <a:lnTo>
                    <a:pt x="1138" y="1538"/>
                  </a:lnTo>
                  <a:lnTo>
                    <a:pt x="1138" y="1533"/>
                  </a:lnTo>
                  <a:lnTo>
                    <a:pt x="1139" y="1527"/>
                  </a:lnTo>
                  <a:lnTo>
                    <a:pt x="1141" y="1514"/>
                  </a:lnTo>
                  <a:lnTo>
                    <a:pt x="1144" y="1502"/>
                  </a:lnTo>
                  <a:lnTo>
                    <a:pt x="1145" y="1495"/>
                  </a:lnTo>
                  <a:lnTo>
                    <a:pt x="1145" y="1489"/>
                  </a:lnTo>
                  <a:lnTo>
                    <a:pt x="1145" y="1483"/>
                  </a:lnTo>
                  <a:lnTo>
                    <a:pt x="1145" y="1478"/>
                  </a:lnTo>
                  <a:lnTo>
                    <a:pt x="1144" y="1458"/>
                  </a:lnTo>
                  <a:lnTo>
                    <a:pt x="1141" y="1440"/>
                  </a:lnTo>
                  <a:lnTo>
                    <a:pt x="1138" y="1422"/>
                  </a:lnTo>
                  <a:lnTo>
                    <a:pt x="1134" y="1404"/>
                  </a:lnTo>
                  <a:lnTo>
                    <a:pt x="1129" y="1388"/>
                  </a:lnTo>
                  <a:lnTo>
                    <a:pt x="1123" y="1371"/>
                  </a:lnTo>
                  <a:lnTo>
                    <a:pt x="1115" y="1355"/>
                  </a:lnTo>
                  <a:lnTo>
                    <a:pt x="1106" y="1340"/>
                  </a:lnTo>
                  <a:lnTo>
                    <a:pt x="1097" y="1324"/>
                  </a:lnTo>
                  <a:lnTo>
                    <a:pt x="1087" y="1310"/>
                  </a:lnTo>
                  <a:lnTo>
                    <a:pt x="1076" y="1297"/>
                  </a:lnTo>
                  <a:lnTo>
                    <a:pt x="1063" y="1283"/>
                  </a:lnTo>
                  <a:lnTo>
                    <a:pt x="1051" y="1271"/>
                  </a:lnTo>
                  <a:lnTo>
                    <a:pt x="1037" y="1260"/>
                  </a:lnTo>
                  <a:lnTo>
                    <a:pt x="1021" y="1249"/>
                  </a:lnTo>
                  <a:lnTo>
                    <a:pt x="1006" y="1238"/>
                  </a:lnTo>
                  <a:lnTo>
                    <a:pt x="999" y="1234"/>
                  </a:lnTo>
                  <a:lnTo>
                    <a:pt x="993" y="1230"/>
                  </a:lnTo>
                  <a:lnTo>
                    <a:pt x="987" y="1224"/>
                  </a:lnTo>
                  <a:lnTo>
                    <a:pt x="982" y="1219"/>
                  </a:lnTo>
                  <a:lnTo>
                    <a:pt x="977" y="1213"/>
                  </a:lnTo>
                  <a:lnTo>
                    <a:pt x="972" y="1207"/>
                  </a:lnTo>
                  <a:lnTo>
                    <a:pt x="968" y="1200"/>
                  </a:lnTo>
                  <a:lnTo>
                    <a:pt x="965" y="1192"/>
                  </a:lnTo>
                  <a:lnTo>
                    <a:pt x="960" y="1178"/>
                  </a:lnTo>
                  <a:lnTo>
                    <a:pt x="956" y="1163"/>
                  </a:lnTo>
                  <a:lnTo>
                    <a:pt x="955" y="1148"/>
                  </a:lnTo>
                  <a:lnTo>
                    <a:pt x="954" y="1132"/>
                  </a:lnTo>
                  <a:lnTo>
                    <a:pt x="954" y="1125"/>
                  </a:lnTo>
                  <a:lnTo>
                    <a:pt x="955" y="1119"/>
                  </a:lnTo>
                  <a:lnTo>
                    <a:pt x="956" y="1113"/>
                  </a:lnTo>
                  <a:lnTo>
                    <a:pt x="958" y="1107"/>
                  </a:lnTo>
                  <a:lnTo>
                    <a:pt x="961" y="1100"/>
                  </a:lnTo>
                  <a:lnTo>
                    <a:pt x="964" y="1095"/>
                  </a:lnTo>
                  <a:lnTo>
                    <a:pt x="968" y="1090"/>
                  </a:lnTo>
                  <a:lnTo>
                    <a:pt x="972" y="1085"/>
                  </a:lnTo>
                  <a:lnTo>
                    <a:pt x="977" y="1082"/>
                  </a:lnTo>
                  <a:lnTo>
                    <a:pt x="982" y="1080"/>
                  </a:lnTo>
                  <a:lnTo>
                    <a:pt x="987" y="1079"/>
                  </a:lnTo>
                  <a:lnTo>
                    <a:pt x="993" y="1078"/>
                  </a:lnTo>
                  <a:lnTo>
                    <a:pt x="998" y="1079"/>
                  </a:lnTo>
                  <a:lnTo>
                    <a:pt x="1003" y="1080"/>
                  </a:lnTo>
                  <a:lnTo>
                    <a:pt x="1008" y="1082"/>
                  </a:lnTo>
                  <a:lnTo>
                    <a:pt x="1012" y="1085"/>
                  </a:lnTo>
                  <a:lnTo>
                    <a:pt x="1017" y="1090"/>
                  </a:lnTo>
                  <a:lnTo>
                    <a:pt x="1021" y="1096"/>
                  </a:lnTo>
                  <a:lnTo>
                    <a:pt x="1025" y="1103"/>
                  </a:lnTo>
                  <a:lnTo>
                    <a:pt x="1027" y="1109"/>
                  </a:lnTo>
                  <a:lnTo>
                    <a:pt x="1031" y="1121"/>
                  </a:lnTo>
                  <a:lnTo>
                    <a:pt x="1035" y="1134"/>
                  </a:lnTo>
                  <a:lnTo>
                    <a:pt x="1037" y="1140"/>
                  </a:lnTo>
                  <a:lnTo>
                    <a:pt x="1040" y="1146"/>
                  </a:lnTo>
                  <a:lnTo>
                    <a:pt x="1043" y="1152"/>
                  </a:lnTo>
                  <a:lnTo>
                    <a:pt x="1046" y="1158"/>
                  </a:lnTo>
                  <a:lnTo>
                    <a:pt x="1051" y="1162"/>
                  </a:lnTo>
                  <a:lnTo>
                    <a:pt x="1056" y="1167"/>
                  </a:lnTo>
                  <a:lnTo>
                    <a:pt x="1063" y="1170"/>
                  </a:lnTo>
                  <a:lnTo>
                    <a:pt x="1071" y="1173"/>
                  </a:lnTo>
                  <a:lnTo>
                    <a:pt x="1083" y="1177"/>
                  </a:lnTo>
                  <a:lnTo>
                    <a:pt x="1096" y="1179"/>
                  </a:lnTo>
                  <a:lnTo>
                    <a:pt x="1109" y="1181"/>
                  </a:lnTo>
                  <a:lnTo>
                    <a:pt x="1122" y="1181"/>
                  </a:lnTo>
                  <a:lnTo>
                    <a:pt x="1129" y="1181"/>
                  </a:lnTo>
                  <a:lnTo>
                    <a:pt x="1135" y="1179"/>
                  </a:lnTo>
                  <a:lnTo>
                    <a:pt x="1141" y="1178"/>
                  </a:lnTo>
                  <a:lnTo>
                    <a:pt x="1146" y="1175"/>
                  </a:lnTo>
                  <a:lnTo>
                    <a:pt x="1152" y="1172"/>
                  </a:lnTo>
                  <a:lnTo>
                    <a:pt x="1157" y="1168"/>
                  </a:lnTo>
                  <a:lnTo>
                    <a:pt x="1162" y="1163"/>
                  </a:lnTo>
                  <a:lnTo>
                    <a:pt x="1167" y="1157"/>
                  </a:lnTo>
                  <a:lnTo>
                    <a:pt x="1175" y="1149"/>
                  </a:lnTo>
                  <a:lnTo>
                    <a:pt x="1181" y="1139"/>
                  </a:lnTo>
                  <a:lnTo>
                    <a:pt x="1187" y="1129"/>
                  </a:lnTo>
                  <a:lnTo>
                    <a:pt x="1191" y="1119"/>
                  </a:lnTo>
                  <a:lnTo>
                    <a:pt x="1194" y="1108"/>
                  </a:lnTo>
                  <a:lnTo>
                    <a:pt x="1197" y="1096"/>
                  </a:lnTo>
                  <a:lnTo>
                    <a:pt x="1198" y="1084"/>
                  </a:lnTo>
                  <a:lnTo>
                    <a:pt x="1199" y="1073"/>
                  </a:lnTo>
                  <a:lnTo>
                    <a:pt x="1199" y="1061"/>
                  </a:lnTo>
                  <a:lnTo>
                    <a:pt x="1198" y="1048"/>
                  </a:lnTo>
                  <a:lnTo>
                    <a:pt x="1197" y="1036"/>
                  </a:lnTo>
                  <a:lnTo>
                    <a:pt x="1195" y="1025"/>
                  </a:lnTo>
                  <a:lnTo>
                    <a:pt x="1192" y="1014"/>
                  </a:lnTo>
                  <a:lnTo>
                    <a:pt x="1189" y="1002"/>
                  </a:lnTo>
                  <a:lnTo>
                    <a:pt x="1186" y="991"/>
                  </a:lnTo>
                  <a:lnTo>
                    <a:pt x="1182" y="982"/>
                  </a:lnTo>
                  <a:lnTo>
                    <a:pt x="1180" y="976"/>
                  </a:lnTo>
                  <a:lnTo>
                    <a:pt x="1177" y="971"/>
                  </a:lnTo>
                  <a:lnTo>
                    <a:pt x="1174" y="966"/>
                  </a:lnTo>
                  <a:lnTo>
                    <a:pt x="1170" y="961"/>
                  </a:lnTo>
                  <a:lnTo>
                    <a:pt x="1163" y="952"/>
                  </a:lnTo>
                  <a:lnTo>
                    <a:pt x="1154" y="944"/>
                  </a:lnTo>
                  <a:lnTo>
                    <a:pt x="1147" y="936"/>
                  </a:lnTo>
                  <a:lnTo>
                    <a:pt x="1141" y="927"/>
                  </a:lnTo>
                  <a:lnTo>
                    <a:pt x="1139" y="922"/>
                  </a:lnTo>
                  <a:lnTo>
                    <a:pt x="1138" y="917"/>
                  </a:lnTo>
                  <a:lnTo>
                    <a:pt x="1138" y="911"/>
                  </a:lnTo>
                  <a:lnTo>
                    <a:pt x="1139" y="905"/>
                  </a:lnTo>
                  <a:lnTo>
                    <a:pt x="1150" y="887"/>
                  </a:lnTo>
                  <a:lnTo>
                    <a:pt x="1162" y="868"/>
                  </a:lnTo>
                  <a:lnTo>
                    <a:pt x="1171" y="849"/>
                  </a:lnTo>
                  <a:lnTo>
                    <a:pt x="1178" y="830"/>
                  </a:lnTo>
                  <a:lnTo>
                    <a:pt x="1180" y="819"/>
                  </a:lnTo>
                  <a:lnTo>
                    <a:pt x="1182" y="809"/>
                  </a:lnTo>
                  <a:lnTo>
                    <a:pt x="1184" y="799"/>
                  </a:lnTo>
                  <a:lnTo>
                    <a:pt x="1185" y="789"/>
                  </a:lnTo>
                  <a:lnTo>
                    <a:pt x="1185" y="779"/>
                  </a:lnTo>
                  <a:lnTo>
                    <a:pt x="1185" y="768"/>
                  </a:lnTo>
                  <a:lnTo>
                    <a:pt x="1184" y="758"/>
                  </a:lnTo>
                  <a:lnTo>
                    <a:pt x="1182" y="748"/>
                  </a:lnTo>
                  <a:lnTo>
                    <a:pt x="1178" y="732"/>
                  </a:lnTo>
                  <a:lnTo>
                    <a:pt x="1174" y="715"/>
                  </a:lnTo>
                  <a:lnTo>
                    <a:pt x="1169" y="700"/>
                  </a:lnTo>
                  <a:lnTo>
                    <a:pt x="1163" y="685"/>
                  </a:lnTo>
                  <a:lnTo>
                    <a:pt x="1158" y="677"/>
                  </a:lnTo>
                  <a:lnTo>
                    <a:pt x="1154" y="670"/>
                  </a:lnTo>
                  <a:lnTo>
                    <a:pt x="1149" y="664"/>
                  </a:lnTo>
                  <a:lnTo>
                    <a:pt x="1144" y="658"/>
                  </a:lnTo>
                  <a:lnTo>
                    <a:pt x="1138" y="652"/>
                  </a:lnTo>
                  <a:lnTo>
                    <a:pt x="1132" y="647"/>
                  </a:lnTo>
                  <a:lnTo>
                    <a:pt x="1125" y="642"/>
                  </a:lnTo>
                  <a:lnTo>
                    <a:pt x="1117" y="637"/>
                  </a:lnTo>
                  <a:lnTo>
                    <a:pt x="1098" y="634"/>
                  </a:lnTo>
                  <a:lnTo>
                    <a:pt x="1078" y="632"/>
                  </a:lnTo>
                  <a:lnTo>
                    <a:pt x="1069" y="632"/>
                  </a:lnTo>
                  <a:lnTo>
                    <a:pt x="1057" y="632"/>
                  </a:lnTo>
                  <a:lnTo>
                    <a:pt x="1047" y="634"/>
                  </a:lnTo>
                  <a:lnTo>
                    <a:pt x="1037" y="639"/>
                  </a:lnTo>
                  <a:lnTo>
                    <a:pt x="1025" y="649"/>
                  </a:lnTo>
                  <a:lnTo>
                    <a:pt x="1011" y="658"/>
                  </a:lnTo>
                  <a:lnTo>
                    <a:pt x="1005" y="664"/>
                  </a:lnTo>
                  <a:lnTo>
                    <a:pt x="1001" y="669"/>
                  </a:lnTo>
                  <a:lnTo>
                    <a:pt x="999" y="673"/>
                  </a:lnTo>
                  <a:lnTo>
                    <a:pt x="998" y="676"/>
                  </a:lnTo>
                  <a:lnTo>
                    <a:pt x="997" y="680"/>
                  </a:lnTo>
                  <a:lnTo>
                    <a:pt x="997" y="686"/>
                  </a:lnTo>
                  <a:lnTo>
                    <a:pt x="999" y="694"/>
                  </a:lnTo>
                  <a:lnTo>
                    <a:pt x="999" y="702"/>
                  </a:lnTo>
                  <a:lnTo>
                    <a:pt x="999" y="710"/>
                  </a:lnTo>
                  <a:lnTo>
                    <a:pt x="998" y="718"/>
                  </a:lnTo>
                  <a:lnTo>
                    <a:pt x="996" y="726"/>
                  </a:lnTo>
                  <a:lnTo>
                    <a:pt x="993" y="735"/>
                  </a:lnTo>
                  <a:lnTo>
                    <a:pt x="989" y="743"/>
                  </a:lnTo>
                  <a:lnTo>
                    <a:pt x="985" y="750"/>
                  </a:lnTo>
                  <a:lnTo>
                    <a:pt x="979" y="754"/>
                  </a:lnTo>
                  <a:lnTo>
                    <a:pt x="972" y="758"/>
                  </a:lnTo>
                  <a:lnTo>
                    <a:pt x="965" y="761"/>
                  </a:lnTo>
                  <a:lnTo>
                    <a:pt x="958" y="763"/>
                  </a:lnTo>
                  <a:lnTo>
                    <a:pt x="952" y="764"/>
                  </a:lnTo>
                  <a:lnTo>
                    <a:pt x="945" y="764"/>
                  </a:lnTo>
                  <a:lnTo>
                    <a:pt x="939" y="762"/>
                  </a:lnTo>
                  <a:lnTo>
                    <a:pt x="933" y="760"/>
                  </a:lnTo>
                  <a:lnTo>
                    <a:pt x="927" y="751"/>
                  </a:lnTo>
                  <a:lnTo>
                    <a:pt x="923" y="743"/>
                  </a:lnTo>
                  <a:lnTo>
                    <a:pt x="921" y="734"/>
                  </a:lnTo>
                  <a:lnTo>
                    <a:pt x="919" y="723"/>
                  </a:lnTo>
                  <a:lnTo>
                    <a:pt x="919" y="714"/>
                  </a:lnTo>
                  <a:lnTo>
                    <a:pt x="920" y="704"/>
                  </a:lnTo>
                  <a:lnTo>
                    <a:pt x="921" y="694"/>
                  </a:lnTo>
                  <a:lnTo>
                    <a:pt x="923" y="682"/>
                  </a:lnTo>
                  <a:lnTo>
                    <a:pt x="934" y="663"/>
                  </a:lnTo>
                  <a:lnTo>
                    <a:pt x="946" y="645"/>
                  </a:lnTo>
                  <a:lnTo>
                    <a:pt x="959" y="626"/>
                  </a:lnTo>
                  <a:lnTo>
                    <a:pt x="973" y="609"/>
                  </a:lnTo>
                  <a:lnTo>
                    <a:pt x="1003" y="576"/>
                  </a:lnTo>
                  <a:lnTo>
                    <a:pt x="1034" y="543"/>
                  </a:lnTo>
                  <a:lnTo>
                    <a:pt x="1049" y="527"/>
                  </a:lnTo>
                  <a:lnTo>
                    <a:pt x="1063" y="510"/>
                  </a:lnTo>
                  <a:lnTo>
                    <a:pt x="1078" y="492"/>
                  </a:lnTo>
                  <a:lnTo>
                    <a:pt x="1090" y="475"/>
                  </a:lnTo>
                  <a:lnTo>
                    <a:pt x="1102" y="457"/>
                  </a:lnTo>
                  <a:lnTo>
                    <a:pt x="1111" y="437"/>
                  </a:lnTo>
                  <a:lnTo>
                    <a:pt x="1117" y="427"/>
                  </a:lnTo>
                  <a:lnTo>
                    <a:pt x="1120" y="416"/>
                  </a:lnTo>
                  <a:lnTo>
                    <a:pt x="1124" y="405"/>
                  </a:lnTo>
                  <a:lnTo>
                    <a:pt x="1127" y="394"/>
                  </a:lnTo>
                  <a:lnTo>
                    <a:pt x="1132" y="377"/>
                  </a:lnTo>
                  <a:lnTo>
                    <a:pt x="1136" y="358"/>
                  </a:lnTo>
                  <a:lnTo>
                    <a:pt x="1139" y="340"/>
                  </a:lnTo>
                  <a:lnTo>
                    <a:pt x="1140" y="322"/>
                  </a:lnTo>
                  <a:lnTo>
                    <a:pt x="1139" y="303"/>
                  </a:lnTo>
                  <a:lnTo>
                    <a:pt x="1138" y="285"/>
                  </a:lnTo>
                  <a:lnTo>
                    <a:pt x="1136" y="268"/>
                  </a:lnTo>
                  <a:lnTo>
                    <a:pt x="1133" y="249"/>
                  </a:lnTo>
                  <a:lnTo>
                    <a:pt x="1138" y="244"/>
                  </a:lnTo>
                  <a:lnTo>
                    <a:pt x="1144" y="240"/>
                  </a:lnTo>
                  <a:lnTo>
                    <a:pt x="1151" y="237"/>
                  </a:lnTo>
                  <a:lnTo>
                    <a:pt x="1157" y="235"/>
                  </a:lnTo>
                  <a:lnTo>
                    <a:pt x="1165" y="234"/>
                  </a:lnTo>
                  <a:lnTo>
                    <a:pt x="1173" y="234"/>
                  </a:lnTo>
                  <a:lnTo>
                    <a:pt x="1180" y="235"/>
                  </a:lnTo>
                  <a:lnTo>
                    <a:pt x="1188" y="237"/>
                  </a:lnTo>
                  <a:lnTo>
                    <a:pt x="1252" y="234"/>
                  </a:lnTo>
                  <a:lnTo>
                    <a:pt x="1314" y="232"/>
                  </a:lnTo>
                  <a:lnTo>
                    <a:pt x="1375" y="232"/>
                  </a:lnTo>
                  <a:lnTo>
                    <a:pt x="1437" y="232"/>
                  </a:lnTo>
                  <a:lnTo>
                    <a:pt x="1496" y="233"/>
                  </a:lnTo>
                  <a:lnTo>
                    <a:pt x="1556" y="233"/>
                  </a:lnTo>
                  <a:lnTo>
                    <a:pt x="1616" y="231"/>
                  </a:lnTo>
                  <a:lnTo>
                    <a:pt x="1677" y="228"/>
                  </a:lnTo>
                  <a:lnTo>
                    <a:pt x="1754" y="227"/>
                  </a:lnTo>
                  <a:lnTo>
                    <a:pt x="1831" y="226"/>
                  </a:lnTo>
                  <a:lnTo>
                    <a:pt x="1908" y="225"/>
                  </a:lnTo>
                  <a:lnTo>
                    <a:pt x="1985" y="224"/>
                  </a:lnTo>
                  <a:lnTo>
                    <a:pt x="2062" y="223"/>
                  </a:lnTo>
                  <a:lnTo>
                    <a:pt x="2140" y="222"/>
                  </a:lnTo>
                  <a:lnTo>
                    <a:pt x="2218" y="220"/>
                  </a:lnTo>
                  <a:lnTo>
                    <a:pt x="2294" y="219"/>
                  </a:lnTo>
                  <a:lnTo>
                    <a:pt x="2372" y="217"/>
                  </a:lnTo>
                  <a:lnTo>
                    <a:pt x="2449" y="216"/>
                  </a:lnTo>
                  <a:lnTo>
                    <a:pt x="2526" y="215"/>
                  </a:lnTo>
                  <a:lnTo>
                    <a:pt x="2604" y="214"/>
                  </a:lnTo>
                  <a:lnTo>
                    <a:pt x="2681" y="213"/>
                  </a:lnTo>
                  <a:lnTo>
                    <a:pt x="2757" y="212"/>
                  </a:lnTo>
                  <a:lnTo>
                    <a:pt x="2835" y="211"/>
                  </a:lnTo>
                  <a:lnTo>
                    <a:pt x="2912" y="210"/>
                  </a:lnTo>
                  <a:lnTo>
                    <a:pt x="2981" y="209"/>
                  </a:lnTo>
                  <a:lnTo>
                    <a:pt x="3052" y="208"/>
                  </a:lnTo>
                  <a:lnTo>
                    <a:pt x="3124" y="209"/>
                  </a:lnTo>
                  <a:lnTo>
                    <a:pt x="3197" y="209"/>
                  </a:lnTo>
                  <a:lnTo>
                    <a:pt x="3270" y="210"/>
                  </a:lnTo>
                  <a:lnTo>
                    <a:pt x="3343" y="210"/>
                  </a:lnTo>
                  <a:lnTo>
                    <a:pt x="3416" y="209"/>
                  </a:lnTo>
                  <a:lnTo>
                    <a:pt x="3487" y="206"/>
                  </a:lnTo>
                  <a:lnTo>
                    <a:pt x="3635" y="205"/>
                  </a:lnTo>
                  <a:lnTo>
                    <a:pt x="3883" y="204"/>
                  </a:lnTo>
                  <a:lnTo>
                    <a:pt x="4213" y="203"/>
                  </a:lnTo>
                  <a:lnTo>
                    <a:pt x="4615" y="201"/>
                  </a:lnTo>
                  <a:lnTo>
                    <a:pt x="5072" y="200"/>
                  </a:lnTo>
                  <a:lnTo>
                    <a:pt x="5572" y="199"/>
                  </a:lnTo>
                  <a:lnTo>
                    <a:pt x="6098" y="197"/>
                  </a:lnTo>
                  <a:lnTo>
                    <a:pt x="6640" y="196"/>
                  </a:lnTo>
                  <a:lnTo>
                    <a:pt x="7181" y="194"/>
                  </a:lnTo>
                  <a:lnTo>
                    <a:pt x="7708" y="193"/>
                  </a:lnTo>
                  <a:lnTo>
                    <a:pt x="8206" y="191"/>
                  </a:lnTo>
                  <a:lnTo>
                    <a:pt x="8663" y="190"/>
                  </a:lnTo>
                  <a:lnTo>
                    <a:pt x="9063" y="188"/>
                  </a:lnTo>
                  <a:lnTo>
                    <a:pt x="9392" y="187"/>
                  </a:lnTo>
                  <a:lnTo>
                    <a:pt x="9637" y="185"/>
                  </a:lnTo>
                  <a:lnTo>
                    <a:pt x="9783" y="183"/>
                  </a:lnTo>
                  <a:lnTo>
                    <a:pt x="9795" y="185"/>
                  </a:lnTo>
                  <a:lnTo>
                    <a:pt x="9809" y="186"/>
                  </a:lnTo>
                  <a:lnTo>
                    <a:pt x="9822" y="185"/>
                  </a:lnTo>
                  <a:lnTo>
                    <a:pt x="9836" y="184"/>
                  </a:lnTo>
                  <a:lnTo>
                    <a:pt x="9844" y="184"/>
                  </a:lnTo>
                  <a:lnTo>
                    <a:pt x="9850" y="184"/>
                  </a:lnTo>
                  <a:lnTo>
                    <a:pt x="9856" y="185"/>
                  </a:lnTo>
                  <a:lnTo>
                    <a:pt x="9861" y="186"/>
                  </a:lnTo>
                  <a:lnTo>
                    <a:pt x="9866" y="188"/>
                  </a:lnTo>
                  <a:lnTo>
                    <a:pt x="9871" y="191"/>
                  </a:lnTo>
                  <a:lnTo>
                    <a:pt x="9875" y="195"/>
                  </a:lnTo>
                  <a:lnTo>
                    <a:pt x="9878" y="200"/>
                  </a:lnTo>
                  <a:lnTo>
                    <a:pt x="9877" y="223"/>
                  </a:lnTo>
                  <a:lnTo>
                    <a:pt x="9877" y="244"/>
                  </a:lnTo>
                  <a:lnTo>
                    <a:pt x="9877" y="265"/>
                  </a:lnTo>
                  <a:lnTo>
                    <a:pt x="9879" y="287"/>
                  </a:lnTo>
                  <a:lnTo>
                    <a:pt x="9881" y="307"/>
                  </a:lnTo>
                  <a:lnTo>
                    <a:pt x="9885" y="328"/>
                  </a:lnTo>
                  <a:lnTo>
                    <a:pt x="9891" y="348"/>
                  </a:lnTo>
                  <a:lnTo>
                    <a:pt x="9897" y="369"/>
                  </a:lnTo>
                  <a:lnTo>
                    <a:pt x="9904" y="388"/>
                  </a:lnTo>
                  <a:lnTo>
                    <a:pt x="9912" y="407"/>
                  </a:lnTo>
                  <a:lnTo>
                    <a:pt x="9921" y="425"/>
                  </a:lnTo>
                  <a:lnTo>
                    <a:pt x="9931" y="443"/>
                  </a:lnTo>
                  <a:lnTo>
                    <a:pt x="9944" y="461"/>
                  </a:lnTo>
                  <a:lnTo>
                    <a:pt x="9956" y="478"/>
                  </a:lnTo>
                  <a:lnTo>
                    <a:pt x="9970" y="494"/>
                  </a:lnTo>
                  <a:lnTo>
                    <a:pt x="9986" y="510"/>
                  </a:lnTo>
                  <a:lnTo>
                    <a:pt x="9994" y="520"/>
                  </a:lnTo>
                  <a:lnTo>
                    <a:pt x="10004" y="530"/>
                  </a:lnTo>
                  <a:lnTo>
                    <a:pt x="10013" y="540"/>
                  </a:lnTo>
                  <a:lnTo>
                    <a:pt x="10024" y="550"/>
                  </a:lnTo>
                  <a:lnTo>
                    <a:pt x="10046" y="570"/>
                  </a:lnTo>
                  <a:lnTo>
                    <a:pt x="10066" y="590"/>
                  </a:lnTo>
                  <a:lnTo>
                    <a:pt x="10076" y="602"/>
                  </a:lnTo>
                  <a:lnTo>
                    <a:pt x="10084" y="613"/>
                  </a:lnTo>
                  <a:lnTo>
                    <a:pt x="10090" y="625"/>
                  </a:lnTo>
                  <a:lnTo>
                    <a:pt x="10094" y="637"/>
                  </a:lnTo>
                  <a:lnTo>
                    <a:pt x="10096" y="644"/>
                  </a:lnTo>
                  <a:lnTo>
                    <a:pt x="10097" y="650"/>
                  </a:lnTo>
                  <a:lnTo>
                    <a:pt x="10097" y="657"/>
                  </a:lnTo>
                  <a:lnTo>
                    <a:pt x="10096" y="664"/>
                  </a:lnTo>
                  <a:lnTo>
                    <a:pt x="10095" y="671"/>
                  </a:lnTo>
                  <a:lnTo>
                    <a:pt x="10094" y="678"/>
                  </a:lnTo>
                  <a:lnTo>
                    <a:pt x="10091" y="686"/>
                  </a:lnTo>
                  <a:lnTo>
                    <a:pt x="10088" y="694"/>
                  </a:lnTo>
                  <a:lnTo>
                    <a:pt x="10083" y="695"/>
                  </a:lnTo>
                  <a:lnTo>
                    <a:pt x="10078" y="697"/>
                  </a:lnTo>
                  <a:lnTo>
                    <a:pt x="10072" y="697"/>
                  </a:lnTo>
                  <a:lnTo>
                    <a:pt x="10068" y="697"/>
                  </a:lnTo>
                  <a:lnTo>
                    <a:pt x="10059" y="695"/>
                  </a:lnTo>
                  <a:lnTo>
                    <a:pt x="10051" y="692"/>
                  </a:lnTo>
                  <a:lnTo>
                    <a:pt x="10043" y="687"/>
                  </a:lnTo>
                  <a:lnTo>
                    <a:pt x="10035" y="681"/>
                  </a:lnTo>
                  <a:lnTo>
                    <a:pt x="10026" y="674"/>
                  </a:lnTo>
                  <a:lnTo>
                    <a:pt x="10019" y="667"/>
                  </a:lnTo>
                  <a:lnTo>
                    <a:pt x="10011" y="660"/>
                  </a:lnTo>
                  <a:lnTo>
                    <a:pt x="10003" y="654"/>
                  </a:lnTo>
                  <a:lnTo>
                    <a:pt x="9995" y="647"/>
                  </a:lnTo>
                  <a:lnTo>
                    <a:pt x="9987" y="642"/>
                  </a:lnTo>
                  <a:lnTo>
                    <a:pt x="9977" y="637"/>
                  </a:lnTo>
                  <a:lnTo>
                    <a:pt x="9967" y="635"/>
                  </a:lnTo>
                  <a:lnTo>
                    <a:pt x="9962" y="634"/>
                  </a:lnTo>
                  <a:lnTo>
                    <a:pt x="9957" y="634"/>
                  </a:lnTo>
                  <a:lnTo>
                    <a:pt x="9952" y="635"/>
                  </a:lnTo>
                  <a:lnTo>
                    <a:pt x="9946" y="636"/>
                  </a:lnTo>
                  <a:lnTo>
                    <a:pt x="9932" y="641"/>
                  </a:lnTo>
                  <a:lnTo>
                    <a:pt x="9920" y="646"/>
                  </a:lnTo>
                  <a:lnTo>
                    <a:pt x="9908" y="652"/>
                  </a:lnTo>
                  <a:lnTo>
                    <a:pt x="9897" y="660"/>
                  </a:lnTo>
                  <a:lnTo>
                    <a:pt x="9893" y="664"/>
                  </a:lnTo>
                  <a:lnTo>
                    <a:pt x="9887" y="668"/>
                  </a:lnTo>
                  <a:lnTo>
                    <a:pt x="9883" y="673"/>
                  </a:lnTo>
                  <a:lnTo>
                    <a:pt x="9879" y="679"/>
                  </a:lnTo>
                  <a:lnTo>
                    <a:pt x="9876" y="685"/>
                  </a:lnTo>
                  <a:lnTo>
                    <a:pt x="9873" y="692"/>
                  </a:lnTo>
                  <a:lnTo>
                    <a:pt x="9871" y="698"/>
                  </a:lnTo>
                  <a:lnTo>
                    <a:pt x="9869" y="705"/>
                  </a:lnTo>
                  <a:lnTo>
                    <a:pt x="9867" y="715"/>
                  </a:lnTo>
                  <a:lnTo>
                    <a:pt x="9865" y="724"/>
                  </a:lnTo>
                  <a:lnTo>
                    <a:pt x="9865" y="735"/>
                  </a:lnTo>
                  <a:lnTo>
                    <a:pt x="9865" y="744"/>
                  </a:lnTo>
                  <a:lnTo>
                    <a:pt x="9866" y="753"/>
                  </a:lnTo>
                  <a:lnTo>
                    <a:pt x="9868" y="762"/>
                  </a:lnTo>
                  <a:lnTo>
                    <a:pt x="9870" y="771"/>
                  </a:lnTo>
                  <a:lnTo>
                    <a:pt x="9873" y="781"/>
                  </a:lnTo>
                  <a:lnTo>
                    <a:pt x="9881" y="797"/>
                  </a:lnTo>
                  <a:lnTo>
                    <a:pt x="9891" y="813"/>
                  </a:lnTo>
                  <a:lnTo>
                    <a:pt x="9901" y="829"/>
                  </a:lnTo>
                  <a:lnTo>
                    <a:pt x="9912" y="843"/>
                  </a:lnTo>
                  <a:lnTo>
                    <a:pt x="9911" y="849"/>
                  </a:lnTo>
                  <a:lnTo>
                    <a:pt x="9910" y="854"/>
                  </a:lnTo>
                  <a:lnTo>
                    <a:pt x="9907" y="859"/>
                  </a:lnTo>
                  <a:lnTo>
                    <a:pt x="9905" y="863"/>
                  </a:lnTo>
                  <a:lnTo>
                    <a:pt x="9898" y="872"/>
                  </a:lnTo>
                  <a:lnTo>
                    <a:pt x="9890" y="880"/>
                  </a:lnTo>
                  <a:lnTo>
                    <a:pt x="9881" y="888"/>
                  </a:lnTo>
                  <a:lnTo>
                    <a:pt x="9874" y="896"/>
                  </a:lnTo>
                  <a:lnTo>
                    <a:pt x="9871" y="900"/>
                  </a:lnTo>
                  <a:lnTo>
                    <a:pt x="9868" y="905"/>
                  </a:lnTo>
                  <a:lnTo>
                    <a:pt x="9865" y="909"/>
                  </a:lnTo>
                  <a:lnTo>
                    <a:pt x="9863" y="914"/>
                  </a:lnTo>
                  <a:lnTo>
                    <a:pt x="9860" y="924"/>
                  </a:lnTo>
                  <a:lnTo>
                    <a:pt x="9857" y="934"/>
                  </a:lnTo>
                  <a:lnTo>
                    <a:pt x="9855" y="943"/>
                  </a:lnTo>
                  <a:lnTo>
                    <a:pt x="9855" y="953"/>
                  </a:lnTo>
                  <a:lnTo>
                    <a:pt x="9855" y="963"/>
                  </a:lnTo>
                  <a:lnTo>
                    <a:pt x="9855" y="973"/>
                  </a:lnTo>
                  <a:lnTo>
                    <a:pt x="9857" y="982"/>
                  </a:lnTo>
                  <a:lnTo>
                    <a:pt x="9859" y="991"/>
                  </a:lnTo>
                  <a:lnTo>
                    <a:pt x="9862" y="1001"/>
                  </a:lnTo>
                  <a:lnTo>
                    <a:pt x="9866" y="1011"/>
                  </a:lnTo>
                  <a:lnTo>
                    <a:pt x="9869" y="1019"/>
                  </a:lnTo>
                  <a:lnTo>
                    <a:pt x="9874" y="1028"/>
                  </a:lnTo>
                  <a:lnTo>
                    <a:pt x="9879" y="1036"/>
                  </a:lnTo>
                  <a:lnTo>
                    <a:pt x="9884" y="1044"/>
                  </a:lnTo>
                  <a:lnTo>
                    <a:pt x="9891" y="1051"/>
                  </a:lnTo>
                  <a:lnTo>
                    <a:pt x="9897" y="1059"/>
                  </a:lnTo>
                  <a:lnTo>
                    <a:pt x="9918" y="1068"/>
                  </a:lnTo>
                  <a:lnTo>
                    <a:pt x="9941" y="1078"/>
                  </a:lnTo>
                  <a:lnTo>
                    <a:pt x="9952" y="1081"/>
                  </a:lnTo>
                  <a:lnTo>
                    <a:pt x="9963" y="1083"/>
                  </a:lnTo>
                  <a:lnTo>
                    <a:pt x="9969" y="1082"/>
                  </a:lnTo>
                  <a:lnTo>
                    <a:pt x="9974" y="1081"/>
                  </a:lnTo>
                  <a:lnTo>
                    <a:pt x="9980" y="1079"/>
                  </a:lnTo>
                  <a:lnTo>
                    <a:pt x="9986" y="1076"/>
                  </a:lnTo>
                  <a:lnTo>
                    <a:pt x="9995" y="1070"/>
                  </a:lnTo>
                  <a:lnTo>
                    <a:pt x="10003" y="1064"/>
                  </a:lnTo>
                  <a:lnTo>
                    <a:pt x="10011" y="1056"/>
                  </a:lnTo>
                  <a:lnTo>
                    <a:pt x="10018" y="1047"/>
                  </a:lnTo>
                  <a:lnTo>
                    <a:pt x="10024" y="1038"/>
                  </a:lnTo>
                  <a:lnTo>
                    <a:pt x="10030" y="1028"/>
                  </a:lnTo>
                  <a:lnTo>
                    <a:pt x="10031" y="1023"/>
                  </a:lnTo>
                  <a:lnTo>
                    <a:pt x="10032" y="1017"/>
                  </a:lnTo>
                  <a:lnTo>
                    <a:pt x="10033" y="1012"/>
                  </a:lnTo>
                  <a:lnTo>
                    <a:pt x="10033" y="1004"/>
                  </a:lnTo>
                  <a:lnTo>
                    <a:pt x="10037" y="1001"/>
                  </a:lnTo>
                  <a:lnTo>
                    <a:pt x="10043" y="998"/>
                  </a:lnTo>
                  <a:lnTo>
                    <a:pt x="10049" y="997"/>
                  </a:lnTo>
                  <a:lnTo>
                    <a:pt x="10056" y="997"/>
                  </a:lnTo>
                  <a:lnTo>
                    <a:pt x="10062" y="998"/>
                  </a:lnTo>
                  <a:lnTo>
                    <a:pt x="10069" y="1000"/>
                  </a:lnTo>
                  <a:lnTo>
                    <a:pt x="10076" y="1003"/>
                  </a:lnTo>
                  <a:lnTo>
                    <a:pt x="10082" y="1007"/>
                  </a:lnTo>
                  <a:lnTo>
                    <a:pt x="10089" y="1016"/>
                  </a:lnTo>
                  <a:lnTo>
                    <a:pt x="10095" y="1025"/>
                  </a:lnTo>
                  <a:lnTo>
                    <a:pt x="10099" y="1035"/>
                  </a:lnTo>
                  <a:lnTo>
                    <a:pt x="10102" y="1045"/>
                  </a:lnTo>
                  <a:lnTo>
                    <a:pt x="10103" y="1056"/>
                  </a:lnTo>
                  <a:lnTo>
                    <a:pt x="10103" y="1066"/>
                  </a:lnTo>
                  <a:lnTo>
                    <a:pt x="10100" y="1077"/>
                  </a:lnTo>
                  <a:lnTo>
                    <a:pt x="10097" y="1087"/>
                  </a:lnTo>
                  <a:lnTo>
                    <a:pt x="10089" y="1104"/>
                  </a:lnTo>
                  <a:lnTo>
                    <a:pt x="10081" y="1119"/>
                  </a:lnTo>
                  <a:lnTo>
                    <a:pt x="10070" y="1133"/>
                  </a:lnTo>
                  <a:lnTo>
                    <a:pt x="10059" y="1148"/>
                  </a:lnTo>
                  <a:lnTo>
                    <a:pt x="10036" y="1174"/>
                  </a:lnTo>
                  <a:lnTo>
                    <a:pt x="10011" y="1200"/>
                  </a:lnTo>
                  <a:lnTo>
                    <a:pt x="9998" y="1213"/>
                  </a:lnTo>
                  <a:lnTo>
                    <a:pt x="9987" y="1226"/>
                  </a:lnTo>
                  <a:lnTo>
                    <a:pt x="9975" y="1239"/>
                  </a:lnTo>
                  <a:lnTo>
                    <a:pt x="9964" y="1253"/>
                  </a:lnTo>
                  <a:lnTo>
                    <a:pt x="9955" y="1268"/>
                  </a:lnTo>
                  <a:lnTo>
                    <a:pt x="9947" y="1283"/>
                  </a:lnTo>
                  <a:lnTo>
                    <a:pt x="9940" y="1300"/>
                  </a:lnTo>
                  <a:lnTo>
                    <a:pt x="9933" y="1317"/>
                  </a:lnTo>
                  <a:lnTo>
                    <a:pt x="9921" y="1369"/>
                  </a:lnTo>
                  <a:close/>
                  <a:moveTo>
                    <a:pt x="9912" y="1231"/>
                  </a:moveTo>
                  <a:lnTo>
                    <a:pt x="9905" y="1243"/>
                  </a:lnTo>
                  <a:lnTo>
                    <a:pt x="9899" y="1254"/>
                  </a:lnTo>
                  <a:lnTo>
                    <a:pt x="9893" y="1266"/>
                  </a:lnTo>
                  <a:lnTo>
                    <a:pt x="9887" y="1277"/>
                  </a:lnTo>
                  <a:lnTo>
                    <a:pt x="9878" y="1303"/>
                  </a:lnTo>
                  <a:lnTo>
                    <a:pt x="9871" y="1328"/>
                  </a:lnTo>
                  <a:lnTo>
                    <a:pt x="9864" y="1355"/>
                  </a:lnTo>
                  <a:lnTo>
                    <a:pt x="9859" y="1382"/>
                  </a:lnTo>
                  <a:lnTo>
                    <a:pt x="9853" y="1408"/>
                  </a:lnTo>
                  <a:lnTo>
                    <a:pt x="9848" y="1435"/>
                  </a:lnTo>
                  <a:lnTo>
                    <a:pt x="9829" y="1450"/>
                  </a:lnTo>
                  <a:lnTo>
                    <a:pt x="9784" y="1452"/>
                  </a:lnTo>
                  <a:lnTo>
                    <a:pt x="9739" y="1453"/>
                  </a:lnTo>
                  <a:lnTo>
                    <a:pt x="9694" y="1454"/>
                  </a:lnTo>
                  <a:lnTo>
                    <a:pt x="9649" y="1455"/>
                  </a:lnTo>
                  <a:lnTo>
                    <a:pt x="9603" y="1456"/>
                  </a:lnTo>
                  <a:lnTo>
                    <a:pt x="9558" y="1456"/>
                  </a:lnTo>
                  <a:lnTo>
                    <a:pt x="9512" y="1457"/>
                  </a:lnTo>
                  <a:lnTo>
                    <a:pt x="9467" y="1457"/>
                  </a:lnTo>
                  <a:lnTo>
                    <a:pt x="9421" y="1457"/>
                  </a:lnTo>
                  <a:lnTo>
                    <a:pt x="9376" y="1457"/>
                  </a:lnTo>
                  <a:lnTo>
                    <a:pt x="9331" y="1457"/>
                  </a:lnTo>
                  <a:lnTo>
                    <a:pt x="9286" y="1458"/>
                  </a:lnTo>
                  <a:lnTo>
                    <a:pt x="9242" y="1458"/>
                  </a:lnTo>
                  <a:lnTo>
                    <a:pt x="9198" y="1458"/>
                  </a:lnTo>
                  <a:lnTo>
                    <a:pt x="9155" y="1458"/>
                  </a:lnTo>
                  <a:lnTo>
                    <a:pt x="9112" y="1459"/>
                  </a:lnTo>
                  <a:lnTo>
                    <a:pt x="3106" y="1473"/>
                  </a:lnTo>
                  <a:lnTo>
                    <a:pt x="2985" y="1475"/>
                  </a:lnTo>
                  <a:lnTo>
                    <a:pt x="1954" y="1480"/>
                  </a:lnTo>
                  <a:lnTo>
                    <a:pt x="1906" y="1480"/>
                  </a:lnTo>
                  <a:lnTo>
                    <a:pt x="1859" y="1480"/>
                  </a:lnTo>
                  <a:lnTo>
                    <a:pt x="1812" y="1480"/>
                  </a:lnTo>
                  <a:lnTo>
                    <a:pt x="1765" y="1481"/>
                  </a:lnTo>
                  <a:lnTo>
                    <a:pt x="1719" y="1482"/>
                  </a:lnTo>
                  <a:lnTo>
                    <a:pt x="1673" y="1483"/>
                  </a:lnTo>
                  <a:lnTo>
                    <a:pt x="1627" y="1484"/>
                  </a:lnTo>
                  <a:lnTo>
                    <a:pt x="1581" y="1485"/>
                  </a:lnTo>
                  <a:lnTo>
                    <a:pt x="1536" y="1486"/>
                  </a:lnTo>
                  <a:lnTo>
                    <a:pt x="1490" y="1487"/>
                  </a:lnTo>
                  <a:lnTo>
                    <a:pt x="1445" y="1488"/>
                  </a:lnTo>
                  <a:lnTo>
                    <a:pt x="1399" y="1489"/>
                  </a:lnTo>
                  <a:lnTo>
                    <a:pt x="1353" y="1489"/>
                  </a:lnTo>
                  <a:lnTo>
                    <a:pt x="1307" y="1489"/>
                  </a:lnTo>
                  <a:lnTo>
                    <a:pt x="1260" y="1489"/>
                  </a:lnTo>
                  <a:lnTo>
                    <a:pt x="1213" y="1489"/>
                  </a:lnTo>
                  <a:lnTo>
                    <a:pt x="1209" y="1484"/>
                  </a:lnTo>
                  <a:lnTo>
                    <a:pt x="1207" y="1480"/>
                  </a:lnTo>
                  <a:lnTo>
                    <a:pt x="1204" y="1475"/>
                  </a:lnTo>
                  <a:lnTo>
                    <a:pt x="1203" y="1469"/>
                  </a:lnTo>
                  <a:lnTo>
                    <a:pt x="1203" y="1458"/>
                  </a:lnTo>
                  <a:lnTo>
                    <a:pt x="1204" y="1447"/>
                  </a:lnTo>
                  <a:lnTo>
                    <a:pt x="1205" y="1436"/>
                  </a:lnTo>
                  <a:lnTo>
                    <a:pt x="1205" y="1424"/>
                  </a:lnTo>
                  <a:lnTo>
                    <a:pt x="1205" y="1419"/>
                  </a:lnTo>
                  <a:lnTo>
                    <a:pt x="1204" y="1413"/>
                  </a:lnTo>
                  <a:lnTo>
                    <a:pt x="1202" y="1408"/>
                  </a:lnTo>
                  <a:lnTo>
                    <a:pt x="1200" y="1403"/>
                  </a:lnTo>
                  <a:lnTo>
                    <a:pt x="1196" y="1384"/>
                  </a:lnTo>
                  <a:lnTo>
                    <a:pt x="1191" y="1364"/>
                  </a:lnTo>
                  <a:lnTo>
                    <a:pt x="1186" y="1346"/>
                  </a:lnTo>
                  <a:lnTo>
                    <a:pt x="1179" y="1327"/>
                  </a:lnTo>
                  <a:lnTo>
                    <a:pt x="1171" y="1310"/>
                  </a:lnTo>
                  <a:lnTo>
                    <a:pt x="1162" y="1294"/>
                  </a:lnTo>
                  <a:lnTo>
                    <a:pt x="1150" y="1277"/>
                  </a:lnTo>
                  <a:lnTo>
                    <a:pt x="1139" y="1262"/>
                  </a:lnTo>
                  <a:lnTo>
                    <a:pt x="1139" y="1257"/>
                  </a:lnTo>
                  <a:lnTo>
                    <a:pt x="1140" y="1253"/>
                  </a:lnTo>
                  <a:lnTo>
                    <a:pt x="1142" y="1249"/>
                  </a:lnTo>
                  <a:lnTo>
                    <a:pt x="1144" y="1246"/>
                  </a:lnTo>
                  <a:lnTo>
                    <a:pt x="1151" y="1242"/>
                  </a:lnTo>
                  <a:lnTo>
                    <a:pt x="1158" y="1238"/>
                  </a:lnTo>
                  <a:lnTo>
                    <a:pt x="1167" y="1235"/>
                  </a:lnTo>
                  <a:lnTo>
                    <a:pt x="1175" y="1232"/>
                  </a:lnTo>
                  <a:lnTo>
                    <a:pt x="1179" y="1230"/>
                  </a:lnTo>
                  <a:lnTo>
                    <a:pt x="1182" y="1228"/>
                  </a:lnTo>
                  <a:lnTo>
                    <a:pt x="1185" y="1225"/>
                  </a:lnTo>
                  <a:lnTo>
                    <a:pt x="1188" y="1221"/>
                  </a:lnTo>
                  <a:lnTo>
                    <a:pt x="1196" y="1215"/>
                  </a:lnTo>
                  <a:lnTo>
                    <a:pt x="1202" y="1208"/>
                  </a:lnTo>
                  <a:lnTo>
                    <a:pt x="1209" y="1201"/>
                  </a:lnTo>
                  <a:lnTo>
                    <a:pt x="1214" y="1192"/>
                  </a:lnTo>
                  <a:lnTo>
                    <a:pt x="1218" y="1184"/>
                  </a:lnTo>
                  <a:lnTo>
                    <a:pt x="1222" y="1176"/>
                  </a:lnTo>
                  <a:lnTo>
                    <a:pt x="1225" y="1168"/>
                  </a:lnTo>
                  <a:lnTo>
                    <a:pt x="1227" y="1160"/>
                  </a:lnTo>
                  <a:lnTo>
                    <a:pt x="1234" y="1124"/>
                  </a:lnTo>
                  <a:lnTo>
                    <a:pt x="1243" y="1088"/>
                  </a:lnTo>
                  <a:lnTo>
                    <a:pt x="1248" y="1084"/>
                  </a:lnTo>
                  <a:lnTo>
                    <a:pt x="1254" y="1081"/>
                  </a:lnTo>
                  <a:lnTo>
                    <a:pt x="1259" y="1079"/>
                  </a:lnTo>
                  <a:lnTo>
                    <a:pt x="1264" y="1077"/>
                  </a:lnTo>
                  <a:lnTo>
                    <a:pt x="1276" y="1075"/>
                  </a:lnTo>
                  <a:lnTo>
                    <a:pt x="1288" y="1075"/>
                  </a:lnTo>
                  <a:lnTo>
                    <a:pt x="1300" y="1075"/>
                  </a:lnTo>
                  <a:lnTo>
                    <a:pt x="1312" y="1074"/>
                  </a:lnTo>
                  <a:lnTo>
                    <a:pt x="1317" y="1073"/>
                  </a:lnTo>
                  <a:lnTo>
                    <a:pt x="1323" y="1071"/>
                  </a:lnTo>
                  <a:lnTo>
                    <a:pt x="1328" y="1069"/>
                  </a:lnTo>
                  <a:lnTo>
                    <a:pt x="1332" y="1066"/>
                  </a:lnTo>
                  <a:lnTo>
                    <a:pt x="1340" y="1068"/>
                  </a:lnTo>
                  <a:lnTo>
                    <a:pt x="1348" y="1068"/>
                  </a:lnTo>
                  <a:lnTo>
                    <a:pt x="1355" y="1068"/>
                  </a:lnTo>
                  <a:lnTo>
                    <a:pt x="1361" y="1067"/>
                  </a:lnTo>
                  <a:lnTo>
                    <a:pt x="1373" y="1062"/>
                  </a:lnTo>
                  <a:lnTo>
                    <a:pt x="1384" y="1056"/>
                  </a:lnTo>
                  <a:lnTo>
                    <a:pt x="1395" y="1048"/>
                  </a:lnTo>
                  <a:lnTo>
                    <a:pt x="1406" y="1042"/>
                  </a:lnTo>
                  <a:lnTo>
                    <a:pt x="1412" y="1039"/>
                  </a:lnTo>
                  <a:lnTo>
                    <a:pt x="1418" y="1037"/>
                  </a:lnTo>
                  <a:lnTo>
                    <a:pt x="1424" y="1035"/>
                  </a:lnTo>
                  <a:lnTo>
                    <a:pt x="1431" y="1034"/>
                  </a:lnTo>
                  <a:lnTo>
                    <a:pt x="1439" y="1030"/>
                  </a:lnTo>
                  <a:lnTo>
                    <a:pt x="1446" y="1025"/>
                  </a:lnTo>
                  <a:lnTo>
                    <a:pt x="1452" y="1020"/>
                  </a:lnTo>
                  <a:lnTo>
                    <a:pt x="1458" y="1014"/>
                  </a:lnTo>
                  <a:lnTo>
                    <a:pt x="1468" y="1001"/>
                  </a:lnTo>
                  <a:lnTo>
                    <a:pt x="1476" y="988"/>
                  </a:lnTo>
                  <a:lnTo>
                    <a:pt x="1492" y="960"/>
                  </a:lnTo>
                  <a:lnTo>
                    <a:pt x="1508" y="932"/>
                  </a:lnTo>
                  <a:lnTo>
                    <a:pt x="1509" y="922"/>
                  </a:lnTo>
                  <a:lnTo>
                    <a:pt x="1509" y="912"/>
                  </a:lnTo>
                  <a:lnTo>
                    <a:pt x="1509" y="902"/>
                  </a:lnTo>
                  <a:lnTo>
                    <a:pt x="1508" y="893"/>
                  </a:lnTo>
                  <a:lnTo>
                    <a:pt x="1507" y="884"/>
                  </a:lnTo>
                  <a:lnTo>
                    <a:pt x="1505" y="875"/>
                  </a:lnTo>
                  <a:lnTo>
                    <a:pt x="1502" y="865"/>
                  </a:lnTo>
                  <a:lnTo>
                    <a:pt x="1499" y="856"/>
                  </a:lnTo>
                  <a:lnTo>
                    <a:pt x="1496" y="847"/>
                  </a:lnTo>
                  <a:lnTo>
                    <a:pt x="1492" y="839"/>
                  </a:lnTo>
                  <a:lnTo>
                    <a:pt x="1487" y="831"/>
                  </a:lnTo>
                  <a:lnTo>
                    <a:pt x="1482" y="821"/>
                  </a:lnTo>
                  <a:lnTo>
                    <a:pt x="1475" y="813"/>
                  </a:lnTo>
                  <a:lnTo>
                    <a:pt x="1469" y="806"/>
                  </a:lnTo>
                  <a:lnTo>
                    <a:pt x="1463" y="798"/>
                  </a:lnTo>
                  <a:lnTo>
                    <a:pt x="1456" y="791"/>
                  </a:lnTo>
                  <a:lnTo>
                    <a:pt x="1438" y="783"/>
                  </a:lnTo>
                  <a:lnTo>
                    <a:pt x="1417" y="774"/>
                  </a:lnTo>
                  <a:lnTo>
                    <a:pt x="1407" y="770"/>
                  </a:lnTo>
                  <a:lnTo>
                    <a:pt x="1396" y="767"/>
                  </a:lnTo>
                  <a:lnTo>
                    <a:pt x="1384" y="764"/>
                  </a:lnTo>
                  <a:lnTo>
                    <a:pt x="1374" y="762"/>
                  </a:lnTo>
                  <a:lnTo>
                    <a:pt x="1363" y="761"/>
                  </a:lnTo>
                  <a:lnTo>
                    <a:pt x="1352" y="761"/>
                  </a:lnTo>
                  <a:lnTo>
                    <a:pt x="1340" y="761"/>
                  </a:lnTo>
                  <a:lnTo>
                    <a:pt x="1329" y="763"/>
                  </a:lnTo>
                  <a:lnTo>
                    <a:pt x="1319" y="766"/>
                  </a:lnTo>
                  <a:lnTo>
                    <a:pt x="1309" y="770"/>
                  </a:lnTo>
                  <a:lnTo>
                    <a:pt x="1299" y="775"/>
                  </a:lnTo>
                  <a:lnTo>
                    <a:pt x="1289" y="784"/>
                  </a:lnTo>
                  <a:lnTo>
                    <a:pt x="1286" y="782"/>
                  </a:lnTo>
                  <a:lnTo>
                    <a:pt x="1283" y="781"/>
                  </a:lnTo>
                  <a:lnTo>
                    <a:pt x="1280" y="780"/>
                  </a:lnTo>
                  <a:lnTo>
                    <a:pt x="1277" y="780"/>
                  </a:lnTo>
                  <a:lnTo>
                    <a:pt x="1271" y="780"/>
                  </a:lnTo>
                  <a:lnTo>
                    <a:pt x="1265" y="781"/>
                  </a:lnTo>
                  <a:lnTo>
                    <a:pt x="1259" y="781"/>
                  </a:lnTo>
                  <a:lnTo>
                    <a:pt x="1254" y="780"/>
                  </a:lnTo>
                  <a:lnTo>
                    <a:pt x="1252" y="778"/>
                  </a:lnTo>
                  <a:lnTo>
                    <a:pt x="1249" y="775"/>
                  </a:lnTo>
                  <a:lnTo>
                    <a:pt x="1247" y="772"/>
                  </a:lnTo>
                  <a:lnTo>
                    <a:pt x="1246" y="768"/>
                  </a:lnTo>
                  <a:lnTo>
                    <a:pt x="1247" y="760"/>
                  </a:lnTo>
                  <a:lnTo>
                    <a:pt x="1247" y="752"/>
                  </a:lnTo>
                  <a:lnTo>
                    <a:pt x="1247" y="744"/>
                  </a:lnTo>
                  <a:lnTo>
                    <a:pt x="1246" y="737"/>
                  </a:lnTo>
                  <a:lnTo>
                    <a:pt x="1243" y="721"/>
                  </a:lnTo>
                  <a:lnTo>
                    <a:pt x="1238" y="708"/>
                  </a:lnTo>
                  <a:lnTo>
                    <a:pt x="1231" y="694"/>
                  </a:lnTo>
                  <a:lnTo>
                    <a:pt x="1223" y="681"/>
                  </a:lnTo>
                  <a:lnTo>
                    <a:pt x="1214" y="669"/>
                  </a:lnTo>
                  <a:lnTo>
                    <a:pt x="1203" y="658"/>
                  </a:lnTo>
                  <a:lnTo>
                    <a:pt x="1192" y="647"/>
                  </a:lnTo>
                  <a:lnTo>
                    <a:pt x="1180" y="636"/>
                  </a:lnTo>
                  <a:lnTo>
                    <a:pt x="1168" y="626"/>
                  </a:lnTo>
                  <a:lnTo>
                    <a:pt x="1154" y="617"/>
                  </a:lnTo>
                  <a:lnTo>
                    <a:pt x="1129" y="599"/>
                  </a:lnTo>
                  <a:lnTo>
                    <a:pt x="1104" y="582"/>
                  </a:lnTo>
                  <a:lnTo>
                    <a:pt x="1102" y="573"/>
                  </a:lnTo>
                  <a:lnTo>
                    <a:pt x="1101" y="565"/>
                  </a:lnTo>
                  <a:lnTo>
                    <a:pt x="1102" y="557"/>
                  </a:lnTo>
                  <a:lnTo>
                    <a:pt x="1104" y="550"/>
                  </a:lnTo>
                  <a:lnTo>
                    <a:pt x="1107" y="542"/>
                  </a:lnTo>
                  <a:lnTo>
                    <a:pt x="1111" y="536"/>
                  </a:lnTo>
                  <a:lnTo>
                    <a:pt x="1116" y="529"/>
                  </a:lnTo>
                  <a:lnTo>
                    <a:pt x="1122" y="523"/>
                  </a:lnTo>
                  <a:lnTo>
                    <a:pt x="1133" y="511"/>
                  </a:lnTo>
                  <a:lnTo>
                    <a:pt x="1145" y="498"/>
                  </a:lnTo>
                  <a:lnTo>
                    <a:pt x="1150" y="491"/>
                  </a:lnTo>
                  <a:lnTo>
                    <a:pt x="1155" y="485"/>
                  </a:lnTo>
                  <a:lnTo>
                    <a:pt x="1159" y="478"/>
                  </a:lnTo>
                  <a:lnTo>
                    <a:pt x="1164" y="471"/>
                  </a:lnTo>
                  <a:lnTo>
                    <a:pt x="1171" y="449"/>
                  </a:lnTo>
                  <a:lnTo>
                    <a:pt x="1178" y="429"/>
                  </a:lnTo>
                  <a:lnTo>
                    <a:pt x="1184" y="408"/>
                  </a:lnTo>
                  <a:lnTo>
                    <a:pt x="1189" y="387"/>
                  </a:lnTo>
                  <a:lnTo>
                    <a:pt x="1193" y="365"/>
                  </a:lnTo>
                  <a:lnTo>
                    <a:pt x="1196" y="343"/>
                  </a:lnTo>
                  <a:lnTo>
                    <a:pt x="1197" y="321"/>
                  </a:lnTo>
                  <a:lnTo>
                    <a:pt x="1197" y="298"/>
                  </a:lnTo>
                  <a:lnTo>
                    <a:pt x="1199" y="294"/>
                  </a:lnTo>
                  <a:lnTo>
                    <a:pt x="1201" y="291"/>
                  </a:lnTo>
                  <a:lnTo>
                    <a:pt x="1204" y="289"/>
                  </a:lnTo>
                  <a:lnTo>
                    <a:pt x="1208" y="286"/>
                  </a:lnTo>
                  <a:lnTo>
                    <a:pt x="1214" y="284"/>
                  </a:lnTo>
                  <a:lnTo>
                    <a:pt x="1221" y="282"/>
                  </a:lnTo>
                  <a:lnTo>
                    <a:pt x="1237" y="280"/>
                  </a:lnTo>
                  <a:lnTo>
                    <a:pt x="1253" y="279"/>
                  </a:lnTo>
                  <a:lnTo>
                    <a:pt x="1283" y="282"/>
                  </a:lnTo>
                  <a:lnTo>
                    <a:pt x="1314" y="284"/>
                  </a:lnTo>
                  <a:lnTo>
                    <a:pt x="1344" y="285"/>
                  </a:lnTo>
                  <a:lnTo>
                    <a:pt x="1374" y="286"/>
                  </a:lnTo>
                  <a:lnTo>
                    <a:pt x="1432" y="286"/>
                  </a:lnTo>
                  <a:lnTo>
                    <a:pt x="1491" y="284"/>
                  </a:lnTo>
                  <a:lnTo>
                    <a:pt x="1549" y="283"/>
                  </a:lnTo>
                  <a:lnTo>
                    <a:pt x="1607" y="281"/>
                  </a:lnTo>
                  <a:lnTo>
                    <a:pt x="1667" y="281"/>
                  </a:lnTo>
                  <a:lnTo>
                    <a:pt x="1727" y="283"/>
                  </a:lnTo>
                  <a:lnTo>
                    <a:pt x="1768" y="282"/>
                  </a:lnTo>
                  <a:lnTo>
                    <a:pt x="1809" y="281"/>
                  </a:lnTo>
                  <a:lnTo>
                    <a:pt x="1851" y="279"/>
                  </a:lnTo>
                  <a:lnTo>
                    <a:pt x="1890" y="277"/>
                  </a:lnTo>
                  <a:lnTo>
                    <a:pt x="1931" y="276"/>
                  </a:lnTo>
                  <a:lnTo>
                    <a:pt x="1972" y="276"/>
                  </a:lnTo>
                  <a:lnTo>
                    <a:pt x="2012" y="277"/>
                  </a:lnTo>
                  <a:lnTo>
                    <a:pt x="2053" y="279"/>
                  </a:lnTo>
                  <a:lnTo>
                    <a:pt x="2130" y="277"/>
                  </a:lnTo>
                  <a:lnTo>
                    <a:pt x="2207" y="276"/>
                  </a:lnTo>
                  <a:lnTo>
                    <a:pt x="2284" y="274"/>
                  </a:lnTo>
                  <a:lnTo>
                    <a:pt x="2361" y="273"/>
                  </a:lnTo>
                  <a:lnTo>
                    <a:pt x="2437" y="273"/>
                  </a:lnTo>
                  <a:lnTo>
                    <a:pt x="2514" y="272"/>
                  </a:lnTo>
                  <a:lnTo>
                    <a:pt x="2591" y="271"/>
                  </a:lnTo>
                  <a:lnTo>
                    <a:pt x="2667" y="271"/>
                  </a:lnTo>
                  <a:lnTo>
                    <a:pt x="2744" y="270"/>
                  </a:lnTo>
                  <a:lnTo>
                    <a:pt x="2821" y="270"/>
                  </a:lnTo>
                  <a:lnTo>
                    <a:pt x="2897" y="269"/>
                  </a:lnTo>
                  <a:lnTo>
                    <a:pt x="2974" y="269"/>
                  </a:lnTo>
                  <a:lnTo>
                    <a:pt x="3052" y="268"/>
                  </a:lnTo>
                  <a:lnTo>
                    <a:pt x="3128" y="266"/>
                  </a:lnTo>
                  <a:lnTo>
                    <a:pt x="3206" y="265"/>
                  </a:lnTo>
                  <a:lnTo>
                    <a:pt x="3284" y="264"/>
                  </a:lnTo>
                  <a:lnTo>
                    <a:pt x="3333" y="261"/>
                  </a:lnTo>
                  <a:lnTo>
                    <a:pt x="3381" y="260"/>
                  </a:lnTo>
                  <a:lnTo>
                    <a:pt x="3430" y="260"/>
                  </a:lnTo>
                  <a:lnTo>
                    <a:pt x="3479" y="261"/>
                  </a:lnTo>
                  <a:lnTo>
                    <a:pt x="3528" y="262"/>
                  </a:lnTo>
                  <a:lnTo>
                    <a:pt x="3577" y="262"/>
                  </a:lnTo>
                  <a:lnTo>
                    <a:pt x="3603" y="261"/>
                  </a:lnTo>
                  <a:lnTo>
                    <a:pt x="3627" y="260"/>
                  </a:lnTo>
                  <a:lnTo>
                    <a:pt x="3653" y="258"/>
                  </a:lnTo>
                  <a:lnTo>
                    <a:pt x="3678" y="256"/>
                  </a:lnTo>
                  <a:lnTo>
                    <a:pt x="3689" y="258"/>
                  </a:lnTo>
                  <a:lnTo>
                    <a:pt x="3699" y="259"/>
                  </a:lnTo>
                  <a:lnTo>
                    <a:pt x="3709" y="260"/>
                  </a:lnTo>
                  <a:lnTo>
                    <a:pt x="3720" y="260"/>
                  </a:lnTo>
                  <a:lnTo>
                    <a:pt x="3742" y="260"/>
                  </a:lnTo>
                  <a:lnTo>
                    <a:pt x="3763" y="259"/>
                  </a:lnTo>
                  <a:lnTo>
                    <a:pt x="3785" y="257"/>
                  </a:lnTo>
                  <a:lnTo>
                    <a:pt x="3806" y="255"/>
                  </a:lnTo>
                  <a:lnTo>
                    <a:pt x="3829" y="254"/>
                  </a:lnTo>
                  <a:lnTo>
                    <a:pt x="3850" y="254"/>
                  </a:lnTo>
                  <a:lnTo>
                    <a:pt x="3948" y="254"/>
                  </a:lnTo>
                  <a:lnTo>
                    <a:pt x="4145" y="254"/>
                  </a:lnTo>
                  <a:lnTo>
                    <a:pt x="4428" y="254"/>
                  </a:lnTo>
                  <a:lnTo>
                    <a:pt x="4781" y="254"/>
                  </a:lnTo>
                  <a:lnTo>
                    <a:pt x="5191" y="253"/>
                  </a:lnTo>
                  <a:lnTo>
                    <a:pt x="5643" y="253"/>
                  </a:lnTo>
                  <a:lnTo>
                    <a:pt x="6125" y="252"/>
                  </a:lnTo>
                  <a:lnTo>
                    <a:pt x="6619" y="251"/>
                  </a:lnTo>
                  <a:lnTo>
                    <a:pt x="7114" y="251"/>
                  </a:lnTo>
                  <a:lnTo>
                    <a:pt x="7596" y="250"/>
                  </a:lnTo>
                  <a:lnTo>
                    <a:pt x="8048" y="249"/>
                  </a:lnTo>
                  <a:lnTo>
                    <a:pt x="8459" y="249"/>
                  </a:lnTo>
                  <a:lnTo>
                    <a:pt x="8813" y="248"/>
                  </a:lnTo>
                  <a:lnTo>
                    <a:pt x="9096" y="247"/>
                  </a:lnTo>
                  <a:lnTo>
                    <a:pt x="9296" y="247"/>
                  </a:lnTo>
                  <a:lnTo>
                    <a:pt x="9395" y="246"/>
                  </a:lnTo>
                  <a:lnTo>
                    <a:pt x="9434" y="247"/>
                  </a:lnTo>
                  <a:lnTo>
                    <a:pt x="9474" y="247"/>
                  </a:lnTo>
                  <a:lnTo>
                    <a:pt x="9515" y="246"/>
                  </a:lnTo>
                  <a:lnTo>
                    <a:pt x="9556" y="245"/>
                  </a:lnTo>
                  <a:lnTo>
                    <a:pt x="9597" y="243"/>
                  </a:lnTo>
                  <a:lnTo>
                    <a:pt x="9638" y="243"/>
                  </a:lnTo>
                  <a:lnTo>
                    <a:pt x="9677" y="243"/>
                  </a:lnTo>
                  <a:lnTo>
                    <a:pt x="9715" y="245"/>
                  </a:lnTo>
                  <a:lnTo>
                    <a:pt x="9735" y="244"/>
                  </a:lnTo>
                  <a:lnTo>
                    <a:pt x="9754" y="243"/>
                  </a:lnTo>
                  <a:lnTo>
                    <a:pt x="9772" y="243"/>
                  </a:lnTo>
                  <a:lnTo>
                    <a:pt x="9792" y="242"/>
                  </a:lnTo>
                  <a:lnTo>
                    <a:pt x="9800" y="251"/>
                  </a:lnTo>
                  <a:lnTo>
                    <a:pt x="9806" y="261"/>
                  </a:lnTo>
                  <a:lnTo>
                    <a:pt x="9811" y="274"/>
                  </a:lnTo>
                  <a:lnTo>
                    <a:pt x="9815" y="286"/>
                  </a:lnTo>
                  <a:lnTo>
                    <a:pt x="9822" y="310"/>
                  </a:lnTo>
                  <a:lnTo>
                    <a:pt x="9829" y="336"/>
                  </a:lnTo>
                  <a:lnTo>
                    <a:pt x="9832" y="350"/>
                  </a:lnTo>
                  <a:lnTo>
                    <a:pt x="9836" y="364"/>
                  </a:lnTo>
                  <a:lnTo>
                    <a:pt x="9841" y="377"/>
                  </a:lnTo>
                  <a:lnTo>
                    <a:pt x="9847" y="389"/>
                  </a:lnTo>
                  <a:lnTo>
                    <a:pt x="9860" y="415"/>
                  </a:lnTo>
                  <a:lnTo>
                    <a:pt x="9874" y="439"/>
                  </a:lnTo>
                  <a:lnTo>
                    <a:pt x="9890" y="464"/>
                  </a:lnTo>
                  <a:lnTo>
                    <a:pt x="9905" y="487"/>
                  </a:lnTo>
                  <a:lnTo>
                    <a:pt x="9921" y="511"/>
                  </a:lnTo>
                  <a:lnTo>
                    <a:pt x="9937" y="535"/>
                  </a:lnTo>
                  <a:lnTo>
                    <a:pt x="9945" y="539"/>
                  </a:lnTo>
                  <a:lnTo>
                    <a:pt x="9953" y="543"/>
                  </a:lnTo>
                  <a:lnTo>
                    <a:pt x="9957" y="547"/>
                  </a:lnTo>
                  <a:lnTo>
                    <a:pt x="9959" y="550"/>
                  </a:lnTo>
                  <a:lnTo>
                    <a:pt x="9960" y="555"/>
                  </a:lnTo>
                  <a:lnTo>
                    <a:pt x="9958" y="560"/>
                  </a:lnTo>
                  <a:lnTo>
                    <a:pt x="9957" y="566"/>
                  </a:lnTo>
                  <a:lnTo>
                    <a:pt x="9955" y="571"/>
                  </a:lnTo>
                  <a:lnTo>
                    <a:pt x="9952" y="575"/>
                  </a:lnTo>
                  <a:lnTo>
                    <a:pt x="9948" y="577"/>
                  </a:lnTo>
                  <a:lnTo>
                    <a:pt x="9944" y="578"/>
                  </a:lnTo>
                  <a:lnTo>
                    <a:pt x="9940" y="579"/>
                  </a:lnTo>
                  <a:lnTo>
                    <a:pt x="9934" y="579"/>
                  </a:lnTo>
                  <a:lnTo>
                    <a:pt x="9929" y="578"/>
                  </a:lnTo>
                  <a:lnTo>
                    <a:pt x="9919" y="576"/>
                  </a:lnTo>
                  <a:lnTo>
                    <a:pt x="9908" y="573"/>
                  </a:lnTo>
                  <a:lnTo>
                    <a:pt x="9903" y="573"/>
                  </a:lnTo>
                  <a:lnTo>
                    <a:pt x="9898" y="573"/>
                  </a:lnTo>
                  <a:lnTo>
                    <a:pt x="9893" y="574"/>
                  </a:lnTo>
                  <a:lnTo>
                    <a:pt x="9887" y="576"/>
                  </a:lnTo>
                  <a:lnTo>
                    <a:pt x="9877" y="580"/>
                  </a:lnTo>
                  <a:lnTo>
                    <a:pt x="9868" y="585"/>
                  </a:lnTo>
                  <a:lnTo>
                    <a:pt x="9859" y="592"/>
                  </a:lnTo>
                  <a:lnTo>
                    <a:pt x="9852" y="598"/>
                  </a:lnTo>
                  <a:lnTo>
                    <a:pt x="9844" y="605"/>
                  </a:lnTo>
                  <a:lnTo>
                    <a:pt x="9837" y="613"/>
                  </a:lnTo>
                  <a:lnTo>
                    <a:pt x="9831" y="621"/>
                  </a:lnTo>
                  <a:lnTo>
                    <a:pt x="9825" y="629"/>
                  </a:lnTo>
                  <a:lnTo>
                    <a:pt x="9820" y="639"/>
                  </a:lnTo>
                  <a:lnTo>
                    <a:pt x="9816" y="648"/>
                  </a:lnTo>
                  <a:lnTo>
                    <a:pt x="9813" y="657"/>
                  </a:lnTo>
                  <a:lnTo>
                    <a:pt x="9810" y="667"/>
                  </a:lnTo>
                  <a:lnTo>
                    <a:pt x="9808" y="676"/>
                  </a:lnTo>
                  <a:lnTo>
                    <a:pt x="9806" y="687"/>
                  </a:lnTo>
                  <a:lnTo>
                    <a:pt x="9805" y="696"/>
                  </a:lnTo>
                  <a:lnTo>
                    <a:pt x="9805" y="706"/>
                  </a:lnTo>
                  <a:lnTo>
                    <a:pt x="9807" y="711"/>
                  </a:lnTo>
                  <a:lnTo>
                    <a:pt x="9808" y="718"/>
                  </a:lnTo>
                  <a:lnTo>
                    <a:pt x="9807" y="721"/>
                  </a:lnTo>
                  <a:lnTo>
                    <a:pt x="9806" y="723"/>
                  </a:lnTo>
                  <a:lnTo>
                    <a:pt x="9805" y="726"/>
                  </a:lnTo>
                  <a:lnTo>
                    <a:pt x="9802" y="727"/>
                  </a:lnTo>
                  <a:lnTo>
                    <a:pt x="9798" y="729"/>
                  </a:lnTo>
                  <a:lnTo>
                    <a:pt x="9793" y="729"/>
                  </a:lnTo>
                  <a:lnTo>
                    <a:pt x="9790" y="729"/>
                  </a:lnTo>
                  <a:lnTo>
                    <a:pt x="9786" y="729"/>
                  </a:lnTo>
                  <a:lnTo>
                    <a:pt x="9780" y="726"/>
                  </a:lnTo>
                  <a:lnTo>
                    <a:pt x="9774" y="723"/>
                  </a:lnTo>
                  <a:lnTo>
                    <a:pt x="9768" y="718"/>
                  </a:lnTo>
                  <a:lnTo>
                    <a:pt x="9762" y="714"/>
                  </a:lnTo>
                  <a:lnTo>
                    <a:pt x="9756" y="710"/>
                  </a:lnTo>
                  <a:lnTo>
                    <a:pt x="9749" y="707"/>
                  </a:lnTo>
                  <a:lnTo>
                    <a:pt x="9737" y="706"/>
                  </a:lnTo>
                  <a:lnTo>
                    <a:pt x="9726" y="706"/>
                  </a:lnTo>
                  <a:lnTo>
                    <a:pt x="9715" y="707"/>
                  </a:lnTo>
                  <a:lnTo>
                    <a:pt x="9703" y="708"/>
                  </a:lnTo>
                  <a:lnTo>
                    <a:pt x="9693" y="711"/>
                  </a:lnTo>
                  <a:lnTo>
                    <a:pt x="9682" y="713"/>
                  </a:lnTo>
                  <a:lnTo>
                    <a:pt x="9672" y="717"/>
                  </a:lnTo>
                  <a:lnTo>
                    <a:pt x="9663" y="721"/>
                  </a:lnTo>
                  <a:lnTo>
                    <a:pt x="9652" y="726"/>
                  </a:lnTo>
                  <a:lnTo>
                    <a:pt x="9643" y="733"/>
                  </a:lnTo>
                  <a:lnTo>
                    <a:pt x="9634" y="739"/>
                  </a:lnTo>
                  <a:lnTo>
                    <a:pt x="9626" y="746"/>
                  </a:lnTo>
                  <a:lnTo>
                    <a:pt x="9619" y="754"/>
                  </a:lnTo>
                  <a:lnTo>
                    <a:pt x="9611" y="763"/>
                  </a:lnTo>
                  <a:lnTo>
                    <a:pt x="9604" y="772"/>
                  </a:lnTo>
                  <a:lnTo>
                    <a:pt x="9598" y="783"/>
                  </a:lnTo>
                  <a:lnTo>
                    <a:pt x="9594" y="803"/>
                  </a:lnTo>
                  <a:lnTo>
                    <a:pt x="9591" y="824"/>
                  </a:lnTo>
                  <a:lnTo>
                    <a:pt x="9590" y="843"/>
                  </a:lnTo>
                  <a:lnTo>
                    <a:pt x="9591" y="863"/>
                  </a:lnTo>
                  <a:lnTo>
                    <a:pt x="9593" y="883"/>
                  </a:lnTo>
                  <a:lnTo>
                    <a:pt x="9596" y="902"/>
                  </a:lnTo>
                  <a:lnTo>
                    <a:pt x="9599" y="911"/>
                  </a:lnTo>
                  <a:lnTo>
                    <a:pt x="9602" y="921"/>
                  </a:lnTo>
                  <a:lnTo>
                    <a:pt x="9606" y="930"/>
                  </a:lnTo>
                  <a:lnTo>
                    <a:pt x="9610" y="939"/>
                  </a:lnTo>
                  <a:lnTo>
                    <a:pt x="9618" y="950"/>
                  </a:lnTo>
                  <a:lnTo>
                    <a:pt x="9626" y="960"/>
                  </a:lnTo>
                  <a:lnTo>
                    <a:pt x="9635" y="969"/>
                  </a:lnTo>
                  <a:lnTo>
                    <a:pt x="9644" y="975"/>
                  </a:lnTo>
                  <a:lnTo>
                    <a:pt x="9655" y="979"/>
                  </a:lnTo>
                  <a:lnTo>
                    <a:pt x="9667" y="983"/>
                  </a:lnTo>
                  <a:lnTo>
                    <a:pt x="9678" y="985"/>
                  </a:lnTo>
                  <a:lnTo>
                    <a:pt x="9690" y="986"/>
                  </a:lnTo>
                  <a:lnTo>
                    <a:pt x="9702" y="987"/>
                  </a:lnTo>
                  <a:lnTo>
                    <a:pt x="9715" y="986"/>
                  </a:lnTo>
                  <a:lnTo>
                    <a:pt x="9728" y="986"/>
                  </a:lnTo>
                  <a:lnTo>
                    <a:pt x="9740" y="985"/>
                  </a:lnTo>
                  <a:lnTo>
                    <a:pt x="9764" y="982"/>
                  </a:lnTo>
                  <a:lnTo>
                    <a:pt x="9786" y="980"/>
                  </a:lnTo>
                  <a:lnTo>
                    <a:pt x="9790" y="983"/>
                  </a:lnTo>
                  <a:lnTo>
                    <a:pt x="9793" y="987"/>
                  </a:lnTo>
                  <a:lnTo>
                    <a:pt x="9795" y="991"/>
                  </a:lnTo>
                  <a:lnTo>
                    <a:pt x="9796" y="995"/>
                  </a:lnTo>
                  <a:lnTo>
                    <a:pt x="9798" y="1004"/>
                  </a:lnTo>
                  <a:lnTo>
                    <a:pt x="9798" y="1015"/>
                  </a:lnTo>
                  <a:lnTo>
                    <a:pt x="9796" y="1026"/>
                  </a:lnTo>
                  <a:lnTo>
                    <a:pt x="9795" y="1037"/>
                  </a:lnTo>
                  <a:lnTo>
                    <a:pt x="9796" y="1042"/>
                  </a:lnTo>
                  <a:lnTo>
                    <a:pt x="9798" y="1047"/>
                  </a:lnTo>
                  <a:lnTo>
                    <a:pt x="9799" y="1052"/>
                  </a:lnTo>
                  <a:lnTo>
                    <a:pt x="9802" y="1057"/>
                  </a:lnTo>
                  <a:lnTo>
                    <a:pt x="9808" y="1067"/>
                  </a:lnTo>
                  <a:lnTo>
                    <a:pt x="9814" y="1076"/>
                  </a:lnTo>
                  <a:lnTo>
                    <a:pt x="9821" y="1085"/>
                  </a:lnTo>
                  <a:lnTo>
                    <a:pt x="9828" y="1094"/>
                  </a:lnTo>
                  <a:lnTo>
                    <a:pt x="9836" y="1102"/>
                  </a:lnTo>
                  <a:lnTo>
                    <a:pt x="9845" y="1109"/>
                  </a:lnTo>
                  <a:lnTo>
                    <a:pt x="9854" y="1116"/>
                  </a:lnTo>
                  <a:lnTo>
                    <a:pt x="9863" y="1122"/>
                  </a:lnTo>
                  <a:lnTo>
                    <a:pt x="9873" y="1127"/>
                  </a:lnTo>
                  <a:lnTo>
                    <a:pt x="9882" y="1131"/>
                  </a:lnTo>
                  <a:lnTo>
                    <a:pt x="9894" y="1135"/>
                  </a:lnTo>
                  <a:lnTo>
                    <a:pt x="9905" y="1138"/>
                  </a:lnTo>
                  <a:lnTo>
                    <a:pt x="9916" y="1141"/>
                  </a:lnTo>
                  <a:lnTo>
                    <a:pt x="9927" y="1143"/>
                  </a:lnTo>
                  <a:lnTo>
                    <a:pt x="9940" y="1144"/>
                  </a:lnTo>
                  <a:lnTo>
                    <a:pt x="9952" y="1144"/>
                  </a:lnTo>
                  <a:lnTo>
                    <a:pt x="9957" y="1151"/>
                  </a:lnTo>
                  <a:lnTo>
                    <a:pt x="9960" y="1157"/>
                  </a:lnTo>
                  <a:lnTo>
                    <a:pt x="9961" y="1162"/>
                  </a:lnTo>
                  <a:lnTo>
                    <a:pt x="9961" y="1167"/>
                  </a:lnTo>
                  <a:lnTo>
                    <a:pt x="9959" y="1172"/>
                  </a:lnTo>
                  <a:lnTo>
                    <a:pt x="9955" y="1177"/>
                  </a:lnTo>
                  <a:lnTo>
                    <a:pt x="9951" y="1182"/>
                  </a:lnTo>
                  <a:lnTo>
                    <a:pt x="9946" y="1187"/>
                  </a:lnTo>
                  <a:lnTo>
                    <a:pt x="9936" y="1198"/>
                  </a:lnTo>
                  <a:lnTo>
                    <a:pt x="9924" y="1208"/>
                  </a:lnTo>
                  <a:lnTo>
                    <a:pt x="9920" y="1213"/>
                  </a:lnTo>
                  <a:lnTo>
                    <a:pt x="9916" y="1219"/>
                  </a:lnTo>
                  <a:lnTo>
                    <a:pt x="9913" y="1225"/>
                  </a:lnTo>
                  <a:lnTo>
                    <a:pt x="9912" y="1231"/>
                  </a:lnTo>
                  <a:close/>
                  <a:moveTo>
                    <a:pt x="9860" y="564"/>
                  </a:moveTo>
                  <a:lnTo>
                    <a:pt x="9847" y="576"/>
                  </a:lnTo>
                  <a:lnTo>
                    <a:pt x="9834" y="587"/>
                  </a:lnTo>
                  <a:lnTo>
                    <a:pt x="9823" y="601"/>
                  </a:lnTo>
                  <a:lnTo>
                    <a:pt x="9813" y="614"/>
                  </a:lnTo>
                  <a:lnTo>
                    <a:pt x="9804" y="628"/>
                  </a:lnTo>
                  <a:lnTo>
                    <a:pt x="9796" y="643"/>
                  </a:lnTo>
                  <a:lnTo>
                    <a:pt x="9790" y="659"/>
                  </a:lnTo>
                  <a:lnTo>
                    <a:pt x="9786" y="675"/>
                  </a:lnTo>
                  <a:lnTo>
                    <a:pt x="9782" y="680"/>
                  </a:lnTo>
                  <a:lnTo>
                    <a:pt x="9777" y="683"/>
                  </a:lnTo>
                  <a:lnTo>
                    <a:pt x="9772" y="686"/>
                  </a:lnTo>
                  <a:lnTo>
                    <a:pt x="9767" y="688"/>
                  </a:lnTo>
                  <a:lnTo>
                    <a:pt x="9762" y="688"/>
                  </a:lnTo>
                  <a:lnTo>
                    <a:pt x="9756" y="688"/>
                  </a:lnTo>
                  <a:lnTo>
                    <a:pt x="9749" y="688"/>
                  </a:lnTo>
                  <a:lnTo>
                    <a:pt x="9743" y="687"/>
                  </a:lnTo>
                  <a:lnTo>
                    <a:pt x="9731" y="683"/>
                  </a:lnTo>
                  <a:lnTo>
                    <a:pt x="9719" y="680"/>
                  </a:lnTo>
                  <a:lnTo>
                    <a:pt x="9708" y="677"/>
                  </a:lnTo>
                  <a:lnTo>
                    <a:pt x="9696" y="676"/>
                  </a:lnTo>
                  <a:lnTo>
                    <a:pt x="9685" y="679"/>
                  </a:lnTo>
                  <a:lnTo>
                    <a:pt x="9675" y="682"/>
                  </a:lnTo>
                  <a:lnTo>
                    <a:pt x="9664" y="688"/>
                  </a:lnTo>
                  <a:lnTo>
                    <a:pt x="9654" y="693"/>
                  </a:lnTo>
                  <a:lnTo>
                    <a:pt x="9644" y="698"/>
                  </a:lnTo>
                  <a:lnTo>
                    <a:pt x="9635" y="704"/>
                  </a:lnTo>
                  <a:lnTo>
                    <a:pt x="9627" y="711"/>
                  </a:lnTo>
                  <a:lnTo>
                    <a:pt x="9619" y="718"/>
                  </a:lnTo>
                  <a:lnTo>
                    <a:pt x="9610" y="726"/>
                  </a:lnTo>
                  <a:lnTo>
                    <a:pt x="9603" y="735"/>
                  </a:lnTo>
                  <a:lnTo>
                    <a:pt x="9597" y="743"/>
                  </a:lnTo>
                  <a:lnTo>
                    <a:pt x="9591" y="752"/>
                  </a:lnTo>
                  <a:lnTo>
                    <a:pt x="9585" y="761"/>
                  </a:lnTo>
                  <a:lnTo>
                    <a:pt x="9580" y="771"/>
                  </a:lnTo>
                  <a:lnTo>
                    <a:pt x="9575" y="782"/>
                  </a:lnTo>
                  <a:lnTo>
                    <a:pt x="9571" y="792"/>
                  </a:lnTo>
                  <a:lnTo>
                    <a:pt x="9566" y="805"/>
                  </a:lnTo>
                  <a:lnTo>
                    <a:pt x="9562" y="818"/>
                  </a:lnTo>
                  <a:lnTo>
                    <a:pt x="9559" y="834"/>
                  </a:lnTo>
                  <a:lnTo>
                    <a:pt x="9557" y="848"/>
                  </a:lnTo>
                  <a:lnTo>
                    <a:pt x="9556" y="863"/>
                  </a:lnTo>
                  <a:lnTo>
                    <a:pt x="9557" y="879"/>
                  </a:lnTo>
                  <a:lnTo>
                    <a:pt x="9559" y="894"/>
                  </a:lnTo>
                  <a:lnTo>
                    <a:pt x="9564" y="909"/>
                  </a:lnTo>
                  <a:lnTo>
                    <a:pt x="9568" y="918"/>
                  </a:lnTo>
                  <a:lnTo>
                    <a:pt x="9571" y="926"/>
                  </a:lnTo>
                  <a:lnTo>
                    <a:pt x="9575" y="933"/>
                  </a:lnTo>
                  <a:lnTo>
                    <a:pt x="9580" y="940"/>
                  </a:lnTo>
                  <a:lnTo>
                    <a:pt x="9585" y="947"/>
                  </a:lnTo>
                  <a:lnTo>
                    <a:pt x="9591" y="953"/>
                  </a:lnTo>
                  <a:lnTo>
                    <a:pt x="9598" y="960"/>
                  </a:lnTo>
                  <a:lnTo>
                    <a:pt x="9604" y="967"/>
                  </a:lnTo>
                  <a:lnTo>
                    <a:pt x="9635" y="988"/>
                  </a:lnTo>
                  <a:lnTo>
                    <a:pt x="9666" y="1010"/>
                  </a:lnTo>
                  <a:lnTo>
                    <a:pt x="9762" y="1012"/>
                  </a:lnTo>
                  <a:lnTo>
                    <a:pt x="9767" y="1027"/>
                  </a:lnTo>
                  <a:lnTo>
                    <a:pt x="9771" y="1043"/>
                  </a:lnTo>
                  <a:lnTo>
                    <a:pt x="9773" y="1051"/>
                  </a:lnTo>
                  <a:lnTo>
                    <a:pt x="9776" y="1060"/>
                  </a:lnTo>
                  <a:lnTo>
                    <a:pt x="9779" y="1068"/>
                  </a:lnTo>
                  <a:lnTo>
                    <a:pt x="9783" y="1076"/>
                  </a:lnTo>
                  <a:lnTo>
                    <a:pt x="9793" y="1091"/>
                  </a:lnTo>
                  <a:lnTo>
                    <a:pt x="9805" y="1107"/>
                  </a:lnTo>
                  <a:lnTo>
                    <a:pt x="9811" y="1114"/>
                  </a:lnTo>
                  <a:lnTo>
                    <a:pt x="9818" y="1121"/>
                  </a:lnTo>
                  <a:lnTo>
                    <a:pt x="9825" y="1127"/>
                  </a:lnTo>
                  <a:lnTo>
                    <a:pt x="9832" y="1133"/>
                  </a:lnTo>
                  <a:lnTo>
                    <a:pt x="9840" y="1138"/>
                  </a:lnTo>
                  <a:lnTo>
                    <a:pt x="9849" y="1143"/>
                  </a:lnTo>
                  <a:lnTo>
                    <a:pt x="9857" y="1149"/>
                  </a:lnTo>
                  <a:lnTo>
                    <a:pt x="9866" y="1152"/>
                  </a:lnTo>
                  <a:lnTo>
                    <a:pt x="9874" y="1156"/>
                  </a:lnTo>
                  <a:lnTo>
                    <a:pt x="9883" y="1158"/>
                  </a:lnTo>
                  <a:lnTo>
                    <a:pt x="9894" y="1160"/>
                  </a:lnTo>
                  <a:lnTo>
                    <a:pt x="9903" y="1161"/>
                  </a:lnTo>
                  <a:lnTo>
                    <a:pt x="9906" y="1166"/>
                  </a:lnTo>
                  <a:lnTo>
                    <a:pt x="9907" y="1171"/>
                  </a:lnTo>
                  <a:lnTo>
                    <a:pt x="9908" y="1177"/>
                  </a:lnTo>
                  <a:lnTo>
                    <a:pt x="9907" y="1182"/>
                  </a:lnTo>
                  <a:lnTo>
                    <a:pt x="9905" y="1187"/>
                  </a:lnTo>
                  <a:lnTo>
                    <a:pt x="9903" y="1191"/>
                  </a:lnTo>
                  <a:lnTo>
                    <a:pt x="9901" y="1197"/>
                  </a:lnTo>
                  <a:lnTo>
                    <a:pt x="9897" y="1202"/>
                  </a:lnTo>
                  <a:lnTo>
                    <a:pt x="9891" y="1211"/>
                  </a:lnTo>
                  <a:lnTo>
                    <a:pt x="9883" y="1221"/>
                  </a:lnTo>
                  <a:lnTo>
                    <a:pt x="9880" y="1225"/>
                  </a:lnTo>
                  <a:lnTo>
                    <a:pt x="9878" y="1230"/>
                  </a:lnTo>
                  <a:lnTo>
                    <a:pt x="9876" y="1235"/>
                  </a:lnTo>
                  <a:lnTo>
                    <a:pt x="9875" y="1241"/>
                  </a:lnTo>
                  <a:lnTo>
                    <a:pt x="9866" y="1262"/>
                  </a:lnTo>
                  <a:lnTo>
                    <a:pt x="9858" y="1283"/>
                  </a:lnTo>
                  <a:lnTo>
                    <a:pt x="9852" y="1305"/>
                  </a:lnTo>
                  <a:lnTo>
                    <a:pt x="9846" y="1327"/>
                  </a:lnTo>
                  <a:lnTo>
                    <a:pt x="9840" y="1350"/>
                  </a:lnTo>
                  <a:lnTo>
                    <a:pt x="9835" y="1372"/>
                  </a:lnTo>
                  <a:lnTo>
                    <a:pt x="9829" y="1395"/>
                  </a:lnTo>
                  <a:lnTo>
                    <a:pt x="9823" y="1416"/>
                  </a:lnTo>
                  <a:lnTo>
                    <a:pt x="9815" y="1420"/>
                  </a:lnTo>
                  <a:lnTo>
                    <a:pt x="9806" y="1423"/>
                  </a:lnTo>
                  <a:lnTo>
                    <a:pt x="9796" y="1426"/>
                  </a:lnTo>
                  <a:lnTo>
                    <a:pt x="9786" y="1428"/>
                  </a:lnTo>
                  <a:lnTo>
                    <a:pt x="9765" y="1430"/>
                  </a:lnTo>
                  <a:lnTo>
                    <a:pt x="9743" y="1430"/>
                  </a:lnTo>
                  <a:lnTo>
                    <a:pt x="9720" y="1430"/>
                  </a:lnTo>
                  <a:lnTo>
                    <a:pt x="9697" y="1429"/>
                  </a:lnTo>
                  <a:lnTo>
                    <a:pt x="9675" y="1430"/>
                  </a:lnTo>
                  <a:lnTo>
                    <a:pt x="9653" y="1431"/>
                  </a:lnTo>
                  <a:lnTo>
                    <a:pt x="9592" y="1430"/>
                  </a:lnTo>
                  <a:lnTo>
                    <a:pt x="9532" y="1431"/>
                  </a:lnTo>
                  <a:lnTo>
                    <a:pt x="9470" y="1431"/>
                  </a:lnTo>
                  <a:lnTo>
                    <a:pt x="9409" y="1432"/>
                  </a:lnTo>
                  <a:lnTo>
                    <a:pt x="9349" y="1433"/>
                  </a:lnTo>
                  <a:lnTo>
                    <a:pt x="9287" y="1433"/>
                  </a:lnTo>
                  <a:lnTo>
                    <a:pt x="9227" y="1433"/>
                  </a:lnTo>
                  <a:lnTo>
                    <a:pt x="9168" y="1431"/>
                  </a:lnTo>
                  <a:lnTo>
                    <a:pt x="9164" y="1433"/>
                  </a:lnTo>
                  <a:lnTo>
                    <a:pt x="9161" y="1434"/>
                  </a:lnTo>
                  <a:lnTo>
                    <a:pt x="9157" y="1435"/>
                  </a:lnTo>
                  <a:lnTo>
                    <a:pt x="9153" y="1436"/>
                  </a:lnTo>
                  <a:lnTo>
                    <a:pt x="9150" y="1435"/>
                  </a:lnTo>
                  <a:lnTo>
                    <a:pt x="9147" y="1435"/>
                  </a:lnTo>
                  <a:lnTo>
                    <a:pt x="9145" y="1433"/>
                  </a:lnTo>
                  <a:lnTo>
                    <a:pt x="9142" y="1431"/>
                  </a:lnTo>
                  <a:lnTo>
                    <a:pt x="2998" y="1449"/>
                  </a:lnTo>
                  <a:lnTo>
                    <a:pt x="2906" y="1450"/>
                  </a:lnTo>
                  <a:lnTo>
                    <a:pt x="2813" y="1450"/>
                  </a:lnTo>
                  <a:lnTo>
                    <a:pt x="2723" y="1451"/>
                  </a:lnTo>
                  <a:lnTo>
                    <a:pt x="2632" y="1451"/>
                  </a:lnTo>
                  <a:lnTo>
                    <a:pt x="2542" y="1452"/>
                  </a:lnTo>
                  <a:lnTo>
                    <a:pt x="2451" y="1453"/>
                  </a:lnTo>
                  <a:lnTo>
                    <a:pt x="2361" y="1453"/>
                  </a:lnTo>
                  <a:lnTo>
                    <a:pt x="2270" y="1454"/>
                  </a:lnTo>
                  <a:lnTo>
                    <a:pt x="2180" y="1455"/>
                  </a:lnTo>
                  <a:lnTo>
                    <a:pt x="2090" y="1456"/>
                  </a:lnTo>
                  <a:lnTo>
                    <a:pt x="2000" y="1457"/>
                  </a:lnTo>
                  <a:lnTo>
                    <a:pt x="1909" y="1458"/>
                  </a:lnTo>
                  <a:lnTo>
                    <a:pt x="1819" y="1459"/>
                  </a:lnTo>
                  <a:lnTo>
                    <a:pt x="1728" y="1460"/>
                  </a:lnTo>
                  <a:lnTo>
                    <a:pt x="1637" y="1462"/>
                  </a:lnTo>
                  <a:lnTo>
                    <a:pt x="1545" y="1463"/>
                  </a:lnTo>
                  <a:lnTo>
                    <a:pt x="1508" y="1464"/>
                  </a:lnTo>
                  <a:lnTo>
                    <a:pt x="1470" y="1463"/>
                  </a:lnTo>
                  <a:lnTo>
                    <a:pt x="1432" y="1462"/>
                  </a:lnTo>
                  <a:lnTo>
                    <a:pt x="1394" y="1461"/>
                  </a:lnTo>
                  <a:lnTo>
                    <a:pt x="1356" y="1459"/>
                  </a:lnTo>
                  <a:lnTo>
                    <a:pt x="1318" y="1459"/>
                  </a:lnTo>
                  <a:lnTo>
                    <a:pt x="1280" y="1459"/>
                  </a:lnTo>
                  <a:lnTo>
                    <a:pt x="1243" y="1461"/>
                  </a:lnTo>
                  <a:lnTo>
                    <a:pt x="1236" y="1437"/>
                  </a:lnTo>
                  <a:lnTo>
                    <a:pt x="1230" y="1411"/>
                  </a:lnTo>
                  <a:lnTo>
                    <a:pt x="1224" y="1386"/>
                  </a:lnTo>
                  <a:lnTo>
                    <a:pt x="1218" y="1361"/>
                  </a:lnTo>
                  <a:lnTo>
                    <a:pt x="1212" y="1336"/>
                  </a:lnTo>
                  <a:lnTo>
                    <a:pt x="1203" y="1312"/>
                  </a:lnTo>
                  <a:lnTo>
                    <a:pt x="1199" y="1301"/>
                  </a:lnTo>
                  <a:lnTo>
                    <a:pt x="1194" y="1290"/>
                  </a:lnTo>
                  <a:lnTo>
                    <a:pt x="1188" y="1278"/>
                  </a:lnTo>
                  <a:lnTo>
                    <a:pt x="1182" y="1268"/>
                  </a:lnTo>
                  <a:lnTo>
                    <a:pt x="1192" y="1261"/>
                  </a:lnTo>
                  <a:lnTo>
                    <a:pt x="1201" y="1254"/>
                  </a:lnTo>
                  <a:lnTo>
                    <a:pt x="1210" y="1246"/>
                  </a:lnTo>
                  <a:lnTo>
                    <a:pt x="1218" y="1237"/>
                  </a:lnTo>
                  <a:lnTo>
                    <a:pt x="1226" y="1228"/>
                  </a:lnTo>
                  <a:lnTo>
                    <a:pt x="1233" y="1219"/>
                  </a:lnTo>
                  <a:lnTo>
                    <a:pt x="1239" y="1209"/>
                  </a:lnTo>
                  <a:lnTo>
                    <a:pt x="1245" y="1199"/>
                  </a:lnTo>
                  <a:lnTo>
                    <a:pt x="1250" y="1188"/>
                  </a:lnTo>
                  <a:lnTo>
                    <a:pt x="1256" y="1177"/>
                  </a:lnTo>
                  <a:lnTo>
                    <a:pt x="1260" y="1167"/>
                  </a:lnTo>
                  <a:lnTo>
                    <a:pt x="1264" y="1156"/>
                  </a:lnTo>
                  <a:lnTo>
                    <a:pt x="1270" y="1132"/>
                  </a:lnTo>
                  <a:lnTo>
                    <a:pt x="1274" y="1110"/>
                  </a:lnTo>
                  <a:lnTo>
                    <a:pt x="1278" y="1106"/>
                  </a:lnTo>
                  <a:lnTo>
                    <a:pt x="1281" y="1104"/>
                  </a:lnTo>
                  <a:lnTo>
                    <a:pt x="1285" y="1104"/>
                  </a:lnTo>
                  <a:lnTo>
                    <a:pt x="1289" y="1104"/>
                  </a:lnTo>
                  <a:lnTo>
                    <a:pt x="1299" y="1105"/>
                  </a:lnTo>
                  <a:lnTo>
                    <a:pt x="1308" y="1107"/>
                  </a:lnTo>
                  <a:lnTo>
                    <a:pt x="1340" y="1099"/>
                  </a:lnTo>
                  <a:lnTo>
                    <a:pt x="1374" y="1091"/>
                  </a:lnTo>
                  <a:lnTo>
                    <a:pt x="1391" y="1086"/>
                  </a:lnTo>
                  <a:lnTo>
                    <a:pt x="1407" y="1080"/>
                  </a:lnTo>
                  <a:lnTo>
                    <a:pt x="1422" y="1074"/>
                  </a:lnTo>
                  <a:lnTo>
                    <a:pt x="1438" y="1067"/>
                  </a:lnTo>
                  <a:lnTo>
                    <a:pt x="1453" y="1059"/>
                  </a:lnTo>
                  <a:lnTo>
                    <a:pt x="1466" y="1048"/>
                  </a:lnTo>
                  <a:lnTo>
                    <a:pt x="1479" y="1038"/>
                  </a:lnTo>
                  <a:lnTo>
                    <a:pt x="1492" y="1027"/>
                  </a:lnTo>
                  <a:lnTo>
                    <a:pt x="1502" y="1014"/>
                  </a:lnTo>
                  <a:lnTo>
                    <a:pt x="1512" y="999"/>
                  </a:lnTo>
                  <a:lnTo>
                    <a:pt x="1516" y="991"/>
                  </a:lnTo>
                  <a:lnTo>
                    <a:pt x="1520" y="983"/>
                  </a:lnTo>
                  <a:lnTo>
                    <a:pt x="1523" y="974"/>
                  </a:lnTo>
                  <a:lnTo>
                    <a:pt x="1526" y="966"/>
                  </a:lnTo>
                  <a:lnTo>
                    <a:pt x="1531" y="942"/>
                  </a:lnTo>
                  <a:lnTo>
                    <a:pt x="1533" y="918"/>
                  </a:lnTo>
                  <a:lnTo>
                    <a:pt x="1533" y="905"/>
                  </a:lnTo>
                  <a:lnTo>
                    <a:pt x="1533" y="893"/>
                  </a:lnTo>
                  <a:lnTo>
                    <a:pt x="1532" y="881"/>
                  </a:lnTo>
                  <a:lnTo>
                    <a:pt x="1531" y="868"/>
                  </a:lnTo>
                  <a:lnTo>
                    <a:pt x="1528" y="856"/>
                  </a:lnTo>
                  <a:lnTo>
                    <a:pt x="1524" y="845"/>
                  </a:lnTo>
                  <a:lnTo>
                    <a:pt x="1520" y="833"/>
                  </a:lnTo>
                  <a:lnTo>
                    <a:pt x="1515" y="821"/>
                  </a:lnTo>
                  <a:lnTo>
                    <a:pt x="1509" y="811"/>
                  </a:lnTo>
                  <a:lnTo>
                    <a:pt x="1502" y="802"/>
                  </a:lnTo>
                  <a:lnTo>
                    <a:pt x="1493" y="793"/>
                  </a:lnTo>
                  <a:lnTo>
                    <a:pt x="1484" y="784"/>
                  </a:lnTo>
                  <a:lnTo>
                    <a:pt x="1467" y="772"/>
                  </a:lnTo>
                  <a:lnTo>
                    <a:pt x="1451" y="762"/>
                  </a:lnTo>
                  <a:lnTo>
                    <a:pt x="1433" y="754"/>
                  </a:lnTo>
                  <a:lnTo>
                    <a:pt x="1416" y="747"/>
                  </a:lnTo>
                  <a:lnTo>
                    <a:pt x="1398" y="742"/>
                  </a:lnTo>
                  <a:lnTo>
                    <a:pt x="1378" y="738"/>
                  </a:lnTo>
                  <a:lnTo>
                    <a:pt x="1359" y="735"/>
                  </a:lnTo>
                  <a:lnTo>
                    <a:pt x="1338" y="734"/>
                  </a:lnTo>
                  <a:lnTo>
                    <a:pt x="1274" y="750"/>
                  </a:lnTo>
                  <a:lnTo>
                    <a:pt x="1270" y="741"/>
                  </a:lnTo>
                  <a:lnTo>
                    <a:pt x="1267" y="732"/>
                  </a:lnTo>
                  <a:lnTo>
                    <a:pt x="1264" y="722"/>
                  </a:lnTo>
                  <a:lnTo>
                    <a:pt x="1261" y="712"/>
                  </a:lnTo>
                  <a:lnTo>
                    <a:pt x="1257" y="693"/>
                  </a:lnTo>
                  <a:lnTo>
                    <a:pt x="1253" y="673"/>
                  </a:lnTo>
                  <a:lnTo>
                    <a:pt x="1228" y="646"/>
                  </a:lnTo>
                  <a:lnTo>
                    <a:pt x="1201" y="620"/>
                  </a:lnTo>
                  <a:lnTo>
                    <a:pt x="1174" y="594"/>
                  </a:lnTo>
                  <a:lnTo>
                    <a:pt x="1148" y="566"/>
                  </a:lnTo>
                  <a:lnTo>
                    <a:pt x="1147" y="561"/>
                  </a:lnTo>
                  <a:lnTo>
                    <a:pt x="1148" y="557"/>
                  </a:lnTo>
                  <a:lnTo>
                    <a:pt x="1149" y="552"/>
                  </a:lnTo>
                  <a:lnTo>
                    <a:pt x="1150" y="547"/>
                  </a:lnTo>
                  <a:lnTo>
                    <a:pt x="1154" y="537"/>
                  </a:lnTo>
                  <a:lnTo>
                    <a:pt x="1159" y="528"/>
                  </a:lnTo>
                  <a:lnTo>
                    <a:pt x="1172" y="512"/>
                  </a:lnTo>
                  <a:lnTo>
                    <a:pt x="1185" y="495"/>
                  </a:lnTo>
                  <a:lnTo>
                    <a:pt x="1192" y="474"/>
                  </a:lnTo>
                  <a:lnTo>
                    <a:pt x="1199" y="454"/>
                  </a:lnTo>
                  <a:lnTo>
                    <a:pt x="1208" y="433"/>
                  </a:lnTo>
                  <a:lnTo>
                    <a:pt x="1215" y="413"/>
                  </a:lnTo>
                  <a:lnTo>
                    <a:pt x="1221" y="391"/>
                  </a:lnTo>
                  <a:lnTo>
                    <a:pt x="1226" y="370"/>
                  </a:lnTo>
                  <a:lnTo>
                    <a:pt x="1228" y="359"/>
                  </a:lnTo>
                  <a:lnTo>
                    <a:pt x="1230" y="348"/>
                  </a:lnTo>
                  <a:lnTo>
                    <a:pt x="1231" y="337"/>
                  </a:lnTo>
                  <a:lnTo>
                    <a:pt x="1231" y="326"/>
                  </a:lnTo>
                  <a:lnTo>
                    <a:pt x="1248" y="323"/>
                  </a:lnTo>
                  <a:lnTo>
                    <a:pt x="1266" y="321"/>
                  </a:lnTo>
                  <a:lnTo>
                    <a:pt x="1284" y="321"/>
                  </a:lnTo>
                  <a:lnTo>
                    <a:pt x="1302" y="320"/>
                  </a:lnTo>
                  <a:lnTo>
                    <a:pt x="1338" y="321"/>
                  </a:lnTo>
                  <a:lnTo>
                    <a:pt x="1375" y="322"/>
                  </a:lnTo>
                  <a:lnTo>
                    <a:pt x="1412" y="323"/>
                  </a:lnTo>
                  <a:lnTo>
                    <a:pt x="1448" y="322"/>
                  </a:lnTo>
                  <a:lnTo>
                    <a:pt x="1465" y="321"/>
                  </a:lnTo>
                  <a:lnTo>
                    <a:pt x="1484" y="318"/>
                  </a:lnTo>
                  <a:lnTo>
                    <a:pt x="1500" y="315"/>
                  </a:lnTo>
                  <a:lnTo>
                    <a:pt x="1517" y="309"/>
                  </a:lnTo>
                  <a:lnTo>
                    <a:pt x="1718" y="310"/>
                  </a:lnTo>
                  <a:lnTo>
                    <a:pt x="1842" y="308"/>
                  </a:lnTo>
                  <a:lnTo>
                    <a:pt x="1966" y="306"/>
                  </a:lnTo>
                  <a:lnTo>
                    <a:pt x="2091" y="305"/>
                  </a:lnTo>
                  <a:lnTo>
                    <a:pt x="2215" y="303"/>
                  </a:lnTo>
                  <a:lnTo>
                    <a:pt x="2340" y="302"/>
                  </a:lnTo>
                  <a:lnTo>
                    <a:pt x="2464" y="301"/>
                  </a:lnTo>
                  <a:lnTo>
                    <a:pt x="2589" y="300"/>
                  </a:lnTo>
                  <a:lnTo>
                    <a:pt x="2712" y="298"/>
                  </a:lnTo>
                  <a:lnTo>
                    <a:pt x="2837" y="297"/>
                  </a:lnTo>
                  <a:lnTo>
                    <a:pt x="2961" y="296"/>
                  </a:lnTo>
                  <a:lnTo>
                    <a:pt x="3085" y="295"/>
                  </a:lnTo>
                  <a:lnTo>
                    <a:pt x="3209" y="294"/>
                  </a:lnTo>
                  <a:lnTo>
                    <a:pt x="3334" y="292"/>
                  </a:lnTo>
                  <a:lnTo>
                    <a:pt x="3458" y="291"/>
                  </a:lnTo>
                  <a:lnTo>
                    <a:pt x="3581" y="289"/>
                  </a:lnTo>
                  <a:lnTo>
                    <a:pt x="3706" y="287"/>
                  </a:lnTo>
                  <a:lnTo>
                    <a:pt x="3831" y="286"/>
                  </a:lnTo>
                  <a:lnTo>
                    <a:pt x="4056" y="286"/>
                  </a:lnTo>
                  <a:lnTo>
                    <a:pt x="4365" y="285"/>
                  </a:lnTo>
                  <a:lnTo>
                    <a:pt x="4747" y="284"/>
                  </a:lnTo>
                  <a:lnTo>
                    <a:pt x="5184" y="284"/>
                  </a:lnTo>
                  <a:lnTo>
                    <a:pt x="5665" y="283"/>
                  </a:lnTo>
                  <a:lnTo>
                    <a:pt x="6173" y="283"/>
                  </a:lnTo>
                  <a:lnTo>
                    <a:pt x="6696" y="282"/>
                  </a:lnTo>
                  <a:lnTo>
                    <a:pt x="7218" y="281"/>
                  </a:lnTo>
                  <a:lnTo>
                    <a:pt x="7727" y="281"/>
                  </a:lnTo>
                  <a:lnTo>
                    <a:pt x="8208" y="280"/>
                  </a:lnTo>
                  <a:lnTo>
                    <a:pt x="8646" y="280"/>
                  </a:lnTo>
                  <a:lnTo>
                    <a:pt x="9028" y="279"/>
                  </a:lnTo>
                  <a:lnTo>
                    <a:pt x="9339" y="278"/>
                  </a:lnTo>
                  <a:lnTo>
                    <a:pt x="9564" y="278"/>
                  </a:lnTo>
                  <a:lnTo>
                    <a:pt x="9690" y="277"/>
                  </a:lnTo>
                  <a:lnTo>
                    <a:pt x="9780" y="273"/>
                  </a:lnTo>
                  <a:lnTo>
                    <a:pt x="9787" y="284"/>
                  </a:lnTo>
                  <a:lnTo>
                    <a:pt x="9793" y="296"/>
                  </a:lnTo>
                  <a:lnTo>
                    <a:pt x="9799" y="308"/>
                  </a:lnTo>
                  <a:lnTo>
                    <a:pt x="9803" y="322"/>
                  </a:lnTo>
                  <a:lnTo>
                    <a:pt x="9807" y="335"/>
                  </a:lnTo>
                  <a:lnTo>
                    <a:pt x="9812" y="348"/>
                  </a:lnTo>
                  <a:lnTo>
                    <a:pt x="9817" y="361"/>
                  </a:lnTo>
                  <a:lnTo>
                    <a:pt x="9823" y="374"/>
                  </a:lnTo>
                  <a:lnTo>
                    <a:pt x="9832" y="395"/>
                  </a:lnTo>
                  <a:lnTo>
                    <a:pt x="9842" y="417"/>
                  </a:lnTo>
                  <a:lnTo>
                    <a:pt x="9853" y="438"/>
                  </a:lnTo>
                  <a:lnTo>
                    <a:pt x="9864" y="460"/>
                  </a:lnTo>
                  <a:lnTo>
                    <a:pt x="9876" y="480"/>
                  </a:lnTo>
                  <a:lnTo>
                    <a:pt x="9888" y="501"/>
                  </a:lnTo>
                  <a:lnTo>
                    <a:pt x="9902" y="520"/>
                  </a:lnTo>
                  <a:lnTo>
                    <a:pt x="9915" y="538"/>
                  </a:lnTo>
                  <a:lnTo>
                    <a:pt x="9910" y="544"/>
                  </a:lnTo>
                  <a:lnTo>
                    <a:pt x="9904" y="549"/>
                  </a:lnTo>
                  <a:lnTo>
                    <a:pt x="9897" y="553"/>
                  </a:lnTo>
                  <a:lnTo>
                    <a:pt x="9890" y="555"/>
                  </a:lnTo>
                  <a:lnTo>
                    <a:pt x="9874" y="559"/>
                  </a:lnTo>
                  <a:lnTo>
                    <a:pt x="9860" y="564"/>
                  </a:lnTo>
                  <a:close/>
                  <a:moveTo>
                    <a:pt x="9765" y="925"/>
                  </a:moveTo>
                  <a:lnTo>
                    <a:pt x="9753" y="928"/>
                  </a:lnTo>
                  <a:lnTo>
                    <a:pt x="9741" y="929"/>
                  </a:lnTo>
                  <a:lnTo>
                    <a:pt x="9729" y="929"/>
                  </a:lnTo>
                  <a:lnTo>
                    <a:pt x="9717" y="928"/>
                  </a:lnTo>
                  <a:lnTo>
                    <a:pt x="9706" y="926"/>
                  </a:lnTo>
                  <a:lnTo>
                    <a:pt x="9694" y="924"/>
                  </a:lnTo>
                  <a:lnTo>
                    <a:pt x="9683" y="921"/>
                  </a:lnTo>
                  <a:lnTo>
                    <a:pt x="9672" y="917"/>
                  </a:lnTo>
                  <a:lnTo>
                    <a:pt x="9665" y="911"/>
                  </a:lnTo>
                  <a:lnTo>
                    <a:pt x="9660" y="906"/>
                  </a:lnTo>
                  <a:lnTo>
                    <a:pt x="9654" y="900"/>
                  </a:lnTo>
                  <a:lnTo>
                    <a:pt x="9650" y="894"/>
                  </a:lnTo>
                  <a:lnTo>
                    <a:pt x="9646" y="887"/>
                  </a:lnTo>
                  <a:lnTo>
                    <a:pt x="9644" y="881"/>
                  </a:lnTo>
                  <a:lnTo>
                    <a:pt x="9642" y="874"/>
                  </a:lnTo>
                  <a:lnTo>
                    <a:pt x="9641" y="866"/>
                  </a:lnTo>
                  <a:lnTo>
                    <a:pt x="9640" y="852"/>
                  </a:lnTo>
                  <a:lnTo>
                    <a:pt x="9640" y="837"/>
                  </a:lnTo>
                  <a:lnTo>
                    <a:pt x="9642" y="821"/>
                  </a:lnTo>
                  <a:lnTo>
                    <a:pt x="9644" y="806"/>
                  </a:lnTo>
                  <a:lnTo>
                    <a:pt x="9647" y="798"/>
                  </a:lnTo>
                  <a:lnTo>
                    <a:pt x="9652" y="791"/>
                  </a:lnTo>
                  <a:lnTo>
                    <a:pt x="9658" y="785"/>
                  </a:lnTo>
                  <a:lnTo>
                    <a:pt x="9666" y="780"/>
                  </a:lnTo>
                  <a:lnTo>
                    <a:pt x="9673" y="775"/>
                  </a:lnTo>
                  <a:lnTo>
                    <a:pt x="9682" y="772"/>
                  </a:lnTo>
                  <a:lnTo>
                    <a:pt x="9690" y="770"/>
                  </a:lnTo>
                  <a:lnTo>
                    <a:pt x="9699" y="768"/>
                  </a:lnTo>
                  <a:lnTo>
                    <a:pt x="9712" y="767"/>
                  </a:lnTo>
                  <a:lnTo>
                    <a:pt x="9722" y="767"/>
                  </a:lnTo>
                  <a:lnTo>
                    <a:pt x="9733" y="768"/>
                  </a:lnTo>
                  <a:lnTo>
                    <a:pt x="9743" y="771"/>
                  </a:lnTo>
                  <a:lnTo>
                    <a:pt x="9754" y="775"/>
                  </a:lnTo>
                  <a:lnTo>
                    <a:pt x="9764" y="781"/>
                  </a:lnTo>
                  <a:lnTo>
                    <a:pt x="9774" y="786"/>
                  </a:lnTo>
                  <a:lnTo>
                    <a:pt x="9783" y="793"/>
                  </a:lnTo>
                  <a:lnTo>
                    <a:pt x="9789" y="799"/>
                  </a:lnTo>
                  <a:lnTo>
                    <a:pt x="9794" y="807"/>
                  </a:lnTo>
                  <a:lnTo>
                    <a:pt x="9799" y="815"/>
                  </a:lnTo>
                  <a:lnTo>
                    <a:pt x="9803" y="824"/>
                  </a:lnTo>
                  <a:lnTo>
                    <a:pt x="9806" y="833"/>
                  </a:lnTo>
                  <a:lnTo>
                    <a:pt x="9808" y="842"/>
                  </a:lnTo>
                  <a:lnTo>
                    <a:pt x="9809" y="852"/>
                  </a:lnTo>
                  <a:lnTo>
                    <a:pt x="9809" y="861"/>
                  </a:lnTo>
                  <a:lnTo>
                    <a:pt x="9807" y="872"/>
                  </a:lnTo>
                  <a:lnTo>
                    <a:pt x="9805" y="881"/>
                  </a:lnTo>
                  <a:lnTo>
                    <a:pt x="9802" y="890"/>
                  </a:lnTo>
                  <a:lnTo>
                    <a:pt x="9796" y="898"/>
                  </a:lnTo>
                  <a:lnTo>
                    <a:pt x="9790" y="906"/>
                  </a:lnTo>
                  <a:lnTo>
                    <a:pt x="9783" y="913"/>
                  </a:lnTo>
                  <a:lnTo>
                    <a:pt x="9775" y="920"/>
                  </a:lnTo>
                  <a:lnTo>
                    <a:pt x="9765" y="925"/>
                  </a:lnTo>
                  <a:close/>
                  <a:moveTo>
                    <a:pt x="9731" y="895"/>
                  </a:moveTo>
                  <a:lnTo>
                    <a:pt x="9724" y="894"/>
                  </a:lnTo>
                  <a:lnTo>
                    <a:pt x="9717" y="893"/>
                  </a:lnTo>
                  <a:lnTo>
                    <a:pt x="9710" y="890"/>
                  </a:lnTo>
                  <a:lnTo>
                    <a:pt x="9703" y="887"/>
                  </a:lnTo>
                  <a:lnTo>
                    <a:pt x="9698" y="882"/>
                  </a:lnTo>
                  <a:lnTo>
                    <a:pt x="9694" y="877"/>
                  </a:lnTo>
                  <a:lnTo>
                    <a:pt x="9691" y="871"/>
                  </a:lnTo>
                  <a:lnTo>
                    <a:pt x="9690" y="864"/>
                  </a:lnTo>
                  <a:lnTo>
                    <a:pt x="9691" y="850"/>
                  </a:lnTo>
                  <a:lnTo>
                    <a:pt x="9693" y="836"/>
                  </a:lnTo>
                  <a:lnTo>
                    <a:pt x="9696" y="830"/>
                  </a:lnTo>
                  <a:lnTo>
                    <a:pt x="9699" y="824"/>
                  </a:lnTo>
                  <a:lnTo>
                    <a:pt x="9702" y="821"/>
                  </a:lnTo>
                  <a:lnTo>
                    <a:pt x="9704" y="820"/>
                  </a:lnTo>
                  <a:lnTo>
                    <a:pt x="9709" y="818"/>
                  </a:lnTo>
                  <a:lnTo>
                    <a:pt x="9712" y="817"/>
                  </a:lnTo>
                  <a:lnTo>
                    <a:pt x="9719" y="819"/>
                  </a:lnTo>
                  <a:lnTo>
                    <a:pt x="9726" y="821"/>
                  </a:lnTo>
                  <a:lnTo>
                    <a:pt x="9733" y="825"/>
                  </a:lnTo>
                  <a:lnTo>
                    <a:pt x="9739" y="828"/>
                  </a:lnTo>
                  <a:lnTo>
                    <a:pt x="9745" y="832"/>
                  </a:lnTo>
                  <a:lnTo>
                    <a:pt x="9749" y="838"/>
                  </a:lnTo>
                  <a:lnTo>
                    <a:pt x="9754" y="844"/>
                  </a:lnTo>
                  <a:lnTo>
                    <a:pt x="9756" y="851"/>
                  </a:lnTo>
                  <a:lnTo>
                    <a:pt x="9756" y="857"/>
                  </a:lnTo>
                  <a:lnTo>
                    <a:pt x="9756" y="864"/>
                  </a:lnTo>
                  <a:lnTo>
                    <a:pt x="9755" y="871"/>
                  </a:lnTo>
                  <a:lnTo>
                    <a:pt x="9753" y="878"/>
                  </a:lnTo>
                  <a:lnTo>
                    <a:pt x="9748" y="884"/>
                  </a:lnTo>
                  <a:lnTo>
                    <a:pt x="9744" y="889"/>
                  </a:lnTo>
                  <a:lnTo>
                    <a:pt x="9741" y="891"/>
                  </a:lnTo>
                  <a:lnTo>
                    <a:pt x="9738" y="892"/>
                  </a:lnTo>
                  <a:lnTo>
                    <a:pt x="9734" y="894"/>
                  </a:lnTo>
                  <a:lnTo>
                    <a:pt x="9731" y="895"/>
                  </a:lnTo>
                  <a:close/>
                  <a:moveTo>
                    <a:pt x="3305" y="1689"/>
                  </a:moveTo>
                  <a:lnTo>
                    <a:pt x="3299" y="1686"/>
                  </a:lnTo>
                  <a:lnTo>
                    <a:pt x="3305" y="1674"/>
                  </a:lnTo>
                  <a:lnTo>
                    <a:pt x="3307" y="1674"/>
                  </a:lnTo>
                  <a:lnTo>
                    <a:pt x="3309" y="1676"/>
                  </a:lnTo>
                  <a:lnTo>
                    <a:pt x="3310" y="1678"/>
                  </a:lnTo>
                  <a:lnTo>
                    <a:pt x="3310" y="1680"/>
                  </a:lnTo>
                  <a:lnTo>
                    <a:pt x="3310" y="1683"/>
                  </a:lnTo>
                  <a:lnTo>
                    <a:pt x="3309" y="1685"/>
                  </a:lnTo>
                  <a:lnTo>
                    <a:pt x="3307" y="1687"/>
                  </a:lnTo>
                  <a:lnTo>
                    <a:pt x="3305" y="1689"/>
                  </a:lnTo>
                  <a:close/>
                  <a:moveTo>
                    <a:pt x="1372" y="1016"/>
                  </a:moveTo>
                  <a:lnTo>
                    <a:pt x="1367" y="1019"/>
                  </a:lnTo>
                  <a:lnTo>
                    <a:pt x="1362" y="1021"/>
                  </a:lnTo>
                  <a:lnTo>
                    <a:pt x="1356" y="1023"/>
                  </a:lnTo>
                  <a:lnTo>
                    <a:pt x="1350" y="1024"/>
                  </a:lnTo>
                  <a:lnTo>
                    <a:pt x="1337" y="1024"/>
                  </a:lnTo>
                  <a:lnTo>
                    <a:pt x="1325" y="1023"/>
                  </a:lnTo>
                  <a:lnTo>
                    <a:pt x="1314" y="1021"/>
                  </a:lnTo>
                  <a:lnTo>
                    <a:pt x="1303" y="1017"/>
                  </a:lnTo>
                  <a:lnTo>
                    <a:pt x="1292" y="1012"/>
                  </a:lnTo>
                  <a:lnTo>
                    <a:pt x="1283" y="1004"/>
                  </a:lnTo>
                  <a:lnTo>
                    <a:pt x="1278" y="1000"/>
                  </a:lnTo>
                  <a:lnTo>
                    <a:pt x="1273" y="996"/>
                  </a:lnTo>
                  <a:lnTo>
                    <a:pt x="1269" y="991"/>
                  </a:lnTo>
                  <a:lnTo>
                    <a:pt x="1266" y="986"/>
                  </a:lnTo>
                  <a:lnTo>
                    <a:pt x="1260" y="976"/>
                  </a:lnTo>
                  <a:lnTo>
                    <a:pt x="1256" y="964"/>
                  </a:lnTo>
                  <a:lnTo>
                    <a:pt x="1252" y="940"/>
                  </a:lnTo>
                  <a:lnTo>
                    <a:pt x="1249" y="917"/>
                  </a:lnTo>
                  <a:lnTo>
                    <a:pt x="1255" y="906"/>
                  </a:lnTo>
                  <a:lnTo>
                    <a:pt x="1258" y="896"/>
                  </a:lnTo>
                  <a:lnTo>
                    <a:pt x="1261" y="885"/>
                  </a:lnTo>
                  <a:lnTo>
                    <a:pt x="1263" y="875"/>
                  </a:lnTo>
                  <a:lnTo>
                    <a:pt x="1265" y="863"/>
                  </a:lnTo>
                  <a:lnTo>
                    <a:pt x="1267" y="853"/>
                  </a:lnTo>
                  <a:lnTo>
                    <a:pt x="1270" y="842"/>
                  </a:lnTo>
                  <a:lnTo>
                    <a:pt x="1274" y="833"/>
                  </a:lnTo>
                  <a:lnTo>
                    <a:pt x="1283" y="829"/>
                  </a:lnTo>
                  <a:lnTo>
                    <a:pt x="1293" y="825"/>
                  </a:lnTo>
                  <a:lnTo>
                    <a:pt x="1303" y="820"/>
                  </a:lnTo>
                  <a:lnTo>
                    <a:pt x="1313" y="817"/>
                  </a:lnTo>
                  <a:lnTo>
                    <a:pt x="1323" y="815"/>
                  </a:lnTo>
                  <a:lnTo>
                    <a:pt x="1333" y="813"/>
                  </a:lnTo>
                  <a:lnTo>
                    <a:pt x="1344" y="812"/>
                  </a:lnTo>
                  <a:lnTo>
                    <a:pt x="1354" y="812"/>
                  </a:lnTo>
                  <a:lnTo>
                    <a:pt x="1364" y="812"/>
                  </a:lnTo>
                  <a:lnTo>
                    <a:pt x="1374" y="813"/>
                  </a:lnTo>
                  <a:lnTo>
                    <a:pt x="1384" y="815"/>
                  </a:lnTo>
                  <a:lnTo>
                    <a:pt x="1394" y="818"/>
                  </a:lnTo>
                  <a:lnTo>
                    <a:pt x="1404" y="822"/>
                  </a:lnTo>
                  <a:lnTo>
                    <a:pt x="1413" y="828"/>
                  </a:lnTo>
                  <a:lnTo>
                    <a:pt x="1422" y="833"/>
                  </a:lnTo>
                  <a:lnTo>
                    <a:pt x="1431" y="840"/>
                  </a:lnTo>
                  <a:lnTo>
                    <a:pt x="1436" y="845"/>
                  </a:lnTo>
                  <a:lnTo>
                    <a:pt x="1439" y="851"/>
                  </a:lnTo>
                  <a:lnTo>
                    <a:pt x="1442" y="857"/>
                  </a:lnTo>
                  <a:lnTo>
                    <a:pt x="1444" y="863"/>
                  </a:lnTo>
                  <a:lnTo>
                    <a:pt x="1447" y="877"/>
                  </a:lnTo>
                  <a:lnTo>
                    <a:pt x="1449" y="890"/>
                  </a:lnTo>
                  <a:lnTo>
                    <a:pt x="1448" y="904"/>
                  </a:lnTo>
                  <a:lnTo>
                    <a:pt x="1446" y="918"/>
                  </a:lnTo>
                  <a:lnTo>
                    <a:pt x="1444" y="932"/>
                  </a:lnTo>
                  <a:lnTo>
                    <a:pt x="1441" y="944"/>
                  </a:lnTo>
                  <a:lnTo>
                    <a:pt x="1434" y="955"/>
                  </a:lnTo>
                  <a:lnTo>
                    <a:pt x="1427" y="967"/>
                  </a:lnTo>
                  <a:lnTo>
                    <a:pt x="1420" y="976"/>
                  </a:lnTo>
                  <a:lnTo>
                    <a:pt x="1412" y="985"/>
                  </a:lnTo>
                  <a:lnTo>
                    <a:pt x="1404" y="993"/>
                  </a:lnTo>
                  <a:lnTo>
                    <a:pt x="1394" y="1001"/>
                  </a:lnTo>
                  <a:lnTo>
                    <a:pt x="1383" y="1009"/>
                  </a:lnTo>
                  <a:lnTo>
                    <a:pt x="1372" y="1016"/>
                  </a:lnTo>
                  <a:close/>
                  <a:moveTo>
                    <a:pt x="1366" y="967"/>
                  </a:moveTo>
                  <a:lnTo>
                    <a:pt x="1359" y="970"/>
                  </a:lnTo>
                  <a:lnTo>
                    <a:pt x="1352" y="973"/>
                  </a:lnTo>
                  <a:lnTo>
                    <a:pt x="1344" y="974"/>
                  </a:lnTo>
                  <a:lnTo>
                    <a:pt x="1336" y="974"/>
                  </a:lnTo>
                  <a:lnTo>
                    <a:pt x="1328" y="974"/>
                  </a:lnTo>
                  <a:lnTo>
                    <a:pt x="1321" y="973"/>
                  </a:lnTo>
                  <a:lnTo>
                    <a:pt x="1314" y="971"/>
                  </a:lnTo>
                  <a:lnTo>
                    <a:pt x="1308" y="968"/>
                  </a:lnTo>
                  <a:lnTo>
                    <a:pt x="1302" y="959"/>
                  </a:lnTo>
                  <a:lnTo>
                    <a:pt x="1298" y="950"/>
                  </a:lnTo>
                  <a:lnTo>
                    <a:pt x="1294" y="941"/>
                  </a:lnTo>
                  <a:lnTo>
                    <a:pt x="1293" y="931"/>
                  </a:lnTo>
                  <a:lnTo>
                    <a:pt x="1293" y="921"/>
                  </a:lnTo>
                  <a:lnTo>
                    <a:pt x="1294" y="911"/>
                  </a:lnTo>
                  <a:lnTo>
                    <a:pt x="1298" y="902"/>
                  </a:lnTo>
                  <a:lnTo>
                    <a:pt x="1302" y="894"/>
                  </a:lnTo>
                  <a:lnTo>
                    <a:pt x="1310" y="883"/>
                  </a:lnTo>
                  <a:lnTo>
                    <a:pt x="1317" y="870"/>
                  </a:lnTo>
                  <a:lnTo>
                    <a:pt x="1321" y="863"/>
                  </a:lnTo>
                  <a:lnTo>
                    <a:pt x="1325" y="858"/>
                  </a:lnTo>
                  <a:lnTo>
                    <a:pt x="1331" y="853"/>
                  </a:lnTo>
                  <a:lnTo>
                    <a:pt x="1338" y="850"/>
                  </a:lnTo>
                  <a:lnTo>
                    <a:pt x="1348" y="853"/>
                  </a:lnTo>
                  <a:lnTo>
                    <a:pt x="1358" y="856"/>
                  </a:lnTo>
                  <a:lnTo>
                    <a:pt x="1367" y="860"/>
                  </a:lnTo>
                  <a:lnTo>
                    <a:pt x="1375" y="864"/>
                  </a:lnTo>
                  <a:lnTo>
                    <a:pt x="1384" y="871"/>
                  </a:lnTo>
                  <a:lnTo>
                    <a:pt x="1392" y="877"/>
                  </a:lnTo>
                  <a:lnTo>
                    <a:pt x="1398" y="884"/>
                  </a:lnTo>
                  <a:lnTo>
                    <a:pt x="1404" y="893"/>
                  </a:lnTo>
                  <a:lnTo>
                    <a:pt x="1404" y="903"/>
                  </a:lnTo>
                  <a:lnTo>
                    <a:pt x="1403" y="913"/>
                  </a:lnTo>
                  <a:lnTo>
                    <a:pt x="1400" y="924"/>
                  </a:lnTo>
                  <a:lnTo>
                    <a:pt x="1396" y="933"/>
                  </a:lnTo>
                  <a:lnTo>
                    <a:pt x="1390" y="942"/>
                  </a:lnTo>
                  <a:lnTo>
                    <a:pt x="1383" y="951"/>
                  </a:lnTo>
                  <a:lnTo>
                    <a:pt x="1375" y="959"/>
                  </a:lnTo>
                  <a:lnTo>
                    <a:pt x="1366" y="967"/>
                  </a:lnTo>
                  <a:close/>
                  <a:moveTo>
                    <a:pt x="933" y="427"/>
                  </a:moveTo>
                  <a:lnTo>
                    <a:pt x="923" y="433"/>
                  </a:lnTo>
                  <a:lnTo>
                    <a:pt x="914" y="438"/>
                  </a:lnTo>
                  <a:lnTo>
                    <a:pt x="905" y="441"/>
                  </a:lnTo>
                  <a:lnTo>
                    <a:pt x="896" y="442"/>
                  </a:lnTo>
                  <a:lnTo>
                    <a:pt x="887" y="442"/>
                  </a:lnTo>
                  <a:lnTo>
                    <a:pt x="877" y="441"/>
                  </a:lnTo>
                  <a:lnTo>
                    <a:pt x="868" y="438"/>
                  </a:lnTo>
                  <a:lnTo>
                    <a:pt x="859" y="434"/>
                  </a:lnTo>
                  <a:lnTo>
                    <a:pt x="853" y="427"/>
                  </a:lnTo>
                  <a:lnTo>
                    <a:pt x="848" y="418"/>
                  </a:lnTo>
                  <a:lnTo>
                    <a:pt x="843" y="410"/>
                  </a:lnTo>
                  <a:lnTo>
                    <a:pt x="839" y="400"/>
                  </a:lnTo>
                  <a:lnTo>
                    <a:pt x="835" y="396"/>
                  </a:lnTo>
                  <a:lnTo>
                    <a:pt x="832" y="393"/>
                  </a:lnTo>
                  <a:lnTo>
                    <a:pt x="829" y="389"/>
                  </a:lnTo>
                  <a:lnTo>
                    <a:pt x="826" y="387"/>
                  </a:lnTo>
                  <a:lnTo>
                    <a:pt x="822" y="385"/>
                  </a:lnTo>
                  <a:lnTo>
                    <a:pt x="817" y="383"/>
                  </a:lnTo>
                  <a:lnTo>
                    <a:pt x="812" y="383"/>
                  </a:lnTo>
                  <a:lnTo>
                    <a:pt x="806" y="383"/>
                  </a:lnTo>
                  <a:lnTo>
                    <a:pt x="800" y="384"/>
                  </a:lnTo>
                  <a:lnTo>
                    <a:pt x="793" y="387"/>
                  </a:lnTo>
                  <a:lnTo>
                    <a:pt x="785" y="391"/>
                  </a:lnTo>
                  <a:lnTo>
                    <a:pt x="779" y="395"/>
                  </a:lnTo>
                  <a:lnTo>
                    <a:pt x="773" y="401"/>
                  </a:lnTo>
                  <a:lnTo>
                    <a:pt x="767" y="407"/>
                  </a:lnTo>
                  <a:lnTo>
                    <a:pt x="762" y="414"/>
                  </a:lnTo>
                  <a:lnTo>
                    <a:pt x="757" y="420"/>
                  </a:lnTo>
                  <a:lnTo>
                    <a:pt x="756" y="450"/>
                  </a:lnTo>
                  <a:lnTo>
                    <a:pt x="755" y="479"/>
                  </a:lnTo>
                  <a:lnTo>
                    <a:pt x="756" y="486"/>
                  </a:lnTo>
                  <a:lnTo>
                    <a:pt x="757" y="492"/>
                  </a:lnTo>
                  <a:lnTo>
                    <a:pt x="759" y="500"/>
                  </a:lnTo>
                  <a:lnTo>
                    <a:pt x="762" y="505"/>
                  </a:lnTo>
                  <a:lnTo>
                    <a:pt x="766" y="511"/>
                  </a:lnTo>
                  <a:lnTo>
                    <a:pt x="771" y="516"/>
                  </a:lnTo>
                  <a:lnTo>
                    <a:pt x="777" y="520"/>
                  </a:lnTo>
                  <a:lnTo>
                    <a:pt x="784" y="524"/>
                  </a:lnTo>
                  <a:lnTo>
                    <a:pt x="789" y="530"/>
                  </a:lnTo>
                  <a:lnTo>
                    <a:pt x="797" y="534"/>
                  </a:lnTo>
                  <a:lnTo>
                    <a:pt x="804" y="537"/>
                  </a:lnTo>
                  <a:lnTo>
                    <a:pt x="811" y="540"/>
                  </a:lnTo>
                  <a:lnTo>
                    <a:pt x="818" y="543"/>
                  </a:lnTo>
                  <a:lnTo>
                    <a:pt x="825" y="548"/>
                  </a:lnTo>
                  <a:lnTo>
                    <a:pt x="828" y="550"/>
                  </a:lnTo>
                  <a:lnTo>
                    <a:pt x="831" y="553"/>
                  </a:lnTo>
                  <a:lnTo>
                    <a:pt x="834" y="557"/>
                  </a:lnTo>
                  <a:lnTo>
                    <a:pt x="836" y="561"/>
                  </a:lnTo>
                  <a:lnTo>
                    <a:pt x="836" y="572"/>
                  </a:lnTo>
                  <a:lnTo>
                    <a:pt x="834" y="582"/>
                  </a:lnTo>
                  <a:lnTo>
                    <a:pt x="831" y="593"/>
                  </a:lnTo>
                  <a:lnTo>
                    <a:pt x="828" y="602"/>
                  </a:lnTo>
                  <a:lnTo>
                    <a:pt x="819" y="621"/>
                  </a:lnTo>
                  <a:lnTo>
                    <a:pt x="809" y="640"/>
                  </a:lnTo>
                  <a:lnTo>
                    <a:pt x="799" y="658"/>
                  </a:lnTo>
                  <a:lnTo>
                    <a:pt x="789" y="677"/>
                  </a:lnTo>
                  <a:lnTo>
                    <a:pt x="785" y="688"/>
                  </a:lnTo>
                  <a:lnTo>
                    <a:pt x="782" y="697"/>
                  </a:lnTo>
                  <a:lnTo>
                    <a:pt x="779" y="708"/>
                  </a:lnTo>
                  <a:lnTo>
                    <a:pt x="778" y="718"/>
                  </a:lnTo>
                  <a:lnTo>
                    <a:pt x="776" y="731"/>
                  </a:lnTo>
                  <a:lnTo>
                    <a:pt x="776" y="743"/>
                  </a:lnTo>
                  <a:lnTo>
                    <a:pt x="776" y="755"/>
                  </a:lnTo>
                  <a:lnTo>
                    <a:pt x="776" y="767"/>
                  </a:lnTo>
                  <a:lnTo>
                    <a:pt x="778" y="780"/>
                  </a:lnTo>
                  <a:lnTo>
                    <a:pt x="780" y="791"/>
                  </a:lnTo>
                  <a:lnTo>
                    <a:pt x="783" y="803"/>
                  </a:lnTo>
                  <a:lnTo>
                    <a:pt x="787" y="814"/>
                  </a:lnTo>
                  <a:lnTo>
                    <a:pt x="791" y="826"/>
                  </a:lnTo>
                  <a:lnTo>
                    <a:pt x="797" y="837"/>
                  </a:lnTo>
                  <a:lnTo>
                    <a:pt x="803" y="848"/>
                  </a:lnTo>
                  <a:lnTo>
                    <a:pt x="809" y="858"/>
                  </a:lnTo>
                  <a:lnTo>
                    <a:pt x="816" y="868"/>
                  </a:lnTo>
                  <a:lnTo>
                    <a:pt x="823" y="878"/>
                  </a:lnTo>
                  <a:lnTo>
                    <a:pt x="831" y="888"/>
                  </a:lnTo>
                  <a:lnTo>
                    <a:pt x="841" y="896"/>
                  </a:lnTo>
                  <a:lnTo>
                    <a:pt x="848" y="900"/>
                  </a:lnTo>
                  <a:lnTo>
                    <a:pt x="855" y="903"/>
                  </a:lnTo>
                  <a:lnTo>
                    <a:pt x="862" y="908"/>
                  </a:lnTo>
                  <a:lnTo>
                    <a:pt x="867" y="913"/>
                  </a:lnTo>
                  <a:lnTo>
                    <a:pt x="872" y="919"/>
                  </a:lnTo>
                  <a:lnTo>
                    <a:pt x="877" y="926"/>
                  </a:lnTo>
                  <a:lnTo>
                    <a:pt x="880" y="933"/>
                  </a:lnTo>
                  <a:lnTo>
                    <a:pt x="883" y="942"/>
                  </a:lnTo>
                  <a:lnTo>
                    <a:pt x="881" y="947"/>
                  </a:lnTo>
                  <a:lnTo>
                    <a:pt x="879" y="951"/>
                  </a:lnTo>
                  <a:lnTo>
                    <a:pt x="877" y="955"/>
                  </a:lnTo>
                  <a:lnTo>
                    <a:pt x="875" y="959"/>
                  </a:lnTo>
                  <a:lnTo>
                    <a:pt x="869" y="968"/>
                  </a:lnTo>
                  <a:lnTo>
                    <a:pt x="862" y="974"/>
                  </a:lnTo>
                  <a:lnTo>
                    <a:pt x="854" y="981"/>
                  </a:lnTo>
                  <a:lnTo>
                    <a:pt x="846" y="988"/>
                  </a:lnTo>
                  <a:lnTo>
                    <a:pt x="839" y="995"/>
                  </a:lnTo>
                  <a:lnTo>
                    <a:pt x="830" y="1004"/>
                  </a:lnTo>
                  <a:lnTo>
                    <a:pt x="823" y="1014"/>
                  </a:lnTo>
                  <a:lnTo>
                    <a:pt x="817" y="1023"/>
                  </a:lnTo>
                  <a:lnTo>
                    <a:pt x="812" y="1034"/>
                  </a:lnTo>
                  <a:lnTo>
                    <a:pt x="808" y="1045"/>
                  </a:lnTo>
                  <a:lnTo>
                    <a:pt x="805" y="1058"/>
                  </a:lnTo>
                  <a:lnTo>
                    <a:pt x="803" y="1070"/>
                  </a:lnTo>
                  <a:lnTo>
                    <a:pt x="802" y="1082"/>
                  </a:lnTo>
                  <a:lnTo>
                    <a:pt x="801" y="1094"/>
                  </a:lnTo>
                  <a:lnTo>
                    <a:pt x="802" y="1108"/>
                  </a:lnTo>
                  <a:lnTo>
                    <a:pt x="803" y="1121"/>
                  </a:lnTo>
                  <a:lnTo>
                    <a:pt x="805" y="1133"/>
                  </a:lnTo>
                  <a:lnTo>
                    <a:pt x="808" y="1145"/>
                  </a:lnTo>
                  <a:lnTo>
                    <a:pt x="811" y="1158"/>
                  </a:lnTo>
                  <a:lnTo>
                    <a:pt x="815" y="1170"/>
                  </a:lnTo>
                  <a:lnTo>
                    <a:pt x="820" y="1181"/>
                  </a:lnTo>
                  <a:lnTo>
                    <a:pt x="824" y="1191"/>
                  </a:lnTo>
                  <a:lnTo>
                    <a:pt x="832" y="1202"/>
                  </a:lnTo>
                  <a:lnTo>
                    <a:pt x="840" y="1213"/>
                  </a:lnTo>
                  <a:lnTo>
                    <a:pt x="842" y="1218"/>
                  </a:lnTo>
                  <a:lnTo>
                    <a:pt x="843" y="1224"/>
                  </a:lnTo>
                  <a:lnTo>
                    <a:pt x="843" y="1231"/>
                  </a:lnTo>
                  <a:lnTo>
                    <a:pt x="841" y="1237"/>
                  </a:lnTo>
                  <a:lnTo>
                    <a:pt x="828" y="1248"/>
                  </a:lnTo>
                  <a:lnTo>
                    <a:pt x="816" y="1257"/>
                  </a:lnTo>
                  <a:lnTo>
                    <a:pt x="804" y="1268"/>
                  </a:lnTo>
                  <a:lnTo>
                    <a:pt x="793" y="1279"/>
                  </a:lnTo>
                  <a:lnTo>
                    <a:pt x="782" y="1292"/>
                  </a:lnTo>
                  <a:lnTo>
                    <a:pt x="773" y="1304"/>
                  </a:lnTo>
                  <a:lnTo>
                    <a:pt x="770" y="1311"/>
                  </a:lnTo>
                  <a:lnTo>
                    <a:pt x="767" y="1318"/>
                  </a:lnTo>
                  <a:lnTo>
                    <a:pt x="765" y="1326"/>
                  </a:lnTo>
                  <a:lnTo>
                    <a:pt x="763" y="1335"/>
                  </a:lnTo>
                  <a:lnTo>
                    <a:pt x="764" y="1348"/>
                  </a:lnTo>
                  <a:lnTo>
                    <a:pt x="766" y="1362"/>
                  </a:lnTo>
                  <a:lnTo>
                    <a:pt x="768" y="1375"/>
                  </a:lnTo>
                  <a:lnTo>
                    <a:pt x="772" y="1389"/>
                  </a:lnTo>
                  <a:lnTo>
                    <a:pt x="774" y="1394"/>
                  </a:lnTo>
                  <a:lnTo>
                    <a:pt x="776" y="1400"/>
                  </a:lnTo>
                  <a:lnTo>
                    <a:pt x="779" y="1405"/>
                  </a:lnTo>
                  <a:lnTo>
                    <a:pt x="783" y="1410"/>
                  </a:lnTo>
                  <a:lnTo>
                    <a:pt x="787" y="1415"/>
                  </a:lnTo>
                  <a:lnTo>
                    <a:pt x="791" y="1419"/>
                  </a:lnTo>
                  <a:lnTo>
                    <a:pt x="798" y="1422"/>
                  </a:lnTo>
                  <a:lnTo>
                    <a:pt x="803" y="1426"/>
                  </a:lnTo>
                  <a:lnTo>
                    <a:pt x="811" y="1428"/>
                  </a:lnTo>
                  <a:lnTo>
                    <a:pt x="818" y="1428"/>
                  </a:lnTo>
                  <a:lnTo>
                    <a:pt x="824" y="1427"/>
                  </a:lnTo>
                  <a:lnTo>
                    <a:pt x="829" y="1424"/>
                  </a:lnTo>
                  <a:lnTo>
                    <a:pt x="834" y="1421"/>
                  </a:lnTo>
                  <a:lnTo>
                    <a:pt x="839" y="1417"/>
                  </a:lnTo>
                  <a:lnTo>
                    <a:pt x="843" y="1413"/>
                  </a:lnTo>
                  <a:lnTo>
                    <a:pt x="847" y="1408"/>
                  </a:lnTo>
                  <a:lnTo>
                    <a:pt x="854" y="1398"/>
                  </a:lnTo>
                  <a:lnTo>
                    <a:pt x="861" y="1387"/>
                  </a:lnTo>
                  <a:lnTo>
                    <a:pt x="865" y="1382"/>
                  </a:lnTo>
                  <a:lnTo>
                    <a:pt x="868" y="1377"/>
                  </a:lnTo>
                  <a:lnTo>
                    <a:pt x="872" y="1373"/>
                  </a:lnTo>
                  <a:lnTo>
                    <a:pt x="877" y="1369"/>
                  </a:lnTo>
                  <a:lnTo>
                    <a:pt x="900" y="1374"/>
                  </a:lnTo>
                  <a:lnTo>
                    <a:pt x="924" y="1381"/>
                  </a:lnTo>
                  <a:lnTo>
                    <a:pt x="929" y="1383"/>
                  </a:lnTo>
                  <a:lnTo>
                    <a:pt x="935" y="1385"/>
                  </a:lnTo>
                  <a:lnTo>
                    <a:pt x="940" y="1388"/>
                  </a:lnTo>
                  <a:lnTo>
                    <a:pt x="943" y="1391"/>
                  </a:lnTo>
                  <a:lnTo>
                    <a:pt x="947" y="1395"/>
                  </a:lnTo>
                  <a:lnTo>
                    <a:pt x="949" y="1400"/>
                  </a:lnTo>
                  <a:lnTo>
                    <a:pt x="950" y="1405"/>
                  </a:lnTo>
                  <a:lnTo>
                    <a:pt x="951" y="1412"/>
                  </a:lnTo>
                  <a:lnTo>
                    <a:pt x="957" y="1417"/>
                  </a:lnTo>
                  <a:lnTo>
                    <a:pt x="962" y="1423"/>
                  </a:lnTo>
                  <a:lnTo>
                    <a:pt x="966" y="1430"/>
                  </a:lnTo>
                  <a:lnTo>
                    <a:pt x="970" y="1436"/>
                  </a:lnTo>
                  <a:lnTo>
                    <a:pt x="972" y="1443"/>
                  </a:lnTo>
                  <a:lnTo>
                    <a:pt x="974" y="1450"/>
                  </a:lnTo>
                  <a:lnTo>
                    <a:pt x="975" y="1458"/>
                  </a:lnTo>
                  <a:lnTo>
                    <a:pt x="975" y="1465"/>
                  </a:lnTo>
                  <a:lnTo>
                    <a:pt x="974" y="1482"/>
                  </a:lnTo>
                  <a:lnTo>
                    <a:pt x="971" y="1497"/>
                  </a:lnTo>
                  <a:lnTo>
                    <a:pt x="967" y="1513"/>
                  </a:lnTo>
                  <a:lnTo>
                    <a:pt x="963" y="1529"/>
                  </a:lnTo>
                  <a:lnTo>
                    <a:pt x="953" y="1545"/>
                  </a:lnTo>
                  <a:lnTo>
                    <a:pt x="943" y="1560"/>
                  </a:lnTo>
                  <a:lnTo>
                    <a:pt x="937" y="1568"/>
                  </a:lnTo>
                  <a:lnTo>
                    <a:pt x="931" y="1575"/>
                  </a:lnTo>
                  <a:lnTo>
                    <a:pt x="923" y="1581"/>
                  </a:lnTo>
                  <a:lnTo>
                    <a:pt x="916" y="1586"/>
                  </a:lnTo>
                  <a:lnTo>
                    <a:pt x="909" y="1591"/>
                  </a:lnTo>
                  <a:lnTo>
                    <a:pt x="902" y="1595"/>
                  </a:lnTo>
                  <a:lnTo>
                    <a:pt x="894" y="1598"/>
                  </a:lnTo>
                  <a:lnTo>
                    <a:pt x="886" y="1601"/>
                  </a:lnTo>
                  <a:lnTo>
                    <a:pt x="877" y="1603"/>
                  </a:lnTo>
                  <a:lnTo>
                    <a:pt x="868" y="1604"/>
                  </a:lnTo>
                  <a:lnTo>
                    <a:pt x="859" y="1604"/>
                  </a:lnTo>
                  <a:lnTo>
                    <a:pt x="850" y="1604"/>
                  </a:lnTo>
                  <a:lnTo>
                    <a:pt x="832" y="1603"/>
                  </a:lnTo>
                  <a:lnTo>
                    <a:pt x="815" y="1602"/>
                  </a:lnTo>
                  <a:lnTo>
                    <a:pt x="798" y="1599"/>
                  </a:lnTo>
                  <a:lnTo>
                    <a:pt x="781" y="1596"/>
                  </a:lnTo>
                  <a:lnTo>
                    <a:pt x="765" y="1591"/>
                  </a:lnTo>
                  <a:lnTo>
                    <a:pt x="749" y="1585"/>
                  </a:lnTo>
                  <a:lnTo>
                    <a:pt x="733" y="1578"/>
                  </a:lnTo>
                  <a:lnTo>
                    <a:pt x="719" y="1570"/>
                  </a:lnTo>
                  <a:lnTo>
                    <a:pt x="705" y="1561"/>
                  </a:lnTo>
                  <a:lnTo>
                    <a:pt x="691" y="1551"/>
                  </a:lnTo>
                  <a:lnTo>
                    <a:pt x="679" y="1540"/>
                  </a:lnTo>
                  <a:lnTo>
                    <a:pt x="668" y="1528"/>
                  </a:lnTo>
                  <a:lnTo>
                    <a:pt x="658" y="1515"/>
                  </a:lnTo>
                  <a:lnTo>
                    <a:pt x="648" y="1501"/>
                  </a:lnTo>
                  <a:lnTo>
                    <a:pt x="640" y="1487"/>
                  </a:lnTo>
                  <a:lnTo>
                    <a:pt x="634" y="1471"/>
                  </a:lnTo>
                  <a:lnTo>
                    <a:pt x="626" y="1461"/>
                  </a:lnTo>
                  <a:lnTo>
                    <a:pt x="619" y="1451"/>
                  </a:lnTo>
                  <a:lnTo>
                    <a:pt x="613" y="1441"/>
                  </a:lnTo>
                  <a:lnTo>
                    <a:pt x="606" y="1431"/>
                  </a:lnTo>
                  <a:lnTo>
                    <a:pt x="595" y="1409"/>
                  </a:lnTo>
                  <a:lnTo>
                    <a:pt x="586" y="1388"/>
                  </a:lnTo>
                  <a:lnTo>
                    <a:pt x="579" y="1365"/>
                  </a:lnTo>
                  <a:lnTo>
                    <a:pt x="572" y="1343"/>
                  </a:lnTo>
                  <a:lnTo>
                    <a:pt x="566" y="1319"/>
                  </a:lnTo>
                  <a:lnTo>
                    <a:pt x="560" y="1297"/>
                  </a:lnTo>
                  <a:lnTo>
                    <a:pt x="560" y="1287"/>
                  </a:lnTo>
                  <a:lnTo>
                    <a:pt x="559" y="1277"/>
                  </a:lnTo>
                  <a:lnTo>
                    <a:pt x="558" y="1268"/>
                  </a:lnTo>
                  <a:lnTo>
                    <a:pt x="556" y="1259"/>
                  </a:lnTo>
                  <a:lnTo>
                    <a:pt x="552" y="1241"/>
                  </a:lnTo>
                  <a:lnTo>
                    <a:pt x="549" y="1222"/>
                  </a:lnTo>
                  <a:lnTo>
                    <a:pt x="548" y="1214"/>
                  </a:lnTo>
                  <a:lnTo>
                    <a:pt x="547" y="1205"/>
                  </a:lnTo>
                  <a:lnTo>
                    <a:pt x="547" y="1197"/>
                  </a:lnTo>
                  <a:lnTo>
                    <a:pt x="549" y="1188"/>
                  </a:lnTo>
                  <a:lnTo>
                    <a:pt x="551" y="1179"/>
                  </a:lnTo>
                  <a:lnTo>
                    <a:pt x="554" y="1171"/>
                  </a:lnTo>
                  <a:lnTo>
                    <a:pt x="559" y="1163"/>
                  </a:lnTo>
                  <a:lnTo>
                    <a:pt x="567" y="1155"/>
                  </a:lnTo>
                  <a:lnTo>
                    <a:pt x="575" y="1128"/>
                  </a:lnTo>
                  <a:lnTo>
                    <a:pt x="583" y="1102"/>
                  </a:lnTo>
                  <a:lnTo>
                    <a:pt x="586" y="1087"/>
                  </a:lnTo>
                  <a:lnTo>
                    <a:pt x="589" y="1073"/>
                  </a:lnTo>
                  <a:lnTo>
                    <a:pt x="591" y="1059"/>
                  </a:lnTo>
                  <a:lnTo>
                    <a:pt x="593" y="1044"/>
                  </a:lnTo>
                  <a:lnTo>
                    <a:pt x="594" y="1029"/>
                  </a:lnTo>
                  <a:lnTo>
                    <a:pt x="593" y="1015"/>
                  </a:lnTo>
                  <a:lnTo>
                    <a:pt x="592" y="1000"/>
                  </a:lnTo>
                  <a:lnTo>
                    <a:pt x="590" y="987"/>
                  </a:lnTo>
                  <a:lnTo>
                    <a:pt x="587" y="973"/>
                  </a:lnTo>
                  <a:lnTo>
                    <a:pt x="583" y="959"/>
                  </a:lnTo>
                  <a:lnTo>
                    <a:pt x="577" y="946"/>
                  </a:lnTo>
                  <a:lnTo>
                    <a:pt x="570" y="933"/>
                  </a:lnTo>
                  <a:lnTo>
                    <a:pt x="564" y="929"/>
                  </a:lnTo>
                  <a:lnTo>
                    <a:pt x="557" y="924"/>
                  </a:lnTo>
                  <a:lnTo>
                    <a:pt x="551" y="919"/>
                  </a:lnTo>
                  <a:lnTo>
                    <a:pt x="547" y="912"/>
                  </a:lnTo>
                  <a:lnTo>
                    <a:pt x="544" y="906"/>
                  </a:lnTo>
                  <a:lnTo>
                    <a:pt x="542" y="899"/>
                  </a:lnTo>
                  <a:lnTo>
                    <a:pt x="543" y="896"/>
                  </a:lnTo>
                  <a:lnTo>
                    <a:pt x="543" y="892"/>
                  </a:lnTo>
                  <a:lnTo>
                    <a:pt x="545" y="888"/>
                  </a:lnTo>
                  <a:lnTo>
                    <a:pt x="547" y="884"/>
                  </a:lnTo>
                  <a:lnTo>
                    <a:pt x="560" y="866"/>
                  </a:lnTo>
                  <a:lnTo>
                    <a:pt x="573" y="849"/>
                  </a:lnTo>
                  <a:lnTo>
                    <a:pt x="584" y="830"/>
                  </a:lnTo>
                  <a:lnTo>
                    <a:pt x="594" y="811"/>
                  </a:lnTo>
                  <a:lnTo>
                    <a:pt x="599" y="801"/>
                  </a:lnTo>
                  <a:lnTo>
                    <a:pt x="602" y="791"/>
                  </a:lnTo>
                  <a:lnTo>
                    <a:pt x="605" y="781"/>
                  </a:lnTo>
                  <a:lnTo>
                    <a:pt x="609" y="770"/>
                  </a:lnTo>
                  <a:lnTo>
                    <a:pt x="610" y="760"/>
                  </a:lnTo>
                  <a:lnTo>
                    <a:pt x="611" y="749"/>
                  </a:lnTo>
                  <a:lnTo>
                    <a:pt x="611" y="738"/>
                  </a:lnTo>
                  <a:lnTo>
                    <a:pt x="610" y="726"/>
                  </a:lnTo>
                  <a:lnTo>
                    <a:pt x="600" y="707"/>
                  </a:lnTo>
                  <a:lnTo>
                    <a:pt x="590" y="688"/>
                  </a:lnTo>
                  <a:lnTo>
                    <a:pt x="580" y="668"/>
                  </a:lnTo>
                  <a:lnTo>
                    <a:pt x="570" y="649"/>
                  </a:lnTo>
                  <a:lnTo>
                    <a:pt x="566" y="639"/>
                  </a:lnTo>
                  <a:lnTo>
                    <a:pt x="563" y="629"/>
                  </a:lnTo>
                  <a:lnTo>
                    <a:pt x="559" y="619"/>
                  </a:lnTo>
                  <a:lnTo>
                    <a:pt x="558" y="608"/>
                  </a:lnTo>
                  <a:lnTo>
                    <a:pt x="557" y="598"/>
                  </a:lnTo>
                  <a:lnTo>
                    <a:pt x="558" y="586"/>
                  </a:lnTo>
                  <a:lnTo>
                    <a:pt x="559" y="575"/>
                  </a:lnTo>
                  <a:lnTo>
                    <a:pt x="564" y="564"/>
                  </a:lnTo>
                  <a:lnTo>
                    <a:pt x="565" y="550"/>
                  </a:lnTo>
                  <a:lnTo>
                    <a:pt x="567" y="535"/>
                  </a:lnTo>
                  <a:lnTo>
                    <a:pt x="572" y="522"/>
                  </a:lnTo>
                  <a:lnTo>
                    <a:pt x="577" y="510"/>
                  </a:lnTo>
                  <a:lnTo>
                    <a:pt x="589" y="484"/>
                  </a:lnTo>
                  <a:lnTo>
                    <a:pt x="600" y="459"/>
                  </a:lnTo>
                  <a:lnTo>
                    <a:pt x="607" y="439"/>
                  </a:lnTo>
                  <a:lnTo>
                    <a:pt x="617" y="420"/>
                  </a:lnTo>
                  <a:lnTo>
                    <a:pt x="626" y="401"/>
                  </a:lnTo>
                  <a:lnTo>
                    <a:pt x="637" y="383"/>
                  </a:lnTo>
                  <a:lnTo>
                    <a:pt x="648" y="366"/>
                  </a:lnTo>
                  <a:lnTo>
                    <a:pt x="662" y="348"/>
                  </a:lnTo>
                  <a:lnTo>
                    <a:pt x="675" y="332"/>
                  </a:lnTo>
                  <a:lnTo>
                    <a:pt x="690" y="316"/>
                  </a:lnTo>
                  <a:lnTo>
                    <a:pt x="706" y="301"/>
                  </a:lnTo>
                  <a:lnTo>
                    <a:pt x="722" y="287"/>
                  </a:lnTo>
                  <a:lnTo>
                    <a:pt x="738" y="274"/>
                  </a:lnTo>
                  <a:lnTo>
                    <a:pt x="756" y="262"/>
                  </a:lnTo>
                  <a:lnTo>
                    <a:pt x="774" y="251"/>
                  </a:lnTo>
                  <a:lnTo>
                    <a:pt x="793" y="241"/>
                  </a:lnTo>
                  <a:lnTo>
                    <a:pt x="811" y="233"/>
                  </a:lnTo>
                  <a:lnTo>
                    <a:pt x="830" y="226"/>
                  </a:lnTo>
                  <a:lnTo>
                    <a:pt x="863" y="222"/>
                  </a:lnTo>
                  <a:lnTo>
                    <a:pt x="896" y="220"/>
                  </a:lnTo>
                  <a:lnTo>
                    <a:pt x="904" y="220"/>
                  </a:lnTo>
                  <a:lnTo>
                    <a:pt x="911" y="222"/>
                  </a:lnTo>
                  <a:lnTo>
                    <a:pt x="919" y="223"/>
                  </a:lnTo>
                  <a:lnTo>
                    <a:pt x="926" y="226"/>
                  </a:lnTo>
                  <a:lnTo>
                    <a:pt x="934" y="229"/>
                  </a:lnTo>
                  <a:lnTo>
                    <a:pt x="941" y="232"/>
                  </a:lnTo>
                  <a:lnTo>
                    <a:pt x="948" y="237"/>
                  </a:lnTo>
                  <a:lnTo>
                    <a:pt x="954" y="242"/>
                  </a:lnTo>
                  <a:lnTo>
                    <a:pt x="991" y="288"/>
                  </a:lnTo>
                  <a:lnTo>
                    <a:pt x="991" y="307"/>
                  </a:lnTo>
                  <a:lnTo>
                    <a:pt x="990" y="327"/>
                  </a:lnTo>
                  <a:lnTo>
                    <a:pt x="989" y="337"/>
                  </a:lnTo>
                  <a:lnTo>
                    <a:pt x="987" y="347"/>
                  </a:lnTo>
                  <a:lnTo>
                    <a:pt x="985" y="357"/>
                  </a:lnTo>
                  <a:lnTo>
                    <a:pt x="983" y="367"/>
                  </a:lnTo>
                  <a:lnTo>
                    <a:pt x="980" y="376"/>
                  </a:lnTo>
                  <a:lnTo>
                    <a:pt x="975" y="385"/>
                  </a:lnTo>
                  <a:lnTo>
                    <a:pt x="970" y="394"/>
                  </a:lnTo>
                  <a:lnTo>
                    <a:pt x="965" y="401"/>
                  </a:lnTo>
                  <a:lnTo>
                    <a:pt x="958" y="410"/>
                  </a:lnTo>
                  <a:lnTo>
                    <a:pt x="951" y="416"/>
                  </a:lnTo>
                  <a:lnTo>
                    <a:pt x="942" y="422"/>
                  </a:lnTo>
                  <a:lnTo>
                    <a:pt x="933" y="427"/>
                  </a:lnTo>
                  <a:close/>
                  <a:moveTo>
                    <a:pt x="911" y="394"/>
                  </a:moveTo>
                  <a:lnTo>
                    <a:pt x="904" y="392"/>
                  </a:lnTo>
                  <a:lnTo>
                    <a:pt x="898" y="390"/>
                  </a:lnTo>
                  <a:lnTo>
                    <a:pt x="893" y="386"/>
                  </a:lnTo>
                  <a:lnTo>
                    <a:pt x="888" y="382"/>
                  </a:lnTo>
                  <a:lnTo>
                    <a:pt x="877" y="373"/>
                  </a:lnTo>
                  <a:lnTo>
                    <a:pt x="868" y="364"/>
                  </a:lnTo>
                  <a:lnTo>
                    <a:pt x="864" y="358"/>
                  </a:lnTo>
                  <a:lnTo>
                    <a:pt x="859" y="354"/>
                  </a:lnTo>
                  <a:lnTo>
                    <a:pt x="854" y="350"/>
                  </a:lnTo>
                  <a:lnTo>
                    <a:pt x="849" y="347"/>
                  </a:lnTo>
                  <a:lnTo>
                    <a:pt x="843" y="344"/>
                  </a:lnTo>
                  <a:lnTo>
                    <a:pt x="836" y="342"/>
                  </a:lnTo>
                  <a:lnTo>
                    <a:pt x="829" y="342"/>
                  </a:lnTo>
                  <a:lnTo>
                    <a:pt x="821" y="342"/>
                  </a:lnTo>
                  <a:lnTo>
                    <a:pt x="809" y="346"/>
                  </a:lnTo>
                  <a:lnTo>
                    <a:pt x="796" y="350"/>
                  </a:lnTo>
                  <a:lnTo>
                    <a:pt x="783" y="355"/>
                  </a:lnTo>
                  <a:lnTo>
                    <a:pt x="771" y="362"/>
                  </a:lnTo>
                  <a:lnTo>
                    <a:pt x="760" y="368"/>
                  </a:lnTo>
                  <a:lnTo>
                    <a:pt x="750" y="376"/>
                  </a:lnTo>
                  <a:lnTo>
                    <a:pt x="744" y="380"/>
                  </a:lnTo>
                  <a:lnTo>
                    <a:pt x="740" y="385"/>
                  </a:lnTo>
                  <a:lnTo>
                    <a:pt x="736" y="390"/>
                  </a:lnTo>
                  <a:lnTo>
                    <a:pt x="732" y="396"/>
                  </a:lnTo>
                  <a:lnTo>
                    <a:pt x="727" y="404"/>
                  </a:lnTo>
                  <a:lnTo>
                    <a:pt x="722" y="414"/>
                  </a:lnTo>
                  <a:lnTo>
                    <a:pt x="718" y="423"/>
                  </a:lnTo>
                  <a:lnTo>
                    <a:pt x="715" y="432"/>
                  </a:lnTo>
                  <a:lnTo>
                    <a:pt x="713" y="442"/>
                  </a:lnTo>
                  <a:lnTo>
                    <a:pt x="711" y="453"/>
                  </a:lnTo>
                  <a:lnTo>
                    <a:pt x="710" y="463"/>
                  </a:lnTo>
                  <a:lnTo>
                    <a:pt x="709" y="474"/>
                  </a:lnTo>
                  <a:lnTo>
                    <a:pt x="709" y="484"/>
                  </a:lnTo>
                  <a:lnTo>
                    <a:pt x="710" y="494"/>
                  </a:lnTo>
                  <a:lnTo>
                    <a:pt x="712" y="505"/>
                  </a:lnTo>
                  <a:lnTo>
                    <a:pt x="714" y="515"/>
                  </a:lnTo>
                  <a:lnTo>
                    <a:pt x="717" y="525"/>
                  </a:lnTo>
                  <a:lnTo>
                    <a:pt x="720" y="534"/>
                  </a:lnTo>
                  <a:lnTo>
                    <a:pt x="724" y="544"/>
                  </a:lnTo>
                  <a:lnTo>
                    <a:pt x="729" y="553"/>
                  </a:lnTo>
                  <a:lnTo>
                    <a:pt x="738" y="560"/>
                  </a:lnTo>
                  <a:lnTo>
                    <a:pt x="747" y="568"/>
                  </a:lnTo>
                  <a:lnTo>
                    <a:pt x="755" y="577"/>
                  </a:lnTo>
                  <a:lnTo>
                    <a:pt x="761" y="586"/>
                  </a:lnTo>
                  <a:lnTo>
                    <a:pt x="765" y="598"/>
                  </a:lnTo>
                  <a:lnTo>
                    <a:pt x="768" y="608"/>
                  </a:lnTo>
                  <a:lnTo>
                    <a:pt x="768" y="614"/>
                  </a:lnTo>
                  <a:lnTo>
                    <a:pt x="768" y="620"/>
                  </a:lnTo>
                  <a:lnTo>
                    <a:pt x="768" y="626"/>
                  </a:lnTo>
                  <a:lnTo>
                    <a:pt x="766" y="632"/>
                  </a:lnTo>
                  <a:lnTo>
                    <a:pt x="756" y="661"/>
                  </a:lnTo>
                  <a:lnTo>
                    <a:pt x="747" y="691"/>
                  </a:lnTo>
                  <a:lnTo>
                    <a:pt x="742" y="707"/>
                  </a:lnTo>
                  <a:lnTo>
                    <a:pt x="738" y="723"/>
                  </a:lnTo>
                  <a:lnTo>
                    <a:pt x="736" y="740"/>
                  </a:lnTo>
                  <a:lnTo>
                    <a:pt x="734" y="755"/>
                  </a:lnTo>
                  <a:lnTo>
                    <a:pt x="733" y="771"/>
                  </a:lnTo>
                  <a:lnTo>
                    <a:pt x="733" y="788"/>
                  </a:lnTo>
                  <a:lnTo>
                    <a:pt x="734" y="804"/>
                  </a:lnTo>
                  <a:lnTo>
                    <a:pt x="737" y="819"/>
                  </a:lnTo>
                  <a:lnTo>
                    <a:pt x="742" y="835"/>
                  </a:lnTo>
                  <a:lnTo>
                    <a:pt x="749" y="849"/>
                  </a:lnTo>
                  <a:lnTo>
                    <a:pt x="752" y="856"/>
                  </a:lnTo>
                  <a:lnTo>
                    <a:pt x="757" y="862"/>
                  </a:lnTo>
                  <a:lnTo>
                    <a:pt x="761" y="870"/>
                  </a:lnTo>
                  <a:lnTo>
                    <a:pt x="766" y="876"/>
                  </a:lnTo>
                  <a:lnTo>
                    <a:pt x="768" y="882"/>
                  </a:lnTo>
                  <a:lnTo>
                    <a:pt x="772" y="888"/>
                  </a:lnTo>
                  <a:lnTo>
                    <a:pt x="777" y="894"/>
                  </a:lnTo>
                  <a:lnTo>
                    <a:pt x="782" y="899"/>
                  </a:lnTo>
                  <a:lnTo>
                    <a:pt x="796" y="909"/>
                  </a:lnTo>
                  <a:lnTo>
                    <a:pt x="809" y="920"/>
                  </a:lnTo>
                  <a:lnTo>
                    <a:pt x="815" y="925"/>
                  </a:lnTo>
                  <a:lnTo>
                    <a:pt x="820" y="930"/>
                  </a:lnTo>
                  <a:lnTo>
                    <a:pt x="823" y="935"/>
                  </a:lnTo>
                  <a:lnTo>
                    <a:pt x="825" y="941"/>
                  </a:lnTo>
                  <a:lnTo>
                    <a:pt x="826" y="944"/>
                  </a:lnTo>
                  <a:lnTo>
                    <a:pt x="826" y="947"/>
                  </a:lnTo>
                  <a:lnTo>
                    <a:pt x="825" y="951"/>
                  </a:lnTo>
                  <a:lnTo>
                    <a:pt x="824" y="954"/>
                  </a:lnTo>
                  <a:lnTo>
                    <a:pt x="819" y="963"/>
                  </a:lnTo>
                  <a:lnTo>
                    <a:pt x="812" y="971"/>
                  </a:lnTo>
                  <a:lnTo>
                    <a:pt x="801" y="983"/>
                  </a:lnTo>
                  <a:lnTo>
                    <a:pt x="791" y="995"/>
                  </a:lnTo>
                  <a:lnTo>
                    <a:pt x="783" y="1010"/>
                  </a:lnTo>
                  <a:lnTo>
                    <a:pt x="776" y="1024"/>
                  </a:lnTo>
                  <a:lnTo>
                    <a:pt x="771" y="1038"/>
                  </a:lnTo>
                  <a:lnTo>
                    <a:pt x="767" y="1053"/>
                  </a:lnTo>
                  <a:lnTo>
                    <a:pt x="764" y="1069"/>
                  </a:lnTo>
                  <a:lnTo>
                    <a:pt x="763" y="1085"/>
                  </a:lnTo>
                  <a:lnTo>
                    <a:pt x="762" y="1102"/>
                  </a:lnTo>
                  <a:lnTo>
                    <a:pt x="763" y="1118"/>
                  </a:lnTo>
                  <a:lnTo>
                    <a:pt x="765" y="1133"/>
                  </a:lnTo>
                  <a:lnTo>
                    <a:pt x="767" y="1150"/>
                  </a:lnTo>
                  <a:lnTo>
                    <a:pt x="770" y="1166"/>
                  </a:lnTo>
                  <a:lnTo>
                    <a:pt x="774" y="1181"/>
                  </a:lnTo>
                  <a:lnTo>
                    <a:pt x="779" y="1197"/>
                  </a:lnTo>
                  <a:lnTo>
                    <a:pt x="784" y="1211"/>
                  </a:lnTo>
                  <a:lnTo>
                    <a:pt x="784" y="1216"/>
                  </a:lnTo>
                  <a:lnTo>
                    <a:pt x="784" y="1222"/>
                  </a:lnTo>
                  <a:lnTo>
                    <a:pt x="783" y="1226"/>
                  </a:lnTo>
                  <a:lnTo>
                    <a:pt x="781" y="1231"/>
                  </a:lnTo>
                  <a:lnTo>
                    <a:pt x="776" y="1241"/>
                  </a:lnTo>
                  <a:lnTo>
                    <a:pt x="770" y="1249"/>
                  </a:lnTo>
                  <a:lnTo>
                    <a:pt x="756" y="1263"/>
                  </a:lnTo>
                  <a:lnTo>
                    <a:pt x="741" y="1279"/>
                  </a:lnTo>
                  <a:lnTo>
                    <a:pt x="736" y="1288"/>
                  </a:lnTo>
                  <a:lnTo>
                    <a:pt x="732" y="1298"/>
                  </a:lnTo>
                  <a:lnTo>
                    <a:pt x="729" y="1307"/>
                  </a:lnTo>
                  <a:lnTo>
                    <a:pt x="726" y="1317"/>
                  </a:lnTo>
                  <a:lnTo>
                    <a:pt x="724" y="1327"/>
                  </a:lnTo>
                  <a:lnTo>
                    <a:pt x="722" y="1338"/>
                  </a:lnTo>
                  <a:lnTo>
                    <a:pt x="721" y="1349"/>
                  </a:lnTo>
                  <a:lnTo>
                    <a:pt x="721" y="1359"/>
                  </a:lnTo>
                  <a:lnTo>
                    <a:pt x="721" y="1370"/>
                  </a:lnTo>
                  <a:lnTo>
                    <a:pt x="722" y="1381"/>
                  </a:lnTo>
                  <a:lnTo>
                    <a:pt x="724" y="1391"/>
                  </a:lnTo>
                  <a:lnTo>
                    <a:pt x="726" y="1401"/>
                  </a:lnTo>
                  <a:lnTo>
                    <a:pt x="729" y="1411"/>
                  </a:lnTo>
                  <a:lnTo>
                    <a:pt x="732" y="1420"/>
                  </a:lnTo>
                  <a:lnTo>
                    <a:pt x="736" y="1431"/>
                  </a:lnTo>
                  <a:lnTo>
                    <a:pt x="741" y="1439"/>
                  </a:lnTo>
                  <a:lnTo>
                    <a:pt x="745" y="1444"/>
                  </a:lnTo>
                  <a:lnTo>
                    <a:pt x="751" y="1448"/>
                  </a:lnTo>
                  <a:lnTo>
                    <a:pt x="755" y="1452"/>
                  </a:lnTo>
                  <a:lnTo>
                    <a:pt x="760" y="1455"/>
                  </a:lnTo>
                  <a:lnTo>
                    <a:pt x="771" y="1460"/>
                  </a:lnTo>
                  <a:lnTo>
                    <a:pt x="782" y="1464"/>
                  </a:lnTo>
                  <a:lnTo>
                    <a:pt x="795" y="1466"/>
                  </a:lnTo>
                  <a:lnTo>
                    <a:pt x="807" y="1466"/>
                  </a:lnTo>
                  <a:lnTo>
                    <a:pt x="819" y="1466"/>
                  </a:lnTo>
                  <a:lnTo>
                    <a:pt x="830" y="1465"/>
                  </a:lnTo>
                  <a:lnTo>
                    <a:pt x="835" y="1466"/>
                  </a:lnTo>
                  <a:lnTo>
                    <a:pt x="840" y="1467"/>
                  </a:lnTo>
                  <a:lnTo>
                    <a:pt x="844" y="1466"/>
                  </a:lnTo>
                  <a:lnTo>
                    <a:pt x="848" y="1465"/>
                  </a:lnTo>
                  <a:lnTo>
                    <a:pt x="855" y="1462"/>
                  </a:lnTo>
                  <a:lnTo>
                    <a:pt x="863" y="1457"/>
                  </a:lnTo>
                  <a:lnTo>
                    <a:pt x="876" y="1445"/>
                  </a:lnTo>
                  <a:lnTo>
                    <a:pt x="890" y="1431"/>
                  </a:lnTo>
                  <a:lnTo>
                    <a:pt x="896" y="1426"/>
                  </a:lnTo>
                  <a:lnTo>
                    <a:pt x="902" y="1421"/>
                  </a:lnTo>
                  <a:lnTo>
                    <a:pt x="905" y="1419"/>
                  </a:lnTo>
                  <a:lnTo>
                    <a:pt x="907" y="1418"/>
                  </a:lnTo>
                  <a:lnTo>
                    <a:pt x="910" y="1418"/>
                  </a:lnTo>
                  <a:lnTo>
                    <a:pt x="913" y="1418"/>
                  </a:lnTo>
                  <a:lnTo>
                    <a:pt x="915" y="1419"/>
                  </a:lnTo>
                  <a:lnTo>
                    <a:pt x="918" y="1421"/>
                  </a:lnTo>
                  <a:lnTo>
                    <a:pt x="920" y="1424"/>
                  </a:lnTo>
                  <a:lnTo>
                    <a:pt x="923" y="1428"/>
                  </a:lnTo>
                  <a:lnTo>
                    <a:pt x="927" y="1438"/>
                  </a:lnTo>
                  <a:lnTo>
                    <a:pt x="933" y="1452"/>
                  </a:lnTo>
                  <a:lnTo>
                    <a:pt x="935" y="1460"/>
                  </a:lnTo>
                  <a:lnTo>
                    <a:pt x="936" y="1468"/>
                  </a:lnTo>
                  <a:lnTo>
                    <a:pt x="937" y="1476"/>
                  </a:lnTo>
                  <a:lnTo>
                    <a:pt x="936" y="1483"/>
                  </a:lnTo>
                  <a:lnTo>
                    <a:pt x="934" y="1491"/>
                  </a:lnTo>
                  <a:lnTo>
                    <a:pt x="932" y="1497"/>
                  </a:lnTo>
                  <a:lnTo>
                    <a:pt x="928" y="1504"/>
                  </a:lnTo>
                  <a:lnTo>
                    <a:pt x="925" y="1511"/>
                  </a:lnTo>
                  <a:lnTo>
                    <a:pt x="917" y="1524"/>
                  </a:lnTo>
                  <a:lnTo>
                    <a:pt x="907" y="1535"/>
                  </a:lnTo>
                  <a:lnTo>
                    <a:pt x="897" y="1545"/>
                  </a:lnTo>
                  <a:lnTo>
                    <a:pt x="887" y="1554"/>
                  </a:lnTo>
                  <a:lnTo>
                    <a:pt x="875" y="1556"/>
                  </a:lnTo>
                  <a:lnTo>
                    <a:pt x="865" y="1558"/>
                  </a:lnTo>
                  <a:lnTo>
                    <a:pt x="854" y="1559"/>
                  </a:lnTo>
                  <a:lnTo>
                    <a:pt x="844" y="1559"/>
                  </a:lnTo>
                  <a:lnTo>
                    <a:pt x="832" y="1559"/>
                  </a:lnTo>
                  <a:lnTo>
                    <a:pt x="821" y="1558"/>
                  </a:lnTo>
                  <a:lnTo>
                    <a:pt x="811" y="1557"/>
                  </a:lnTo>
                  <a:lnTo>
                    <a:pt x="800" y="1555"/>
                  </a:lnTo>
                  <a:lnTo>
                    <a:pt x="788" y="1553"/>
                  </a:lnTo>
                  <a:lnTo>
                    <a:pt x="778" y="1550"/>
                  </a:lnTo>
                  <a:lnTo>
                    <a:pt x="768" y="1546"/>
                  </a:lnTo>
                  <a:lnTo>
                    <a:pt x="758" y="1542"/>
                  </a:lnTo>
                  <a:lnTo>
                    <a:pt x="748" y="1537"/>
                  </a:lnTo>
                  <a:lnTo>
                    <a:pt x="738" y="1532"/>
                  </a:lnTo>
                  <a:lnTo>
                    <a:pt x="729" y="1526"/>
                  </a:lnTo>
                  <a:lnTo>
                    <a:pt x="720" y="1520"/>
                  </a:lnTo>
                  <a:lnTo>
                    <a:pt x="707" y="1503"/>
                  </a:lnTo>
                  <a:lnTo>
                    <a:pt x="693" y="1488"/>
                  </a:lnTo>
                  <a:lnTo>
                    <a:pt x="682" y="1470"/>
                  </a:lnTo>
                  <a:lnTo>
                    <a:pt x="671" y="1454"/>
                  </a:lnTo>
                  <a:lnTo>
                    <a:pt x="660" y="1437"/>
                  </a:lnTo>
                  <a:lnTo>
                    <a:pt x="649" y="1418"/>
                  </a:lnTo>
                  <a:lnTo>
                    <a:pt x="641" y="1400"/>
                  </a:lnTo>
                  <a:lnTo>
                    <a:pt x="632" y="1382"/>
                  </a:lnTo>
                  <a:lnTo>
                    <a:pt x="625" y="1362"/>
                  </a:lnTo>
                  <a:lnTo>
                    <a:pt x="618" y="1343"/>
                  </a:lnTo>
                  <a:lnTo>
                    <a:pt x="612" y="1323"/>
                  </a:lnTo>
                  <a:lnTo>
                    <a:pt x="605" y="1304"/>
                  </a:lnTo>
                  <a:lnTo>
                    <a:pt x="601" y="1283"/>
                  </a:lnTo>
                  <a:lnTo>
                    <a:pt x="597" y="1263"/>
                  </a:lnTo>
                  <a:lnTo>
                    <a:pt x="593" y="1243"/>
                  </a:lnTo>
                  <a:lnTo>
                    <a:pt x="591" y="1222"/>
                  </a:lnTo>
                  <a:lnTo>
                    <a:pt x="585" y="1207"/>
                  </a:lnTo>
                  <a:lnTo>
                    <a:pt x="593" y="1188"/>
                  </a:lnTo>
                  <a:lnTo>
                    <a:pt x="601" y="1170"/>
                  </a:lnTo>
                  <a:lnTo>
                    <a:pt x="610" y="1151"/>
                  </a:lnTo>
                  <a:lnTo>
                    <a:pt x="617" y="1131"/>
                  </a:lnTo>
                  <a:lnTo>
                    <a:pt x="623" y="1111"/>
                  </a:lnTo>
                  <a:lnTo>
                    <a:pt x="628" y="1090"/>
                  </a:lnTo>
                  <a:lnTo>
                    <a:pt x="633" y="1070"/>
                  </a:lnTo>
                  <a:lnTo>
                    <a:pt x="636" y="1049"/>
                  </a:lnTo>
                  <a:lnTo>
                    <a:pt x="638" y="1028"/>
                  </a:lnTo>
                  <a:lnTo>
                    <a:pt x="638" y="1007"/>
                  </a:lnTo>
                  <a:lnTo>
                    <a:pt x="637" y="987"/>
                  </a:lnTo>
                  <a:lnTo>
                    <a:pt x="634" y="967"/>
                  </a:lnTo>
                  <a:lnTo>
                    <a:pt x="632" y="957"/>
                  </a:lnTo>
                  <a:lnTo>
                    <a:pt x="629" y="947"/>
                  </a:lnTo>
                  <a:lnTo>
                    <a:pt x="626" y="937"/>
                  </a:lnTo>
                  <a:lnTo>
                    <a:pt x="622" y="928"/>
                  </a:lnTo>
                  <a:lnTo>
                    <a:pt x="617" y="918"/>
                  </a:lnTo>
                  <a:lnTo>
                    <a:pt x="612" y="908"/>
                  </a:lnTo>
                  <a:lnTo>
                    <a:pt x="606" y="899"/>
                  </a:lnTo>
                  <a:lnTo>
                    <a:pt x="600" y="890"/>
                  </a:lnTo>
                  <a:lnTo>
                    <a:pt x="613" y="868"/>
                  </a:lnTo>
                  <a:lnTo>
                    <a:pt x="625" y="847"/>
                  </a:lnTo>
                  <a:lnTo>
                    <a:pt x="634" y="825"/>
                  </a:lnTo>
                  <a:lnTo>
                    <a:pt x="642" y="801"/>
                  </a:lnTo>
                  <a:lnTo>
                    <a:pt x="645" y="790"/>
                  </a:lnTo>
                  <a:lnTo>
                    <a:pt x="648" y="778"/>
                  </a:lnTo>
                  <a:lnTo>
                    <a:pt x="650" y="765"/>
                  </a:lnTo>
                  <a:lnTo>
                    <a:pt x="651" y="753"/>
                  </a:lnTo>
                  <a:lnTo>
                    <a:pt x="652" y="741"/>
                  </a:lnTo>
                  <a:lnTo>
                    <a:pt x="653" y="727"/>
                  </a:lnTo>
                  <a:lnTo>
                    <a:pt x="653" y="714"/>
                  </a:lnTo>
                  <a:lnTo>
                    <a:pt x="652" y="702"/>
                  </a:lnTo>
                  <a:lnTo>
                    <a:pt x="633" y="672"/>
                  </a:lnTo>
                  <a:lnTo>
                    <a:pt x="615" y="642"/>
                  </a:lnTo>
                  <a:lnTo>
                    <a:pt x="611" y="634"/>
                  </a:lnTo>
                  <a:lnTo>
                    <a:pt x="607" y="626"/>
                  </a:lnTo>
                  <a:lnTo>
                    <a:pt x="604" y="618"/>
                  </a:lnTo>
                  <a:lnTo>
                    <a:pt x="602" y="610"/>
                  </a:lnTo>
                  <a:lnTo>
                    <a:pt x="600" y="601"/>
                  </a:lnTo>
                  <a:lnTo>
                    <a:pt x="599" y="592"/>
                  </a:lnTo>
                  <a:lnTo>
                    <a:pt x="599" y="582"/>
                  </a:lnTo>
                  <a:lnTo>
                    <a:pt x="600" y="573"/>
                  </a:lnTo>
                  <a:lnTo>
                    <a:pt x="607" y="558"/>
                  </a:lnTo>
                  <a:lnTo>
                    <a:pt x="615" y="542"/>
                  </a:lnTo>
                  <a:lnTo>
                    <a:pt x="621" y="526"/>
                  </a:lnTo>
                  <a:lnTo>
                    <a:pt x="627" y="511"/>
                  </a:lnTo>
                  <a:lnTo>
                    <a:pt x="637" y="478"/>
                  </a:lnTo>
                  <a:lnTo>
                    <a:pt x="648" y="446"/>
                  </a:lnTo>
                  <a:lnTo>
                    <a:pt x="655" y="430"/>
                  </a:lnTo>
                  <a:lnTo>
                    <a:pt x="661" y="415"/>
                  </a:lnTo>
                  <a:lnTo>
                    <a:pt x="668" y="399"/>
                  </a:lnTo>
                  <a:lnTo>
                    <a:pt x="676" y="384"/>
                  </a:lnTo>
                  <a:lnTo>
                    <a:pt x="685" y="370"/>
                  </a:lnTo>
                  <a:lnTo>
                    <a:pt x="695" y="355"/>
                  </a:lnTo>
                  <a:lnTo>
                    <a:pt x="707" y="341"/>
                  </a:lnTo>
                  <a:lnTo>
                    <a:pt x="720" y="328"/>
                  </a:lnTo>
                  <a:lnTo>
                    <a:pt x="728" y="320"/>
                  </a:lnTo>
                  <a:lnTo>
                    <a:pt x="737" y="310"/>
                  </a:lnTo>
                  <a:lnTo>
                    <a:pt x="748" y="303"/>
                  </a:lnTo>
                  <a:lnTo>
                    <a:pt x="758" y="296"/>
                  </a:lnTo>
                  <a:lnTo>
                    <a:pt x="769" y="290"/>
                  </a:lnTo>
                  <a:lnTo>
                    <a:pt x="780" y="284"/>
                  </a:lnTo>
                  <a:lnTo>
                    <a:pt x="791" y="279"/>
                  </a:lnTo>
                  <a:lnTo>
                    <a:pt x="804" y="275"/>
                  </a:lnTo>
                  <a:lnTo>
                    <a:pt x="816" y="271"/>
                  </a:lnTo>
                  <a:lnTo>
                    <a:pt x="827" y="268"/>
                  </a:lnTo>
                  <a:lnTo>
                    <a:pt x="840" y="264"/>
                  </a:lnTo>
                  <a:lnTo>
                    <a:pt x="852" y="262"/>
                  </a:lnTo>
                  <a:lnTo>
                    <a:pt x="864" y="261"/>
                  </a:lnTo>
                  <a:lnTo>
                    <a:pt x="876" y="260"/>
                  </a:lnTo>
                  <a:lnTo>
                    <a:pt x="888" y="261"/>
                  </a:lnTo>
                  <a:lnTo>
                    <a:pt x="899" y="261"/>
                  </a:lnTo>
                  <a:lnTo>
                    <a:pt x="907" y="266"/>
                  </a:lnTo>
                  <a:lnTo>
                    <a:pt x="916" y="272"/>
                  </a:lnTo>
                  <a:lnTo>
                    <a:pt x="923" y="278"/>
                  </a:lnTo>
                  <a:lnTo>
                    <a:pt x="929" y="285"/>
                  </a:lnTo>
                  <a:lnTo>
                    <a:pt x="936" y="292"/>
                  </a:lnTo>
                  <a:lnTo>
                    <a:pt x="940" y="300"/>
                  </a:lnTo>
                  <a:lnTo>
                    <a:pt x="943" y="309"/>
                  </a:lnTo>
                  <a:lnTo>
                    <a:pt x="945" y="320"/>
                  </a:lnTo>
                  <a:lnTo>
                    <a:pt x="944" y="330"/>
                  </a:lnTo>
                  <a:lnTo>
                    <a:pt x="943" y="341"/>
                  </a:lnTo>
                  <a:lnTo>
                    <a:pt x="941" y="351"/>
                  </a:lnTo>
                  <a:lnTo>
                    <a:pt x="937" y="362"/>
                  </a:lnTo>
                  <a:lnTo>
                    <a:pt x="933" y="371"/>
                  </a:lnTo>
                  <a:lnTo>
                    <a:pt x="926" y="380"/>
                  </a:lnTo>
                  <a:lnTo>
                    <a:pt x="919" y="387"/>
                  </a:lnTo>
                  <a:lnTo>
                    <a:pt x="911" y="394"/>
                  </a:lnTo>
                  <a:close/>
                  <a:moveTo>
                    <a:pt x="461" y="842"/>
                  </a:moveTo>
                  <a:lnTo>
                    <a:pt x="454" y="847"/>
                  </a:lnTo>
                  <a:lnTo>
                    <a:pt x="447" y="850"/>
                  </a:lnTo>
                  <a:lnTo>
                    <a:pt x="439" y="852"/>
                  </a:lnTo>
                  <a:lnTo>
                    <a:pt x="432" y="852"/>
                  </a:lnTo>
                  <a:lnTo>
                    <a:pt x="417" y="850"/>
                  </a:lnTo>
                  <a:lnTo>
                    <a:pt x="404" y="847"/>
                  </a:lnTo>
                  <a:lnTo>
                    <a:pt x="397" y="845"/>
                  </a:lnTo>
                  <a:lnTo>
                    <a:pt x="390" y="843"/>
                  </a:lnTo>
                  <a:lnTo>
                    <a:pt x="384" y="843"/>
                  </a:lnTo>
                  <a:lnTo>
                    <a:pt x="376" y="842"/>
                  </a:lnTo>
                  <a:lnTo>
                    <a:pt x="370" y="843"/>
                  </a:lnTo>
                  <a:lnTo>
                    <a:pt x="363" y="846"/>
                  </a:lnTo>
                  <a:lnTo>
                    <a:pt x="357" y="850"/>
                  </a:lnTo>
                  <a:lnTo>
                    <a:pt x="351" y="856"/>
                  </a:lnTo>
                  <a:lnTo>
                    <a:pt x="344" y="872"/>
                  </a:lnTo>
                  <a:lnTo>
                    <a:pt x="338" y="887"/>
                  </a:lnTo>
                  <a:lnTo>
                    <a:pt x="335" y="902"/>
                  </a:lnTo>
                  <a:lnTo>
                    <a:pt x="332" y="918"/>
                  </a:lnTo>
                  <a:lnTo>
                    <a:pt x="332" y="934"/>
                  </a:lnTo>
                  <a:lnTo>
                    <a:pt x="335" y="950"/>
                  </a:lnTo>
                  <a:lnTo>
                    <a:pt x="339" y="966"/>
                  </a:lnTo>
                  <a:lnTo>
                    <a:pt x="345" y="982"/>
                  </a:lnTo>
                  <a:lnTo>
                    <a:pt x="349" y="987"/>
                  </a:lnTo>
                  <a:lnTo>
                    <a:pt x="354" y="990"/>
                  </a:lnTo>
                  <a:lnTo>
                    <a:pt x="359" y="992"/>
                  </a:lnTo>
                  <a:lnTo>
                    <a:pt x="363" y="993"/>
                  </a:lnTo>
                  <a:lnTo>
                    <a:pt x="373" y="994"/>
                  </a:lnTo>
                  <a:lnTo>
                    <a:pt x="384" y="992"/>
                  </a:lnTo>
                  <a:lnTo>
                    <a:pt x="394" y="990"/>
                  </a:lnTo>
                  <a:lnTo>
                    <a:pt x="404" y="989"/>
                  </a:lnTo>
                  <a:lnTo>
                    <a:pt x="409" y="989"/>
                  </a:lnTo>
                  <a:lnTo>
                    <a:pt x="414" y="990"/>
                  </a:lnTo>
                  <a:lnTo>
                    <a:pt x="419" y="991"/>
                  </a:lnTo>
                  <a:lnTo>
                    <a:pt x="425" y="993"/>
                  </a:lnTo>
                  <a:lnTo>
                    <a:pt x="436" y="1000"/>
                  </a:lnTo>
                  <a:lnTo>
                    <a:pt x="446" y="1010"/>
                  </a:lnTo>
                  <a:lnTo>
                    <a:pt x="450" y="1014"/>
                  </a:lnTo>
                  <a:lnTo>
                    <a:pt x="455" y="1019"/>
                  </a:lnTo>
                  <a:lnTo>
                    <a:pt x="458" y="1024"/>
                  </a:lnTo>
                  <a:lnTo>
                    <a:pt x="462" y="1030"/>
                  </a:lnTo>
                  <a:lnTo>
                    <a:pt x="464" y="1035"/>
                  </a:lnTo>
                  <a:lnTo>
                    <a:pt x="466" y="1041"/>
                  </a:lnTo>
                  <a:lnTo>
                    <a:pt x="468" y="1047"/>
                  </a:lnTo>
                  <a:lnTo>
                    <a:pt x="469" y="1053"/>
                  </a:lnTo>
                  <a:lnTo>
                    <a:pt x="469" y="1061"/>
                  </a:lnTo>
                  <a:lnTo>
                    <a:pt x="468" y="1068"/>
                  </a:lnTo>
                  <a:lnTo>
                    <a:pt x="467" y="1075"/>
                  </a:lnTo>
                  <a:lnTo>
                    <a:pt x="464" y="1082"/>
                  </a:lnTo>
                  <a:lnTo>
                    <a:pt x="461" y="1091"/>
                  </a:lnTo>
                  <a:lnTo>
                    <a:pt x="457" y="1100"/>
                  </a:lnTo>
                  <a:lnTo>
                    <a:pt x="452" y="1108"/>
                  </a:lnTo>
                  <a:lnTo>
                    <a:pt x="446" y="1115"/>
                  </a:lnTo>
                  <a:lnTo>
                    <a:pt x="440" y="1122"/>
                  </a:lnTo>
                  <a:lnTo>
                    <a:pt x="433" y="1127"/>
                  </a:lnTo>
                  <a:lnTo>
                    <a:pt x="426" y="1132"/>
                  </a:lnTo>
                  <a:lnTo>
                    <a:pt x="418" y="1136"/>
                  </a:lnTo>
                  <a:lnTo>
                    <a:pt x="410" y="1140"/>
                  </a:lnTo>
                  <a:lnTo>
                    <a:pt x="402" y="1143"/>
                  </a:lnTo>
                  <a:lnTo>
                    <a:pt x="393" y="1146"/>
                  </a:lnTo>
                  <a:lnTo>
                    <a:pt x="385" y="1149"/>
                  </a:lnTo>
                  <a:lnTo>
                    <a:pt x="367" y="1153"/>
                  </a:lnTo>
                  <a:lnTo>
                    <a:pt x="351" y="1155"/>
                  </a:lnTo>
                  <a:lnTo>
                    <a:pt x="340" y="1152"/>
                  </a:lnTo>
                  <a:lnTo>
                    <a:pt x="329" y="1149"/>
                  </a:lnTo>
                  <a:lnTo>
                    <a:pt x="318" y="1145"/>
                  </a:lnTo>
                  <a:lnTo>
                    <a:pt x="308" y="1141"/>
                  </a:lnTo>
                  <a:lnTo>
                    <a:pt x="298" y="1137"/>
                  </a:lnTo>
                  <a:lnTo>
                    <a:pt x="288" y="1132"/>
                  </a:lnTo>
                  <a:lnTo>
                    <a:pt x="277" y="1126"/>
                  </a:lnTo>
                  <a:lnTo>
                    <a:pt x="268" y="1120"/>
                  </a:lnTo>
                  <a:lnTo>
                    <a:pt x="259" y="1114"/>
                  </a:lnTo>
                  <a:lnTo>
                    <a:pt x="251" y="1107"/>
                  </a:lnTo>
                  <a:lnTo>
                    <a:pt x="243" y="1098"/>
                  </a:lnTo>
                  <a:lnTo>
                    <a:pt x="234" y="1090"/>
                  </a:lnTo>
                  <a:lnTo>
                    <a:pt x="227" y="1081"/>
                  </a:lnTo>
                  <a:lnTo>
                    <a:pt x="221" y="1072"/>
                  </a:lnTo>
                  <a:lnTo>
                    <a:pt x="215" y="1062"/>
                  </a:lnTo>
                  <a:lnTo>
                    <a:pt x="209" y="1051"/>
                  </a:lnTo>
                  <a:lnTo>
                    <a:pt x="203" y="1040"/>
                  </a:lnTo>
                  <a:lnTo>
                    <a:pt x="198" y="1029"/>
                  </a:lnTo>
                  <a:lnTo>
                    <a:pt x="192" y="1018"/>
                  </a:lnTo>
                  <a:lnTo>
                    <a:pt x="188" y="1005"/>
                  </a:lnTo>
                  <a:lnTo>
                    <a:pt x="185" y="994"/>
                  </a:lnTo>
                  <a:lnTo>
                    <a:pt x="182" y="982"/>
                  </a:lnTo>
                  <a:lnTo>
                    <a:pt x="180" y="970"/>
                  </a:lnTo>
                  <a:lnTo>
                    <a:pt x="178" y="956"/>
                  </a:lnTo>
                  <a:lnTo>
                    <a:pt x="177" y="944"/>
                  </a:lnTo>
                  <a:lnTo>
                    <a:pt x="176" y="932"/>
                  </a:lnTo>
                  <a:lnTo>
                    <a:pt x="176" y="919"/>
                  </a:lnTo>
                  <a:lnTo>
                    <a:pt x="177" y="906"/>
                  </a:lnTo>
                  <a:lnTo>
                    <a:pt x="178" y="893"/>
                  </a:lnTo>
                  <a:lnTo>
                    <a:pt x="180" y="881"/>
                  </a:lnTo>
                  <a:lnTo>
                    <a:pt x="182" y="867"/>
                  </a:lnTo>
                  <a:lnTo>
                    <a:pt x="184" y="855"/>
                  </a:lnTo>
                  <a:lnTo>
                    <a:pt x="196" y="832"/>
                  </a:lnTo>
                  <a:lnTo>
                    <a:pt x="208" y="808"/>
                  </a:lnTo>
                  <a:lnTo>
                    <a:pt x="220" y="785"/>
                  </a:lnTo>
                  <a:lnTo>
                    <a:pt x="233" y="762"/>
                  </a:lnTo>
                  <a:lnTo>
                    <a:pt x="240" y="751"/>
                  </a:lnTo>
                  <a:lnTo>
                    <a:pt x="249" y="741"/>
                  </a:lnTo>
                  <a:lnTo>
                    <a:pt x="257" y="731"/>
                  </a:lnTo>
                  <a:lnTo>
                    <a:pt x="265" y="721"/>
                  </a:lnTo>
                  <a:lnTo>
                    <a:pt x="275" y="712"/>
                  </a:lnTo>
                  <a:lnTo>
                    <a:pt x="285" y="704"/>
                  </a:lnTo>
                  <a:lnTo>
                    <a:pt x="296" y="697"/>
                  </a:lnTo>
                  <a:lnTo>
                    <a:pt x="308" y="691"/>
                  </a:lnTo>
                  <a:lnTo>
                    <a:pt x="322" y="685"/>
                  </a:lnTo>
                  <a:lnTo>
                    <a:pt x="337" y="678"/>
                  </a:lnTo>
                  <a:lnTo>
                    <a:pt x="352" y="673"/>
                  </a:lnTo>
                  <a:lnTo>
                    <a:pt x="368" y="669"/>
                  </a:lnTo>
                  <a:lnTo>
                    <a:pt x="384" y="666"/>
                  </a:lnTo>
                  <a:lnTo>
                    <a:pt x="400" y="665"/>
                  </a:lnTo>
                  <a:lnTo>
                    <a:pt x="407" y="665"/>
                  </a:lnTo>
                  <a:lnTo>
                    <a:pt x="415" y="666"/>
                  </a:lnTo>
                  <a:lnTo>
                    <a:pt x="423" y="668"/>
                  </a:lnTo>
                  <a:lnTo>
                    <a:pt x="431" y="670"/>
                  </a:lnTo>
                  <a:lnTo>
                    <a:pt x="439" y="674"/>
                  </a:lnTo>
                  <a:lnTo>
                    <a:pt x="447" y="678"/>
                  </a:lnTo>
                  <a:lnTo>
                    <a:pt x="453" y="683"/>
                  </a:lnTo>
                  <a:lnTo>
                    <a:pt x="460" y="689"/>
                  </a:lnTo>
                  <a:lnTo>
                    <a:pt x="465" y="695"/>
                  </a:lnTo>
                  <a:lnTo>
                    <a:pt x="471" y="702"/>
                  </a:lnTo>
                  <a:lnTo>
                    <a:pt x="476" y="709"/>
                  </a:lnTo>
                  <a:lnTo>
                    <a:pt x="479" y="716"/>
                  </a:lnTo>
                  <a:lnTo>
                    <a:pt x="486" y="732"/>
                  </a:lnTo>
                  <a:lnTo>
                    <a:pt x="490" y="749"/>
                  </a:lnTo>
                  <a:lnTo>
                    <a:pt x="494" y="766"/>
                  </a:lnTo>
                  <a:lnTo>
                    <a:pt x="495" y="784"/>
                  </a:lnTo>
                  <a:lnTo>
                    <a:pt x="490" y="799"/>
                  </a:lnTo>
                  <a:lnTo>
                    <a:pt x="483" y="815"/>
                  </a:lnTo>
                  <a:lnTo>
                    <a:pt x="479" y="822"/>
                  </a:lnTo>
                  <a:lnTo>
                    <a:pt x="474" y="830"/>
                  </a:lnTo>
                  <a:lnTo>
                    <a:pt x="468" y="836"/>
                  </a:lnTo>
                  <a:lnTo>
                    <a:pt x="461" y="842"/>
                  </a:lnTo>
                  <a:close/>
                  <a:moveTo>
                    <a:pt x="409" y="794"/>
                  </a:moveTo>
                  <a:lnTo>
                    <a:pt x="406" y="791"/>
                  </a:lnTo>
                  <a:lnTo>
                    <a:pt x="402" y="789"/>
                  </a:lnTo>
                  <a:lnTo>
                    <a:pt x="399" y="788"/>
                  </a:lnTo>
                  <a:lnTo>
                    <a:pt x="395" y="788"/>
                  </a:lnTo>
                  <a:lnTo>
                    <a:pt x="388" y="787"/>
                  </a:lnTo>
                  <a:lnTo>
                    <a:pt x="380" y="788"/>
                  </a:lnTo>
                  <a:lnTo>
                    <a:pt x="364" y="792"/>
                  </a:lnTo>
                  <a:lnTo>
                    <a:pt x="348" y="794"/>
                  </a:lnTo>
                  <a:lnTo>
                    <a:pt x="338" y="803"/>
                  </a:lnTo>
                  <a:lnTo>
                    <a:pt x="328" y="813"/>
                  </a:lnTo>
                  <a:lnTo>
                    <a:pt x="320" y="824"/>
                  </a:lnTo>
                  <a:lnTo>
                    <a:pt x="313" y="834"/>
                  </a:lnTo>
                  <a:lnTo>
                    <a:pt x="307" y="845"/>
                  </a:lnTo>
                  <a:lnTo>
                    <a:pt x="302" y="857"/>
                  </a:lnTo>
                  <a:lnTo>
                    <a:pt x="298" y="868"/>
                  </a:lnTo>
                  <a:lnTo>
                    <a:pt x="294" y="881"/>
                  </a:lnTo>
                  <a:lnTo>
                    <a:pt x="291" y="894"/>
                  </a:lnTo>
                  <a:lnTo>
                    <a:pt x="290" y="906"/>
                  </a:lnTo>
                  <a:lnTo>
                    <a:pt x="289" y="920"/>
                  </a:lnTo>
                  <a:lnTo>
                    <a:pt x="288" y="933"/>
                  </a:lnTo>
                  <a:lnTo>
                    <a:pt x="289" y="946"/>
                  </a:lnTo>
                  <a:lnTo>
                    <a:pt x="290" y="959"/>
                  </a:lnTo>
                  <a:lnTo>
                    <a:pt x="293" y="973"/>
                  </a:lnTo>
                  <a:lnTo>
                    <a:pt x="296" y="986"/>
                  </a:lnTo>
                  <a:lnTo>
                    <a:pt x="299" y="994"/>
                  </a:lnTo>
                  <a:lnTo>
                    <a:pt x="303" y="1002"/>
                  </a:lnTo>
                  <a:lnTo>
                    <a:pt x="307" y="1011"/>
                  </a:lnTo>
                  <a:lnTo>
                    <a:pt x="313" y="1018"/>
                  </a:lnTo>
                  <a:lnTo>
                    <a:pt x="318" y="1025"/>
                  </a:lnTo>
                  <a:lnTo>
                    <a:pt x="325" y="1031"/>
                  </a:lnTo>
                  <a:lnTo>
                    <a:pt x="332" y="1036"/>
                  </a:lnTo>
                  <a:lnTo>
                    <a:pt x="342" y="1040"/>
                  </a:lnTo>
                  <a:lnTo>
                    <a:pt x="347" y="1042"/>
                  </a:lnTo>
                  <a:lnTo>
                    <a:pt x="353" y="1042"/>
                  </a:lnTo>
                  <a:lnTo>
                    <a:pt x="358" y="1042"/>
                  </a:lnTo>
                  <a:lnTo>
                    <a:pt x="364" y="1040"/>
                  </a:lnTo>
                  <a:lnTo>
                    <a:pt x="376" y="1037"/>
                  </a:lnTo>
                  <a:lnTo>
                    <a:pt x="388" y="1033"/>
                  </a:lnTo>
                  <a:lnTo>
                    <a:pt x="393" y="1032"/>
                  </a:lnTo>
                  <a:lnTo>
                    <a:pt x="398" y="1032"/>
                  </a:lnTo>
                  <a:lnTo>
                    <a:pt x="402" y="1033"/>
                  </a:lnTo>
                  <a:lnTo>
                    <a:pt x="405" y="1035"/>
                  </a:lnTo>
                  <a:lnTo>
                    <a:pt x="407" y="1039"/>
                  </a:lnTo>
                  <a:lnTo>
                    <a:pt x="409" y="1044"/>
                  </a:lnTo>
                  <a:lnTo>
                    <a:pt x="410" y="1051"/>
                  </a:lnTo>
                  <a:lnTo>
                    <a:pt x="409" y="1062"/>
                  </a:lnTo>
                  <a:lnTo>
                    <a:pt x="408" y="1068"/>
                  </a:lnTo>
                  <a:lnTo>
                    <a:pt x="406" y="1073"/>
                  </a:lnTo>
                  <a:lnTo>
                    <a:pt x="404" y="1078"/>
                  </a:lnTo>
                  <a:lnTo>
                    <a:pt x="401" y="1082"/>
                  </a:lnTo>
                  <a:lnTo>
                    <a:pt x="398" y="1086"/>
                  </a:lnTo>
                  <a:lnTo>
                    <a:pt x="394" y="1089"/>
                  </a:lnTo>
                  <a:lnTo>
                    <a:pt x="390" y="1092"/>
                  </a:lnTo>
                  <a:lnTo>
                    <a:pt x="385" y="1095"/>
                  </a:lnTo>
                  <a:lnTo>
                    <a:pt x="374" y="1099"/>
                  </a:lnTo>
                  <a:lnTo>
                    <a:pt x="363" y="1103"/>
                  </a:lnTo>
                  <a:lnTo>
                    <a:pt x="352" y="1106"/>
                  </a:lnTo>
                  <a:lnTo>
                    <a:pt x="342" y="1109"/>
                  </a:lnTo>
                  <a:lnTo>
                    <a:pt x="325" y="1103"/>
                  </a:lnTo>
                  <a:lnTo>
                    <a:pt x="310" y="1095"/>
                  </a:lnTo>
                  <a:lnTo>
                    <a:pt x="296" y="1086"/>
                  </a:lnTo>
                  <a:lnTo>
                    <a:pt x="283" y="1076"/>
                  </a:lnTo>
                  <a:lnTo>
                    <a:pt x="272" y="1065"/>
                  </a:lnTo>
                  <a:lnTo>
                    <a:pt x="263" y="1052"/>
                  </a:lnTo>
                  <a:lnTo>
                    <a:pt x="254" y="1039"/>
                  </a:lnTo>
                  <a:lnTo>
                    <a:pt x="246" y="1026"/>
                  </a:lnTo>
                  <a:lnTo>
                    <a:pt x="239" y="1011"/>
                  </a:lnTo>
                  <a:lnTo>
                    <a:pt x="233" y="995"/>
                  </a:lnTo>
                  <a:lnTo>
                    <a:pt x="228" y="980"/>
                  </a:lnTo>
                  <a:lnTo>
                    <a:pt x="224" y="965"/>
                  </a:lnTo>
                  <a:lnTo>
                    <a:pt x="221" y="948"/>
                  </a:lnTo>
                  <a:lnTo>
                    <a:pt x="219" y="932"/>
                  </a:lnTo>
                  <a:lnTo>
                    <a:pt x="217" y="917"/>
                  </a:lnTo>
                  <a:lnTo>
                    <a:pt x="215" y="900"/>
                  </a:lnTo>
                  <a:lnTo>
                    <a:pt x="215" y="891"/>
                  </a:lnTo>
                  <a:lnTo>
                    <a:pt x="216" y="882"/>
                  </a:lnTo>
                  <a:lnTo>
                    <a:pt x="218" y="872"/>
                  </a:lnTo>
                  <a:lnTo>
                    <a:pt x="221" y="862"/>
                  </a:lnTo>
                  <a:lnTo>
                    <a:pt x="228" y="845"/>
                  </a:lnTo>
                  <a:lnTo>
                    <a:pt x="237" y="828"/>
                  </a:lnTo>
                  <a:lnTo>
                    <a:pt x="259" y="793"/>
                  </a:lnTo>
                  <a:lnTo>
                    <a:pt x="280" y="758"/>
                  </a:lnTo>
                  <a:lnTo>
                    <a:pt x="294" y="748"/>
                  </a:lnTo>
                  <a:lnTo>
                    <a:pt x="308" y="738"/>
                  </a:lnTo>
                  <a:lnTo>
                    <a:pt x="323" y="728"/>
                  </a:lnTo>
                  <a:lnTo>
                    <a:pt x="340" y="720"/>
                  </a:lnTo>
                  <a:lnTo>
                    <a:pt x="348" y="717"/>
                  </a:lnTo>
                  <a:lnTo>
                    <a:pt x="356" y="715"/>
                  </a:lnTo>
                  <a:lnTo>
                    <a:pt x="364" y="714"/>
                  </a:lnTo>
                  <a:lnTo>
                    <a:pt x="373" y="713"/>
                  </a:lnTo>
                  <a:lnTo>
                    <a:pt x="382" y="713"/>
                  </a:lnTo>
                  <a:lnTo>
                    <a:pt x="390" y="714"/>
                  </a:lnTo>
                  <a:lnTo>
                    <a:pt x="398" y="716"/>
                  </a:lnTo>
                  <a:lnTo>
                    <a:pt x="406" y="719"/>
                  </a:lnTo>
                  <a:lnTo>
                    <a:pt x="410" y="723"/>
                  </a:lnTo>
                  <a:lnTo>
                    <a:pt x="414" y="727"/>
                  </a:lnTo>
                  <a:lnTo>
                    <a:pt x="417" y="732"/>
                  </a:lnTo>
                  <a:lnTo>
                    <a:pt x="420" y="736"/>
                  </a:lnTo>
                  <a:lnTo>
                    <a:pt x="425" y="744"/>
                  </a:lnTo>
                  <a:lnTo>
                    <a:pt x="428" y="753"/>
                  </a:lnTo>
                  <a:lnTo>
                    <a:pt x="429" y="759"/>
                  </a:lnTo>
                  <a:lnTo>
                    <a:pt x="429" y="765"/>
                  </a:lnTo>
                  <a:lnTo>
                    <a:pt x="428" y="771"/>
                  </a:lnTo>
                  <a:lnTo>
                    <a:pt x="426" y="776"/>
                  </a:lnTo>
                  <a:lnTo>
                    <a:pt x="422" y="783"/>
                  </a:lnTo>
                  <a:lnTo>
                    <a:pt x="419" y="787"/>
                  </a:lnTo>
                  <a:lnTo>
                    <a:pt x="414" y="791"/>
                  </a:lnTo>
                  <a:lnTo>
                    <a:pt x="409" y="794"/>
                  </a:lnTo>
                  <a:close/>
                  <a:moveTo>
                    <a:pt x="200" y="621"/>
                  </a:moveTo>
                  <a:lnTo>
                    <a:pt x="193" y="621"/>
                  </a:lnTo>
                  <a:lnTo>
                    <a:pt x="200" y="621"/>
                  </a:lnTo>
                  <a:close/>
                </a:path>
              </a:pathLst>
            </a:custGeom>
            <a:solidFill>
              <a:srgbClr val="DA251D"/>
            </a:solidFill>
            <a:ln>
              <a:noFill/>
            </a:ln>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defRPr/>
              </a:pPr>
              <a:endParaRPr lang="zh-CN" altLang="en-US" sz="1800" kern="0" spc="300">
                <a:solidFill>
                  <a:srgbClr val="FEB80A">
                    <a:lumMod val="40000"/>
                    <a:lumOff val="60000"/>
                  </a:srgbClr>
                </a:solidFill>
                <a:latin typeface="李旭科书法" panose="02000603000000000000" pitchFamily="2" charset="-122"/>
                <a:ea typeface="李旭科书法" panose="02000603000000000000" pitchFamily="2" charset="-122"/>
              </a:endParaRPr>
            </a:p>
          </p:txBody>
        </p:sp>
      </p:grpSp>
      <p:sp>
        <p:nvSpPr>
          <p:cNvPr id="9" name="任意多边形 35"/>
          <p:cNvSpPr>
            <a:spLocks noChangeArrowheads="1"/>
          </p:cNvSpPr>
          <p:nvPr/>
        </p:nvSpPr>
        <p:spPr bwMode="auto">
          <a:xfrm>
            <a:off x="1796653" y="2509837"/>
            <a:ext cx="1014413" cy="1309688"/>
          </a:xfrm>
          <a:custGeom>
            <a:avLst/>
            <a:gdLst>
              <a:gd name="T0" fmla="*/ 901473 w 1352638"/>
              <a:gd name="T1" fmla="*/ 16 h 1747217"/>
              <a:gd name="T2" fmla="*/ 974192 w 1352638"/>
              <a:gd name="T3" fmla="*/ 31619 h 1747217"/>
              <a:gd name="T4" fmla="*/ 1352550 w 1352638"/>
              <a:gd name="T5" fmla="*/ 423231 h 1747217"/>
              <a:gd name="T6" fmla="*/ 948292 w 1352638"/>
              <a:gd name="T7" fmla="*/ 813428 h 1747217"/>
              <a:gd name="T8" fmla="*/ 945734 w 1352638"/>
              <a:gd name="T9" fmla="*/ 959852 h 1747217"/>
              <a:gd name="T10" fmla="*/ 1312064 w 1352638"/>
              <a:gd name="T11" fmla="*/ 1339012 h 1747217"/>
              <a:gd name="T12" fmla="*/ 920260 w 1352638"/>
              <a:gd name="T13" fmla="*/ 1717186 h 1747217"/>
              <a:gd name="T14" fmla="*/ 773764 w 1352638"/>
              <a:gd name="T15" fmla="*/ 1714631 h 1747217"/>
              <a:gd name="T16" fmla="*/ 29077 w 1352638"/>
              <a:gd name="T17" fmla="*/ 943861 h 1747217"/>
              <a:gd name="T18" fmla="*/ 15 w 1352638"/>
              <a:gd name="T19" fmla="*/ 870119 h 1747217"/>
              <a:gd name="T20" fmla="*/ 31634 w 1352638"/>
              <a:gd name="T21" fmla="*/ 797436 h 1747217"/>
              <a:gd name="T22" fmla="*/ 827695 w 1352638"/>
              <a:gd name="T23" fmla="*/ 29064 h 1747217"/>
              <a:gd name="T24" fmla="*/ 901473 w 1352638"/>
              <a:gd name="T25" fmla="*/ 16 h 1747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2638"/>
              <a:gd name="T40" fmla="*/ 0 h 1747217"/>
              <a:gd name="T41" fmla="*/ 1352638 w 1352638"/>
              <a:gd name="T42" fmla="*/ 1747217 h 17472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D90605"/>
          </a:solidFill>
          <a:ln>
            <a:noFill/>
          </a:ln>
        </p:spPr>
        <p:txBody>
          <a:bodyPr lIns="162000" tIns="0" rIns="0" bIns="0" anchor="ctr"/>
          <a:lstStyle/>
          <a:p>
            <a:pPr>
              <a:defRPr/>
            </a:pPr>
            <a:r>
              <a:rPr lang="zh-CN" altLang="en-US" sz="1500" b="1" kern="0">
                <a:solidFill>
                  <a:schemeClr val="bg1"/>
                </a:solidFill>
                <a:latin typeface="微软雅黑" pitchFamily="34" charset="-122"/>
                <a:ea typeface="微软雅黑" pitchFamily="34" charset="-122"/>
              </a:rPr>
              <a:t>标题</a:t>
            </a:r>
          </a:p>
        </p:txBody>
      </p:sp>
      <p:sp>
        <p:nvSpPr>
          <p:cNvPr id="10" name="任意多边形 36"/>
          <p:cNvSpPr>
            <a:spLocks noChangeArrowheads="1"/>
          </p:cNvSpPr>
          <p:nvPr/>
        </p:nvSpPr>
        <p:spPr bwMode="auto">
          <a:xfrm>
            <a:off x="1820466" y="1789510"/>
            <a:ext cx="1312069" cy="1008459"/>
          </a:xfrm>
          <a:custGeom>
            <a:avLst/>
            <a:gdLst>
              <a:gd name="T0" fmla="*/ 861672 w 1747878"/>
              <a:gd name="T1" fmla="*/ 0 h 1344614"/>
              <a:gd name="T2" fmla="*/ 934935 w 1747878"/>
              <a:gd name="T3" fmla="*/ 30347 h 1344614"/>
              <a:gd name="T4" fmla="*/ 1717492 w 1747878"/>
              <a:gd name="T5" fmla="*/ 812921 h 1344614"/>
              <a:gd name="T6" fmla="*/ 1717492 w 1747878"/>
              <a:gd name="T7" fmla="*/ 959449 h 1344614"/>
              <a:gd name="T8" fmla="*/ 1332337 w 1747878"/>
              <a:gd name="T9" fmla="*/ 1344613 h 1344614"/>
              <a:gd name="T10" fmla="*/ 934936 w 1747878"/>
              <a:gd name="T11" fmla="*/ 947204 h 1344614"/>
              <a:gd name="T12" fmla="*/ 788411 w 1747878"/>
              <a:gd name="T13" fmla="*/ 947204 h 1344614"/>
              <a:gd name="T14" fmla="*/ 415502 w 1747878"/>
              <a:gd name="T15" fmla="*/ 1320121 h 1344614"/>
              <a:gd name="T16" fmla="*/ 30346 w 1747878"/>
              <a:gd name="T17" fmla="*/ 934956 h 1344614"/>
              <a:gd name="T18" fmla="*/ 30346 w 1747878"/>
              <a:gd name="T19" fmla="*/ 788428 h 1344614"/>
              <a:gd name="T20" fmla="*/ 788410 w 1747878"/>
              <a:gd name="T21" fmla="*/ 30347 h 1344614"/>
              <a:gd name="T22" fmla="*/ 861672 w 1747878"/>
              <a:gd name="T23" fmla="*/ 0 h 13446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7878"/>
              <a:gd name="T37" fmla="*/ 0 h 1344614"/>
              <a:gd name="T38" fmla="*/ 1747878 w 1747878"/>
              <a:gd name="T39" fmla="*/ 1344614 h 13446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D90605"/>
          </a:solidFill>
          <a:ln>
            <a:noFill/>
          </a:ln>
          <a:extLst/>
        </p:spPr>
        <p:txBody>
          <a:bodyPr lIns="0" tIns="0" rIns="0" bIns="162000" anchor="ctr"/>
          <a:lstStyle/>
          <a:p>
            <a:pPr algn="ctr">
              <a:defRPr/>
            </a:pPr>
            <a:r>
              <a:rPr lang="zh-CN" altLang="en-US" sz="1500" b="1" kern="0" dirty="0">
                <a:solidFill>
                  <a:schemeClr val="bg1"/>
                </a:solidFill>
                <a:latin typeface="微软雅黑" pitchFamily="34" charset="-122"/>
                <a:ea typeface="微软雅黑" pitchFamily="34" charset="-122"/>
              </a:rPr>
              <a:t>标题</a:t>
            </a:r>
          </a:p>
        </p:txBody>
      </p:sp>
      <p:sp>
        <p:nvSpPr>
          <p:cNvPr id="11" name="任意多边形 37"/>
          <p:cNvSpPr>
            <a:spLocks noChangeArrowheads="1"/>
          </p:cNvSpPr>
          <p:nvPr/>
        </p:nvSpPr>
        <p:spPr bwMode="auto">
          <a:xfrm>
            <a:off x="2844403" y="1813323"/>
            <a:ext cx="1014413" cy="1310878"/>
          </a:xfrm>
          <a:custGeom>
            <a:avLst/>
            <a:gdLst>
              <a:gd name="T0" fmla="*/ 506068 w 1352638"/>
              <a:gd name="T1" fmla="*/ 15 h 1747216"/>
              <a:gd name="T2" fmla="*/ 578786 w 1352638"/>
              <a:gd name="T3" fmla="*/ 31647 h 1747216"/>
              <a:gd name="T4" fmla="*/ 1323474 w 1352638"/>
              <a:gd name="T5" fmla="*/ 803119 h 1747216"/>
              <a:gd name="T6" fmla="*/ 1352535 w 1352638"/>
              <a:gd name="T7" fmla="*/ 876927 h 1747216"/>
              <a:gd name="T8" fmla="*/ 1320917 w 1352638"/>
              <a:gd name="T9" fmla="*/ 949676 h 1747216"/>
              <a:gd name="T10" fmla="*/ 524855 w 1352638"/>
              <a:gd name="T11" fmla="*/ 1718748 h 1747216"/>
              <a:gd name="T12" fmla="*/ 378358 w 1352638"/>
              <a:gd name="T13" fmla="*/ 1716190 h 1747216"/>
              <a:gd name="T14" fmla="*/ 0 w 1352638"/>
              <a:gd name="T15" fmla="*/ 1324223 h 1747216"/>
              <a:gd name="T16" fmla="*/ 404259 w 1352638"/>
              <a:gd name="T17" fmla="*/ 933670 h 1747216"/>
              <a:gd name="T18" fmla="*/ 406816 w 1352638"/>
              <a:gd name="T19" fmla="*/ 787113 h 1747216"/>
              <a:gd name="T20" fmla="*/ 40487 w 1352638"/>
              <a:gd name="T21" fmla="*/ 407608 h 1747216"/>
              <a:gd name="T22" fmla="*/ 432290 w 1352638"/>
              <a:gd name="T23" fmla="*/ 29089 h 1747216"/>
              <a:gd name="T24" fmla="*/ 506068 w 1352638"/>
              <a:gd name="T25" fmla="*/ 15 h 1747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2638"/>
              <a:gd name="T40" fmla="*/ 0 h 1747216"/>
              <a:gd name="T41" fmla="*/ 1352638 w 1352638"/>
              <a:gd name="T42" fmla="*/ 1747216 h 17472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D90605"/>
          </a:solidFill>
          <a:ln>
            <a:noFill/>
          </a:ln>
        </p:spPr>
        <p:txBody>
          <a:bodyPr lIns="0" tIns="0" rIns="162000" bIns="0" anchor="ctr"/>
          <a:lstStyle/>
          <a:p>
            <a:pPr algn="r">
              <a:defRPr/>
            </a:pPr>
            <a:r>
              <a:rPr lang="zh-CN" altLang="en-US" sz="1500" b="1" kern="0">
                <a:solidFill>
                  <a:schemeClr val="bg1"/>
                </a:solidFill>
                <a:latin typeface="微软雅黑" pitchFamily="34" charset="-122"/>
                <a:ea typeface="微软雅黑" pitchFamily="34" charset="-122"/>
              </a:rPr>
              <a:t>标题</a:t>
            </a:r>
          </a:p>
        </p:txBody>
      </p:sp>
      <p:sp>
        <p:nvSpPr>
          <p:cNvPr id="12" name="任意多边形 38"/>
          <p:cNvSpPr>
            <a:spLocks noChangeArrowheads="1"/>
          </p:cNvSpPr>
          <p:nvPr/>
        </p:nvSpPr>
        <p:spPr bwMode="auto">
          <a:xfrm>
            <a:off x="2518173" y="2838450"/>
            <a:ext cx="1312069" cy="1014413"/>
          </a:xfrm>
          <a:custGeom>
            <a:avLst/>
            <a:gdLst>
              <a:gd name="T0" fmla="*/ 423615 w 1747216"/>
              <a:gd name="T1" fmla="*/ 0 h 1352638"/>
              <a:gd name="T2" fmla="*/ 814167 w 1747216"/>
              <a:gd name="T3" fmla="*/ 404259 h 1352638"/>
              <a:gd name="T4" fmla="*/ 960725 w 1747216"/>
              <a:gd name="T5" fmla="*/ 406816 h 1352638"/>
              <a:gd name="T6" fmla="*/ 1340229 w 1747216"/>
              <a:gd name="T7" fmla="*/ 40487 h 1352638"/>
              <a:gd name="T8" fmla="*/ 1718748 w 1747216"/>
              <a:gd name="T9" fmla="*/ 432290 h 1352638"/>
              <a:gd name="T10" fmla="*/ 1716190 w 1747216"/>
              <a:gd name="T11" fmla="*/ 578786 h 1352638"/>
              <a:gd name="T12" fmla="*/ 944719 w 1747216"/>
              <a:gd name="T13" fmla="*/ 1323474 h 1352638"/>
              <a:gd name="T14" fmla="*/ 870910 w 1747216"/>
              <a:gd name="T15" fmla="*/ 1352535 h 1352638"/>
              <a:gd name="T16" fmla="*/ 798161 w 1747216"/>
              <a:gd name="T17" fmla="*/ 1320917 h 1352638"/>
              <a:gd name="T18" fmla="*/ 29089 w 1747216"/>
              <a:gd name="T19" fmla="*/ 524855 h 1352638"/>
              <a:gd name="T20" fmla="*/ 31647 w 1747216"/>
              <a:gd name="T21" fmla="*/ 378358 h 13526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7216"/>
              <a:gd name="T34" fmla="*/ 0 h 1352638"/>
              <a:gd name="T35" fmla="*/ 1747216 w 1747216"/>
              <a:gd name="T36" fmla="*/ 1352638 h 13526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lnTo>
                  <a:pt x="423464" y="0"/>
                </a:lnTo>
                <a:close/>
              </a:path>
            </a:pathLst>
          </a:custGeom>
          <a:solidFill>
            <a:srgbClr val="D90605"/>
          </a:solidFill>
          <a:ln>
            <a:noFill/>
          </a:ln>
          <a:extLst/>
        </p:spPr>
        <p:txBody>
          <a:bodyPr lIns="0" tIns="162000" rIns="0" bIns="0" anchor="ctr"/>
          <a:lstStyle/>
          <a:p>
            <a:pPr algn="ctr">
              <a:defRPr/>
            </a:pPr>
            <a:r>
              <a:rPr lang="zh-CN" altLang="en-US" sz="1500" b="1" kern="0">
                <a:solidFill>
                  <a:schemeClr val="bg1"/>
                </a:solidFill>
                <a:latin typeface="微软雅黑" pitchFamily="34" charset="-122"/>
                <a:ea typeface="微软雅黑" pitchFamily="34" charset="-122"/>
              </a:rPr>
              <a:t>标题</a:t>
            </a:r>
          </a:p>
        </p:txBody>
      </p:sp>
      <p:sp>
        <p:nvSpPr>
          <p:cNvPr id="13" name="矩形 39"/>
          <p:cNvSpPr>
            <a:spLocks noChangeArrowheads="1"/>
          </p:cNvSpPr>
          <p:nvPr/>
        </p:nvSpPr>
        <p:spPr bwMode="auto">
          <a:xfrm>
            <a:off x="3889772" y="2241948"/>
            <a:ext cx="1357313" cy="45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nSpc>
                <a:spcPct val="120000"/>
              </a:lnSpc>
              <a:defRPr/>
            </a:pPr>
            <a:r>
              <a:rPr lang="zh-CN" altLang="en-US" sz="1200" kern="0" dirty="0">
                <a:solidFill>
                  <a:srgbClr val="D90605"/>
                </a:solidFill>
                <a:latin typeface="微软雅黑" pitchFamily="34" charset="-122"/>
                <a:ea typeface="微软雅黑" pitchFamily="34" charset="-122"/>
              </a:rPr>
              <a:t>此处输入文本</a:t>
            </a:r>
            <a:endParaRPr lang="en-US" sz="1200" kern="0" dirty="0">
              <a:solidFill>
                <a:srgbClr val="D90605"/>
              </a:solidFill>
              <a:latin typeface="微软雅黑" pitchFamily="34" charset="-122"/>
              <a:ea typeface="微软雅黑" pitchFamily="34" charset="-122"/>
            </a:endParaRPr>
          </a:p>
          <a:p>
            <a:pPr>
              <a:lnSpc>
                <a:spcPct val="120000"/>
              </a:lnSpc>
              <a:defRPr/>
            </a:pPr>
            <a:r>
              <a:rPr lang="zh-CN" altLang="en-US" sz="1200" kern="0" dirty="0">
                <a:solidFill>
                  <a:srgbClr val="D90605"/>
                </a:solidFill>
                <a:latin typeface="微软雅黑" pitchFamily="34" charset="-122"/>
                <a:ea typeface="微软雅黑" pitchFamily="34" charset="-122"/>
              </a:rPr>
              <a:t>此处输入文本</a:t>
            </a:r>
            <a:endParaRPr lang="en-US" sz="1200" kern="0" dirty="0">
              <a:solidFill>
                <a:srgbClr val="D90605"/>
              </a:solidFill>
              <a:latin typeface="微软雅黑" pitchFamily="34" charset="-122"/>
              <a:ea typeface="微软雅黑" pitchFamily="34" charset="-122"/>
            </a:endParaRPr>
          </a:p>
        </p:txBody>
      </p:sp>
      <p:sp>
        <p:nvSpPr>
          <p:cNvPr id="14" name="矩形 40"/>
          <p:cNvSpPr>
            <a:spLocks noChangeArrowheads="1"/>
          </p:cNvSpPr>
          <p:nvPr/>
        </p:nvSpPr>
        <p:spPr bwMode="auto">
          <a:xfrm>
            <a:off x="2489597" y="3921919"/>
            <a:ext cx="1357313" cy="45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gn="ctr">
              <a:lnSpc>
                <a:spcPct val="120000"/>
              </a:lnSpc>
              <a:defRPr/>
            </a:pPr>
            <a:r>
              <a:rPr lang="zh-CN" altLang="en-US" sz="1200" kern="0" dirty="0">
                <a:solidFill>
                  <a:srgbClr val="D90605"/>
                </a:solidFill>
                <a:latin typeface="微软雅黑" pitchFamily="34" charset="-122"/>
                <a:ea typeface="微软雅黑" pitchFamily="34" charset="-122"/>
              </a:rPr>
              <a:t>此处输入文本</a:t>
            </a:r>
            <a:endParaRPr lang="en-US" sz="1200" kern="0" dirty="0">
              <a:solidFill>
                <a:srgbClr val="D90605"/>
              </a:solidFill>
              <a:latin typeface="微软雅黑" pitchFamily="34" charset="-122"/>
              <a:ea typeface="微软雅黑" pitchFamily="34" charset="-122"/>
            </a:endParaRPr>
          </a:p>
          <a:p>
            <a:pPr algn="ctr">
              <a:lnSpc>
                <a:spcPct val="120000"/>
              </a:lnSpc>
              <a:defRPr/>
            </a:pPr>
            <a:r>
              <a:rPr lang="zh-CN" altLang="en-US" sz="1200" kern="0" dirty="0">
                <a:solidFill>
                  <a:srgbClr val="D90605"/>
                </a:solidFill>
                <a:latin typeface="微软雅黑" pitchFamily="34" charset="-122"/>
                <a:ea typeface="微软雅黑" pitchFamily="34" charset="-122"/>
              </a:rPr>
              <a:t>此处输入文本</a:t>
            </a:r>
            <a:endParaRPr lang="en-US" sz="1200" kern="0" dirty="0">
              <a:solidFill>
                <a:srgbClr val="D90605"/>
              </a:solidFill>
              <a:latin typeface="微软雅黑" pitchFamily="34" charset="-122"/>
              <a:ea typeface="微软雅黑" pitchFamily="34" charset="-122"/>
            </a:endParaRPr>
          </a:p>
        </p:txBody>
      </p:sp>
      <p:sp>
        <p:nvSpPr>
          <p:cNvPr id="15" name="矩形 41"/>
          <p:cNvSpPr>
            <a:spLocks noChangeArrowheads="1"/>
          </p:cNvSpPr>
          <p:nvPr/>
        </p:nvSpPr>
        <p:spPr bwMode="auto">
          <a:xfrm>
            <a:off x="1784747" y="1291829"/>
            <a:ext cx="1357313" cy="45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gn="ctr">
              <a:lnSpc>
                <a:spcPct val="120000"/>
              </a:lnSpc>
              <a:defRPr/>
            </a:pPr>
            <a:r>
              <a:rPr lang="zh-CN" altLang="en-US" sz="1200" kern="0" dirty="0">
                <a:solidFill>
                  <a:srgbClr val="D90605"/>
                </a:solidFill>
                <a:latin typeface="微软雅黑" pitchFamily="34" charset="-122"/>
                <a:ea typeface="微软雅黑" pitchFamily="34" charset="-122"/>
              </a:rPr>
              <a:t>此处输入文本</a:t>
            </a:r>
            <a:endParaRPr lang="en-US" sz="1200" kern="0" dirty="0">
              <a:solidFill>
                <a:srgbClr val="D90605"/>
              </a:solidFill>
              <a:latin typeface="微软雅黑" pitchFamily="34" charset="-122"/>
              <a:ea typeface="微软雅黑" pitchFamily="34" charset="-122"/>
            </a:endParaRPr>
          </a:p>
          <a:p>
            <a:pPr algn="ctr">
              <a:lnSpc>
                <a:spcPct val="120000"/>
              </a:lnSpc>
              <a:defRPr/>
            </a:pPr>
            <a:r>
              <a:rPr lang="zh-CN" altLang="en-US" sz="1200" kern="0" dirty="0">
                <a:solidFill>
                  <a:srgbClr val="D90605"/>
                </a:solidFill>
                <a:latin typeface="微软雅黑" pitchFamily="34" charset="-122"/>
                <a:ea typeface="微软雅黑" pitchFamily="34" charset="-122"/>
              </a:rPr>
              <a:t>此处输入文本</a:t>
            </a:r>
            <a:endParaRPr lang="en-US" sz="1200" kern="0" dirty="0">
              <a:solidFill>
                <a:srgbClr val="D90605"/>
              </a:solidFill>
              <a:latin typeface="微软雅黑" pitchFamily="34" charset="-122"/>
              <a:ea typeface="微软雅黑" pitchFamily="34" charset="-122"/>
            </a:endParaRPr>
          </a:p>
        </p:txBody>
      </p:sp>
      <p:sp>
        <p:nvSpPr>
          <p:cNvPr id="16" name="矩形 42"/>
          <p:cNvSpPr>
            <a:spLocks noChangeArrowheads="1"/>
          </p:cNvSpPr>
          <p:nvPr/>
        </p:nvSpPr>
        <p:spPr bwMode="auto">
          <a:xfrm>
            <a:off x="394098" y="2934891"/>
            <a:ext cx="1354931"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gn="r">
              <a:lnSpc>
                <a:spcPct val="120000"/>
              </a:lnSpc>
              <a:defRPr/>
            </a:pPr>
            <a:r>
              <a:rPr lang="zh-CN" altLang="en-US" sz="1200" kern="0" dirty="0">
                <a:solidFill>
                  <a:srgbClr val="D90605"/>
                </a:solidFill>
                <a:latin typeface="微软雅黑" pitchFamily="34" charset="-122"/>
                <a:ea typeface="微软雅黑" pitchFamily="34" charset="-122"/>
              </a:rPr>
              <a:t>此处输入文本</a:t>
            </a:r>
            <a:endParaRPr lang="en-US" sz="1200" kern="0" dirty="0">
              <a:solidFill>
                <a:srgbClr val="D90605"/>
              </a:solidFill>
              <a:latin typeface="微软雅黑" pitchFamily="34" charset="-122"/>
              <a:ea typeface="微软雅黑" pitchFamily="34" charset="-122"/>
            </a:endParaRPr>
          </a:p>
          <a:p>
            <a:pPr algn="r">
              <a:lnSpc>
                <a:spcPct val="120000"/>
              </a:lnSpc>
              <a:defRPr/>
            </a:pPr>
            <a:r>
              <a:rPr lang="zh-CN" altLang="en-US" sz="1200" kern="0" dirty="0">
                <a:solidFill>
                  <a:srgbClr val="D90605"/>
                </a:solidFill>
                <a:latin typeface="微软雅黑" pitchFamily="34" charset="-122"/>
                <a:ea typeface="微软雅黑" pitchFamily="34" charset="-122"/>
              </a:rPr>
              <a:t>此处输入文本</a:t>
            </a:r>
            <a:endParaRPr lang="en-US" sz="1200" kern="0" dirty="0">
              <a:solidFill>
                <a:srgbClr val="D90605"/>
              </a:solidFill>
              <a:latin typeface="微软雅黑" pitchFamily="34" charset="-122"/>
              <a:ea typeface="微软雅黑" pitchFamily="34" charset="-122"/>
            </a:endParaRPr>
          </a:p>
        </p:txBody>
      </p:sp>
      <p:grpSp>
        <p:nvGrpSpPr>
          <p:cNvPr id="17" name="Group 18"/>
          <p:cNvGrpSpPr>
            <a:grpSpLocks/>
          </p:cNvGrpSpPr>
          <p:nvPr/>
        </p:nvGrpSpPr>
        <p:grpSpPr bwMode="auto">
          <a:xfrm>
            <a:off x="5522119" y="1394223"/>
            <a:ext cx="2887266" cy="695406"/>
            <a:chOff x="0" y="0"/>
            <a:chExt cx="3850501" cy="928543"/>
          </a:xfrm>
        </p:grpSpPr>
        <p:sp>
          <p:nvSpPr>
            <p:cNvPr id="18" name="文本框 44"/>
            <p:cNvSpPr txBox="1">
              <a:spLocks noChangeArrowheads="1"/>
            </p:cNvSpPr>
            <p:nvPr/>
          </p:nvSpPr>
          <p:spPr bwMode="auto">
            <a:xfrm>
              <a:off x="0" y="0"/>
              <a:ext cx="2674843" cy="34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zh-CN" altLang="en-US" sz="1100" b="1" kern="0" dirty="0" smtClean="0">
                  <a:solidFill>
                    <a:srgbClr val="D90605"/>
                  </a:solidFill>
                  <a:latin typeface="微软雅黑" pitchFamily="34" charset="-122"/>
                  <a:ea typeface="微软雅黑" pitchFamily="34" charset="-122"/>
                </a:rPr>
                <a:t>添加标题</a:t>
              </a:r>
              <a:endParaRPr lang="zh-CN" altLang="en-US" sz="1100" b="1" kern="0" dirty="0">
                <a:solidFill>
                  <a:srgbClr val="D90605"/>
                </a:solidFill>
                <a:latin typeface="微软雅黑" pitchFamily="34" charset="-122"/>
                <a:ea typeface="微软雅黑" pitchFamily="34" charset="-122"/>
              </a:endParaRPr>
            </a:p>
          </p:txBody>
        </p:sp>
        <p:sp>
          <p:nvSpPr>
            <p:cNvPr id="19" name="文本框 18"/>
            <p:cNvSpPr txBox="1">
              <a:spLocks noChangeArrowheads="1"/>
            </p:cNvSpPr>
            <p:nvPr/>
          </p:nvSpPr>
          <p:spPr bwMode="auto">
            <a:xfrm>
              <a:off x="0" y="353200"/>
              <a:ext cx="3850501" cy="57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a:defRPr/>
              </a:pPr>
              <a:r>
                <a:rPr lang="zh-CN" altLang="en-US" sz="1050" dirty="0">
                  <a:solidFill>
                    <a:srgbClr val="D90605"/>
                  </a:solidFill>
                  <a:latin typeface="微软雅黑" panose="020B0503020204020204" pitchFamily="34" charset="-122"/>
                  <a:ea typeface="微软雅黑" panose="020B0503020204020204" pitchFamily="34" charset="-122"/>
                </a:rPr>
                <a:t>此处添加详细文本描述，建议与标题相关并符合整体语言风格，语言描述尽量。</a:t>
              </a:r>
            </a:p>
          </p:txBody>
        </p:sp>
      </p:grpSp>
      <p:grpSp>
        <p:nvGrpSpPr>
          <p:cNvPr id="20" name="Group 21"/>
          <p:cNvGrpSpPr>
            <a:grpSpLocks/>
          </p:cNvGrpSpPr>
          <p:nvPr/>
        </p:nvGrpSpPr>
        <p:grpSpPr bwMode="auto">
          <a:xfrm>
            <a:off x="5522119" y="2464594"/>
            <a:ext cx="2887266" cy="695854"/>
            <a:chOff x="0" y="0"/>
            <a:chExt cx="3850501" cy="927568"/>
          </a:xfrm>
        </p:grpSpPr>
        <p:sp>
          <p:nvSpPr>
            <p:cNvPr id="21" name="文本框 47"/>
            <p:cNvSpPr txBox="1">
              <a:spLocks noChangeArrowheads="1"/>
            </p:cNvSpPr>
            <p:nvPr/>
          </p:nvSpPr>
          <p:spPr bwMode="auto">
            <a:xfrm>
              <a:off x="0" y="0"/>
              <a:ext cx="2674843" cy="34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zh-CN" altLang="en-US" sz="1100" b="1" kern="0" dirty="0">
                  <a:solidFill>
                    <a:srgbClr val="D90605"/>
                  </a:solidFill>
                  <a:latin typeface="微软雅黑" pitchFamily="34" charset="-122"/>
                  <a:ea typeface="微软雅黑" pitchFamily="34" charset="-122"/>
                </a:rPr>
                <a:t>添加标题</a:t>
              </a:r>
            </a:p>
          </p:txBody>
        </p:sp>
        <p:sp>
          <p:nvSpPr>
            <p:cNvPr id="22" name="文本框 14"/>
            <p:cNvSpPr txBox="1">
              <a:spLocks noChangeArrowheads="1"/>
            </p:cNvSpPr>
            <p:nvPr/>
          </p:nvSpPr>
          <p:spPr bwMode="auto">
            <a:xfrm>
              <a:off x="0" y="353199"/>
              <a:ext cx="3850501" cy="57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a:defRPr/>
              </a:pPr>
              <a:r>
                <a:rPr lang="zh-CN" altLang="en-US" sz="1050" dirty="0">
                  <a:solidFill>
                    <a:srgbClr val="D90605"/>
                  </a:solidFill>
                  <a:latin typeface="微软雅黑" panose="020B0503020204020204" pitchFamily="34" charset="-122"/>
                  <a:ea typeface="微软雅黑" panose="020B0503020204020204" pitchFamily="34" charset="-122"/>
                </a:rPr>
                <a:t>此处添加详细文本描述，建议与标题相关并符合整体语言风格，语言描述尽量。</a:t>
              </a:r>
            </a:p>
          </p:txBody>
        </p:sp>
      </p:grpSp>
      <p:grpSp>
        <p:nvGrpSpPr>
          <p:cNvPr id="23" name="Group 24"/>
          <p:cNvGrpSpPr>
            <a:grpSpLocks/>
          </p:cNvGrpSpPr>
          <p:nvPr/>
        </p:nvGrpSpPr>
        <p:grpSpPr bwMode="auto">
          <a:xfrm>
            <a:off x="5522119" y="3536157"/>
            <a:ext cx="2887266" cy="695854"/>
            <a:chOff x="0" y="0"/>
            <a:chExt cx="3850501" cy="927568"/>
          </a:xfrm>
        </p:grpSpPr>
        <p:sp>
          <p:nvSpPr>
            <p:cNvPr id="24" name="文本框 50"/>
            <p:cNvSpPr txBox="1">
              <a:spLocks noChangeArrowheads="1"/>
            </p:cNvSpPr>
            <p:nvPr/>
          </p:nvSpPr>
          <p:spPr bwMode="auto">
            <a:xfrm>
              <a:off x="0" y="0"/>
              <a:ext cx="2674843" cy="34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zh-CN" altLang="en-US" sz="1100" b="1" kern="0" dirty="0">
                  <a:solidFill>
                    <a:srgbClr val="D90605"/>
                  </a:solidFill>
                  <a:latin typeface="微软雅黑" pitchFamily="34" charset="-122"/>
                  <a:ea typeface="微软雅黑" pitchFamily="34" charset="-122"/>
                </a:rPr>
                <a:t>添加标题</a:t>
              </a:r>
            </a:p>
          </p:txBody>
        </p:sp>
        <p:sp>
          <p:nvSpPr>
            <p:cNvPr id="25" name="文本框 14"/>
            <p:cNvSpPr txBox="1">
              <a:spLocks noChangeArrowheads="1"/>
            </p:cNvSpPr>
            <p:nvPr/>
          </p:nvSpPr>
          <p:spPr bwMode="auto">
            <a:xfrm>
              <a:off x="0" y="353199"/>
              <a:ext cx="3850501" cy="57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a:defRPr/>
              </a:pPr>
              <a:r>
                <a:rPr lang="zh-CN" altLang="en-US" sz="1050" dirty="0">
                  <a:solidFill>
                    <a:srgbClr val="D90605"/>
                  </a:solidFill>
                  <a:latin typeface="微软雅黑" panose="020B0503020204020204" pitchFamily="34" charset="-122"/>
                  <a:ea typeface="微软雅黑" panose="020B0503020204020204" pitchFamily="34" charset="-122"/>
                </a:rPr>
                <a:t>此处添加详细文本描述，建议与标题相关并符合整体语言风格，语言描述尽量。</a:t>
              </a:r>
            </a:p>
          </p:txBody>
        </p:sp>
      </p:grpSp>
    </p:spTree>
    <p:extLst>
      <p:ext uri="{BB962C8B-B14F-4D97-AF65-F5344CB8AC3E}">
        <p14:creationId xmlns:p14="http://schemas.microsoft.com/office/powerpoint/2010/main" val="17193178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par>
                          <p:cTn id="39" fill="hold">
                            <p:stCondLst>
                              <p:cond delay="1000"/>
                            </p:stCondLst>
                            <p:childTnLst>
                              <p:par>
                                <p:cTn id="40" presetID="12" presetClass="entr" presetSubtype="4"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p:tgtEl>
                                          <p:spTgt spid="15"/>
                                        </p:tgtEl>
                                        <p:attrNameLst>
                                          <p:attrName>ppt_y</p:attrName>
                                        </p:attrNameLst>
                                      </p:cBhvr>
                                      <p:tavLst>
                                        <p:tav tm="0">
                                          <p:val>
                                            <p:strVal val="#ppt_y+#ppt_h*1.125000"/>
                                          </p:val>
                                        </p:tav>
                                        <p:tav tm="100000">
                                          <p:val>
                                            <p:strVal val="#ppt_y"/>
                                          </p:val>
                                        </p:tav>
                                      </p:tavLst>
                                    </p:anim>
                                    <p:animEffect transition="in" filter="wipe(up)">
                                      <p:cBhvr>
                                        <p:cTn id="43" dur="500"/>
                                        <p:tgtEl>
                                          <p:spTgt spid="15"/>
                                        </p:tgtEl>
                                      </p:cBhvr>
                                    </p:animEffect>
                                  </p:childTnLst>
                                </p:cTn>
                              </p:par>
                              <p:par>
                                <p:cTn id="44" presetID="12" presetClass="entr" presetSubtype="2"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p:tgtEl>
                                          <p:spTgt spid="16"/>
                                        </p:tgtEl>
                                        <p:attrNameLst>
                                          <p:attrName>ppt_x</p:attrName>
                                        </p:attrNameLst>
                                      </p:cBhvr>
                                      <p:tavLst>
                                        <p:tav tm="0">
                                          <p:val>
                                            <p:strVal val="#ppt_x+#ppt_w*1.125000"/>
                                          </p:val>
                                        </p:tav>
                                        <p:tav tm="100000">
                                          <p:val>
                                            <p:strVal val="#ppt_x"/>
                                          </p:val>
                                        </p:tav>
                                      </p:tavLst>
                                    </p:anim>
                                    <p:animEffect transition="in" filter="wipe(left)">
                                      <p:cBhvr>
                                        <p:cTn id="47" dur="500"/>
                                        <p:tgtEl>
                                          <p:spTgt spid="16"/>
                                        </p:tgtEl>
                                      </p:cBhvr>
                                    </p:animEffect>
                                  </p:childTnLst>
                                </p:cTn>
                              </p:par>
                              <p:par>
                                <p:cTn id="48" presetID="12" presetClass="entr" presetSubtype="1"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p:tgtEl>
                                          <p:spTgt spid="14"/>
                                        </p:tgtEl>
                                        <p:attrNameLst>
                                          <p:attrName>ppt_y</p:attrName>
                                        </p:attrNameLst>
                                      </p:cBhvr>
                                      <p:tavLst>
                                        <p:tav tm="0">
                                          <p:val>
                                            <p:strVal val="#ppt_y-#ppt_h*1.125000"/>
                                          </p:val>
                                        </p:tav>
                                        <p:tav tm="100000">
                                          <p:val>
                                            <p:strVal val="#ppt_y"/>
                                          </p:val>
                                        </p:tav>
                                      </p:tavLst>
                                    </p:anim>
                                    <p:animEffect transition="in" filter="wipe(down)">
                                      <p:cBhvr>
                                        <p:cTn id="51" dur="500"/>
                                        <p:tgtEl>
                                          <p:spTgt spid="14"/>
                                        </p:tgtEl>
                                      </p:cBhvr>
                                    </p:animEffect>
                                  </p:childTnLst>
                                </p:cTn>
                              </p:par>
                              <p:par>
                                <p:cTn id="52" presetID="12" presetClass="entr" presetSubtype="8"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p:tgtEl>
                                          <p:spTgt spid="13"/>
                                        </p:tgtEl>
                                        <p:attrNameLst>
                                          <p:attrName>ppt_x</p:attrName>
                                        </p:attrNameLst>
                                      </p:cBhvr>
                                      <p:tavLst>
                                        <p:tav tm="0">
                                          <p:val>
                                            <p:strVal val="#ppt_x-#ppt_w*1.125000"/>
                                          </p:val>
                                        </p:tav>
                                        <p:tav tm="100000">
                                          <p:val>
                                            <p:strVal val="#ppt_x"/>
                                          </p:val>
                                        </p:tav>
                                      </p:tavLst>
                                    </p:anim>
                                    <p:animEffect transition="in" filter="wipe(right)">
                                      <p:cBhvr>
                                        <p:cTn id="55" dur="500"/>
                                        <p:tgtEl>
                                          <p:spTgt spid="13"/>
                                        </p:tgtEl>
                                      </p:cBhvr>
                                    </p:animEffect>
                                  </p:childTnLst>
                                </p:cTn>
                              </p:par>
                            </p:childTnLst>
                          </p:cTn>
                        </p:par>
                        <p:par>
                          <p:cTn id="56" fill="hold">
                            <p:stCondLst>
                              <p:cond delay="1500"/>
                            </p:stCondLst>
                            <p:childTnLst>
                              <p:par>
                                <p:cTn id="57" presetID="22" presetClass="entr" presetSubtype="8"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par>
                          <p:cTn id="60" fill="hold">
                            <p:stCondLst>
                              <p:cond delay="2000"/>
                            </p:stCondLst>
                            <p:childTnLst>
                              <p:par>
                                <p:cTn id="61" presetID="22" presetClass="entr" presetSubtype="8"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left)">
                                      <p:cBhvr>
                                        <p:cTn id="63" dur="500"/>
                                        <p:tgtEl>
                                          <p:spTgt spid="20"/>
                                        </p:tgtEl>
                                      </p:cBhvr>
                                    </p:animEffect>
                                  </p:childTnLst>
                                </p:cTn>
                              </p:par>
                            </p:childTnLst>
                          </p:cTn>
                        </p:par>
                        <p:par>
                          <p:cTn id="64" fill="hold">
                            <p:stCondLst>
                              <p:cond delay="2500"/>
                            </p:stCondLst>
                            <p:childTnLst>
                              <p:par>
                                <p:cTn id="65" presetID="22" presetClass="entr" presetSubtype="8"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left)">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l="3485" t="4744" r="6648" b="6219"/>
          <a:stretch>
            <a:fillRect/>
          </a:stretch>
        </p:blipFill>
        <p:spPr bwMode="auto">
          <a:xfrm>
            <a:off x="2376488" y="2054225"/>
            <a:ext cx="6767512" cy="935038"/>
          </a:xfrm>
          <a:prstGeom prst="rect">
            <a:avLst/>
          </a:prstGeom>
          <a:noFill/>
          <a:ln w="9525">
            <a:noFill/>
            <a:miter lim="800000"/>
            <a:headEnd/>
            <a:tailEnd/>
          </a:ln>
        </p:spPr>
      </p:pic>
      <p:sp>
        <p:nvSpPr>
          <p:cNvPr id="5" name="矩形 4"/>
          <p:cNvSpPr/>
          <p:nvPr/>
        </p:nvSpPr>
        <p:spPr>
          <a:xfrm rot="2700000">
            <a:off x="1898650" y="2035175"/>
            <a:ext cx="969963" cy="969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cxnSp>
        <p:nvCxnSpPr>
          <p:cNvPr id="6" name="直接连接符 5"/>
          <p:cNvCxnSpPr/>
          <p:nvPr/>
        </p:nvCxnSpPr>
        <p:spPr>
          <a:xfrm flipV="1">
            <a:off x="-6350" y="0"/>
            <a:ext cx="0" cy="5303838"/>
          </a:xfrm>
          <a:prstGeom prst="line">
            <a:avLst/>
          </a:prstGeom>
          <a:ln>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2565400" y="2006600"/>
            <a:ext cx="6567488" cy="28575"/>
          </a:xfrm>
          <a:prstGeom prst="line">
            <a:avLst/>
          </a:prstGeom>
          <a:ln>
            <a:solidFill>
              <a:srgbClr val="E60000"/>
            </a:solidFill>
          </a:ln>
        </p:spPr>
        <p:style>
          <a:lnRef idx="1">
            <a:schemeClr val="accent1"/>
          </a:lnRef>
          <a:fillRef idx="0">
            <a:schemeClr val="accent1"/>
          </a:fillRef>
          <a:effectRef idx="0">
            <a:schemeClr val="accent1"/>
          </a:effectRef>
          <a:fontRef idx="minor">
            <a:schemeClr val="tx1"/>
          </a:fontRef>
        </p:style>
      </p:cxnSp>
      <p:sp>
        <p:nvSpPr>
          <p:cNvPr id="8" name="TextBox 5"/>
          <p:cNvSpPr txBox="1">
            <a:spLocks noChangeArrowheads="1"/>
          </p:cNvSpPr>
          <p:nvPr/>
        </p:nvSpPr>
        <p:spPr bwMode="auto">
          <a:xfrm>
            <a:off x="4356100" y="2243138"/>
            <a:ext cx="3057525" cy="523875"/>
          </a:xfrm>
          <a:prstGeom prst="rect">
            <a:avLst/>
          </a:prstGeom>
          <a:noFill/>
          <a:ln w="9525">
            <a:noFill/>
            <a:miter lim="800000"/>
          </a:ln>
        </p:spPr>
        <p:txBody>
          <a:bodyPr wrap="none">
            <a:spAutoFit/>
          </a:bodyPr>
          <a:lstStyle/>
          <a:p>
            <a:r>
              <a:rPr lang="zh-CN" altLang="en-US" sz="2800">
                <a:solidFill>
                  <a:schemeClr val="bg1"/>
                </a:solidFill>
                <a:latin typeface="微软雅黑" panose="020B0503020204020204" pitchFamily="34" charset="-122"/>
                <a:ea typeface="微软雅黑" panose="020B0503020204020204" pitchFamily="34" charset="-122"/>
              </a:rPr>
              <a:t>这里输入标题文字</a:t>
            </a:r>
          </a:p>
        </p:txBody>
      </p:sp>
      <p:sp>
        <p:nvSpPr>
          <p:cNvPr id="9" name="矩形 8"/>
          <p:cNvSpPr/>
          <p:nvPr/>
        </p:nvSpPr>
        <p:spPr>
          <a:xfrm rot="2700000">
            <a:off x="1820069" y="2037556"/>
            <a:ext cx="966788" cy="968375"/>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10" name="TextBox 10"/>
          <p:cNvSpPr txBox="1">
            <a:spLocks noChangeArrowheads="1"/>
          </p:cNvSpPr>
          <p:nvPr/>
        </p:nvSpPr>
        <p:spPr bwMode="auto">
          <a:xfrm>
            <a:off x="2006600" y="2197100"/>
            <a:ext cx="595035" cy="584775"/>
          </a:xfrm>
          <a:prstGeom prst="rect">
            <a:avLst/>
          </a:prstGeom>
          <a:noFill/>
          <a:ln w="9525">
            <a:noFill/>
            <a:miter lim="800000"/>
          </a:ln>
        </p:spPr>
        <p:txBody>
          <a:bodyPr wrap="none">
            <a:spAutoFit/>
          </a:bodyPr>
          <a:lstStyle/>
          <a:p>
            <a:r>
              <a:rPr lang="zh-CN" altLang="en-US" sz="3200" dirty="0" smtClean="0">
                <a:solidFill>
                  <a:schemeClr val="bg1"/>
                </a:solidFill>
                <a:latin typeface="微软雅黑" panose="020B0503020204020204" pitchFamily="34" charset="-122"/>
                <a:ea typeface="微软雅黑" panose="020B0503020204020204" pitchFamily="34" charset="-122"/>
              </a:rPr>
              <a:t>叁</a:t>
            </a:r>
            <a:endParaRPr lang="zh-CN" altLang="en-US" sz="3200" dirty="0">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flipH="1">
            <a:off x="2574925" y="3003550"/>
            <a:ext cx="6569075" cy="28575"/>
          </a:xfrm>
          <a:prstGeom prst="line">
            <a:avLst/>
          </a:prstGeom>
          <a:ln>
            <a:solidFill>
              <a:srgbClr val="E60000"/>
            </a:solidFill>
          </a:ln>
        </p:spPr>
        <p:style>
          <a:lnRef idx="1">
            <a:schemeClr val="accent1"/>
          </a:lnRef>
          <a:fillRef idx="0">
            <a:schemeClr val="accent1"/>
          </a:fillRef>
          <a:effectRef idx="0">
            <a:schemeClr val="accent1"/>
          </a:effectRef>
          <a:fontRef idx="minor">
            <a:schemeClr val="tx1"/>
          </a:fontRef>
        </p:style>
      </p:cxnSp>
      <p:sp>
        <p:nvSpPr>
          <p:cNvPr id="12" name="矩形 11"/>
          <p:cNvSpPr>
            <a:spLocks noChangeArrowheads="1"/>
          </p:cNvSpPr>
          <p:nvPr/>
        </p:nvSpPr>
        <p:spPr bwMode="auto">
          <a:xfrm rot="21060000" flipH="1">
            <a:off x="55880" y="3162935"/>
            <a:ext cx="1816735" cy="1861820"/>
          </a:xfrm>
          <a:prstGeom prst="rect">
            <a:avLst/>
          </a:prstGeom>
          <a:blipFill dpi="0" rotWithShape="1">
            <a:blip r:embed="rId5"/>
            <a:srcRect/>
            <a:stretch>
              <a:fillRect/>
            </a:stretch>
          </a:blipFill>
          <a:ln w="15875" algn="ctr">
            <a:noFill/>
            <a:round/>
          </a:ln>
        </p:spPr>
        <p:txBody>
          <a:bodyPr/>
          <a:lstStyle/>
          <a:p>
            <a:endParaRPr lang="zh-CN" altLang="en-US"/>
          </a:p>
        </p:txBody>
      </p:sp>
      <p:pic>
        <p:nvPicPr>
          <p:cNvPr id="13" name="图片 12" descr="C:\Users\Administrator\Desktop\宝贝详情\新建文件夹\005.png005"/>
          <p:cNvPicPr>
            <a:picLocks noChangeAspect="1"/>
          </p:cNvPicPr>
          <p:nvPr/>
        </p:nvPicPr>
        <p:blipFill>
          <a:blip r:embed="rId6">
            <a:lum bright="-2000"/>
          </a:blip>
          <a:srcRect/>
          <a:stretch>
            <a:fillRect/>
          </a:stretch>
        </p:blipFill>
        <p:spPr bwMode="auto">
          <a:xfrm>
            <a:off x="7401560" y="-302895"/>
            <a:ext cx="1812290" cy="2401570"/>
          </a:xfrm>
          <a:prstGeom prst="rect">
            <a:avLst/>
          </a:prstGeom>
          <a:noFill/>
          <a:ln w="9525">
            <a:noFill/>
            <a:miter lim="800000"/>
            <a:headEnd/>
            <a:tailEnd/>
          </a:ln>
        </p:spPr>
      </p:pic>
    </p:spTree>
    <p:extLst>
      <p:ext uri="{BB962C8B-B14F-4D97-AF65-F5344CB8AC3E}">
        <p14:creationId xmlns:p14="http://schemas.microsoft.com/office/powerpoint/2010/main" val="13226181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250"/>
                                        <p:tgtEl>
                                          <p:spTgt spid="12"/>
                                        </p:tgtEl>
                                      </p:cBhvr>
                                    </p:animEffect>
                                  </p:childTnLst>
                                </p:cTn>
                              </p:par>
                              <p:par>
                                <p:cTn id="20" presetID="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49" presetClass="entr" presetSubtype="0" decel="10000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 calcmode="lin" valueType="num">
                                      <p:cBhvr>
                                        <p:cTn id="28" dur="500" fill="hold"/>
                                        <p:tgtEl>
                                          <p:spTgt spid="10"/>
                                        </p:tgtEl>
                                        <p:attrNameLst>
                                          <p:attrName>style.rotation</p:attrName>
                                        </p:attrNameLst>
                                      </p:cBhvr>
                                      <p:tavLst>
                                        <p:tav tm="0">
                                          <p:val>
                                            <p:fltVal val="360"/>
                                          </p:val>
                                        </p:tav>
                                        <p:tav tm="100000">
                                          <p:val>
                                            <p:fltVal val="0"/>
                                          </p:val>
                                        </p:tav>
                                      </p:tavLst>
                                    </p:anim>
                                    <p:animEffect transition="in" filter="fade">
                                      <p:cBhvr>
                                        <p:cTn id="29" dur="500"/>
                                        <p:tgtEl>
                                          <p:spTgt spid="10"/>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22" presetClass="entr" presetSubtype="8"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22" presetClass="entr" presetSubtype="8"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0833"/>
          <a:stretch/>
        </p:blipFill>
        <p:spPr>
          <a:xfrm>
            <a:off x="1775607" y="43366"/>
            <a:ext cx="738993" cy="80066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9987"/>
          <a:stretch/>
        </p:blipFill>
        <p:spPr>
          <a:xfrm>
            <a:off x="6591299" y="49808"/>
            <a:ext cx="760427" cy="800668"/>
          </a:xfrm>
          <a:prstGeom prst="rect">
            <a:avLst/>
          </a:prstGeom>
        </p:spPr>
      </p:pic>
      <p:grpSp>
        <p:nvGrpSpPr>
          <p:cNvPr id="6" name="组合 5"/>
          <p:cNvGrpSpPr/>
          <p:nvPr/>
        </p:nvGrpSpPr>
        <p:grpSpPr>
          <a:xfrm>
            <a:off x="2605395" y="351578"/>
            <a:ext cx="3897494" cy="464896"/>
            <a:chOff x="2483888" y="2268349"/>
            <a:chExt cx="5752726" cy="685788"/>
          </a:xfrm>
        </p:grpSpPr>
        <p:sp>
          <p:nvSpPr>
            <p:cNvPr id="7" name="TextBox 15"/>
            <p:cNvSpPr txBox="1"/>
            <p:nvPr/>
          </p:nvSpPr>
          <p:spPr>
            <a:xfrm>
              <a:off x="3189069" y="2320721"/>
              <a:ext cx="4395076" cy="544817"/>
            </a:xfrm>
            <a:prstGeom prst="rect">
              <a:avLst/>
            </a:prstGeom>
            <a:noFill/>
          </p:spPr>
          <p:txBody>
            <a:bodyPr wrap="square" rtlCol="0">
              <a:spAutoFit/>
            </a:bodyPr>
            <a:lstStyle/>
            <a:p>
              <a:pPr algn="ctr" defTabSz="914400" fontAlgn="base">
                <a:spcBef>
                  <a:spcPct val="0"/>
                </a:spcBef>
                <a:spcAft>
                  <a:spcPct val="0"/>
                </a:spcAft>
              </a:pPr>
              <a:r>
                <a:rPr lang="zh-CN" altLang="en-US" sz="1800" kern="0" spc="300" dirty="0" smtClean="0">
                  <a:solidFill>
                    <a:srgbClr val="DA251D"/>
                  </a:solidFill>
                  <a:latin typeface="李旭科书法" panose="02000603000000000000" pitchFamily="2" charset="-122"/>
                  <a:ea typeface="李旭科书法" panose="02000603000000000000" pitchFamily="2" charset="-122"/>
                </a:rPr>
                <a:t>单击添加标题</a:t>
              </a:r>
            </a:p>
          </p:txBody>
        </p:sp>
        <p:sp>
          <p:nvSpPr>
            <p:cNvPr id="8" name="Freeform 7"/>
            <p:cNvSpPr>
              <a:spLocks noEditPoints="1"/>
            </p:cNvSpPr>
            <p:nvPr/>
          </p:nvSpPr>
          <p:spPr bwMode="auto">
            <a:xfrm>
              <a:off x="2483888" y="2268349"/>
              <a:ext cx="5752726" cy="685788"/>
            </a:xfrm>
            <a:custGeom>
              <a:avLst/>
              <a:gdLst>
                <a:gd name="T0" fmla="*/ 10079 w 11041"/>
                <a:gd name="T1" fmla="*/ 1695 h 1751"/>
                <a:gd name="T2" fmla="*/ 769 w 11041"/>
                <a:gd name="T3" fmla="*/ 1713 h 1751"/>
                <a:gd name="T4" fmla="*/ 6 w 11041"/>
                <a:gd name="T5" fmla="*/ 973 h 1751"/>
                <a:gd name="T6" fmla="*/ 657 w 11041"/>
                <a:gd name="T7" fmla="*/ 166 h 1751"/>
                <a:gd name="T8" fmla="*/ 4373 w 11041"/>
                <a:gd name="T9" fmla="*/ 18 h 1751"/>
                <a:gd name="T10" fmla="*/ 10363 w 11041"/>
                <a:gd name="T11" fmla="*/ 69 h 1751"/>
                <a:gd name="T12" fmla="*/ 11026 w 11041"/>
                <a:gd name="T13" fmla="*/ 913 h 1751"/>
                <a:gd name="T14" fmla="*/ 10137 w 11041"/>
                <a:gd name="T15" fmla="*/ 1632 h 1751"/>
                <a:gd name="T16" fmla="*/ 3042 w 11041"/>
                <a:gd name="T17" fmla="*/ 1673 h 1751"/>
                <a:gd name="T18" fmla="*/ 404 w 11041"/>
                <a:gd name="T19" fmla="*/ 1388 h 1751"/>
                <a:gd name="T20" fmla="*/ 386 w 11041"/>
                <a:gd name="T21" fmla="*/ 537 h 1751"/>
                <a:gd name="T22" fmla="*/ 1582 w 11041"/>
                <a:gd name="T23" fmla="*/ 106 h 1751"/>
                <a:gd name="T24" fmla="*/ 10468 w 11041"/>
                <a:gd name="T25" fmla="*/ 248 h 1751"/>
                <a:gd name="T26" fmla="*/ 10959 w 11041"/>
                <a:gd name="T27" fmla="*/ 960 h 1751"/>
                <a:gd name="T28" fmla="*/ 10717 w 11041"/>
                <a:gd name="T29" fmla="*/ 782 h 1751"/>
                <a:gd name="T30" fmla="*/ 10643 w 11041"/>
                <a:gd name="T31" fmla="*/ 1019 h 1751"/>
                <a:gd name="T32" fmla="*/ 10759 w 11041"/>
                <a:gd name="T33" fmla="*/ 651 h 1751"/>
                <a:gd name="T34" fmla="*/ 10299 w 11041"/>
                <a:gd name="T35" fmla="*/ 1269 h 1751"/>
                <a:gd name="T36" fmla="*/ 10240 w 11041"/>
                <a:gd name="T37" fmla="*/ 668 h 1751"/>
                <a:gd name="T38" fmla="*/ 10038 w 11041"/>
                <a:gd name="T39" fmla="*/ 234 h 1751"/>
                <a:gd name="T40" fmla="*/ 10474 w 11041"/>
                <a:gd name="T41" fmla="*/ 843 h 1751"/>
                <a:gd name="T42" fmla="*/ 10286 w 11041"/>
                <a:gd name="T43" fmla="*/ 1318 h 1751"/>
                <a:gd name="T44" fmla="*/ 10312 w 11041"/>
                <a:gd name="T45" fmla="*/ 400 h 1751"/>
                <a:gd name="T46" fmla="*/ 10397 w 11041"/>
                <a:gd name="T47" fmla="*/ 600 h 1751"/>
                <a:gd name="T48" fmla="*/ 10053 w 11041"/>
                <a:gd name="T49" fmla="*/ 756 h 1751"/>
                <a:gd name="T50" fmla="*/ 10017 w 11041"/>
                <a:gd name="T51" fmla="*/ 958 h 1751"/>
                <a:gd name="T52" fmla="*/ 5568 w 11041"/>
                <a:gd name="T53" fmla="*/ 1588 h 1751"/>
                <a:gd name="T54" fmla="*/ 919 w 11041"/>
                <a:gd name="T55" fmla="*/ 1139 h 1751"/>
                <a:gd name="T56" fmla="*/ 1139 w 11041"/>
                <a:gd name="T57" fmla="*/ 749 h 1751"/>
                <a:gd name="T58" fmla="*/ 1094 w 11041"/>
                <a:gd name="T59" fmla="*/ 303 h 1751"/>
                <a:gd name="T60" fmla="*/ 3379 w 11041"/>
                <a:gd name="T61" fmla="*/ 148 h 1751"/>
                <a:gd name="T62" fmla="*/ 9975 w 11041"/>
                <a:gd name="T63" fmla="*/ 404 h 1751"/>
                <a:gd name="T64" fmla="*/ 2179 w 11041"/>
                <a:gd name="T65" fmla="*/ 1552 h 1751"/>
                <a:gd name="T66" fmla="*/ 956 w 11041"/>
                <a:gd name="T67" fmla="*/ 1163 h 1751"/>
                <a:gd name="T68" fmla="*/ 1162 w 11041"/>
                <a:gd name="T69" fmla="*/ 868 h 1751"/>
                <a:gd name="T70" fmla="*/ 1120 w 11041"/>
                <a:gd name="T71" fmla="*/ 416 h 1751"/>
                <a:gd name="T72" fmla="*/ 9861 w 11041"/>
                <a:gd name="T73" fmla="*/ 186 h 1751"/>
                <a:gd name="T74" fmla="*/ 9865 w 11041"/>
                <a:gd name="T75" fmla="*/ 744 h 1751"/>
                <a:gd name="T76" fmla="*/ 10059 w 11041"/>
                <a:gd name="T77" fmla="*/ 1148 h 1751"/>
                <a:gd name="T78" fmla="*/ 1179 w 11041"/>
                <a:gd name="T79" fmla="*/ 1327 h 1751"/>
                <a:gd name="T80" fmla="*/ 1456 w 11041"/>
                <a:gd name="T81" fmla="*/ 791 h 1751"/>
                <a:gd name="T82" fmla="*/ 1314 w 11041"/>
                <a:gd name="T83" fmla="*/ 284 h 1751"/>
                <a:gd name="T84" fmla="*/ 9638 w 11041"/>
                <a:gd name="T85" fmla="*/ 243 h 1751"/>
                <a:gd name="T86" fmla="*/ 9749 w 11041"/>
                <a:gd name="T87" fmla="*/ 707 h 1751"/>
                <a:gd name="T88" fmla="*/ 9955 w 11041"/>
                <a:gd name="T89" fmla="*/ 1177 h 1751"/>
                <a:gd name="T90" fmla="*/ 9818 w 11041"/>
                <a:gd name="T91" fmla="*/ 1121 h 1751"/>
                <a:gd name="T92" fmla="*/ 1637 w 11041"/>
                <a:gd name="T93" fmla="*/ 1462 h 1751"/>
                <a:gd name="T94" fmla="*/ 1398 w 11041"/>
                <a:gd name="T95" fmla="*/ 742 h 1751"/>
                <a:gd name="T96" fmla="*/ 9028 w 11041"/>
                <a:gd name="T97" fmla="*/ 279 h 1751"/>
                <a:gd name="T98" fmla="*/ 9802 w 11041"/>
                <a:gd name="T99" fmla="*/ 890 h 1751"/>
                <a:gd name="T100" fmla="*/ 1263 w 11041"/>
                <a:gd name="T101" fmla="*/ 875 h 1751"/>
                <a:gd name="T102" fmla="*/ 1390 w 11041"/>
                <a:gd name="T103" fmla="*/ 942 h 1751"/>
                <a:gd name="T104" fmla="*/ 797 w 11041"/>
                <a:gd name="T105" fmla="*/ 837 h 1751"/>
                <a:gd name="T106" fmla="*/ 839 w 11041"/>
                <a:gd name="T107" fmla="*/ 1417 h 1751"/>
                <a:gd name="T108" fmla="*/ 556 w 11041"/>
                <a:gd name="T109" fmla="*/ 1259 h 1751"/>
                <a:gd name="T110" fmla="*/ 722 w 11041"/>
                <a:gd name="T111" fmla="*/ 287 h 1751"/>
                <a:gd name="T112" fmla="*/ 747 w 11041"/>
                <a:gd name="T113" fmla="*/ 568 h 1751"/>
                <a:gd name="T114" fmla="*/ 722 w 11041"/>
                <a:gd name="T115" fmla="*/ 1381 h 1751"/>
                <a:gd name="T116" fmla="*/ 618 w 11041"/>
                <a:gd name="T117" fmla="*/ 1343 h 1751"/>
                <a:gd name="T118" fmla="*/ 840 w 11041"/>
                <a:gd name="T119" fmla="*/ 264 h 1751"/>
                <a:gd name="T120" fmla="*/ 446 w 11041"/>
                <a:gd name="T121" fmla="*/ 1115 h 1751"/>
                <a:gd name="T122" fmla="*/ 490 w 11041"/>
                <a:gd name="T123" fmla="*/ 749 h 1751"/>
                <a:gd name="T124" fmla="*/ 254 w 11041"/>
                <a:gd name="T125" fmla="*/ 1039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1" h="1751">
                  <a:moveTo>
                    <a:pt x="10931" y="1086"/>
                  </a:moveTo>
                  <a:lnTo>
                    <a:pt x="10909" y="1111"/>
                  </a:lnTo>
                  <a:lnTo>
                    <a:pt x="10887" y="1135"/>
                  </a:lnTo>
                  <a:lnTo>
                    <a:pt x="10877" y="1148"/>
                  </a:lnTo>
                  <a:lnTo>
                    <a:pt x="10866" y="1160"/>
                  </a:lnTo>
                  <a:lnTo>
                    <a:pt x="10853" y="1170"/>
                  </a:lnTo>
                  <a:lnTo>
                    <a:pt x="10841" y="1180"/>
                  </a:lnTo>
                  <a:lnTo>
                    <a:pt x="10831" y="1180"/>
                  </a:lnTo>
                  <a:lnTo>
                    <a:pt x="10822" y="1182"/>
                  </a:lnTo>
                  <a:lnTo>
                    <a:pt x="10814" y="1184"/>
                  </a:lnTo>
                  <a:lnTo>
                    <a:pt x="10805" y="1186"/>
                  </a:lnTo>
                  <a:lnTo>
                    <a:pt x="10798" y="1190"/>
                  </a:lnTo>
                  <a:lnTo>
                    <a:pt x="10792" y="1193"/>
                  </a:lnTo>
                  <a:lnTo>
                    <a:pt x="10786" y="1199"/>
                  </a:lnTo>
                  <a:lnTo>
                    <a:pt x="10781" y="1204"/>
                  </a:lnTo>
                  <a:lnTo>
                    <a:pt x="10776" y="1209"/>
                  </a:lnTo>
                  <a:lnTo>
                    <a:pt x="10772" y="1215"/>
                  </a:lnTo>
                  <a:lnTo>
                    <a:pt x="10768" y="1221"/>
                  </a:lnTo>
                  <a:lnTo>
                    <a:pt x="10764" y="1227"/>
                  </a:lnTo>
                  <a:lnTo>
                    <a:pt x="10757" y="1242"/>
                  </a:lnTo>
                  <a:lnTo>
                    <a:pt x="10751" y="1257"/>
                  </a:lnTo>
                  <a:lnTo>
                    <a:pt x="10746" y="1272"/>
                  </a:lnTo>
                  <a:lnTo>
                    <a:pt x="10740" y="1288"/>
                  </a:lnTo>
                  <a:lnTo>
                    <a:pt x="10734" y="1302"/>
                  </a:lnTo>
                  <a:lnTo>
                    <a:pt x="10727" y="1316"/>
                  </a:lnTo>
                  <a:lnTo>
                    <a:pt x="10723" y="1323"/>
                  </a:lnTo>
                  <a:lnTo>
                    <a:pt x="10719" y="1329"/>
                  </a:lnTo>
                  <a:lnTo>
                    <a:pt x="10713" y="1336"/>
                  </a:lnTo>
                  <a:lnTo>
                    <a:pt x="10708" y="1342"/>
                  </a:lnTo>
                  <a:lnTo>
                    <a:pt x="10703" y="1347"/>
                  </a:lnTo>
                  <a:lnTo>
                    <a:pt x="10696" y="1352"/>
                  </a:lnTo>
                  <a:lnTo>
                    <a:pt x="10689" y="1357"/>
                  </a:lnTo>
                  <a:lnTo>
                    <a:pt x="10682" y="1360"/>
                  </a:lnTo>
                  <a:lnTo>
                    <a:pt x="10673" y="1361"/>
                  </a:lnTo>
                  <a:lnTo>
                    <a:pt x="10664" y="1362"/>
                  </a:lnTo>
                  <a:lnTo>
                    <a:pt x="10657" y="1363"/>
                  </a:lnTo>
                  <a:lnTo>
                    <a:pt x="10649" y="1365"/>
                  </a:lnTo>
                  <a:lnTo>
                    <a:pt x="10642" y="1367"/>
                  </a:lnTo>
                  <a:lnTo>
                    <a:pt x="10636" y="1370"/>
                  </a:lnTo>
                  <a:lnTo>
                    <a:pt x="10630" y="1374"/>
                  </a:lnTo>
                  <a:lnTo>
                    <a:pt x="10623" y="1377"/>
                  </a:lnTo>
                  <a:lnTo>
                    <a:pt x="10612" y="1387"/>
                  </a:lnTo>
                  <a:lnTo>
                    <a:pt x="10602" y="1397"/>
                  </a:lnTo>
                  <a:lnTo>
                    <a:pt x="10593" y="1407"/>
                  </a:lnTo>
                  <a:lnTo>
                    <a:pt x="10584" y="1419"/>
                  </a:lnTo>
                  <a:lnTo>
                    <a:pt x="10567" y="1445"/>
                  </a:lnTo>
                  <a:lnTo>
                    <a:pt x="10551" y="1471"/>
                  </a:lnTo>
                  <a:lnTo>
                    <a:pt x="10543" y="1484"/>
                  </a:lnTo>
                  <a:lnTo>
                    <a:pt x="10535" y="1496"/>
                  </a:lnTo>
                  <a:lnTo>
                    <a:pt x="10525" y="1508"/>
                  </a:lnTo>
                  <a:lnTo>
                    <a:pt x="10515" y="1520"/>
                  </a:lnTo>
                  <a:lnTo>
                    <a:pt x="10505" y="1534"/>
                  </a:lnTo>
                  <a:lnTo>
                    <a:pt x="10493" y="1548"/>
                  </a:lnTo>
                  <a:lnTo>
                    <a:pt x="10480" y="1561"/>
                  </a:lnTo>
                  <a:lnTo>
                    <a:pt x="10468" y="1575"/>
                  </a:lnTo>
                  <a:lnTo>
                    <a:pt x="10455" y="1587"/>
                  </a:lnTo>
                  <a:lnTo>
                    <a:pt x="10441" y="1599"/>
                  </a:lnTo>
                  <a:lnTo>
                    <a:pt x="10425" y="1610"/>
                  </a:lnTo>
                  <a:lnTo>
                    <a:pt x="10411" y="1621"/>
                  </a:lnTo>
                  <a:lnTo>
                    <a:pt x="10395" y="1631"/>
                  </a:lnTo>
                  <a:lnTo>
                    <a:pt x="10378" y="1640"/>
                  </a:lnTo>
                  <a:lnTo>
                    <a:pt x="10362" y="1649"/>
                  </a:lnTo>
                  <a:lnTo>
                    <a:pt x="10345" y="1656"/>
                  </a:lnTo>
                  <a:lnTo>
                    <a:pt x="10328" y="1664"/>
                  </a:lnTo>
                  <a:lnTo>
                    <a:pt x="10311" y="1670"/>
                  </a:lnTo>
                  <a:lnTo>
                    <a:pt x="10293" y="1675"/>
                  </a:lnTo>
                  <a:lnTo>
                    <a:pt x="10275" y="1679"/>
                  </a:lnTo>
                  <a:lnTo>
                    <a:pt x="10246" y="1680"/>
                  </a:lnTo>
                  <a:lnTo>
                    <a:pt x="10219" y="1682"/>
                  </a:lnTo>
                  <a:lnTo>
                    <a:pt x="10204" y="1684"/>
                  </a:lnTo>
                  <a:lnTo>
                    <a:pt x="10190" y="1686"/>
                  </a:lnTo>
                  <a:lnTo>
                    <a:pt x="10176" y="1690"/>
                  </a:lnTo>
                  <a:lnTo>
                    <a:pt x="10161" y="1696"/>
                  </a:lnTo>
                  <a:lnTo>
                    <a:pt x="10079" y="1695"/>
                  </a:lnTo>
                  <a:lnTo>
                    <a:pt x="10000" y="1695"/>
                  </a:lnTo>
                  <a:lnTo>
                    <a:pt x="9925" y="1696"/>
                  </a:lnTo>
                  <a:lnTo>
                    <a:pt x="9852" y="1696"/>
                  </a:lnTo>
                  <a:lnTo>
                    <a:pt x="9778" y="1698"/>
                  </a:lnTo>
                  <a:lnTo>
                    <a:pt x="9703" y="1700"/>
                  </a:lnTo>
                  <a:lnTo>
                    <a:pt x="9627" y="1705"/>
                  </a:lnTo>
                  <a:lnTo>
                    <a:pt x="9546" y="1710"/>
                  </a:lnTo>
                  <a:lnTo>
                    <a:pt x="9533" y="1705"/>
                  </a:lnTo>
                  <a:lnTo>
                    <a:pt x="9522" y="1702"/>
                  </a:lnTo>
                  <a:lnTo>
                    <a:pt x="9515" y="1701"/>
                  </a:lnTo>
                  <a:lnTo>
                    <a:pt x="9509" y="1702"/>
                  </a:lnTo>
                  <a:lnTo>
                    <a:pt x="9503" y="1704"/>
                  </a:lnTo>
                  <a:lnTo>
                    <a:pt x="9497" y="1707"/>
                  </a:lnTo>
                  <a:lnTo>
                    <a:pt x="9473" y="1706"/>
                  </a:lnTo>
                  <a:lnTo>
                    <a:pt x="9449" y="1705"/>
                  </a:lnTo>
                  <a:lnTo>
                    <a:pt x="9423" y="1705"/>
                  </a:lnTo>
                  <a:lnTo>
                    <a:pt x="9398" y="1705"/>
                  </a:lnTo>
                  <a:lnTo>
                    <a:pt x="9371" y="1706"/>
                  </a:lnTo>
                  <a:lnTo>
                    <a:pt x="9345" y="1707"/>
                  </a:lnTo>
                  <a:lnTo>
                    <a:pt x="9319" y="1708"/>
                  </a:lnTo>
                  <a:lnTo>
                    <a:pt x="9294" y="1709"/>
                  </a:lnTo>
                  <a:lnTo>
                    <a:pt x="9146" y="1711"/>
                  </a:lnTo>
                  <a:lnTo>
                    <a:pt x="8901" y="1712"/>
                  </a:lnTo>
                  <a:lnTo>
                    <a:pt x="8571" y="1713"/>
                  </a:lnTo>
                  <a:lnTo>
                    <a:pt x="8171" y="1714"/>
                  </a:lnTo>
                  <a:lnTo>
                    <a:pt x="7714" y="1715"/>
                  </a:lnTo>
                  <a:lnTo>
                    <a:pt x="7215" y="1716"/>
                  </a:lnTo>
                  <a:lnTo>
                    <a:pt x="6688" y="1717"/>
                  </a:lnTo>
                  <a:lnTo>
                    <a:pt x="6147" y="1718"/>
                  </a:lnTo>
                  <a:lnTo>
                    <a:pt x="5605" y="1718"/>
                  </a:lnTo>
                  <a:lnTo>
                    <a:pt x="5078" y="1720"/>
                  </a:lnTo>
                  <a:lnTo>
                    <a:pt x="4579" y="1721"/>
                  </a:lnTo>
                  <a:lnTo>
                    <a:pt x="4122" y="1723"/>
                  </a:lnTo>
                  <a:lnTo>
                    <a:pt x="3721" y="1724"/>
                  </a:lnTo>
                  <a:lnTo>
                    <a:pt x="3391" y="1727"/>
                  </a:lnTo>
                  <a:lnTo>
                    <a:pt x="3145" y="1729"/>
                  </a:lnTo>
                  <a:lnTo>
                    <a:pt x="2998" y="1732"/>
                  </a:lnTo>
                  <a:lnTo>
                    <a:pt x="2953" y="1732"/>
                  </a:lnTo>
                  <a:lnTo>
                    <a:pt x="2908" y="1733"/>
                  </a:lnTo>
                  <a:lnTo>
                    <a:pt x="2862" y="1733"/>
                  </a:lnTo>
                  <a:lnTo>
                    <a:pt x="2817" y="1733"/>
                  </a:lnTo>
                  <a:lnTo>
                    <a:pt x="2771" y="1734"/>
                  </a:lnTo>
                  <a:lnTo>
                    <a:pt x="2725" y="1734"/>
                  </a:lnTo>
                  <a:lnTo>
                    <a:pt x="2679" y="1735"/>
                  </a:lnTo>
                  <a:lnTo>
                    <a:pt x="2633" y="1735"/>
                  </a:lnTo>
                  <a:lnTo>
                    <a:pt x="2586" y="1736"/>
                  </a:lnTo>
                  <a:lnTo>
                    <a:pt x="2540" y="1737"/>
                  </a:lnTo>
                  <a:lnTo>
                    <a:pt x="2494" y="1738"/>
                  </a:lnTo>
                  <a:lnTo>
                    <a:pt x="2448" y="1738"/>
                  </a:lnTo>
                  <a:lnTo>
                    <a:pt x="2401" y="1739"/>
                  </a:lnTo>
                  <a:lnTo>
                    <a:pt x="2355" y="1740"/>
                  </a:lnTo>
                  <a:lnTo>
                    <a:pt x="2309" y="1740"/>
                  </a:lnTo>
                  <a:lnTo>
                    <a:pt x="2263" y="1741"/>
                  </a:lnTo>
                  <a:lnTo>
                    <a:pt x="1203" y="1747"/>
                  </a:lnTo>
                  <a:lnTo>
                    <a:pt x="1171" y="1748"/>
                  </a:lnTo>
                  <a:lnTo>
                    <a:pt x="1137" y="1749"/>
                  </a:lnTo>
                  <a:lnTo>
                    <a:pt x="1102" y="1749"/>
                  </a:lnTo>
                  <a:lnTo>
                    <a:pt x="1065" y="1749"/>
                  </a:lnTo>
                  <a:lnTo>
                    <a:pt x="1030" y="1748"/>
                  </a:lnTo>
                  <a:lnTo>
                    <a:pt x="994" y="1749"/>
                  </a:lnTo>
                  <a:lnTo>
                    <a:pt x="959" y="1749"/>
                  </a:lnTo>
                  <a:lnTo>
                    <a:pt x="926" y="1751"/>
                  </a:lnTo>
                  <a:lnTo>
                    <a:pt x="918" y="1745"/>
                  </a:lnTo>
                  <a:lnTo>
                    <a:pt x="909" y="1740"/>
                  </a:lnTo>
                  <a:lnTo>
                    <a:pt x="900" y="1737"/>
                  </a:lnTo>
                  <a:lnTo>
                    <a:pt x="890" y="1735"/>
                  </a:lnTo>
                  <a:lnTo>
                    <a:pt x="869" y="1732"/>
                  </a:lnTo>
                  <a:lnTo>
                    <a:pt x="848" y="1730"/>
                  </a:lnTo>
                  <a:lnTo>
                    <a:pt x="826" y="1729"/>
                  </a:lnTo>
                  <a:lnTo>
                    <a:pt x="806" y="1727"/>
                  </a:lnTo>
                  <a:lnTo>
                    <a:pt x="796" y="1725"/>
                  </a:lnTo>
                  <a:lnTo>
                    <a:pt x="786" y="1722"/>
                  </a:lnTo>
                  <a:lnTo>
                    <a:pt x="777" y="1718"/>
                  </a:lnTo>
                  <a:lnTo>
                    <a:pt x="769" y="1713"/>
                  </a:lnTo>
                  <a:lnTo>
                    <a:pt x="753" y="1709"/>
                  </a:lnTo>
                  <a:lnTo>
                    <a:pt x="736" y="1704"/>
                  </a:lnTo>
                  <a:lnTo>
                    <a:pt x="720" y="1698"/>
                  </a:lnTo>
                  <a:lnTo>
                    <a:pt x="704" y="1692"/>
                  </a:lnTo>
                  <a:lnTo>
                    <a:pt x="687" y="1685"/>
                  </a:lnTo>
                  <a:lnTo>
                    <a:pt x="671" y="1678"/>
                  </a:lnTo>
                  <a:lnTo>
                    <a:pt x="656" y="1670"/>
                  </a:lnTo>
                  <a:lnTo>
                    <a:pt x="640" y="1662"/>
                  </a:lnTo>
                  <a:lnTo>
                    <a:pt x="626" y="1652"/>
                  </a:lnTo>
                  <a:lnTo>
                    <a:pt x="611" y="1643"/>
                  </a:lnTo>
                  <a:lnTo>
                    <a:pt x="596" y="1633"/>
                  </a:lnTo>
                  <a:lnTo>
                    <a:pt x="583" y="1622"/>
                  </a:lnTo>
                  <a:lnTo>
                    <a:pt x="570" y="1610"/>
                  </a:lnTo>
                  <a:lnTo>
                    <a:pt x="556" y="1599"/>
                  </a:lnTo>
                  <a:lnTo>
                    <a:pt x="544" y="1587"/>
                  </a:lnTo>
                  <a:lnTo>
                    <a:pt x="532" y="1574"/>
                  </a:lnTo>
                  <a:lnTo>
                    <a:pt x="522" y="1560"/>
                  </a:lnTo>
                  <a:lnTo>
                    <a:pt x="511" y="1547"/>
                  </a:lnTo>
                  <a:lnTo>
                    <a:pt x="502" y="1533"/>
                  </a:lnTo>
                  <a:lnTo>
                    <a:pt x="494" y="1516"/>
                  </a:lnTo>
                  <a:lnTo>
                    <a:pt x="487" y="1501"/>
                  </a:lnTo>
                  <a:lnTo>
                    <a:pt x="481" y="1484"/>
                  </a:lnTo>
                  <a:lnTo>
                    <a:pt x="477" y="1466"/>
                  </a:lnTo>
                  <a:lnTo>
                    <a:pt x="474" y="1448"/>
                  </a:lnTo>
                  <a:lnTo>
                    <a:pt x="471" y="1445"/>
                  </a:lnTo>
                  <a:lnTo>
                    <a:pt x="466" y="1443"/>
                  </a:lnTo>
                  <a:lnTo>
                    <a:pt x="462" y="1441"/>
                  </a:lnTo>
                  <a:lnTo>
                    <a:pt x="457" y="1440"/>
                  </a:lnTo>
                  <a:lnTo>
                    <a:pt x="448" y="1438"/>
                  </a:lnTo>
                  <a:lnTo>
                    <a:pt x="438" y="1437"/>
                  </a:lnTo>
                  <a:lnTo>
                    <a:pt x="428" y="1437"/>
                  </a:lnTo>
                  <a:lnTo>
                    <a:pt x="418" y="1436"/>
                  </a:lnTo>
                  <a:lnTo>
                    <a:pt x="408" y="1435"/>
                  </a:lnTo>
                  <a:lnTo>
                    <a:pt x="400" y="1431"/>
                  </a:lnTo>
                  <a:lnTo>
                    <a:pt x="390" y="1429"/>
                  </a:lnTo>
                  <a:lnTo>
                    <a:pt x="381" y="1426"/>
                  </a:lnTo>
                  <a:lnTo>
                    <a:pt x="372" y="1421"/>
                  </a:lnTo>
                  <a:lnTo>
                    <a:pt x="365" y="1416"/>
                  </a:lnTo>
                  <a:lnTo>
                    <a:pt x="358" y="1410"/>
                  </a:lnTo>
                  <a:lnTo>
                    <a:pt x="352" y="1403"/>
                  </a:lnTo>
                  <a:lnTo>
                    <a:pt x="346" y="1396"/>
                  </a:lnTo>
                  <a:lnTo>
                    <a:pt x="341" y="1389"/>
                  </a:lnTo>
                  <a:lnTo>
                    <a:pt x="331" y="1371"/>
                  </a:lnTo>
                  <a:lnTo>
                    <a:pt x="324" y="1354"/>
                  </a:lnTo>
                  <a:lnTo>
                    <a:pt x="318" y="1336"/>
                  </a:lnTo>
                  <a:lnTo>
                    <a:pt x="314" y="1318"/>
                  </a:lnTo>
                  <a:lnTo>
                    <a:pt x="315" y="1314"/>
                  </a:lnTo>
                  <a:lnTo>
                    <a:pt x="315" y="1311"/>
                  </a:lnTo>
                  <a:lnTo>
                    <a:pt x="315" y="1308"/>
                  </a:lnTo>
                  <a:lnTo>
                    <a:pt x="314" y="1305"/>
                  </a:lnTo>
                  <a:lnTo>
                    <a:pt x="311" y="1301"/>
                  </a:lnTo>
                  <a:lnTo>
                    <a:pt x="306" y="1297"/>
                  </a:lnTo>
                  <a:lnTo>
                    <a:pt x="295" y="1292"/>
                  </a:lnTo>
                  <a:lnTo>
                    <a:pt x="283" y="1288"/>
                  </a:lnTo>
                  <a:lnTo>
                    <a:pt x="270" y="1283"/>
                  </a:lnTo>
                  <a:lnTo>
                    <a:pt x="257" y="1279"/>
                  </a:lnTo>
                  <a:lnTo>
                    <a:pt x="244" y="1274"/>
                  </a:lnTo>
                  <a:lnTo>
                    <a:pt x="231" y="1269"/>
                  </a:lnTo>
                  <a:lnTo>
                    <a:pt x="207" y="1257"/>
                  </a:lnTo>
                  <a:lnTo>
                    <a:pt x="184" y="1244"/>
                  </a:lnTo>
                  <a:lnTo>
                    <a:pt x="162" y="1228"/>
                  </a:lnTo>
                  <a:lnTo>
                    <a:pt x="140" y="1211"/>
                  </a:lnTo>
                  <a:lnTo>
                    <a:pt x="121" y="1193"/>
                  </a:lnTo>
                  <a:lnTo>
                    <a:pt x="102" y="1173"/>
                  </a:lnTo>
                  <a:lnTo>
                    <a:pt x="85" y="1153"/>
                  </a:lnTo>
                  <a:lnTo>
                    <a:pt x="70" y="1130"/>
                  </a:lnTo>
                  <a:lnTo>
                    <a:pt x="55" y="1108"/>
                  </a:lnTo>
                  <a:lnTo>
                    <a:pt x="43" y="1083"/>
                  </a:lnTo>
                  <a:lnTo>
                    <a:pt x="33" y="1059"/>
                  </a:lnTo>
                  <a:lnTo>
                    <a:pt x="24" y="1033"/>
                  </a:lnTo>
                  <a:lnTo>
                    <a:pt x="17" y="1006"/>
                  </a:lnTo>
                  <a:lnTo>
                    <a:pt x="13" y="980"/>
                  </a:lnTo>
                  <a:lnTo>
                    <a:pt x="8" y="976"/>
                  </a:lnTo>
                  <a:lnTo>
                    <a:pt x="6" y="973"/>
                  </a:lnTo>
                  <a:lnTo>
                    <a:pt x="4" y="968"/>
                  </a:lnTo>
                  <a:lnTo>
                    <a:pt x="2" y="964"/>
                  </a:lnTo>
                  <a:lnTo>
                    <a:pt x="0" y="954"/>
                  </a:lnTo>
                  <a:lnTo>
                    <a:pt x="0" y="944"/>
                  </a:lnTo>
                  <a:lnTo>
                    <a:pt x="1" y="934"/>
                  </a:lnTo>
                  <a:lnTo>
                    <a:pt x="3" y="924"/>
                  </a:lnTo>
                  <a:lnTo>
                    <a:pt x="5" y="914"/>
                  </a:lnTo>
                  <a:lnTo>
                    <a:pt x="9" y="906"/>
                  </a:lnTo>
                  <a:lnTo>
                    <a:pt x="65" y="761"/>
                  </a:lnTo>
                  <a:lnTo>
                    <a:pt x="83" y="733"/>
                  </a:lnTo>
                  <a:lnTo>
                    <a:pt x="104" y="705"/>
                  </a:lnTo>
                  <a:lnTo>
                    <a:pt x="125" y="678"/>
                  </a:lnTo>
                  <a:lnTo>
                    <a:pt x="147" y="653"/>
                  </a:lnTo>
                  <a:lnTo>
                    <a:pt x="160" y="641"/>
                  </a:lnTo>
                  <a:lnTo>
                    <a:pt x="172" y="628"/>
                  </a:lnTo>
                  <a:lnTo>
                    <a:pt x="184" y="617"/>
                  </a:lnTo>
                  <a:lnTo>
                    <a:pt x="198" y="606"/>
                  </a:lnTo>
                  <a:lnTo>
                    <a:pt x="211" y="596"/>
                  </a:lnTo>
                  <a:lnTo>
                    <a:pt x="224" y="585"/>
                  </a:lnTo>
                  <a:lnTo>
                    <a:pt x="237" y="576"/>
                  </a:lnTo>
                  <a:lnTo>
                    <a:pt x="252" y="568"/>
                  </a:lnTo>
                  <a:lnTo>
                    <a:pt x="258" y="565"/>
                  </a:lnTo>
                  <a:lnTo>
                    <a:pt x="263" y="562"/>
                  </a:lnTo>
                  <a:lnTo>
                    <a:pt x="270" y="560"/>
                  </a:lnTo>
                  <a:lnTo>
                    <a:pt x="276" y="558"/>
                  </a:lnTo>
                  <a:lnTo>
                    <a:pt x="290" y="555"/>
                  </a:lnTo>
                  <a:lnTo>
                    <a:pt x="303" y="552"/>
                  </a:lnTo>
                  <a:lnTo>
                    <a:pt x="309" y="550"/>
                  </a:lnTo>
                  <a:lnTo>
                    <a:pt x="315" y="548"/>
                  </a:lnTo>
                  <a:lnTo>
                    <a:pt x="321" y="544"/>
                  </a:lnTo>
                  <a:lnTo>
                    <a:pt x="326" y="540"/>
                  </a:lnTo>
                  <a:lnTo>
                    <a:pt x="331" y="536"/>
                  </a:lnTo>
                  <a:lnTo>
                    <a:pt x="336" y="531"/>
                  </a:lnTo>
                  <a:lnTo>
                    <a:pt x="339" y="525"/>
                  </a:lnTo>
                  <a:lnTo>
                    <a:pt x="342" y="518"/>
                  </a:lnTo>
                  <a:lnTo>
                    <a:pt x="348" y="502"/>
                  </a:lnTo>
                  <a:lnTo>
                    <a:pt x="355" y="485"/>
                  </a:lnTo>
                  <a:lnTo>
                    <a:pt x="360" y="477"/>
                  </a:lnTo>
                  <a:lnTo>
                    <a:pt x="364" y="470"/>
                  </a:lnTo>
                  <a:lnTo>
                    <a:pt x="369" y="463"/>
                  </a:lnTo>
                  <a:lnTo>
                    <a:pt x="375" y="456"/>
                  </a:lnTo>
                  <a:lnTo>
                    <a:pt x="382" y="449"/>
                  </a:lnTo>
                  <a:lnTo>
                    <a:pt x="388" y="443"/>
                  </a:lnTo>
                  <a:lnTo>
                    <a:pt x="395" y="438"/>
                  </a:lnTo>
                  <a:lnTo>
                    <a:pt x="402" y="434"/>
                  </a:lnTo>
                  <a:lnTo>
                    <a:pt x="410" y="430"/>
                  </a:lnTo>
                  <a:lnTo>
                    <a:pt x="418" y="427"/>
                  </a:lnTo>
                  <a:lnTo>
                    <a:pt x="428" y="425"/>
                  </a:lnTo>
                  <a:lnTo>
                    <a:pt x="437" y="424"/>
                  </a:lnTo>
                  <a:lnTo>
                    <a:pt x="448" y="425"/>
                  </a:lnTo>
                  <a:lnTo>
                    <a:pt x="457" y="424"/>
                  </a:lnTo>
                  <a:lnTo>
                    <a:pt x="465" y="422"/>
                  </a:lnTo>
                  <a:lnTo>
                    <a:pt x="473" y="418"/>
                  </a:lnTo>
                  <a:lnTo>
                    <a:pt x="479" y="412"/>
                  </a:lnTo>
                  <a:lnTo>
                    <a:pt x="483" y="405"/>
                  </a:lnTo>
                  <a:lnTo>
                    <a:pt x="487" y="398"/>
                  </a:lnTo>
                  <a:lnTo>
                    <a:pt x="490" y="389"/>
                  </a:lnTo>
                  <a:lnTo>
                    <a:pt x="496" y="371"/>
                  </a:lnTo>
                  <a:lnTo>
                    <a:pt x="500" y="352"/>
                  </a:lnTo>
                  <a:lnTo>
                    <a:pt x="503" y="343"/>
                  </a:lnTo>
                  <a:lnTo>
                    <a:pt x="506" y="334"/>
                  </a:lnTo>
                  <a:lnTo>
                    <a:pt x="509" y="326"/>
                  </a:lnTo>
                  <a:lnTo>
                    <a:pt x="513" y="319"/>
                  </a:lnTo>
                  <a:lnTo>
                    <a:pt x="519" y="307"/>
                  </a:lnTo>
                  <a:lnTo>
                    <a:pt x="524" y="296"/>
                  </a:lnTo>
                  <a:lnTo>
                    <a:pt x="530" y="286"/>
                  </a:lnTo>
                  <a:lnTo>
                    <a:pt x="536" y="276"/>
                  </a:lnTo>
                  <a:lnTo>
                    <a:pt x="549" y="257"/>
                  </a:lnTo>
                  <a:lnTo>
                    <a:pt x="565" y="239"/>
                  </a:lnTo>
                  <a:lnTo>
                    <a:pt x="581" y="223"/>
                  </a:lnTo>
                  <a:lnTo>
                    <a:pt x="598" y="207"/>
                  </a:lnTo>
                  <a:lnTo>
                    <a:pt x="617" y="193"/>
                  </a:lnTo>
                  <a:lnTo>
                    <a:pt x="636" y="179"/>
                  </a:lnTo>
                  <a:lnTo>
                    <a:pt x="657" y="166"/>
                  </a:lnTo>
                  <a:lnTo>
                    <a:pt x="677" y="154"/>
                  </a:lnTo>
                  <a:lnTo>
                    <a:pt x="698" y="144"/>
                  </a:lnTo>
                  <a:lnTo>
                    <a:pt x="719" y="133"/>
                  </a:lnTo>
                  <a:lnTo>
                    <a:pt x="762" y="114"/>
                  </a:lnTo>
                  <a:lnTo>
                    <a:pt x="803" y="97"/>
                  </a:lnTo>
                  <a:lnTo>
                    <a:pt x="822" y="95"/>
                  </a:lnTo>
                  <a:lnTo>
                    <a:pt x="842" y="91"/>
                  </a:lnTo>
                  <a:lnTo>
                    <a:pt x="860" y="87"/>
                  </a:lnTo>
                  <a:lnTo>
                    <a:pt x="877" y="83"/>
                  </a:lnTo>
                  <a:lnTo>
                    <a:pt x="896" y="77"/>
                  </a:lnTo>
                  <a:lnTo>
                    <a:pt x="913" y="74"/>
                  </a:lnTo>
                  <a:lnTo>
                    <a:pt x="931" y="71"/>
                  </a:lnTo>
                  <a:lnTo>
                    <a:pt x="948" y="70"/>
                  </a:lnTo>
                  <a:lnTo>
                    <a:pt x="973" y="66"/>
                  </a:lnTo>
                  <a:lnTo>
                    <a:pt x="1000" y="62"/>
                  </a:lnTo>
                  <a:lnTo>
                    <a:pt x="1026" y="59"/>
                  </a:lnTo>
                  <a:lnTo>
                    <a:pt x="1052" y="57"/>
                  </a:lnTo>
                  <a:lnTo>
                    <a:pt x="1079" y="56"/>
                  </a:lnTo>
                  <a:lnTo>
                    <a:pt x="1105" y="55"/>
                  </a:lnTo>
                  <a:lnTo>
                    <a:pt x="1132" y="55"/>
                  </a:lnTo>
                  <a:lnTo>
                    <a:pt x="1157" y="55"/>
                  </a:lnTo>
                  <a:lnTo>
                    <a:pt x="1754" y="49"/>
                  </a:lnTo>
                  <a:lnTo>
                    <a:pt x="1835" y="49"/>
                  </a:lnTo>
                  <a:lnTo>
                    <a:pt x="1915" y="48"/>
                  </a:lnTo>
                  <a:lnTo>
                    <a:pt x="1993" y="48"/>
                  </a:lnTo>
                  <a:lnTo>
                    <a:pt x="2071" y="47"/>
                  </a:lnTo>
                  <a:lnTo>
                    <a:pt x="2148" y="46"/>
                  </a:lnTo>
                  <a:lnTo>
                    <a:pt x="2227" y="45"/>
                  </a:lnTo>
                  <a:lnTo>
                    <a:pt x="2305" y="43"/>
                  </a:lnTo>
                  <a:lnTo>
                    <a:pt x="2385" y="41"/>
                  </a:lnTo>
                  <a:lnTo>
                    <a:pt x="2442" y="43"/>
                  </a:lnTo>
                  <a:lnTo>
                    <a:pt x="2499" y="43"/>
                  </a:lnTo>
                  <a:lnTo>
                    <a:pt x="2555" y="43"/>
                  </a:lnTo>
                  <a:lnTo>
                    <a:pt x="2610" y="43"/>
                  </a:lnTo>
                  <a:lnTo>
                    <a:pt x="2665" y="42"/>
                  </a:lnTo>
                  <a:lnTo>
                    <a:pt x="2719" y="41"/>
                  </a:lnTo>
                  <a:lnTo>
                    <a:pt x="2775" y="40"/>
                  </a:lnTo>
                  <a:lnTo>
                    <a:pt x="2829" y="38"/>
                  </a:lnTo>
                  <a:lnTo>
                    <a:pt x="2882" y="37"/>
                  </a:lnTo>
                  <a:lnTo>
                    <a:pt x="2936" y="36"/>
                  </a:lnTo>
                  <a:lnTo>
                    <a:pt x="2989" y="33"/>
                  </a:lnTo>
                  <a:lnTo>
                    <a:pt x="3042" y="32"/>
                  </a:lnTo>
                  <a:lnTo>
                    <a:pt x="3096" y="31"/>
                  </a:lnTo>
                  <a:lnTo>
                    <a:pt x="3148" y="30"/>
                  </a:lnTo>
                  <a:lnTo>
                    <a:pt x="3201" y="30"/>
                  </a:lnTo>
                  <a:lnTo>
                    <a:pt x="3253" y="30"/>
                  </a:lnTo>
                  <a:lnTo>
                    <a:pt x="3275" y="29"/>
                  </a:lnTo>
                  <a:lnTo>
                    <a:pt x="3298" y="29"/>
                  </a:lnTo>
                  <a:lnTo>
                    <a:pt x="3322" y="29"/>
                  </a:lnTo>
                  <a:lnTo>
                    <a:pt x="3345" y="29"/>
                  </a:lnTo>
                  <a:lnTo>
                    <a:pt x="3370" y="30"/>
                  </a:lnTo>
                  <a:lnTo>
                    <a:pt x="3393" y="30"/>
                  </a:lnTo>
                  <a:lnTo>
                    <a:pt x="3417" y="29"/>
                  </a:lnTo>
                  <a:lnTo>
                    <a:pt x="3438" y="28"/>
                  </a:lnTo>
                  <a:lnTo>
                    <a:pt x="3485" y="27"/>
                  </a:lnTo>
                  <a:lnTo>
                    <a:pt x="3531" y="26"/>
                  </a:lnTo>
                  <a:lnTo>
                    <a:pt x="3578" y="25"/>
                  </a:lnTo>
                  <a:lnTo>
                    <a:pt x="3624" y="23"/>
                  </a:lnTo>
                  <a:lnTo>
                    <a:pt x="3669" y="22"/>
                  </a:lnTo>
                  <a:lnTo>
                    <a:pt x="3715" y="21"/>
                  </a:lnTo>
                  <a:lnTo>
                    <a:pt x="3761" y="21"/>
                  </a:lnTo>
                  <a:lnTo>
                    <a:pt x="3807" y="21"/>
                  </a:lnTo>
                  <a:lnTo>
                    <a:pt x="3847" y="21"/>
                  </a:lnTo>
                  <a:lnTo>
                    <a:pt x="3887" y="21"/>
                  </a:lnTo>
                  <a:lnTo>
                    <a:pt x="3926" y="20"/>
                  </a:lnTo>
                  <a:lnTo>
                    <a:pt x="3965" y="19"/>
                  </a:lnTo>
                  <a:lnTo>
                    <a:pt x="4003" y="18"/>
                  </a:lnTo>
                  <a:lnTo>
                    <a:pt x="4042" y="19"/>
                  </a:lnTo>
                  <a:lnTo>
                    <a:pt x="4080" y="20"/>
                  </a:lnTo>
                  <a:lnTo>
                    <a:pt x="4118" y="23"/>
                  </a:lnTo>
                  <a:lnTo>
                    <a:pt x="4144" y="22"/>
                  </a:lnTo>
                  <a:lnTo>
                    <a:pt x="4197" y="21"/>
                  </a:lnTo>
                  <a:lnTo>
                    <a:pt x="4273" y="19"/>
                  </a:lnTo>
                  <a:lnTo>
                    <a:pt x="4373" y="18"/>
                  </a:lnTo>
                  <a:lnTo>
                    <a:pt x="4635" y="17"/>
                  </a:lnTo>
                  <a:lnTo>
                    <a:pt x="4968" y="15"/>
                  </a:lnTo>
                  <a:lnTo>
                    <a:pt x="5357" y="14"/>
                  </a:lnTo>
                  <a:lnTo>
                    <a:pt x="5788" y="14"/>
                  </a:lnTo>
                  <a:lnTo>
                    <a:pt x="6247" y="13"/>
                  </a:lnTo>
                  <a:lnTo>
                    <a:pt x="6722" y="13"/>
                  </a:lnTo>
                  <a:lnTo>
                    <a:pt x="7195" y="13"/>
                  </a:lnTo>
                  <a:lnTo>
                    <a:pt x="7654" y="12"/>
                  </a:lnTo>
                  <a:lnTo>
                    <a:pt x="8085" y="12"/>
                  </a:lnTo>
                  <a:lnTo>
                    <a:pt x="8475" y="12"/>
                  </a:lnTo>
                  <a:lnTo>
                    <a:pt x="8807" y="11"/>
                  </a:lnTo>
                  <a:lnTo>
                    <a:pt x="9069" y="10"/>
                  </a:lnTo>
                  <a:lnTo>
                    <a:pt x="9245" y="9"/>
                  </a:lnTo>
                  <a:lnTo>
                    <a:pt x="9324" y="7"/>
                  </a:lnTo>
                  <a:lnTo>
                    <a:pt x="9328" y="9"/>
                  </a:lnTo>
                  <a:lnTo>
                    <a:pt x="9332" y="10"/>
                  </a:lnTo>
                  <a:lnTo>
                    <a:pt x="9335" y="11"/>
                  </a:lnTo>
                  <a:lnTo>
                    <a:pt x="9340" y="11"/>
                  </a:lnTo>
                  <a:lnTo>
                    <a:pt x="9347" y="10"/>
                  </a:lnTo>
                  <a:lnTo>
                    <a:pt x="9354" y="8"/>
                  </a:lnTo>
                  <a:lnTo>
                    <a:pt x="9360" y="6"/>
                  </a:lnTo>
                  <a:lnTo>
                    <a:pt x="9367" y="4"/>
                  </a:lnTo>
                  <a:lnTo>
                    <a:pt x="9371" y="4"/>
                  </a:lnTo>
                  <a:lnTo>
                    <a:pt x="9375" y="4"/>
                  </a:lnTo>
                  <a:lnTo>
                    <a:pt x="9378" y="5"/>
                  </a:lnTo>
                  <a:lnTo>
                    <a:pt x="9382" y="6"/>
                  </a:lnTo>
                  <a:lnTo>
                    <a:pt x="9420" y="8"/>
                  </a:lnTo>
                  <a:lnTo>
                    <a:pt x="9456" y="10"/>
                  </a:lnTo>
                  <a:lnTo>
                    <a:pt x="9492" y="12"/>
                  </a:lnTo>
                  <a:lnTo>
                    <a:pt x="9528" y="14"/>
                  </a:lnTo>
                  <a:lnTo>
                    <a:pt x="9563" y="16"/>
                  </a:lnTo>
                  <a:lnTo>
                    <a:pt x="9599" y="17"/>
                  </a:lnTo>
                  <a:lnTo>
                    <a:pt x="9637" y="17"/>
                  </a:lnTo>
                  <a:lnTo>
                    <a:pt x="9675" y="15"/>
                  </a:lnTo>
                  <a:lnTo>
                    <a:pt x="9682" y="18"/>
                  </a:lnTo>
                  <a:lnTo>
                    <a:pt x="9687" y="19"/>
                  </a:lnTo>
                  <a:lnTo>
                    <a:pt x="9693" y="18"/>
                  </a:lnTo>
                  <a:lnTo>
                    <a:pt x="9699" y="15"/>
                  </a:lnTo>
                  <a:lnTo>
                    <a:pt x="9734" y="9"/>
                  </a:lnTo>
                  <a:lnTo>
                    <a:pt x="9771" y="2"/>
                  </a:lnTo>
                  <a:lnTo>
                    <a:pt x="9780" y="1"/>
                  </a:lnTo>
                  <a:lnTo>
                    <a:pt x="9789" y="0"/>
                  </a:lnTo>
                  <a:lnTo>
                    <a:pt x="9799" y="0"/>
                  </a:lnTo>
                  <a:lnTo>
                    <a:pt x="9807" y="0"/>
                  </a:lnTo>
                  <a:lnTo>
                    <a:pt x="9816" y="1"/>
                  </a:lnTo>
                  <a:lnTo>
                    <a:pt x="9825" y="3"/>
                  </a:lnTo>
                  <a:lnTo>
                    <a:pt x="9833" y="6"/>
                  </a:lnTo>
                  <a:lnTo>
                    <a:pt x="9841" y="10"/>
                  </a:lnTo>
                  <a:lnTo>
                    <a:pt x="9854" y="12"/>
                  </a:lnTo>
                  <a:lnTo>
                    <a:pt x="9865" y="13"/>
                  </a:lnTo>
                  <a:lnTo>
                    <a:pt x="9877" y="13"/>
                  </a:lnTo>
                  <a:lnTo>
                    <a:pt x="9888" y="13"/>
                  </a:lnTo>
                  <a:lnTo>
                    <a:pt x="9911" y="12"/>
                  </a:lnTo>
                  <a:lnTo>
                    <a:pt x="9934" y="11"/>
                  </a:lnTo>
                  <a:lnTo>
                    <a:pt x="9957" y="9"/>
                  </a:lnTo>
                  <a:lnTo>
                    <a:pt x="9980" y="8"/>
                  </a:lnTo>
                  <a:lnTo>
                    <a:pt x="9992" y="8"/>
                  </a:lnTo>
                  <a:lnTo>
                    <a:pt x="10004" y="8"/>
                  </a:lnTo>
                  <a:lnTo>
                    <a:pt x="10016" y="9"/>
                  </a:lnTo>
                  <a:lnTo>
                    <a:pt x="10030" y="11"/>
                  </a:lnTo>
                  <a:lnTo>
                    <a:pt x="10063" y="14"/>
                  </a:lnTo>
                  <a:lnTo>
                    <a:pt x="10099" y="15"/>
                  </a:lnTo>
                  <a:lnTo>
                    <a:pt x="10136" y="16"/>
                  </a:lnTo>
                  <a:lnTo>
                    <a:pt x="10174" y="17"/>
                  </a:lnTo>
                  <a:lnTo>
                    <a:pt x="10192" y="18"/>
                  </a:lnTo>
                  <a:lnTo>
                    <a:pt x="10211" y="20"/>
                  </a:lnTo>
                  <a:lnTo>
                    <a:pt x="10229" y="22"/>
                  </a:lnTo>
                  <a:lnTo>
                    <a:pt x="10247" y="24"/>
                  </a:lnTo>
                  <a:lnTo>
                    <a:pt x="10265" y="28"/>
                  </a:lnTo>
                  <a:lnTo>
                    <a:pt x="10282" y="32"/>
                  </a:lnTo>
                  <a:lnTo>
                    <a:pt x="10299" y="38"/>
                  </a:lnTo>
                  <a:lnTo>
                    <a:pt x="10316" y="45"/>
                  </a:lnTo>
                  <a:lnTo>
                    <a:pt x="10339" y="56"/>
                  </a:lnTo>
                  <a:lnTo>
                    <a:pt x="10363" y="69"/>
                  </a:lnTo>
                  <a:lnTo>
                    <a:pt x="10385" y="84"/>
                  </a:lnTo>
                  <a:lnTo>
                    <a:pt x="10408" y="100"/>
                  </a:lnTo>
                  <a:lnTo>
                    <a:pt x="10429" y="117"/>
                  </a:lnTo>
                  <a:lnTo>
                    <a:pt x="10451" y="135"/>
                  </a:lnTo>
                  <a:lnTo>
                    <a:pt x="10471" y="153"/>
                  </a:lnTo>
                  <a:lnTo>
                    <a:pt x="10491" y="171"/>
                  </a:lnTo>
                  <a:lnTo>
                    <a:pt x="10499" y="184"/>
                  </a:lnTo>
                  <a:lnTo>
                    <a:pt x="10506" y="198"/>
                  </a:lnTo>
                  <a:lnTo>
                    <a:pt x="10513" y="211"/>
                  </a:lnTo>
                  <a:lnTo>
                    <a:pt x="10519" y="226"/>
                  </a:lnTo>
                  <a:lnTo>
                    <a:pt x="10523" y="232"/>
                  </a:lnTo>
                  <a:lnTo>
                    <a:pt x="10527" y="239"/>
                  </a:lnTo>
                  <a:lnTo>
                    <a:pt x="10533" y="244"/>
                  </a:lnTo>
                  <a:lnTo>
                    <a:pt x="10538" y="249"/>
                  </a:lnTo>
                  <a:lnTo>
                    <a:pt x="10543" y="254"/>
                  </a:lnTo>
                  <a:lnTo>
                    <a:pt x="10549" y="258"/>
                  </a:lnTo>
                  <a:lnTo>
                    <a:pt x="10556" y="261"/>
                  </a:lnTo>
                  <a:lnTo>
                    <a:pt x="10564" y="263"/>
                  </a:lnTo>
                  <a:lnTo>
                    <a:pt x="10583" y="263"/>
                  </a:lnTo>
                  <a:lnTo>
                    <a:pt x="10600" y="264"/>
                  </a:lnTo>
                  <a:lnTo>
                    <a:pt x="10616" y="268"/>
                  </a:lnTo>
                  <a:lnTo>
                    <a:pt x="10633" y="271"/>
                  </a:lnTo>
                  <a:lnTo>
                    <a:pt x="10648" y="276"/>
                  </a:lnTo>
                  <a:lnTo>
                    <a:pt x="10662" y="283"/>
                  </a:lnTo>
                  <a:lnTo>
                    <a:pt x="10677" y="291"/>
                  </a:lnTo>
                  <a:lnTo>
                    <a:pt x="10691" y="301"/>
                  </a:lnTo>
                  <a:lnTo>
                    <a:pt x="10699" y="307"/>
                  </a:lnTo>
                  <a:lnTo>
                    <a:pt x="10706" y="314"/>
                  </a:lnTo>
                  <a:lnTo>
                    <a:pt x="10712" y="321"/>
                  </a:lnTo>
                  <a:lnTo>
                    <a:pt x="10720" y="328"/>
                  </a:lnTo>
                  <a:lnTo>
                    <a:pt x="10731" y="342"/>
                  </a:lnTo>
                  <a:lnTo>
                    <a:pt x="10741" y="358"/>
                  </a:lnTo>
                  <a:lnTo>
                    <a:pt x="10749" y="375"/>
                  </a:lnTo>
                  <a:lnTo>
                    <a:pt x="10756" y="392"/>
                  </a:lnTo>
                  <a:lnTo>
                    <a:pt x="10763" y="410"/>
                  </a:lnTo>
                  <a:lnTo>
                    <a:pt x="10768" y="427"/>
                  </a:lnTo>
                  <a:lnTo>
                    <a:pt x="10776" y="433"/>
                  </a:lnTo>
                  <a:lnTo>
                    <a:pt x="10785" y="438"/>
                  </a:lnTo>
                  <a:lnTo>
                    <a:pt x="10794" y="443"/>
                  </a:lnTo>
                  <a:lnTo>
                    <a:pt x="10804" y="446"/>
                  </a:lnTo>
                  <a:lnTo>
                    <a:pt x="10824" y="454"/>
                  </a:lnTo>
                  <a:lnTo>
                    <a:pt x="10844" y="460"/>
                  </a:lnTo>
                  <a:lnTo>
                    <a:pt x="10855" y="463"/>
                  </a:lnTo>
                  <a:lnTo>
                    <a:pt x="10864" y="467"/>
                  </a:lnTo>
                  <a:lnTo>
                    <a:pt x="10873" y="471"/>
                  </a:lnTo>
                  <a:lnTo>
                    <a:pt x="10882" y="476"/>
                  </a:lnTo>
                  <a:lnTo>
                    <a:pt x="10889" y="482"/>
                  </a:lnTo>
                  <a:lnTo>
                    <a:pt x="10897" y="489"/>
                  </a:lnTo>
                  <a:lnTo>
                    <a:pt x="10904" y="498"/>
                  </a:lnTo>
                  <a:lnTo>
                    <a:pt x="10910" y="509"/>
                  </a:lnTo>
                  <a:lnTo>
                    <a:pt x="10919" y="521"/>
                  </a:lnTo>
                  <a:lnTo>
                    <a:pt x="10929" y="534"/>
                  </a:lnTo>
                  <a:lnTo>
                    <a:pt x="10937" y="549"/>
                  </a:lnTo>
                  <a:lnTo>
                    <a:pt x="10945" y="563"/>
                  </a:lnTo>
                  <a:lnTo>
                    <a:pt x="10960" y="593"/>
                  </a:lnTo>
                  <a:lnTo>
                    <a:pt x="10972" y="623"/>
                  </a:lnTo>
                  <a:lnTo>
                    <a:pt x="10983" y="654"/>
                  </a:lnTo>
                  <a:lnTo>
                    <a:pt x="10994" y="686"/>
                  </a:lnTo>
                  <a:lnTo>
                    <a:pt x="11004" y="717"/>
                  </a:lnTo>
                  <a:lnTo>
                    <a:pt x="11014" y="747"/>
                  </a:lnTo>
                  <a:lnTo>
                    <a:pt x="11014" y="758"/>
                  </a:lnTo>
                  <a:lnTo>
                    <a:pt x="11015" y="768"/>
                  </a:lnTo>
                  <a:lnTo>
                    <a:pt x="11017" y="780"/>
                  </a:lnTo>
                  <a:lnTo>
                    <a:pt x="11020" y="790"/>
                  </a:lnTo>
                  <a:lnTo>
                    <a:pt x="11027" y="810"/>
                  </a:lnTo>
                  <a:lnTo>
                    <a:pt x="11034" y="832"/>
                  </a:lnTo>
                  <a:lnTo>
                    <a:pt x="11038" y="841"/>
                  </a:lnTo>
                  <a:lnTo>
                    <a:pt x="11040" y="851"/>
                  </a:lnTo>
                  <a:lnTo>
                    <a:pt x="11041" y="861"/>
                  </a:lnTo>
                  <a:lnTo>
                    <a:pt x="11041" y="872"/>
                  </a:lnTo>
                  <a:lnTo>
                    <a:pt x="11040" y="882"/>
                  </a:lnTo>
                  <a:lnTo>
                    <a:pt x="11038" y="892"/>
                  </a:lnTo>
                  <a:lnTo>
                    <a:pt x="11032" y="903"/>
                  </a:lnTo>
                  <a:lnTo>
                    <a:pt x="11026" y="913"/>
                  </a:lnTo>
                  <a:lnTo>
                    <a:pt x="10931" y="1086"/>
                  </a:lnTo>
                  <a:close/>
                  <a:moveTo>
                    <a:pt x="10885" y="1081"/>
                  </a:moveTo>
                  <a:lnTo>
                    <a:pt x="10878" y="1092"/>
                  </a:lnTo>
                  <a:lnTo>
                    <a:pt x="10871" y="1104"/>
                  </a:lnTo>
                  <a:lnTo>
                    <a:pt x="10862" y="1113"/>
                  </a:lnTo>
                  <a:lnTo>
                    <a:pt x="10853" y="1121"/>
                  </a:lnTo>
                  <a:lnTo>
                    <a:pt x="10843" y="1129"/>
                  </a:lnTo>
                  <a:lnTo>
                    <a:pt x="10833" y="1135"/>
                  </a:lnTo>
                  <a:lnTo>
                    <a:pt x="10823" y="1141"/>
                  </a:lnTo>
                  <a:lnTo>
                    <a:pt x="10812" y="1146"/>
                  </a:lnTo>
                  <a:lnTo>
                    <a:pt x="10800" y="1151"/>
                  </a:lnTo>
                  <a:lnTo>
                    <a:pt x="10789" y="1155"/>
                  </a:lnTo>
                  <a:lnTo>
                    <a:pt x="10778" y="1158"/>
                  </a:lnTo>
                  <a:lnTo>
                    <a:pt x="10766" y="1161"/>
                  </a:lnTo>
                  <a:lnTo>
                    <a:pt x="10742" y="1164"/>
                  </a:lnTo>
                  <a:lnTo>
                    <a:pt x="10719" y="1166"/>
                  </a:lnTo>
                  <a:lnTo>
                    <a:pt x="10714" y="1170"/>
                  </a:lnTo>
                  <a:lnTo>
                    <a:pt x="10711" y="1173"/>
                  </a:lnTo>
                  <a:lnTo>
                    <a:pt x="10709" y="1177"/>
                  </a:lnTo>
                  <a:lnTo>
                    <a:pt x="10708" y="1181"/>
                  </a:lnTo>
                  <a:lnTo>
                    <a:pt x="10708" y="1189"/>
                  </a:lnTo>
                  <a:lnTo>
                    <a:pt x="10710" y="1198"/>
                  </a:lnTo>
                  <a:lnTo>
                    <a:pt x="10712" y="1206"/>
                  </a:lnTo>
                  <a:lnTo>
                    <a:pt x="10715" y="1214"/>
                  </a:lnTo>
                  <a:lnTo>
                    <a:pt x="10715" y="1218"/>
                  </a:lnTo>
                  <a:lnTo>
                    <a:pt x="10717" y="1222"/>
                  </a:lnTo>
                  <a:lnTo>
                    <a:pt x="10717" y="1226"/>
                  </a:lnTo>
                  <a:lnTo>
                    <a:pt x="10715" y="1230"/>
                  </a:lnTo>
                  <a:lnTo>
                    <a:pt x="10712" y="1246"/>
                  </a:lnTo>
                  <a:lnTo>
                    <a:pt x="10709" y="1261"/>
                  </a:lnTo>
                  <a:lnTo>
                    <a:pt x="10705" y="1275"/>
                  </a:lnTo>
                  <a:lnTo>
                    <a:pt x="10699" y="1289"/>
                  </a:lnTo>
                  <a:lnTo>
                    <a:pt x="10692" y="1302"/>
                  </a:lnTo>
                  <a:lnTo>
                    <a:pt x="10684" y="1313"/>
                  </a:lnTo>
                  <a:lnTo>
                    <a:pt x="10679" y="1319"/>
                  </a:lnTo>
                  <a:lnTo>
                    <a:pt x="10673" y="1324"/>
                  </a:lnTo>
                  <a:lnTo>
                    <a:pt x="10666" y="1328"/>
                  </a:lnTo>
                  <a:lnTo>
                    <a:pt x="10660" y="1332"/>
                  </a:lnTo>
                  <a:lnTo>
                    <a:pt x="10654" y="1337"/>
                  </a:lnTo>
                  <a:lnTo>
                    <a:pt x="10647" y="1340"/>
                  </a:lnTo>
                  <a:lnTo>
                    <a:pt x="10641" y="1342"/>
                  </a:lnTo>
                  <a:lnTo>
                    <a:pt x="10634" y="1342"/>
                  </a:lnTo>
                  <a:lnTo>
                    <a:pt x="10620" y="1342"/>
                  </a:lnTo>
                  <a:lnTo>
                    <a:pt x="10607" y="1339"/>
                  </a:lnTo>
                  <a:lnTo>
                    <a:pt x="10595" y="1337"/>
                  </a:lnTo>
                  <a:lnTo>
                    <a:pt x="10583" y="1335"/>
                  </a:lnTo>
                  <a:lnTo>
                    <a:pt x="10576" y="1335"/>
                  </a:lnTo>
                  <a:lnTo>
                    <a:pt x="10571" y="1336"/>
                  </a:lnTo>
                  <a:lnTo>
                    <a:pt x="10566" y="1338"/>
                  </a:lnTo>
                  <a:lnTo>
                    <a:pt x="10561" y="1341"/>
                  </a:lnTo>
                  <a:lnTo>
                    <a:pt x="10555" y="1363"/>
                  </a:lnTo>
                  <a:lnTo>
                    <a:pt x="10548" y="1386"/>
                  </a:lnTo>
                  <a:lnTo>
                    <a:pt x="10539" y="1407"/>
                  </a:lnTo>
                  <a:lnTo>
                    <a:pt x="10528" y="1429"/>
                  </a:lnTo>
                  <a:lnTo>
                    <a:pt x="10518" y="1450"/>
                  </a:lnTo>
                  <a:lnTo>
                    <a:pt x="10505" y="1470"/>
                  </a:lnTo>
                  <a:lnTo>
                    <a:pt x="10492" y="1491"/>
                  </a:lnTo>
                  <a:lnTo>
                    <a:pt x="10477" y="1510"/>
                  </a:lnTo>
                  <a:lnTo>
                    <a:pt x="10462" y="1529"/>
                  </a:lnTo>
                  <a:lnTo>
                    <a:pt x="10445" y="1546"/>
                  </a:lnTo>
                  <a:lnTo>
                    <a:pt x="10427" y="1562"/>
                  </a:lnTo>
                  <a:lnTo>
                    <a:pt x="10408" y="1577"/>
                  </a:lnTo>
                  <a:lnTo>
                    <a:pt x="10388" y="1591"/>
                  </a:lnTo>
                  <a:lnTo>
                    <a:pt x="10367" y="1603"/>
                  </a:lnTo>
                  <a:lnTo>
                    <a:pt x="10344" y="1614"/>
                  </a:lnTo>
                  <a:lnTo>
                    <a:pt x="10322" y="1623"/>
                  </a:lnTo>
                  <a:lnTo>
                    <a:pt x="10298" y="1631"/>
                  </a:lnTo>
                  <a:lnTo>
                    <a:pt x="10276" y="1636"/>
                  </a:lnTo>
                  <a:lnTo>
                    <a:pt x="10253" y="1639"/>
                  </a:lnTo>
                  <a:lnTo>
                    <a:pt x="10230" y="1641"/>
                  </a:lnTo>
                  <a:lnTo>
                    <a:pt x="10207" y="1641"/>
                  </a:lnTo>
                  <a:lnTo>
                    <a:pt x="10184" y="1639"/>
                  </a:lnTo>
                  <a:lnTo>
                    <a:pt x="10160" y="1636"/>
                  </a:lnTo>
                  <a:lnTo>
                    <a:pt x="10137" y="1632"/>
                  </a:lnTo>
                  <a:lnTo>
                    <a:pt x="10117" y="1635"/>
                  </a:lnTo>
                  <a:lnTo>
                    <a:pt x="10098" y="1637"/>
                  </a:lnTo>
                  <a:lnTo>
                    <a:pt x="10079" y="1638"/>
                  </a:lnTo>
                  <a:lnTo>
                    <a:pt x="10059" y="1639"/>
                  </a:lnTo>
                  <a:lnTo>
                    <a:pt x="10021" y="1639"/>
                  </a:lnTo>
                  <a:lnTo>
                    <a:pt x="9983" y="1638"/>
                  </a:lnTo>
                  <a:lnTo>
                    <a:pt x="9944" y="1637"/>
                  </a:lnTo>
                  <a:lnTo>
                    <a:pt x="9905" y="1637"/>
                  </a:lnTo>
                  <a:lnTo>
                    <a:pt x="9885" y="1637"/>
                  </a:lnTo>
                  <a:lnTo>
                    <a:pt x="9866" y="1639"/>
                  </a:lnTo>
                  <a:lnTo>
                    <a:pt x="9846" y="1641"/>
                  </a:lnTo>
                  <a:lnTo>
                    <a:pt x="9826" y="1644"/>
                  </a:lnTo>
                  <a:lnTo>
                    <a:pt x="9804" y="1644"/>
                  </a:lnTo>
                  <a:lnTo>
                    <a:pt x="9781" y="1644"/>
                  </a:lnTo>
                  <a:lnTo>
                    <a:pt x="9759" y="1644"/>
                  </a:lnTo>
                  <a:lnTo>
                    <a:pt x="9737" y="1645"/>
                  </a:lnTo>
                  <a:lnTo>
                    <a:pt x="9715" y="1645"/>
                  </a:lnTo>
                  <a:lnTo>
                    <a:pt x="9692" y="1645"/>
                  </a:lnTo>
                  <a:lnTo>
                    <a:pt x="9671" y="1645"/>
                  </a:lnTo>
                  <a:lnTo>
                    <a:pt x="9647" y="1643"/>
                  </a:lnTo>
                  <a:lnTo>
                    <a:pt x="9638" y="1645"/>
                  </a:lnTo>
                  <a:lnTo>
                    <a:pt x="9629" y="1647"/>
                  </a:lnTo>
                  <a:lnTo>
                    <a:pt x="9620" y="1647"/>
                  </a:lnTo>
                  <a:lnTo>
                    <a:pt x="9611" y="1648"/>
                  </a:lnTo>
                  <a:lnTo>
                    <a:pt x="9593" y="1648"/>
                  </a:lnTo>
                  <a:lnTo>
                    <a:pt x="9575" y="1647"/>
                  </a:lnTo>
                  <a:lnTo>
                    <a:pt x="9556" y="1646"/>
                  </a:lnTo>
                  <a:lnTo>
                    <a:pt x="9538" y="1645"/>
                  </a:lnTo>
                  <a:lnTo>
                    <a:pt x="9519" y="1645"/>
                  </a:lnTo>
                  <a:lnTo>
                    <a:pt x="9500" y="1648"/>
                  </a:lnTo>
                  <a:lnTo>
                    <a:pt x="9394" y="1649"/>
                  </a:lnTo>
                  <a:lnTo>
                    <a:pt x="9188" y="1649"/>
                  </a:lnTo>
                  <a:lnTo>
                    <a:pt x="8898" y="1650"/>
                  </a:lnTo>
                  <a:lnTo>
                    <a:pt x="8536" y="1651"/>
                  </a:lnTo>
                  <a:lnTo>
                    <a:pt x="8118" y="1652"/>
                  </a:lnTo>
                  <a:lnTo>
                    <a:pt x="7657" y="1652"/>
                  </a:lnTo>
                  <a:lnTo>
                    <a:pt x="7168" y="1653"/>
                  </a:lnTo>
                  <a:lnTo>
                    <a:pt x="6665" y="1654"/>
                  </a:lnTo>
                  <a:lnTo>
                    <a:pt x="6161" y="1655"/>
                  </a:lnTo>
                  <a:lnTo>
                    <a:pt x="5673" y="1656"/>
                  </a:lnTo>
                  <a:lnTo>
                    <a:pt x="5212" y="1658"/>
                  </a:lnTo>
                  <a:lnTo>
                    <a:pt x="4793" y="1659"/>
                  </a:lnTo>
                  <a:lnTo>
                    <a:pt x="4431" y="1660"/>
                  </a:lnTo>
                  <a:lnTo>
                    <a:pt x="4139" y="1660"/>
                  </a:lnTo>
                  <a:lnTo>
                    <a:pt x="3933" y="1661"/>
                  </a:lnTo>
                  <a:lnTo>
                    <a:pt x="3826" y="1662"/>
                  </a:lnTo>
                  <a:lnTo>
                    <a:pt x="3805" y="1660"/>
                  </a:lnTo>
                  <a:lnTo>
                    <a:pt x="3784" y="1659"/>
                  </a:lnTo>
                  <a:lnTo>
                    <a:pt x="3763" y="1659"/>
                  </a:lnTo>
                  <a:lnTo>
                    <a:pt x="3743" y="1659"/>
                  </a:lnTo>
                  <a:lnTo>
                    <a:pt x="3701" y="1661"/>
                  </a:lnTo>
                  <a:lnTo>
                    <a:pt x="3659" y="1664"/>
                  </a:lnTo>
                  <a:lnTo>
                    <a:pt x="3616" y="1666"/>
                  </a:lnTo>
                  <a:lnTo>
                    <a:pt x="3574" y="1668"/>
                  </a:lnTo>
                  <a:lnTo>
                    <a:pt x="3553" y="1668"/>
                  </a:lnTo>
                  <a:lnTo>
                    <a:pt x="3531" y="1668"/>
                  </a:lnTo>
                  <a:lnTo>
                    <a:pt x="3509" y="1667"/>
                  </a:lnTo>
                  <a:lnTo>
                    <a:pt x="3487" y="1666"/>
                  </a:lnTo>
                  <a:lnTo>
                    <a:pt x="3463" y="1666"/>
                  </a:lnTo>
                  <a:lnTo>
                    <a:pt x="3438" y="1666"/>
                  </a:lnTo>
                  <a:lnTo>
                    <a:pt x="3414" y="1666"/>
                  </a:lnTo>
                  <a:lnTo>
                    <a:pt x="3388" y="1666"/>
                  </a:lnTo>
                  <a:lnTo>
                    <a:pt x="3363" y="1666"/>
                  </a:lnTo>
                  <a:lnTo>
                    <a:pt x="3338" y="1666"/>
                  </a:lnTo>
                  <a:lnTo>
                    <a:pt x="3312" y="1667"/>
                  </a:lnTo>
                  <a:lnTo>
                    <a:pt x="3287" y="1668"/>
                  </a:lnTo>
                  <a:lnTo>
                    <a:pt x="3252" y="1668"/>
                  </a:lnTo>
                  <a:lnTo>
                    <a:pt x="3217" y="1668"/>
                  </a:lnTo>
                  <a:lnTo>
                    <a:pt x="3201" y="1668"/>
                  </a:lnTo>
                  <a:lnTo>
                    <a:pt x="3185" y="1669"/>
                  </a:lnTo>
                  <a:lnTo>
                    <a:pt x="3169" y="1670"/>
                  </a:lnTo>
                  <a:lnTo>
                    <a:pt x="3155" y="1672"/>
                  </a:lnTo>
                  <a:lnTo>
                    <a:pt x="3099" y="1673"/>
                  </a:lnTo>
                  <a:lnTo>
                    <a:pt x="3042" y="1673"/>
                  </a:lnTo>
                  <a:lnTo>
                    <a:pt x="2986" y="1673"/>
                  </a:lnTo>
                  <a:lnTo>
                    <a:pt x="2931" y="1674"/>
                  </a:lnTo>
                  <a:lnTo>
                    <a:pt x="2876" y="1674"/>
                  </a:lnTo>
                  <a:lnTo>
                    <a:pt x="2821" y="1675"/>
                  </a:lnTo>
                  <a:lnTo>
                    <a:pt x="2766" y="1675"/>
                  </a:lnTo>
                  <a:lnTo>
                    <a:pt x="2711" y="1676"/>
                  </a:lnTo>
                  <a:lnTo>
                    <a:pt x="2657" y="1677"/>
                  </a:lnTo>
                  <a:lnTo>
                    <a:pt x="2603" y="1677"/>
                  </a:lnTo>
                  <a:lnTo>
                    <a:pt x="2549" y="1678"/>
                  </a:lnTo>
                  <a:lnTo>
                    <a:pt x="2495" y="1678"/>
                  </a:lnTo>
                  <a:lnTo>
                    <a:pt x="2440" y="1679"/>
                  </a:lnTo>
                  <a:lnTo>
                    <a:pt x="2386" y="1679"/>
                  </a:lnTo>
                  <a:lnTo>
                    <a:pt x="2332" y="1679"/>
                  </a:lnTo>
                  <a:lnTo>
                    <a:pt x="2278" y="1679"/>
                  </a:lnTo>
                  <a:lnTo>
                    <a:pt x="2197" y="1680"/>
                  </a:lnTo>
                  <a:lnTo>
                    <a:pt x="2118" y="1680"/>
                  </a:lnTo>
                  <a:lnTo>
                    <a:pt x="2041" y="1681"/>
                  </a:lnTo>
                  <a:lnTo>
                    <a:pt x="1965" y="1682"/>
                  </a:lnTo>
                  <a:lnTo>
                    <a:pt x="1888" y="1683"/>
                  </a:lnTo>
                  <a:lnTo>
                    <a:pt x="1811" y="1684"/>
                  </a:lnTo>
                  <a:lnTo>
                    <a:pt x="1731" y="1686"/>
                  </a:lnTo>
                  <a:lnTo>
                    <a:pt x="1649" y="1687"/>
                  </a:lnTo>
                  <a:lnTo>
                    <a:pt x="1564" y="1687"/>
                  </a:lnTo>
                  <a:lnTo>
                    <a:pt x="1478" y="1687"/>
                  </a:lnTo>
                  <a:lnTo>
                    <a:pt x="1392" y="1687"/>
                  </a:lnTo>
                  <a:lnTo>
                    <a:pt x="1306" y="1688"/>
                  </a:lnTo>
                  <a:lnTo>
                    <a:pt x="1219" y="1688"/>
                  </a:lnTo>
                  <a:lnTo>
                    <a:pt x="1132" y="1688"/>
                  </a:lnTo>
                  <a:lnTo>
                    <a:pt x="1045" y="1689"/>
                  </a:lnTo>
                  <a:lnTo>
                    <a:pt x="957" y="1689"/>
                  </a:lnTo>
                  <a:lnTo>
                    <a:pt x="929" y="1690"/>
                  </a:lnTo>
                  <a:lnTo>
                    <a:pt x="902" y="1689"/>
                  </a:lnTo>
                  <a:lnTo>
                    <a:pt x="874" y="1688"/>
                  </a:lnTo>
                  <a:lnTo>
                    <a:pt x="848" y="1685"/>
                  </a:lnTo>
                  <a:lnTo>
                    <a:pt x="821" y="1681"/>
                  </a:lnTo>
                  <a:lnTo>
                    <a:pt x="796" y="1676"/>
                  </a:lnTo>
                  <a:lnTo>
                    <a:pt x="769" y="1670"/>
                  </a:lnTo>
                  <a:lnTo>
                    <a:pt x="744" y="1662"/>
                  </a:lnTo>
                  <a:lnTo>
                    <a:pt x="720" y="1653"/>
                  </a:lnTo>
                  <a:lnTo>
                    <a:pt x="695" y="1643"/>
                  </a:lnTo>
                  <a:lnTo>
                    <a:pt x="672" y="1631"/>
                  </a:lnTo>
                  <a:lnTo>
                    <a:pt x="649" y="1618"/>
                  </a:lnTo>
                  <a:lnTo>
                    <a:pt x="627" y="1603"/>
                  </a:lnTo>
                  <a:lnTo>
                    <a:pt x="606" y="1588"/>
                  </a:lnTo>
                  <a:lnTo>
                    <a:pt x="586" y="1571"/>
                  </a:lnTo>
                  <a:lnTo>
                    <a:pt x="567" y="1552"/>
                  </a:lnTo>
                  <a:lnTo>
                    <a:pt x="553" y="1536"/>
                  </a:lnTo>
                  <a:lnTo>
                    <a:pt x="541" y="1519"/>
                  </a:lnTo>
                  <a:lnTo>
                    <a:pt x="531" y="1500"/>
                  </a:lnTo>
                  <a:lnTo>
                    <a:pt x="522" y="1481"/>
                  </a:lnTo>
                  <a:lnTo>
                    <a:pt x="518" y="1470"/>
                  </a:lnTo>
                  <a:lnTo>
                    <a:pt x="514" y="1461"/>
                  </a:lnTo>
                  <a:lnTo>
                    <a:pt x="511" y="1451"/>
                  </a:lnTo>
                  <a:lnTo>
                    <a:pt x="509" y="1440"/>
                  </a:lnTo>
                  <a:lnTo>
                    <a:pt x="507" y="1430"/>
                  </a:lnTo>
                  <a:lnTo>
                    <a:pt x="505" y="1418"/>
                  </a:lnTo>
                  <a:lnTo>
                    <a:pt x="505" y="1407"/>
                  </a:lnTo>
                  <a:lnTo>
                    <a:pt x="504" y="1396"/>
                  </a:lnTo>
                  <a:lnTo>
                    <a:pt x="501" y="1392"/>
                  </a:lnTo>
                  <a:lnTo>
                    <a:pt x="499" y="1390"/>
                  </a:lnTo>
                  <a:lnTo>
                    <a:pt x="496" y="1389"/>
                  </a:lnTo>
                  <a:lnTo>
                    <a:pt x="493" y="1388"/>
                  </a:lnTo>
                  <a:lnTo>
                    <a:pt x="486" y="1388"/>
                  </a:lnTo>
                  <a:lnTo>
                    <a:pt x="480" y="1390"/>
                  </a:lnTo>
                  <a:lnTo>
                    <a:pt x="473" y="1393"/>
                  </a:lnTo>
                  <a:lnTo>
                    <a:pt x="466" y="1395"/>
                  </a:lnTo>
                  <a:lnTo>
                    <a:pt x="462" y="1395"/>
                  </a:lnTo>
                  <a:lnTo>
                    <a:pt x="459" y="1395"/>
                  </a:lnTo>
                  <a:lnTo>
                    <a:pt x="456" y="1395"/>
                  </a:lnTo>
                  <a:lnTo>
                    <a:pt x="452" y="1393"/>
                  </a:lnTo>
                  <a:lnTo>
                    <a:pt x="440" y="1395"/>
                  </a:lnTo>
                  <a:lnTo>
                    <a:pt x="428" y="1394"/>
                  </a:lnTo>
                  <a:lnTo>
                    <a:pt x="415" y="1392"/>
                  </a:lnTo>
                  <a:lnTo>
                    <a:pt x="404" y="1388"/>
                  </a:lnTo>
                  <a:lnTo>
                    <a:pt x="393" y="1383"/>
                  </a:lnTo>
                  <a:lnTo>
                    <a:pt x="383" y="1375"/>
                  </a:lnTo>
                  <a:lnTo>
                    <a:pt x="372" y="1367"/>
                  </a:lnTo>
                  <a:lnTo>
                    <a:pt x="363" y="1357"/>
                  </a:lnTo>
                  <a:lnTo>
                    <a:pt x="359" y="1352"/>
                  </a:lnTo>
                  <a:lnTo>
                    <a:pt x="356" y="1346"/>
                  </a:lnTo>
                  <a:lnTo>
                    <a:pt x="354" y="1340"/>
                  </a:lnTo>
                  <a:lnTo>
                    <a:pt x="353" y="1334"/>
                  </a:lnTo>
                  <a:lnTo>
                    <a:pt x="351" y="1320"/>
                  </a:lnTo>
                  <a:lnTo>
                    <a:pt x="350" y="1306"/>
                  </a:lnTo>
                  <a:lnTo>
                    <a:pt x="350" y="1293"/>
                  </a:lnTo>
                  <a:lnTo>
                    <a:pt x="350" y="1278"/>
                  </a:lnTo>
                  <a:lnTo>
                    <a:pt x="348" y="1265"/>
                  </a:lnTo>
                  <a:lnTo>
                    <a:pt x="345" y="1253"/>
                  </a:lnTo>
                  <a:lnTo>
                    <a:pt x="327" y="1249"/>
                  </a:lnTo>
                  <a:lnTo>
                    <a:pt x="309" y="1246"/>
                  </a:lnTo>
                  <a:lnTo>
                    <a:pt x="290" y="1244"/>
                  </a:lnTo>
                  <a:lnTo>
                    <a:pt x="270" y="1242"/>
                  </a:lnTo>
                  <a:lnTo>
                    <a:pt x="248" y="1232"/>
                  </a:lnTo>
                  <a:lnTo>
                    <a:pt x="224" y="1221"/>
                  </a:lnTo>
                  <a:lnTo>
                    <a:pt x="202" y="1210"/>
                  </a:lnTo>
                  <a:lnTo>
                    <a:pt x="178" y="1197"/>
                  </a:lnTo>
                  <a:lnTo>
                    <a:pt x="174" y="1190"/>
                  </a:lnTo>
                  <a:lnTo>
                    <a:pt x="169" y="1185"/>
                  </a:lnTo>
                  <a:lnTo>
                    <a:pt x="164" y="1180"/>
                  </a:lnTo>
                  <a:lnTo>
                    <a:pt x="158" y="1175"/>
                  </a:lnTo>
                  <a:lnTo>
                    <a:pt x="145" y="1165"/>
                  </a:lnTo>
                  <a:lnTo>
                    <a:pt x="135" y="1154"/>
                  </a:lnTo>
                  <a:lnTo>
                    <a:pt x="124" y="1140"/>
                  </a:lnTo>
                  <a:lnTo>
                    <a:pt x="113" y="1126"/>
                  </a:lnTo>
                  <a:lnTo>
                    <a:pt x="102" y="1112"/>
                  </a:lnTo>
                  <a:lnTo>
                    <a:pt x="92" y="1097"/>
                  </a:lnTo>
                  <a:lnTo>
                    <a:pt x="84" y="1082"/>
                  </a:lnTo>
                  <a:lnTo>
                    <a:pt x="76" y="1067"/>
                  </a:lnTo>
                  <a:lnTo>
                    <a:pt x="70" y="1051"/>
                  </a:lnTo>
                  <a:lnTo>
                    <a:pt x="64" y="1035"/>
                  </a:lnTo>
                  <a:lnTo>
                    <a:pt x="59" y="1019"/>
                  </a:lnTo>
                  <a:lnTo>
                    <a:pt x="53" y="1002"/>
                  </a:lnTo>
                  <a:lnTo>
                    <a:pt x="50" y="985"/>
                  </a:lnTo>
                  <a:lnTo>
                    <a:pt x="48" y="969"/>
                  </a:lnTo>
                  <a:lnTo>
                    <a:pt x="47" y="951"/>
                  </a:lnTo>
                  <a:lnTo>
                    <a:pt x="46" y="934"/>
                  </a:lnTo>
                  <a:lnTo>
                    <a:pt x="47" y="917"/>
                  </a:lnTo>
                  <a:lnTo>
                    <a:pt x="49" y="899"/>
                  </a:lnTo>
                  <a:lnTo>
                    <a:pt x="54" y="879"/>
                  </a:lnTo>
                  <a:lnTo>
                    <a:pt x="61" y="858"/>
                  </a:lnTo>
                  <a:lnTo>
                    <a:pt x="68" y="839"/>
                  </a:lnTo>
                  <a:lnTo>
                    <a:pt x="77" y="819"/>
                  </a:lnTo>
                  <a:lnTo>
                    <a:pt x="86" y="800"/>
                  </a:lnTo>
                  <a:lnTo>
                    <a:pt x="96" y="782"/>
                  </a:lnTo>
                  <a:lnTo>
                    <a:pt x="108" y="764"/>
                  </a:lnTo>
                  <a:lnTo>
                    <a:pt x="120" y="746"/>
                  </a:lnTo>
                  <a:lnTo>
                    <a:pt x="132" y="729"/>
                  </a:lnTo>
                  <a:lnTo>
                    <a:pt x="146" y="712"/>
                  </a:lnTo>
                  <a:lnTo>
                    <a:pt x="160" y="696"/>
                  </a:lnTo>
                  <a:lnTo>
                    <a:pt x="174" y="679"/>
                  </a:lnTo>
                  <a:lnTo>
                    <a:pt x="189" y="664"/>
                  </a:lnTo>
                  <a:lnTo>
                    <a:pt x="205" y="649"/>
                  </a:lnTo>
                  <a:lnTo>
                    <a:pt x="221" y="634"/>
                  </a:lnTo>
                  <a:lnTo>
                    <a:pt x="236" y="620"/>
                  </a:lnTo>
                  <a:lnTo>
                    <a:pt x="245" y="614"/>
                  </a:lnTo>
                  <a:lnTo>
                    <a:pt x="252" y="609"/>
                  </a:lnTo>
                  <a:lnTo>
                    <a:pt x="260" y="605"/>
                  </a:lnTo>
                  <a:lnTo>
                    <a:pt x="268" y="602"/>
                  </a:lnTo>
                  <a:lnTo>
                    <a:pt x="285" y="597"/>
                  </a:lnTo>
                  <a:lnTo>
                    <a:pt x="303" y="593"/>
                  </a:lnTo>
                  <a:lnTo>
                    <a:pt x="339" y="588"/>
                  </a:lnTo>
                  <a:lnTo>
                    <a:pt x="375" y="581"/>
                  </a:lnTo>
                  <a:lnTo>
                    <a:pt x="380" y="577"/>
                  </a:lnTo>
                  <a:lnTo>
                    <a:pt x="383" y="572"/>
                  </a:lnTo>
                  <a:lnTo>
                    <a:pt x="385" y="567"/>
                  </a:lnTo>
                  <a:lnTo>
                    <a:pt x="386" y="562"/>
                  </a:lnTo>
                  <a:lnTo>
                    <a:pt x="386" y="551"/>
                  </a:lnTo>
                  <a:lnTo>
                    <a:pt x="386" y="537"/>
                  </a:lnTo>
                  <a:lnTo>
                    <a:pt x="385" y="525"/>
                  </a:lnTo>
                  <a:lnTo>
                    <a:pt x="384" y="513"/>
                  </a:lnTo>
                  <a:lnTo>
                    <a:pt x="385" y="507"/>
                  </a:lnTo>
                  <a:lnTo>
                    <a:pt x="386" y="501"/>
                  </a:lnTo>
                  <a:lnTo>
                    <a:pt x="388" y="494"/>
                  </a:lnTo>
                  <a:lnTo>
                    <a:pt x="391" y="489"/>
                  </a:lnTo>
                  <a:lnTo>
                    <a:pt x="396" y="484"/>
                  </a:lnTo>
                  <a:lnTo>
                    <a:pt x="400" y="479"/>
                  </a:lnTo>
                  <a:lnTo>
                    <a:pt x="406" y="475"/>
                  </a:lnTo>
                  <a:lnTo>
                    <a:pt x="411" y="472"/>
                  </a:lnTo>
                  <a:lnTo>
                    <a:pt x="422" y="467"/>
                  </a:lnTo>
                  <a:lnTo>
                    <a:pt x="434" y="464"/>
                  </a:lnTo>
                  <a:lnTo>
                    <a:pt x="439" y="467"/>
                  </a:lnTo>
                  <a:lnTo>
                    <a:pt x="444" y="469"/>
                  </a:lnTo>
                  <a:lnTo>
                    <a:pt x="449" y="470"/>
                  </a:lnTo>
                  <a:lnTo>
                    <a:pt x="454" y="471"/>
                  </a:lnTo>
                  <a:lnTo>
                    <a:pt x="463" y="471"/>
                  </a:lnTo>
                  <a:lnTo>
                    <a:pt x="474" y="469"/>
                  </a:lnTo>
                  <a:lnTo>
                    <a:pt x="483" y="466"/>
                  </a:lnTo>
                  <a:lnTo>
                    <a:pt x="492" y="462"/>
                  </a:lnTo>
                  <a:lnTo>
                    <a:pt x="501" y="457"/>
                  </a:lnTo>
                  <a:lnTo>
                    <a:pt x="510" y="450"/>
                  </a:lnTo>
                  <a:lnTo>
                    <a:pt x="515" y="442"/>
                  </a:lnTo>
                  <a:lnTo>
                    <a:pt x="520" y="432"/>
                  </a:lnTo>
                  <a:lnTo>
                    <a:pt x="523" y="422"/>
                  </a:lnTo>
                  <a:lnTo>
                    <a:pt x="526" y="412"/>
                  </a:lnTo>
                  <a:lnTo>
                    <a:pt x="530" y="389"/>
                  </a:lnTo>
                  <a:lnTo>
                    <a:pt x="535" y="368"/>
                  </a:lnTo>
                  <a:lnTo>
                    <a:pt x="541" y="353"/>
                  </a:lnTo>
                  <a:lnTo>
                    <a:pt x="546" y="339"/>
                  </a:lnTo>
                  <a:lnTo>
                    <a:pt x="553" y="326"/>
                  </a:lnTo>
                  <a:lnTo>
                    <a:pt x="560" y="312"/>
                  </a:lnTo>
                  <a:lnTo>
                    <a:pt x="568" y="300"/>
                  </a:lnTo>
                  <a:lnTo>
                    <a:pt x="576" y="288"/>
                  </a:lnTo>
                  <a:lnTo>
                    <a:pt x="585" y="276"/>
                  </a:lnTo>
                  <a:lnTo>
                    <a:pt x="594" y="264"/>
                  </a:lnTo>
                  <a:lnTo>
                    <a:pt x="604" y="253"/>
                  </a:lnTo>
                  <a:lnTo>
                    <a:pt x="615" y="242"/>
                  </a:lnTo>
                  <a:lnTo>
                    <a:pt x="626" y="232"/>
                  </a:lnTo>
                  <a:lnTo>
                    <a:pt x="636" y="223"/>
                  </a:lnTo>
                  <a:lnTo>
                    <a:pt x="648" y="213"/>
                  </a:lnTo>
                  <a:lnTo>
                    <a:pt x="660" y="204"/>
                  </a:lnTo>
                  <a:lnTo>
                    <a:pt x="672" y="195"/>
                  </a:lnTo>
                  <a:lnTo>
                    <a:pt x="685" y="187"/>
                  </a:lnTo>
                  <a:lnTo>
                    <a:pt x="711" y="172"/>
                  </a:lnTo>
                  <a:lnTo>
                    <a:pt x="738" y="159"/>
                  </a:lnTo>
                  <a:lnTo>
                    <a:pt x="766" y="147"/>
                  </a:lnTo>
                  <a:lnTo>
                    <a:pt x="795" y="138"/>
                  </a:lnTo>
                  <a:lnTo>
                    <a:pt x="823" y="130"/>
                  </a:lnTo>
                  <a:lnTo>
                    <a:pt x="853" y="123"/>
                  </a:lnTo>
                  <a:lnTo>
                    <a:pt x="881" y="119"/>
                  </a:lnTo>
                  <a:lnTo>
                    <a:pt x="911" y="117"/>
                  </a:lnTo>
                  <a:lnTo>
                    <a:pt x="917" y="115"/>
                  </a:lnTo>
                  <a:lnTo>
                    <a:pt x="924" y="113"/>
                  </a:lnTo>
                  <a:lnTo>
                    <a:pt x="931" y="113"/>
                  </a:lnTo>
                  <a:lnTo>
                    <a:pt x="938" y="113"/>
                  </a:lnTo>
                  <a:lnTo>
                    <a:pt x="952" y="113"/>
                  </a:lnTo>
                  <a:lnTo>
                    <a:pt x="966" y="114"/>
                  </a:lnTo>
                  <a:lnTo>
                    <a:pt x="980" y="115"/>
                  </a:lnTo>
                  <a:lnTo>
                    <a:pt x="994" y="114"/>
                  </a:lnTo>
                  <a:lnTo>
                    <a:pt x="1000" y="112"/>
                  </a:lnTo>
                  <a:lnTo>
                    <a:pt x="1006" y="110"/>
                  </a:lnTo>
                  <a:lnTo>
                    <a:pt x="1012" y="107"/>
                  </a:lnTo>
                  <a:lnTo>
                    <a:pt x="1018" y="103"/>
                  </a:lnTo>
                  <a:lnTo>
                    <a:pt x="1055" y="106"/>
                  </a:lnTo>
                  <a:lnTo>
                    <a:pt x="1092" y="108"/>
                  </a:lnTo>
                  <a:lnTo>
                    <a:pt x="1128" y="109"/>
                  </a:lnTo>
                  <a:lnTo>
                    <a:pt x="1165" y="109"/>
                  </a:lnTo>
                  <a:lnTo>
                    <a:pt x="1235" y="109"/>
                  </a:lnTo>
                  <a:lnTo>
                    <a:pt x="1306" y="108"/>
                  </a:lnTo>
                  <a:lnTo>
                    <a:pt x="1376" y="106"/>
                  </a:lnTo>
                  <a:lnTo>
                    <a:pt x="1445" y="105"/>
                  </a:lnTo>
                  <a:lnTo>
                    <a:pt x="1513" y="104"/>
                  </a:lnTo>
                  <a:lnTo>
                    <a:pt x="1582" y="106"/>
                  </a:lnTo>
                  <a:lnTo>
                    <a:pt x="1647" y="103"/>
                  </a:lnTo>
                  <a:lnTo>
                    <a:pt x="1714" y="102"/>
                  </a:lnTo>
                  <a:lnTo>
                    <a:pt x="1782" y="101"/>
                  </a:lnTo>
                  <a:lnTo>
                    <a:pt x="1850" y="101"/>
                  </a:lnTo>
                  <a:lnTo>
                    <a:pt x="1918" y="101"/>
                  </a:lnTo>
                  <a:lnTo>
                    <a:pt x="1986" y="100"/>
                  </a:lnTo>
                  <a:lnTo>
                    <a:pt x="2054" y="99"/>
                  </a:lnTo>
                  <a:lnTo>
                    <a:pt x="2120" y="97"/>
                  </a:lnTo>
                  <a:lnTo>
                    <a:pt x="2205" y="96"/>
                  </a:lnTo>
                  <a:lnTo>
                    <a:pt x="2291" y="95"/>
                  </a:lnTo>
                  <a:lnTo>
                    <a:pt x="2379" y="93"/>
                  </a:lnTo>
                  <a:lnTo>
                    <a:pt x="2467" y="91"/>
                  </a:lnTo>
                  <a:lnTo>
                    <a:pt x="2555" y="90"/>
                  </a:lnTo>
                  <a:lnTo>
                    <a:pt x="2641" y="88"/>
                  </a:lnTo>
                  <a:lnTo>
                    <a:pt x="2726" y="88"/>
                  </a:lnTo>
                  <a:lnTo>
                    <a:pt x="2807" y="89"/>
                  </a:lnTo>
                  <a:lnTo>
                    <a:pt x="2957" y="88"/>
                  </a:lnTo>
                  <a:lnTo>
                    <a:pt x="3205" y="87"/>
                  </a:lnTo>
                  <a:lnTo>
                    <a:pt x="3539" y="86"/>
                  </a:lnTo>
                  <a:lnTo>
                    <a:pt x="3944" y="85"/>
                  </a:lnTo>
                  <a:lnTo>
                    <a:pt x="4405" y="84"/>
                  </a:lnTo>
                  <a:lnTo>
                    <a:pt x="4909" y="81"/>
                  </a:lnTo>
                  <a:lnTo>
                    <a:pt x="5442" y="80"/>
                  </a:lnTo>
                  <a:lnTo>
                    <a:pt x="5989" y="78"/>
                  </a:lnTo>
                  <a:lnTo>
                    <a:pt x="6536" y="77"/>
                  </a:lnTo>
                  <a:lnTo>
                    <a:pt x="7068" y="75"/>
                  </a:lnTo>
                  <a:lnTo>
                    <a:pt x="7572" y="74"/>
                  </a:lnTo>
                  <a:lnTo>
                    <a:pt x="8034" y="72"/>
                  </a:lnTo>
                  <a:lnTo>
                    <a:pt x="8440" y="71"/>
                  </a:lnTo>
                  <a:lnTo>
                    <a:pt x="8775" y="69"/>
                  </a:lnTo>
                  <a:lnTo>
                    <a:pt x="9026" y="68"/>
                  </a:lnTo>
                  <a:lnTo>
                    <a:pt x="9177" y="67"/>
                  </a:lnTo>
                  <a:lnTo>
                    <a:pt x="9264" y="64"/>
                  </a:lnTo>
                  <a:lnTo>
                    <a:pt x="9352" y="62"/>
                  </a:lnTo>
                  <a:lnTo>
                    <a:pt x="9441" y="61"/>
                  </a:lnTo>
                  <a:lnTo>
                    <a:pt x="9530" y="61"/>
                  </a:lnTo>
                  <a:lnTo>
                    <a:pt x="9619" y="61"/>
                  </a:lnTo>
                  <a:lnTo>
                    <a:pt x="9708" y="61"/>
                  </a:lnTo>
                  <a:lnTo>
                    <a:pt x="9796" y="62"/>
                  </a:lnTo>
                  <a:lnTo>
                    <a:pt x="9884" y="62"/>
                  </a:lnTo>
                  <a:lnTo>
                    <a:pt x="9917" y="64"/>
                  </a:lnTo>
                  <a:lnTo>
                    <a:pt x="9949" y="67"/>
                  </a:lnTo>
                  <a:lnTo>
                    <a:pt x="9965" y="69"/>
                  </a:lnTo>
                  <a:lnTo>
                    <a:pt x="9982" y="70"/>
                  </a:lnTo>
                  <a:lnTo>
                    <a:pt x="9998" y="69"/>
                  </a:lnTo>
                  <a:lnTo>
                    <a:pt x="10014" y="66"/>
                  </a:lnTo>
                  <a:lnTo>
                    <a:pt x="10031" y="70"/>
                  </a:lnTo>
                  <a:lnTo>
                    <a:pt x="10048" y="72"/>
                  </a:lnTo>
                  <a:lnTo>
                    <a:pt x="10065" y="73"/>
                  </a:lnTo>
                  <a:lnTo>
                    <a:pt x="10083" y="73"/>
                  </a:lnTo>
                  <a:lnTo>
                    <a:pt x="10117" y="72"/>
                  </a:lnTo>
                  <a:lnTo>
                    <a:pt x="10151" y="70"/>
                  </a:lnTo>
                  <a:lnTo>
                    <a:pt x="10168" y="69"/>
                  </a:lnTo>
                  <a:lnTo>
                    <a:pt x="10184" y="69"/>
                  </a:lnTo>
                  <a:lnTo>
                    <a:pt x="10200" y="69"/>
                  </a:lnTo>
                  <a:lnTo>
                    <a:pt x="10217" y="71"/>
                  </a:lnTo>
                  <a:lnTo>
                    <a:pt x="10232" y="74"/>
                  </a:lnTo>
                  <a:lnTo>
                    <a:pt x="10248" y="79"/>
                  </a:lnTo>
                  <a:lnTo>
                    <a:pt x="10264" y="86"/>
                  </a:lnTo>
                  <a:lnTo>
                    <a:pt x="10278" y="94"/>
                  </a:lnTo>
                  <a:lnTo>
                    <a:pt x="10294" y="101"/>
                  </a:lnTo>
                  <a:lnTo>
                    <a:pt x="10310" y="109"/>
                  </a:lnTo>
                  <a:lnTo>
                    <a:pt x="10325" y="117"/>
                  </a:lnTo>
                  <a:lnTo>
                    <a:pt x="10340" y="126"/>
                  </a:lnTo>
                  <a:lnTo>
                    <a:pt x="10356" y="136"/>
                  </a:lnTo>
                  <a:lnTo>
                    <a:pt x="10370" y="146"/>
                  </a:lnTo>
                  <a:lnTo>
                    <a:pt x="10385" y="157"/>
                  </a:lnTo>
                  <a:lnTo>
                    <a:pt x="10399" y="168"/>
                  </a:lnTo>
                  <a:lnTo>
                    <a:pt x="10412" y="180"/>
                  </a:lnTo>
                  <a:lnTo>
                    <a:pt x="10425" y="193"/>
                  </a:lnTo>
                  <a:lnTo>
                    <a:pt x="10437" y="206"/>
                  </a:lnTo>
                  <a:lnTo>
                    <a:pt x="10449" y="219"/>
                  </a:lnTo>
                  <a:lnTo>
                    <a:pt x="10459" y="234"/>
                  </a:lnTo>
                  <a:lnTo>
                    <a:pt x="10468" y="248"/>
                  </a:lnTo>
                  <a:lnTo>
                    <a:pt x="10477" y="263"/>
                  </a:lnTo>
                  <a:lnTo>
                    <a:pt x="10484" y="280"/>
                  </a:lnTo>
                  <a:lnTo>
                    <a:pt x="10493" y="284"/>
                  </a:lnTo>
                  <a:lnTo>
                    <a:pt x="10500" y="289"/>
                  </a:lnTo>
                  <a:lnTo>
                    <a:pt x="10506" y="295"/>
                  </a:lnTo>
                  <a:lnTo>
                    <a:pt x="10511" y="301"/>
                  </a:lnTo>
                  <a:lnTo>
                    <a:pt x="10517" y="307"/>
                  </a:lnTo>
                  <a:lnTo>
                    <a:pt x="10523" y="312"/>
                  </a:lnTo>
                  <a:lnTo>
                    <a:pt x="10526" y="315"/>
                  </a:lnTo>
                  <a:lnTo>
                    <a:pt x="10530" y="317"/>
                  </a:lnTo>
                  <a:lnTo>
                    <a:pt x="10536" y="318"/>
                  </a:lnTo>
                  <a:lnTo>
                    <a:pt x="10540" y="319"/>
                  </a:lnTo>
                  <a:lnTo>
                    <a:pt x="10547" y="317"/>
                  </a:lnTo>
                  <a:lnTo>
                    <a:pt x="10553" y="316"/>
                  </a:lnTo>
                  <a:lnTo>
                    <a:pt x="10558" y="316"/>
                  </a:lnTo>
                  <a:lnTo>
                    <a:pt x="10564" y="316"/>
                  </a:lnTo>
                  <a:lnTo>
                    <a:pt x="10576" y="318"/>
                  </a:lnTo>
                  <a:lnTo>
                    <a:pt x="10588" y="322"/>
                  </a:lnTo>
                  <a:lnTo>
                    <a:pt x="10599" y="326"/>
                  </a:lnTo>
                  <a:lnTo>
                    <a:pt x="10610" y="329"/>
                  </a:lnTo>
                  <a:lnTo>
                    <a:pt x="10621" y="332"/>
                  </a:lnTo>
                  <a:lnTo>
                    <a:pt x="10633" y="333"/>
                  </a:lnTo>
                  <a:lnTo>
                    <a:pt x="10640" y="333"/>
                  </a:lnTo>
                  <a:lnTo>
                    <a:pt x="10647" y="334"/>
                  </a:lnTo>
                  <a:lnTo>
                    <a:pt x="10653" y="335"/>
                  </a:lnTo>
                  <a:lnTo>
                    <a:pt x="10659" y="337"/>
                  </a:lnTo>
                  <a:lnTo>
                    <a:pt x="10665" y="339"/>
                  </a:lnTo>
                  <a:lnTo>
                    <a:pt x="10672" y="343"/>
                  </a:lnTo>
                  <a:lnTo>
                    <a:pt x="10677" y="346"/>
                  </a:lnTo>
                  <a:lnTo>
                    <a:pt x="10682" y="350"/>
                  </a:lnTo>
                  <a:lnTo>
                    <a:pt x="10691" y="361"/>
                  </a:lnTo>
                  <a:lnTo>
                    <a:pt x="10699" y="371"/>
                  </a:lnTo>
                  <a:lnTo>
                    <a:pt x="10706" y="382"/>
                  </a:lnTo>
                  <a:lnTo>
                    <a:pt x="10712" y="393"/>
                  </a:lnTo>
                  <a:lnTo>
                    <a:pt x="10715" y="403"/>
                  </a:lnTo>
                  <a:lnTo>
                    <a:pt x="10718" y="414"/>
                  </a:lnTo>
                  <a:lnTo>
                    <a:pt x="10719" y="425"/>
                  </a:lnTo>
                  <a:lnTo>
                    <a:pt x="10720" y="435"/>
                  </a:lnTo>
                  <a:lnTo>
                    <a:pt x="10721" y="440"/>
                  </a:lnTo>
                  <a:lnTo>
                    <a:pt x="10722" y="445"/>
                  </a:lnTo>
                  <a:lnTo>
                    <a:pt x="10724" y="449"/>
                  </a:lnTo>
                  <a:lnTo>
                    <a:pt x="10726" y="455"/>
                  </a:lnTo>
                  <a:lnTo>
                    <a:pt x="10729" y="459"/>
                  </a:lnTo>
                  <a:lnTo>
                    <a:pt x="10733" y="462"/>
                  </a:lnTo>
                  <a:lnTo>
                    <a:pt x="10737" y="465"/>
                  </a:lnTo>
                  <a:lnTo>
                    <a:pt x="10743" y="467"/>
                  </a:lnTo>
                  <a:lnTo>
                    <a:pt x="10784" y="481"/>
                  </a:lnTo>
                  <a:lnTo>
                    <a:pt x="10826" y="495"/>
                  </a:lnTo>
                  <a:lnTo>
                    <a:pt x="10836" y="500"/>
                  </a:lnTo>
                  <a:lnTo>
                    <a:pt x="10846" y="505"/>
                  </a:lnTo>
                  <a:lnTo>
                    <a:pt x="10855" y="511"/>
                  </a:lnTo>
                  <a:lnTo>
                    <a:pt x="10864" y="517"/>
                  </a:lnTo>
                  <a:lnTo>
                    <a:pt x="10872" y="524"/>
                  </a:lnTo>
                  <a:lnTo>
                    <a:pt x="10879" y="532"/>
                  </a:lnTo>
                  <a:lnTo>
                    <a:pt x="10885" y="541"/>
                  </a:lnTo>
                  <a:lnTo>
                    <a:pt x="10891" y="552"/>
                  </a:lnTo>
                  <a:lnTo>
                    <a:pt x="10903" y="568"/>
                  </a:lnTo>
                  <a:lnTo>
                    <a:pt x="10913" y="584"/>
                  </a:lnTo>
                  <a:lnTo>
                    <a:pt x="10922" y="601"/>
                  </a:lnTo>
                  <a:lnTo>
                    <a:pt x="10930" y="619"/>
                  </a:lnTo>
                  <a:lnTo>
                    <a:pt x="10943" y="656"/>
                  </a:lnTo>
                  <a:lnTo>
                    <a:pt x="10956" y="693"/>
                  </a:lnTo>
                  <a:lnTo>
                    <a:pt x="10967" y="731"/>
                  </a:lnTo>
                  <a:lnTo>
                    <a:pt x="10981" y="767"/>
                  </a:lnTo>
                  <a:lnTo>
                    <a:pt x="10989" y="786"/>
                  </a:lnTo>
                  <a:lnTo>
                    <a:pt x="10998" y="803"/>
                  </a:lnTo>
                  <a:lnTo>
                    <a:pt x="11008" y="820"/>
                  </a:lnTo>
                  <a:lnTo>
                    <a:pt x="11020" y="837"/>
                  </a:lnTo>
                  <a:lnTo>
                    <a:pt x="11014" y="852"/>
                  </a:lnTo>
                  <a:lnTo>
                    <a:pt x="11008" y="868"/>
                  </a:lnTo>
                  <a:lnTo>
                    <a:pt x="11001" y="884"/>
                  </a:lnTo>
                  <a:lnTo>
                    <a:pt x="10993" y="900"/>
                  </a:lnTo>
                  <a:lnTo>
                    <a:pt x="10976" y="931"/>
                  </a:lnTo>
                  <a:lnTo>
                    <a:pt x="10959" y="960"/>
                  </a:lnTo>
                  <a:lnTo>
                    <a:pt x="10939" y="991"/>
                  </a:lnTo>
                  <a:lnTo>
                    <a:pt x="10921" y="1021"/>
                  </a:lnTo>
                  <a:lnTo>
                    <a:pt x="10903" y="1051"/>
                  </a:lnTo>
                  <a:lnTo>
                    <a:pt x="10885" y="1081"/>
                  </a:lnTo>
                  <a:close/>
                  <a:moveTo>
                    <a:pt x="10879" y="859"/>
                  </a:moveTo>
                  <a:lnTo>
                    <a:pt x="10877" y="877"/>
                  </a:lnTo>
                  <a:lnTo>
                    <a:pt x="10874" y="894"/>
                  </a:lnTo>
                  <a:lnTo>
                    <a:pt x="10870" y="911"/>
                  </a:lnTo>
                  <a:lnTo>
                    <a:pt x="10865" y="929"/>
                  </a:lnTo>
                  <a:lnTo>
                    <a:pt x="10859" y="945"/>
                  </a:lnTo>
                  <a:lnTo>
                    <a:pt x="10851" y="961"/>
                  </a:lnTo>
                  <a:lnTo>
                    <a:pt x="10844" y="978"/>
                  </a:lnTo>
                  <a:lnTo>
                    <a:pt x="10835" y="993"/>
                  </a:lnTo>
                  <a:lnTo>
                    <a:pt x="10825" y="1007"/>
                  </a:lnTo>
                  <a:lnTo>
                    <a:pt x="10814" y="1021"/>
                  </a:lnTo>
                  <a:lnTo>
                    <a:pt x="10802" y="1034"/>
                  </a:lnTo>
                  <a:lnTo>
                    <a:pt x="10789" y="1046"/>
                  </a:lnTo>
                  <a:lnTo>
                    <a:pt x="10776" y="1058"/>
                  </a:lnTo>
                  <a:lnTo>
                    <a:pt x="10761" y="1067"/>
                  </a:lnTo>
                  <a:lnTo>
                    <a:pt x="10747" y="1076"/>
                  </a:lnTo>
                  <a:lnTo>
                    <a:pt x="10731" y="1083"/>
                  </a:lnTo>
                  <a:lnTo>
                    <a:pt x="10723" y="1085"/>
                  </a:lnTo>
                  <a:lnTo>
                    <a:pt x="10713" y="1087"/>
                  </a:lnTo>
                  <a:lnTo>
                    <a:pt x="10704" y="1089"/>
                  </a:lnTo>
                  <a:lnTo>
                    <a:pt x="10695" y="1090"/>
                  </a:lnTo>
                  <a:lnTo>
                    <a:pt x="10687" y="1090"/>
                  </a:lnTo>
                  <a:lnTo>
                    <a:pt x="10678" y="1090"/>
                  </a:lnTo>
                  <a:lnTo>
                    <a:pt x="10668" y="1089"/>
                  </a:lnTo>
                  <a:lnTo>
                    <a:pt x="10660" y="1088"/>
                  </a:lnTo>
                  <a:lnTo>
                    <a:pt x="10651" y="1086"/>
                  </a:lnTo>
                  <a:lnTo>
                    <a:pt x="10643" y="1084"/>
                  </a:lnTo>
                  <a:lnTo>
                    <a:pt x="10635" y="1081"/>
                  </a:lnTo>
                  <a:lnTo>
                    <a:pt x="10627" y="1077"/>
                  </a:lnTo>
                  <a:lnTo>
                    <a:pt x="10619" y="1073"/>
                  </a:lnTo>
                  <a:lnTo>
                    <a:pt x="10612" y="1068"/>
                  </a:lnTo>
                  <a:lnTo>
                    <a:pt x="10605" y="1063"/>
                  </a:lnTo>
                  <a:lnTo>
                    <a:pt x="10599" y="1057"/>
                  </a:lnTo>
                  <a:lnTo>
                    <a:pt x="10594" y="1050"/>
                  </a:lnTo>
                  <a:lnTo>
                    <a:pt x="10589" y="1044"/>
                  </a:lnTo>
                  <a:lnTo>
                    <a:pt x="10585" y="1037"/>
                  </a:lnTo>
                  <a:lnTo>
                    <a:pt x="10582" y="1030"/>
                  </a:lnTo>
                  <a:lnTo>
                    <a:pt x="10579" y="1023"/>
                  </a:lnTo>
                  <a:lnTo>
                    <a:pt x="10575" y="1016"/>
                  </a:lnTo>
                  <a:lnTo>
                    <a:pt x="10573" y="1007"/>
                  </a:lnTo>
                  <a:lnTo>
                    <a:pt x="10572" y="999"/>
                  </a:lnTo>
                  <a:lnTo>
                    <a:pt x="10571" y="991"/>
                  </a:lnTo>
                  <a:lnTo>
                    <a:pt x="10571" y="983"/>
                  </a:lnTo>
                  <a:lnTo>
                    <a:pt x="10571" y="975"/>
                  </a:lnTo>
                  <a:lnTo>
                    <a:pt x="10572" y="967"/>
                  </a:lnTo>
                  <a:lnTo>
                    <a:pt x="10574" y="959"/>
                  </a:lnTo>
                  <a:lnTo>
                    <a:pt x="10576" y="951"/>
                  </a:lnTo>
                  <a:lnTo>
                    <a:pt x="10580" y="944"/>
                  </a:lnTo>
                  <a:lnTo>
                    <a:pt x="10584" y="937"/>
                  </a:lnTo>
                  <a:lnTo>
                    <a:pt x="10590" y="928"/>
                  </a:lnTo>
                  <a:lnTo>
                    <a:pt x="10598" y="922"/>
                  </a:lnTo>
                  <a:lnTo>
                    <a:pt x="10606" y="917"/>
                  </a:lnTo>
                  <a:lnTo>
                    <a:pt x="10614" y="913"/>
                  </a:lnTo>
                  <a:lnTo>
                    <a:pt x="10634" y="909"/>
                  </a:lnTo>
                  <a:lnTo>
                    <a:pt x="10653" y="908"/>
                  </a:lnTo>
                  <a:lnTo>
                    <a:pt x="10662" y="907"/>
                  </a:lnTo>
                  <a:lnTo>
                    <a:pt x="10672" y="905"/>
                  </a:lnTo>
                  <a:lnTo>
                    <a:pt x="10681" y="903"/>
                  </a:lnTo>
                  <a:lnTo>
                    <a:pt x="10689" y="900"/>
                  </a:lnTo>
                  <a:lnTo>
                    <a:pt x="10697" y="895"/>
                  </a:lnTo>
                  <a:lnTo>
                    <a:pt x="10704" y="888"/>
                  </a:lnTo>
                  <a:lnTo>
                    <a:pt x="10707" y="884"/>
                  </a:lnTo>
                  <a:lnTo>
                    <a:pt x="10710" y="879"/>
                  </a:lnTo>
                  <a:lnTo>
                    <a:pt x="10713" y="874"/>
                  </a:lnTo>
                  <a:lnTo>
                    <a:pt x="10715" y="867"/>
                  </a:lnTo>
                  <a:lnTo>
                    <a:pt x="10718" y="849"/>
                  </a:lnTo>
                  <a:lnTo>
                    <a:pt x="10719" y="830"/>
                  </a:lnTo>
                  <a:lnTo>
                    <a:pt x="10720" y="810"/>
                  </a:lnTo>
                  <a:lnTo>
                    <a:pt x="10718" y="791"/>
                  </a:lnTo>
                  <a:lnTo>
                    <a:pt x="10717" y="782"/>
                  </a:lnTo>
                  <a:lnTo>
                    <a:pt x="10714" y="772"/>
                  </a:lnTo>
                  <a:lnTo>
                    <a:pt x="10711" y="763"/>
                  </a:lnTo>
                  <a:lnTo>
                    <a:pt x="10708" y="754"/>
                  </a:lnTo>
                  <a:lnTo>
                    <a:pt x="10704" y="746"/>
                  </a:lnTo>
                  <a:lnTo>
                    <a:pt x="10700" y="738"/>
                  </a:lnTo>
                  <a:lnTo>
                    <a:pt x="10694" y="731"/>
                  </a:lnTo>
                  <a:lnTo>
                    <a:pt x="10688" y="723"/>
                  </a:lnTo>
                  <a:lnTo>
                    <a:pt x="10682" y="721"/>
                  </a:lnTo>
                  <a:lnTo>
                    <a:pt x="10675" y="719"/>
                  </a:lnTo>
                  <a:lnTo>
                    <a:pt x="10668" y="717"/>
                  </a:lnTo>
                  <a:lnTo>
                    <a:pt x="10661" y="716"/>
                  </a:lnTo>
                  <a:lnTo>
                    <a:pt x="10647" y="715"/>
                  </a:lnTo>
                  <a:lnTo>
                    <a:pt x="10634" y="715"/>
                  </a:lnTo>
                  <a:lnTo>
                    <a:pt x="10620" y="713"/>
                  </a:lnTo>
                  <a:lnTo>
                    <a:pt x="10608" y="710"/>
                  </a:lnTo>
                  <a:lnTo>
                    <a:pt x="10602" y="708"/>
                  </a:lnTo>
                  <a:lnTo>
                    <a:pt x="10596" y="705"/>
                  </a:lnTo>
                  <a:lnTo>
                    <a:pt x="10591" y="702"/>
                  </a:lnTo>
                  <a:lnTo>
                    <a:pt x="10587" y="697"/>
                  </a:lnTo>
                  <a:lnTo>
                    <a:pt x="10581" y="688"/>
                  </a:lnTo>
                  <a:lnTo>
                    <a:pt x="10576" y="677"/>
                  </a:lnTo>
                  <a:lnTo>
                    <a:pt x="10572" y="667"/>
                  </a:lnTo>
                  <a:lnTo>
                    <a:pt x="10569" y="656"/>
                  </a:lnTo>
                  <a:lnTo>
                    <a:pt x="10567" y="645"/>
                  </a:lnTo>
                  <a:lnTo>
                    <a:pt x="10567" y="633"/>
                  </a:lnTo>
                  <a:lnTo>
                    <a:pt x="10568" y="622"/>
                  </a:lnTo>
                  <a:lnTo>
                    <a:pt x="10570" y="611"/>
                  </a:lnTo>
                  <a:lnTo>
                    <a:pt x="10573" y="605"/>
                  </a:lnTo>
                  <a:lnTo>
                    <a:pt x="10575" y="600"/>
                  </a:lnTo>
                  <a:lnTo>
                    <a:pt x="10579" y="595"/>
                  </a:lnTo>
                  <a:lnTo>
                    <a:pt x="10583" y="589"/>
                  </a:lnTo>
                  <a:lnTo>
                    <a:pt x="10592" y="581"/>
                  </a:lnTo>
                  <a:lnTo>
                    <a:pt x="10602" y="575"/>
                  </a:lnTo>
                  <a:lnTo>
                    <a:pt x="10626" y="565"/>
                  </a:lnTo>
                  <a:lnTo>
                    <a:pt x="10648" y="558"/>
                  </a:lnTo>
                  <a:lnTo>
                    <a:pt x="10658" y="558"/>
                  </a:lnTo>
                  <a:lnTo>
                    <a:pt x="10669" y="559"/>
                  </a:lnTo>
                  <a:lnTo>
                    <a:pt x="10680" y="561"/>
                  </a:lnTo>
                  <a:lnTo>
                    <a:pt x="10690" y="563"/>
                  </a:lnTo>
                  <a:lnTo>
                    <a:pt x="10700" y="566"/>
                  </a:lnTo>
                  <a:lnTo>
                    <a:pt x="10709" y="570"/>
                  </a:lnTo>
                  <a:lnTo>
                    <a:pt x="10719" y="574"/>
                  </a:lnTo>
                  <a:lnTo>
                    <a:pt x="10728" y="578"/>
                  </a:lnTo>
                  <a:lnTo>
                    <a:pt x="10746" y="589"/>
                  </a:lnTo>
                  <a:lnTo>
                    <a:pt x="10763" y="602"/>
                  </a:lnTo>
                  <a:lnTo>
                    <a:pt x="10778" y="615"/>
                  </a:lnTo>
                  <a:lnTo>
                    <a:pt x="10792" y="629"/>
                  </a:lnTo>
                  <a:lnTo>
                    <a:pt x="10803" y="643"/>
                  </a:lnTo>
                  <a:lnTo>
                    <a:pt x="10815" y="657"/>
                  </a:lnTo>
                  <a:lnTo>
                    <a:pt x="10825" y="670"/>
                  </a:lnTo>
                  <a:lnTo>
                    <a:pt x="10835" y="686"/>
                  </a:lnTo>
                  <a:lnTo>
                    <a:pt x="10853" y="715"/>
                  </a:lnTo>
                  <a:lnTo>
                    <a:pt x="10873" y="746"/>
                  </a:lnTo>
                  <a:lnTo>
                    <a:pt x="10881" y="769"/>
                  </a:lnTo>
                  <a:lnTo>
                    <a:pt x="10890" y="794"/>
                  </a:lnTo>
                  <a:lnTo>
                    <a:pt x="10893" y="807"/>
                  </a:lnTo>
                  <a:lnTo>
                    <a:pt x="10894" y="819"/>
                  </a:lnTo>
                  <a:lnTo>
                    <a:pt x="10894" y="827"/>
                  </a:lnTo>
                  <a:lnTo>
                    <a:pt x="10894" y="834"/>
                  </a:lnTo>
                  <a:lnTo>
                    <a:pt x="10893" y="840"/>
                  </a:lnTo>
                  <a:lnTo>
                    <a:pt x="10891" y="847"/>
                  </a:lnTo>
                  <a:lnTo>
                    <a:pt x="10879" y="859"/>
                  </a:lnTo>
                  <a:close/>
                  <a:moveTo>
                    <a:pt x="10728" y="1046"/>
                  </a:moveTo>
                  <a:lnTo>
                    <a:pt x="10721" y="1049"/>
                  </a:lnTo>
                  <a:lnTo>
                    <a:pt x="10714" y="1050"/>
                  </a:lnTo>
                  <a:lnTo>
                    <a:pt x="10708" y="1051"/>
                  </a:lnTo>
                  <a:lnTo>
                    <a:pt x="10701" y="1052"/>
                  </a:lnTo>
                  <a:lnTo>
                    <a:pt x="10689" y="1050"/>
                  </a:lnTo>
                  <a:lnTo>
                    <a:pt x="10676" y="1046"/>
                  </a:lnTo>
                  <a:lnTo>
                    <a:pt x="10668" y="1042"/>
                  </a:lnTo>
                  <a:lnTo>
                    <a:pt x="10661" y="1037"/>
                  </a:lnTo>
                  <a:lnTo>
                    <a:pt x="10655" y="1031"/>
                  </a:lnTo>
                  <a:lnTo>
                    <a:pt x="10649" y="1025"/>
                  </a:lnTo>
                  <a:lnTo>
                    <a:pt x="10643" y="1019"/>
                  </a:lnTo>
                  <a:lnTo>
                    <a:pt x="10639" y="1012"/>
                  </a:lnTo>
                  <a:lnTo>
                    <a:pt x="10637" y="1003"/>
                  </a:lnTo>
                  <a:lnTo>
                    <a:pt x="10636" y="995"/>
                  </a:lnTo>
                  <a:lnTo>
                    <a:pt x="10636" y="988"/>
                  </a:lnTo>
                  <a:lnTo>
                    <a:pt x="10637" y="982"/>
                  </a:lnTo>
                  <a:lnTo>
                    <a:pt x="10638" y="975"/>
                  </a:lnTo>
                  <a:lnTo>
                    <a:pt x="10640" y="968"/>
                  </a:lnTo>
                  <a:lnTo>
                    <a:pt x="10643" y="961"/>
                  </a:lnTo>
                  <a:lnTo>
                    <a:pt x="10647" y="956"/>
                  </a:lnTo>
                  <a:lnTo>
                    <a:pt x="10650" y="954"/>
                  </a:lnTo>
                  <a:lnTo>
                    <a:pt x="10653" y="952"/>
                  </a:lnTo>
                  <a:lnTo>
                    <a:pt x="10656" y="951"/>
                  </a:lnTo>
                  <a:lnTo>
                    <a:pt x="10660" y="951"/>
                  </a:lnTo>
                  <a:lnTo>
                    <a:pt x="10672" y="956"/>
                  </a:lnTo>
                  <a:lnTo>
                    <a:pt x="10683" y="961"/>
                  </a:lnTo>
                  <a:lnTo>
                    <a:pt x="10688" y="964"/>
                  </a:lnTo>
                  <a:lnTo>
                    <a:pt x="10695" y="965"/>
                  </a:lnTo>
                  <a:lnTo>
                    <a:pt x="10701" y="965"/>
                  </a:lnTo>
                  <a:lnTo>
                    <a:pt x="10709" y="964"/>
                  </a:lnTo>
                  <a:lnTo>
                    <a:pt x="10717" y="947"/>
                  </a:lnTo>
                  <a:lnTo>
                    <a:pt x="10722" y="931"/>
                  </a:lnTo>
                  <a:lnTo>
                    <a:pt x="10726" y="923"/>
                  </a:lnTo>
                  <a:lnTo>
                    <a:pt x="10731" y="917"/>
                  </a:lnTo>
                  <a:lnTo>
                    <a:pt x="10734" y="913"/>
                  </a:lnTo>
                  <a:lnTo>
                    <a:pt x="10737" y="910"/>
                  </a:lnTo>
                  <a:lnTo>
                    <a:pt x="10741" y="908"/>
                  </a:lnTo>
                  <a:lnTo>
                    <a:pt x="10746" y="907"/>
                  </a:lnTo>
                  <a:lnTo>
                    <a:pt x="10751" y="893"/>
                  </a:lnTo>
                  <a:lnTo>
                    <a:pt x="10754" y="878"/>
                  </a:lnTo>
                  <a:lnTo>
                    <a:pt x="10757" y="862"/>
                  </a:lnTo>
                  <a:lnTo>
                    <a:pt x="10759" y="848"/>
                  </a:lnTo>
                  <a:lnTo>
                    <a:pt x="10760" y="833"/>
                  </a:lnTo>
                  <a:lnTo>
                    <a:pt x="10760" y="817"/>
                  </a:lnTo>
                  <a:lnTo>
                    <a:pt x="10759" y="802"/>
                  </a:lnTo>
                  <a:lnTo>
                    <a:pt x="10758" y="787"/>
                  </a:lnTo>
                  <a:lnTo>
                    <a:pt x="10755" y="772"/>
                  </a:lnTo>
                  <a:lnTo>
                    <a:pt x="10752" y="757"/>
                  </a:lnTo>
                  <a:lnTo>
                    <a:pt x="10747" y="743"/>
                  </a:lnTo>
                  <a:lnTo>
                    <a:pt x="10742" y="729"/>
                  </a:lnTo>
                  <a:lnTo>
                    <a:pt x="10736" y="715"/>
                  </a:lnTo>
                  <a:lnTo>
                    <a:pt x="10729" y="702"/>
                  </a:lnTo>
                  <a:lnTo>
                    <a:pt x="10722" y="690"/>
                  </a:lnTo>
                  <a:lnTo>
                    <a:pt x="10712" y="677"/>
                  </a:lnTo>
                  <a:lnTo>
                    <a:pt x="10707" y="673"/>
                  </a:lnTo>
                  <a:lnTo>
                    <a:pt x="10701" y="672"/>
                  </a:lnTo>
                  <a:lnTo>
                    <a:pt x="10695" y="671"/>
                  </a:lnTo>
                  <a:lnTo>
                    <a:pt x="10688" y="671"/>
                  </a:lnTo>
                  <a:lnTo>
                    <a:pt x="10675" y="673"/>
                  </a:lnTo>
                  <a:lnTo>
                    <a:pt x="10660" y="676"/>
                  </a:lnTo>
                  <a:lnTo>
                    <a:pt x="10653" y="677"/>
                  </a:lnTo>
                  <a:lnTo>
                    <a:pt x="10647" y="677"/>
                  </a:lnTo>
                  <a:lnTo>
                    <a:pt x="10641" y="676"/>
                  </a:lnTo>
                  <a:lnTo>
                    <a:pt x="10635" y="674"/>
                  </a:lnTo>
                  <a:lnTo>
                    <a:pt x="10630" y="671"/>
                  </a:lnTo>
                  <a:lnTo>
                    <a:pt x="10625" y="666"/>
                  </a:lnTo>
                  <a:lnTo>
                    <a:pt x="10620" y="659"/>
                  </a:lnTo>
                  <a:lnTo>
                    <a:pt x="10617" y="651"/>
                  </a:lnTo>
                  <a:lnTo>
                    <a:pt x="10615" y="644"/>
                  </a:lnTo>
                  <a:lnTo>
                    <a:pt x="10616" y="636"/>
                  </a:lnTo>
                  <a:lnTo>
                    <a:pt x="10618" y="630"/>
                  </a:lnTo>
                  <a:lnTo>
                    <a:pt x="10621" y="623"/>
                  </a:lnTo>
                  <a:lnTo>
                    <a:pt x="10626" y="618"/>
                  </a:lnTo>
                  <a:lnTo>
                    <a:pt x="10631" y="613"/>
                  </a:lnTo>
                  <a:lnTo>
                    <a:pt x="10636" y="608"/>
                  </a:lnTo>
                  <a:lnTo>
                    <a:pt x="10642" y="604"/>
                  </a:lnTo>
                  <a:lnTo>
                    <a:pt x="10655" y="603"/>
                  </a:lnTo>
                  <a:lnTo>
                    <a:pt x="10668" y="603"/>
                  </a:lnTo>
                  <a:lnTo>
                    <a:pt x="10681" y="605"/>
                  </a:lnTo>
                  <a:lnTo>
                    <a:pt x="10693" y="608"/>
                  </a:lnTo>
                  <a:lnTo>
                    <a:pt x="10705" y="612"/>
                  </a:lnTo>
                  <a:lnTo>
                    <a:pt x="10717" y="618"/>
                  </a:lnTo>
                  <a:lnTo>
                    <a:pt x="10729" y="624"/>
                  </a:lnTo>
                  <a:lnTo>
                    <a:pt x="10740" y="630"/>
                  </a:lnTo>
                  <a:lnTo>
                    <a:pt x="10759" y="651"/>
                  </a:lnTo>
                  <a:lnTo>
                    <a:pt x="10777" y="671"/>
                  </a:lnTo>
                  <a:lnTo>
                    <a:pt x="10794" y="694"/>
                  </a:lnTo>
                  <a:lnTo>
                    <a:pt x="10809" y="717"/>
                  </a:lnTo>
                  <a:lnTo>
                    <a:pt x="10816" y="728"/>
                  </a:lnTo>
                  <a:lnTo>
                    <a:pt x="10822" y="741"/>
                  </a:lnTo>
                  <a:lnTo>
                    <a:pt x="10827" y="754"/>
                  </a:lnTo>
                  <a:lnTo>
                    <a:pt x="10832" y="766"/>
                  </a:lnTo>
                  <a:lnTo>
                    <a:pt x="10836" y="780"/>
                  </a:lnTo>
                  <a:lnTo>
                    <a:pt x="10840" y="793"/>
                  </a:lnTo>
                  <a:lnTo>
                    <a:pt x="10842" y="806"/>
                  </a:lnTo>
                  <a:lnTo>
                    <a:pt x="10844" y="819"/>
                  </a:lnTo>
                  <a:lnTo>
                    <a:pt x="10843" y="836"/>
                  </a:lnTo>
                  <a:lnTo>
                    <a:pt x="10841" y="852"/>
                  </a:lnTo>
                  <a:lnTo>
                    <a:pt x="10839" y="870"/>
                  </a:lnTo>
                  <a:lnTo>
                    <a:pt x="10836" y="886"/>
                  </a:lnTo>
                  <a:lnTo>
                    <a:pt x="10832" y="901"/>
                  </a:lnTo>
                  <a:lnTo>
                    <a:pt x="10828" y="918"/>
                  </a:lnTo>
                  <a:lnTo>
                    <a:pt x="10823" y="934"/>
                  </a:lnTo>
                  <a:lnTo>
                    <a:pt x="10817" y="949"/>
                  </a:lnTo>
                  <a:lnTo>
                    <a:pt x="10810" y="964"/>
                  </a:lnTo>
                  <a:lnTo>
                    <a:pt x="10801" y="978"/>
                  </a:lnTo>
                  <a:lnTo>
                    <a:pt x="10792" y="991"/>
                  </a:lnTo>
                  <a:lnTo>
                    <a:pt x="10782" y="1004"/>
                  </a:lnTo>
                  <a:lnTo>
                    <a:pt x="10770" y="1016"/>
                  </a:lnTo>
                  <a:lnTo>
                    <a:pt x="10757" y="1027"/>
                  </a:lnTo>
                  <a:lnTo>
                    <a:pt x="10743" y="1037"/>
                  </a:lnTo>
                  <a:lnTo>
                    <a:pt x="10728" y="1046"/>
                  </a:lnTo>
                  <a:close/>
                  <a:moveTo>
                    <a:pt x="10426" y="1382"/>
                  </a:moveTo>
                  <a:lnTo>
                    <a:pt x="10359" y="1441"/>
                  </a:lnTo>
                  <a:lnTo>
                    <a:pt x="10336" y="1449"/>
                  </a:lnTo>
                  <a:lnTo>
                    <a:pt x="10315" y="1458"/>
                  </a:lnTo>
                  <a:lnTo>
                    <a:pt x="10292" y="1466"/>
                  </a:lnTo>
                  <a:lnTo>
                    <a:pt x="10270" y="1474"/>
                  </a:lnTo>
                  <a:lnTo>
                    <a:pt x="10259" y="1477"/>
                  </a:lnTo>
                  <a:lnTo>
                    <a:pt x="10246" y="1480"/>
                  </a:lnTo>
                  <a:lnTo>
                    <a:pt x="10235" y="1481"/>
                  </a:lnTo>
                  <a:lnTo>
                    <a:pt x="10223" y="1482"/>
                  </a:lnTo>
                  <a:lnTo>
                    <a:pt x="10211" y="1482"/>
                  </a:lnTo>
                  <a:lnTo>
                    <a:pt x="10199" y="1481"/>
                  </a:lnTo>
                  <a:lnTo>
                    <a:pt x="10186" y="1478"/>
                  </a:lnTo>
                  <a:lnTo>
                    <a:pt x="10174" y="1475"/>
                  </a:lnTo>
                  <a:lnTo>
                    <a:pt x="10149" y="1460"/>
                  </a:lnTo>
                  <a:lnTo>
                    <a:pt x="10123" y="1446"/>
                  </a:lnTo>
                  <a:lnTo>
                    <a:pt x="10117" y="1441"/>
                  </a:lnTo>
                  <a:lnTo>
                    <a:pt x="10111" y="1437"/>
                  </a:lnTo>
                  <a:lnTo>
                    <a:pt x="10106" y="1432"/>
                  </a:lnTo>
                  <a:lnTo>
                    <a:pt x="10102" y="1426"/>
                  </a:lnTo>
                  <a:lnTo>
                    <a:pt x="10098" y="1419"/>
                  </a:lnTo>
                  <a:lnTo>
                    <a:pt x="10095" y="1413"/>
                  </a:lnTo>
                  <a:lnTo>
                    <a:pt x="10092" y="1406"/>
                  </a:lnTo>
                  <a:lnTo>
                    <a:pt x="10091" y="1398"/>
                  </a:lnTo>
                  <a:lnTo>
                    <a:pt x="10088" y="1386"/>
                  </a:lnTo>
                  <a:lnTo>
                    <a:pt x="10087" y="1374"/>
                  </a:lnTo>
                  <a:lnTo>
                    <a:pt x="10088" y="1362"/>
                  </a:lnTo>
                  <a:lnTo>
                    <a:pt x="10090" y="1352"/>
                  </a:lnTo>
                  <a:lnTo>
                    <a:pt x="10093" y="1342"/>
                  </a:lnTo>
                  <a:lnTo>
                    <a:pt x="10097" y="1331"/>
                  </a:lnTo>
                  <a:lnTo>
                    <a:pt x="10102" y="1322"/>
                  </a:lnTo>
                  <a:lnTo>
                    <a:pt x="10108" y="1313"/>
                  </a:lnTo>
                  <a:lnTo>
                    <a:pt x="10114" y="1304"/>
                  </a:lnTo>
                  <a:lnTo>
                    <a:pt x="10123" y="1296"/>
                  </a:lnTo>
                  <a:lnTo>
                    <a:pt x="10131" y="1288"/>
                  </a:lnTo>
                  <a:lnTo>
                    <a:pt x="10139" y="1280"/>
                  </a:lnTo>
                  <a:lnTo>
                    <a:pt x="10156" y="1266"/>
                  </a:lnTo>
                  <a:lnTo>
                    <a:pt x="10174" y="1253"/>
                  </a:lnTo>
                  <a:lnTo>
                    <a:pt x="10182" y="1250"/>
                  </a:lnTo>
                  <a:lnTo>
                    <a:pt x="10190" y="1249"/>
                  </a:lnTo>
                  <a:lnTo>
                    <a:pt x="10197" y="1248"/>
                  </a:lnTo>
                  <a:lnTo>
                    <a:pt x="10205" y="1248"/>
                  </a:lnTo>
                  <a:lnTo>
                    <a:pt x="10221" y="1250"/>
                  </a:lnTo>
                  <a:lnTo>
                    <a:pt x="10236" y="1254"/>
                  </a:lnTo>
                  <a:lnTo>
                    <a:pt x="10266" y="1264"/>
                  </a:lnTo>
                  <a:lnTo>
                    <a:pt x="10294" y="1272"/>
                  </a:lnTo>
                  <a:lnTo>
                    <a:pt x="10299" y="1269"/>
                  </a:lnTo>
                  <a:lnTo>
                    <a:pt x="10305" y="1265"/>
                  </a:lnTo>
                  <a:lnTo>
                    <a:pt x="10309" y="1261"/>
                  </a:lnTo>
                  <a:lnTo>
                    <a:pt x="10312" y="1256"/>
                  </a:lnTo>
                  <a:lnTo>
                    <a:pt x="10315" y="1251"/>
                  </a:lnTo>
                  <a:lnTo>
                    <a:pt x="10316" y="1245"/>
                  </a:lnTo>
                  <a:lnTo>
                    <a:pt x="10318" y="1238"/>
                  </a:lnTo>
                  <a:lnTo>
                    <a:pt x="10318" y="1232"/>
                  </a:lnTo>
                  <a:lnTo>
                    <a:pt x="10318" y="1219"/>
                  </a:lnTo>
                  <a:lnTo>
                    <a:pt x="10317" y="1207"/>
                  </a:lnTo>
                  <a:lnTo>
                    <a:pt x="10315" y="1195"/>
                  </a:lnTo>
                  <a:lnTo>
                    <a:pt x="10313" y="1183"/>
                  </a:lnTo>
                  <a:lnTo>
                    <a:pt x="10304" y="1171"/>
                  </a:lnTo>
                  <a:lnTo>
                    <a:pt x="10294" y="1158"/>
                  </a:lnTo>
                  <a:lnTo>
                    <a:pt x="10289" y="1152"/>
                  </a:lnTo>
                  <a:lnTo>
                    <a:pt x="10283" y="1146"/>
                  </a:lnTo>
                  <a:lnTo>
                    <a:pt x="10277" y="1142"/>
                  </a:lnTo>
                  <a:lnTo>
                    <a:pt x="10269" y="1140"/>
                  </a:lnTo>
                  <a:lnTo>
                    <a:pt x="10249" y="1143"/>
                  </a:lnTo>
                  <a:lnTo>
                    <a:pt x="10229" y="1144"/>
                  </a:lnTo>
                  <a:lnTo>
                    <a:pt x="10219" y="1143"/>
                  </a:lnTo>
                  <a:lnTo>
                    <a:pt x="10209" y="1140"/>
                  </a:lnTo>
                  <a:lnTo>
                    <a:pt x="10205" y="1138"/>
                  </a:lnTo>
                  <a:lnTo>
                    <a:pt x="10202" y="1136"/>
                  </a:lnTo>
                  <a:lnTo>
                    <a:pt x="10198" y="1133"/>
                  </a:lnTo>
                  <a:lnTo>
                    <a:pt x="10195" y="1129"/>
                  </a:lnTo>
                  <a:lnTo>
                    <a:pt x="10197" y="1118"/>
                  </a:lnTo>
                  <a:lnTo>
                    <a:pt x="10200" y="1108"/>
                  </a:lnTo>
                  <a:lnTo>
                    <a:pt x="10204" y="1097"/>
                  </a:lnTo>
                  <a:lnTo>
                    <a:pt x="10209" y="1088"/>
                  </a:lnTo>
                  <a:lnTo>
                    <a:pt x="10222" y="1071"/>
                  </a:lnTo>
                  <a:lnTo>
                    <a:pt x="10235" y="1054"/>
                  </a:lnTo>
                  <a:lnTo>
                    <a:pt x="10240" y="1041"/>
                  </a:lnTo>
                  <a:lnTo>
                    <a:pt x="10243" y="1028"/>
                  </a:lnTo>
                  <a:lnTo>
                    <a:pt x="10245" y="1016"/>
                  </a:lnTo>
                  <a:lnTo>
                    <a:pt x="10246" y="1002"/>
                  </a:lnTo>
                  <a:lnTo>
                    <a:pt x="10245" y="990"/>
                  </a:lnTo>
                  <a:lnTo>
                    <a:pt x="10244" y="977"/>
                  </a:lnTo>
                  <a:lnTo>
                    <a:pt x="10242" y="965"/>
                  </a:lnTo>
                  <a:lnTo>
                    <a:pt x="10239" y="952"/>
                  </a:lnTo>
                  <a:lnTo>
                    <a:pt x="10235" y="940"/>
                  </a:lnTo>
                  <a:lnTo>
                    <a:pt x="10230" y="929"/>
                  </a:lnTo>
                  <a:lnTo>
                    <a:pt x="10225" y="918"/>
                  </a:lnTo>
                  <a:lnTo>
                    <a:pt x="10219" y="906"/>
                  </a:lnTo>
                  <a:lnTo>
                    <a:pt x="10212" y="895"/>
                  </a:lnTo>
                  <a:lnTo>
                    <a:pt x="10204" y="885"/>
                  </a:lnTo>
                  <a:lnTo>
                    <a:pt x="10197" y="875"/>
                  </a:lnTo>
                  <a:lnTo>
                    <a:pt x="10189" y="864"/>
                  </a:lnTo>
                  <a:lnTo>
                    <a:pt x="10175" y="855"/>
                  </a:lnTo>
                  <a:lnTo>
                    <a:pt x="10158" y="843"/>
                  </a:lnTo>
                  <a:lnTo>
                    <a:pt x="10154" y="840"/>
                  </a:lnTo>
                  <a:lnTo>
                    <a:pt x="10152" y="836"/>
                  </a:lnTo>
                  <a:lnTo>
                    <a:pt x="10149" y="833"/>
                  </a:lnTo>
                  <a:lnTo>
                    <a:pt x="10148" y="829"/>
                  </a:lnTo>
                  <a:lnTo>
                    <a:pt x="10147" y="825"/>
                  </a:lnTo>
                  <a:lnTo>
                    <a:pt x="10148" y="819"/>
                  </a:lnTo>
                  <a:lnTo>
                    <a:pt x="10149" y="814"/>
                  </a:lnTo>
                  <a:lnTo>
                    <a:pt x="10152" y="809"/>
                  </a:lnTo>
                  <a:lnTo>
                    <a:pt x="10164" y="804"/>
                  </a:lnTo>
                  <a:lnTo>
                    <a:pt x="10178" y="797"/>
                  </a:lnTo>
                  <a:lnTo>
                    <a:pt x="10189" y="789"/>
                  </a:lnTo>
                  <a:lnTo>
                    <a:pt x="10200" y="780"/>
                  </a:lnTo>
                  <a:lnTo>
                    <a:pt x="10211" y="768"/>
                  </a:lnTo>
                  <a:lnTo>
                    <a:pt x="10220" y="756"/>
                  </a:lnTo>
                  <a:lnTo>
                    <a:pt x="10223" y="750"/>
                  </a:lnTo>
                  <a:lnTo>
                    <a:pt x="10227" y="743"/>
                  </a:lnTo>
                  <a:lnTo>
                    <a:pt x="10230" y="736"/>
                  </a:lnTo>
                  <a:lnTo>
                    <a:pt x="10232" y="728"/>
                  </a:lnTo>
                  <a:lnTo>
                    <a:pt x="10236" y="720"/>
                  </a:lnTo>
                  <a:lnTo>
                    <a:pt x="10239" y="711"/>
                  </a:lnTo>
                  <a:lnTo>
                    <a:pt x="10241" y="703"/>
                  </a:lnTo>
                  <a:lnTo>
                    <a:pt x="10242" y="694"/>
                  </a:lnTo>
                  <a:lnTo>
                    <a:pt x="10242" y="686"/>
                  </a:lnTo>
                  <a:lnTo>
                    <a:pt x="10241" y="676"/>
                  </a:lnTo>
                  <a:lnTo>
                    <a:pt x="10240" y="668"/>
                  </a:lnTo>
                  <a:lnTo>
                    <a:pt x="10238" y="659"/>
                  </a:lnTo>
                  <a:lnTo>
                    <a:pt x="10235" y="642"/>
                  </a:lnTo>
                  <a:lnTo>
                    <a:pt x="10231" y="625"/>
                  </a:lnTo>
                  <a:lnTo>
                    <a:pt x="10228" y="608"/>
                  </a:lnTo>
                  <a:lnTo>
                    <a:pt x="10226" y="590"/>
                  </a:lnTo>
                  <a:lnTo>
                    <a:pt x="10220" y="581"/>
                  </a:lnTo>
                  <a:lnTo>
                    <a:pt x="10215" y="571"/>
                  </a:lnTo>
                  <a:lnTo>
                    <a:pt x="10208" y="562"/>
                  </a:lnTo>
                  <a:lnTo>
                    <a:pt x="10204" y="552"/>
                  </a:lnTo>
                  <a:lnTo>
                    <a:pt x="10202" y="547"/>
                  </a:lnTo>
                  <a:lnTo>
                    <a:pt x="10201" y="541"/>
                  </a:lnTo>
                  <a:lnTo>
                    <a:pt x="10200" y="536"/>
                  </a:lnTo>
                  <a:lnTo>
                    <a:pt x="10200" y="531"/>
                  </a:lnTo>
                  <a:lnTo>
                    <a:pt x="10201" y="526"/>
                  </a:lnTo>
                  <a:lnTo>
                    <a:pt x="10202" y="521"/>
                  </a:lnTo>
                  <a:lnTo>
                    <a:pt x="10204" y="516"/>
                  </a:lnTo>
                  <a:lnTo>
                    <a:pt x="10207" y="511"/>
                  </a:lnTo>
                  <a:lnTo>
                    <a:pt x="10218" y="506"/>
                  </a:lnTo>
                  <a:lnTo>
                    <a:pt x="10228" y="501"/>
                  </a:lnTo>
                  <a:lnTo>
                    <a:pt x="10237" y="493"/>
                  </a:lnTo>
                  <a:lnTo>
                    <a:pt x="10245" y="485"/>
                  </a:lnTo>
                  <a:lnTo>
                    <a:pt x="10253" y="476"/>
                  </a:lnTo>
                  <a:lnTo>
                    <a:pt x="10260" y="467"/>
                  </a:lnTo>
                  <a:lnTo>
                    <a:pt x="10265" y="458"/>
                  </a:lnTo>
                  <a:lnTo>
                    <a:pt x="10269" y="448"/>
                  </a:lnTo>
                  <a:lnTo>
                    <a:pt x="10273" y="439"/>
                  </a:lnTo>
                  <a:lnTo>
                    <a:pt x="10275" y="429"/>
                  </a:lnTo>
                  <a:lnTo>
                    <a:pt x="10275" y="420"/>
                  </a:lnTo>
                  <a:lnTo>
                    <a:pt x="10274" y="411"/>
                  </a:lnTo>
                  <a:lnTo>
                    <a:pt x="10272" y="401"/>
                  </a:lnTo>
                  <a:lnTo>
                    <a:pt x="10270" y="393"/>
                  </a:lnTo>
                  <a:lnTo>
                    <a:pt x="10267" y="385"/>
                  </a:lnTo>
                  <a:lnTo>
                    <a:pt x="10263" y="378"/>
                  </a:lnTo>
                  <a:lnTo>
                    <a:pt x="10259" y="370"/>
                  </a:lnTo>
                  <a:lnTo>
                    <a:pt x="10252" y="364"/>
                  </a:lnTo>
                  <a:lnTo>
                    <a:pt x="10246" y="359"/>
                  </a:lnTo>
                  <a:lnTo>
                    <a:pt x="10240" y="357"/>
                  </a:lnTo>
                  <a:lnTo>
                    <a:pt x="10234" y="356"/>
                  </a:lnTo>
                  <a:lnTo>
                    <a:pt x="10226" y="357"/>
                  </a:lnTo>
                  <a:lnTo>
                    <a:pt x="10219" y="359"/>
                  </a:lnTo>
                  <a:lnTo>
                    <a:pt x="10211" y="363"/>
                  </a:lnTo>
                  <a:lnTo>
                    <a:pt x="10205" y="365"/>
                  </a:lnTo>
                  <a:lnTo>
                    <a:pt x="10200" y="368"/>
                  </a:lnTo>
                  <a:lnTo>
                    <a:pt x="10195" y="372"/>
                  </a:lnTo>
                  <a:lnTo>
                    <a:pt x="10190" y="376"/>
                  </a:lnTo>
                  <a:lnTo>
                    <a:pt x="10181" y="385"/>
                  </a:lnTo>
                  <a:lnTo>
                    <a:pt x="10173" y="394"/>
                  </a:lnTo>
                  <a:lnTo>
                    <a:pt x="10168" y="399"/>
                  </a:lnTo>
                  <a:lnTo>
                    <a:pt x="10162" y="402"/>
                  </a:lnTo>
                  <a:lnTo>
                    <a:pt x="10157" y="405"/>
                  </a:lnTo>
                  <a:lnTo>
                    <a:pt x="10152" y="408"/>
                  </a:lnTo>
                  <a:lnTo>
                    <a:pt x="10146" y="409"/>
                  </a:lnTo>
                  <a:lnTo>
                    <a:pt x="10139" y="409"/>
                  </a:lnTo>
                  <a:lnTo>
                    <a:pt x="10132" y="407"/>
                  </a:lnTo>
                  <a:lnTo>
                    <a:pt x="10125" y="403"/>
                  </a:lnTo>
                  <a:lnTo>
                    <a:pt x="10109" y="399"/>
                  </a:lnTo>
                  <a:lnTo>
                    <a:pt x="10095" y="393"/>
                  </a:lnTo>
                  <a:lnTo>
                    <a:pt x="10081" y="384"/>
                  </a:lnTo>
                  <a:lnTo>
                    <a:pt x="10066" y="375"/>
                  </a:lnTo>
                  <a:lnTo>
                    <a:pt x="10060" y="369"/>
                  </a:lnTo>
                  <a:lnTo>
                    <a:pt x="10055" y="363"/>
                  </a:lnTo>
                  <a:lnTo>
                    <a:pt x="10050" y="356"/>
                  </a:lnTo>
                  <a:lnTo>
                    <a:pt x="10045" y="350"/>
                  </a:lnTo>
                  <a:lnTo>
                    <a:pt x="10041" y="343"/>
                  </a:lnTo>
                  <a:lnTo>
                    <a:pt x="10037" y="336"/>
                  </a:lnTo>
                  <a:lnTo>
                    <a:pt x="10035" y="329"/>
                  </a:lnTo>
                  <a:lnTo>
                    <a:pt x="10033" y="322"/>
                  </a:lnTo>
                  <a:lnTo>
                    <a:pt x="10029" y="309"/>
                  </a:lnTo>
                  <a:lnTo>
                    <a:pt x="10025" y="296"/>
                  </a:lnTo>
                  <a:lnTo>
                    <a:pt x="10025" y="283"/>
                  </a:lnTo>
                  <a:lnTo>
                    <a:pt x="10025" y="271"/>
                  </a:lnTo>
                  <a:lnTo>
                    <a:pt x="10028" y="257"/>
                  </a:lnTo>
                  <a:lnTo>
                    <a:pt x="10032" y="246"/>
                  </a:lnTo>
                  <a:lnTo>
                    <a:pt x="10038" y="234"/>
                  </a:lnTo>
                  <a:lnTo>
                    <a:pt x="10045" y="224"/>
                  </a:lnTo>
                  <a:lnTo>
                    <a:pt x="10052" y="214"/>
                  </a:lnTo>
                  <a:lnTo>
                    <a:pt x="10061" y="206"/>
                  </a:lnTo>
                  <a:lnTo>
                    <a:pt x="10069" y="198"/>
                  </a:lnTo>
                  <a:lnTo>
                    <a:pt x="10079" y="192"/>
                  </a:lnTo>
                  <a:lnTo>
                    <a:pt x="10089" y="186"/>
                  </a:lnTo>
                  <a:lnTo>
                    <a:pt x="10099" y="181"/>
                  </a:lnTo>
                  <a:lnTo>
                    <a:pt x="10110" y="177"/>
                  </a:lnTo>
                  <a:lnTo>
                    <a:pt x="10121" y="172"/>
                  </a:lnTo>
                  <a:lnTo>
                    <a:pt x="10132" y="169"/>
                  </a:lnTo>
                  <a:lnTo>
                    <a:pt x="10143" y="168"/>
                  </a:lnTo>
                  <a:lnTo>
                    <a:pt x="10154" y="167"/>
                  </a:lnTo>
                  <a:lnTo>
                    <a:pt x="10166" y="166"/>
                  </a:lnTo>
                  <a:lnTo>
                    <a:pt x="10177" y="167"/>
                  </a:lnTo>
                  <a:lnTo>
                    <a:pt x="10188" y="169"/>
                  </a:lnTo>
                  <a:lnTo>
                    <a:pt x="10199" y="171"/>
                  </a:lnTo>
                  <a:lnTo>
                    <a:pt x="10211" y="175"/>
                  </a:lnTo>
                  <a:lnTo>
                    <a:pt x="10227" y="179"/>
                  </a:lnTo>
                  <a:lnTo>
                    <a:pt x="10243" y="185"/>
                  </a:lnTo>
                  <a:lnTo>
                    <a:pt x="10259" y="191"/>
                  </a:lnTo>
                  <a:lnTo>
                    <a:pt x="10274" y="199"/>
                  </a:lnTo>
                  <a:lnTo>
                    <a:pt x="10288" y="208"/>
                  </a:lnTo>
                  <a:lnTo>
                    <a:pt x="10301" y="218"/>
                  </a:lnTo>
                  <a:lnTo>
                    <a:pt x="10315" y="230"/>
                  </a:lnTo>
                  <a:lnTo>
                    <a:pt x="10327" y="242"/>
                  </a:lnTo>
                  <a:lnTo>
                    <a:pt x="10338" y="254"/>
                  </a:lnTo>
                  <a:lnTo>
                    <a:pt x="10349" y="268"/>
                  </a:lnTo>
                  <a:lnTo>
                    <a:pt x="10359" y="282"/>
                  </a:lnTo>
                  <a:lnTo>
                    <a:pt x="10367" y="296"/>
                  </a:lnTo>
                  <a:lnTo>
                    <a:pt x="10375" y="311"/>
                  </a:lnTo>
                  <a:lnTo>
                    <a:pt x="10382" y="327"/>
                  </a:lnTo>
                  <a:lnTo>
                    <a:pt x="10387" y="342"/>
                  </a:lnTo>
                  <a:lnTo>
                    <a:pt x="10392" y="357"/>
                  </a:lnTo>
                  <a:lnTo>
                    <a:pt x="10411" y="380"/>
                  </a:lnTo>
                  <a:lnTo>
                    <a:pt x="10429" y="401"/>
                  </a:lnTo>
                  <a:lnTo>
                    <a:pt x="10441" y="411"/>
                  </a:lnTo>
                  <a:lnTo>
                    <a:pt x="10452" y="418"/>
                  </a:lnTo>
                  <a:lnTo>
                    <a:pt x="10464" y="425"/>
                  </a:lnTo>
                  <a:lnTo>
                    <a:pt x="10478" y="430"/>
                  </a:lnTo>
                  <a:lnTo>
                    <a:pt x="10481" y="435"/>
                  </a:lnTo>
                  <a:lnTo>
                    <a:pt x="10484" y="440"/>
                  </a:lnTo>
                  <a:lnTo>
                    <a:pt x="10485" y="445"/>
                  </a:lnTo>
                  <a:lnTo>
                    <a:pt x="10485" y="450"/>
                  </a:lnTo>
                  <a:lnTo>
                    <a:pt x="10484" y="455"/>
                  </a:lnTo>
                  <a:lnTo>
                    <a:pt x="10482" y="460"/>
                  </a:lnTo>
                  <a:lnTo>
                    <a:pt x="10480" y="464"/>
                  </a:lnTo>
                  <a:lnTo>
                    <a:pt x="10478" y="469"/>
                  </a:lnTo>
                  <a:lnTo>
                    <a:pt x="10472" y="477"/>
                  </a:lnTo>
                  <a:lnTo>
                    <a:pt x="10466" y="486"/>
                  </a:lnTo>
                  <a:lnTo>
                    <a:pt x="10461" y="495"/>
                  </a:lnTo>
                  <a:lnTo>
                    <a:pt x="10457" y="505"/>
                  </a:lnTo>
                  <a:lnTo>
                    <a:pt x="10449" y="525"/>
                  </a:lnTo>
                  <a:lnTo>
                    <a:pt x="10443" y="547"/>
                  </a:lnTo>
                  <a:lnTo>
                    <a:pt x="10438" y="568"/>
                  </a:lnTo>
                  <a:lnTo>
                    <a:pt x="10435" y="589"/>
                  </a:lnTo>
                  <a:lnTo>
                    <a:pt x="10434" y="612"/>
                  </a:lnTo>
                  <a:lnTo>
                    <a:pt x="10435" y="633"/>
                  </a:lnTo>
                  <a:lnTo>
                    <a:pt x="10437" y="655"/>
                  </a:lnTo>
                  <a:lnTo>
                    <a:pt x="10442" y="677"/>
                  </a:lnTo>
                  <a:lnTo>
                    <a:pt x="10444" y="685"/>
                  </a:lnTo>
                  <a:lnTo>
                    <a:pt x="10446" y="692"/>
                  </a:lnTo>
                  <a:lnTo>
                    <a:pt x="10450" y="699"/>
                  </a:lnTo>
                  <a:lnTo>
                    <a:pt x="10454" y="705"/>
                  </a:lnTo>
                  <a:lnTo>
                    <a:pt x="10465" y="716"/>
                  </a:lnTo>
                  <a:lnTo>
                    <a:pt x="10476" y="727"/>
                  </a:lnTo>
                  <a:lnTo>
                    <a:pt x="10487" y="739"/>
                  </a:lnTo>
                  <a:lnTo>
                    <a:pt x="10496" y="750"/>
                  </a:lnTo>
                  <a:lnTo>
                    <a:pt x="10499" y="756"/>
                  </a:lnTo>
                  <a:lnTo>
                    <a:pt x="10502" y="763"/>
                  </a:lnTo>
                  <a:lnTo>
                    <a:pt x="10503" y="770"/>
                  </a:lnTo>
                  <a:lnTo>
                    <a:pt x="10503" y="778"/>
                  </a:lnTo>
                  <a:lnTo>
                    <a:pt x="10494" y="800"/>
                  </a:lnTo>
                  <a:lnTo>
                    <a:pt x="10483" y="821"/>
                  </a:lnTo>
                  <a:lnTo>
                    <a:pt x="10474" y="843"/>
                  </a:lnTo>
                  <a:lnTo>
                    <a:pt x="10466" y="864"/>
                  </a:lnTo>
                  <a:lnTo>
                    <a:pt x="10463" y="876"/>
                  </a:lnTo>
                  <a:lnTo>
                    <a:pt x="10460" y="887"/>
                  </a:lnTo>
                  <a:lnTo>
                    <a:pt x="10457" y="898"/>
                  </a:lnTo>
                  <a:lnTo>
                    <a:pt x="10456" y="910"/>
                  </a:lnTo>
                  <a:lnTo>
                    <a:pt x="10455" y="922"/>
                  </a:lnTo>
                  <a:lnTo>
                    <a:pt x="10455" y="934"/>
                  </a:lnTo>
                  <a:lnTo>
                    <a:pt x="10455" y="947"/>
                  </a:lnTo>
                  <a:lnTo>
                    <a:pt x="10457" y="959"/>
                  </a:lnTo>
                  <a:lnTo>
                    <a:pt x="10462" y="975"/>
                  </a:lnTo>
                  <a:lnTo>
                    <a:pt x="10468" y="989"/>
                  </a:lnTo>
                  <a:lnTo>
                    <a:pt x="10475" y="1003"/>
                  </a:lnTo>
                  <a:lnTo>
                    <a:pt x="10482" y="1018"/>
                  </a:lnTo>
                  <a:lnTo>
                    <a:pt x="10499" y="1045"/>
                  </a:lnTo>
                  <a:lnTo>
                    <a:pt x="10515" y="1073"/>
                  </a:lnTo>
                  <a:lnTo>
                    <a:pt x="10527" y="1137"/>
                  </a:lnTo>
                  <a:lnTo>
                    <a:pt x="10520" y="1153"/>
                  </a:lnTo>
                  <a:lnTo>
                    <a:pt x="10513" y="1168"/>
                  </a:lnTo>
                  <a:lnTo>
                    <a:pt x="10507" y="1183"/>
                  </a:lnTo>
                  <a:lnTo>
                    <a:pt x="10502" y="1199"/>
                  </a:lnTo>
                  <a:lnTo>
                    <a:pt x="10494" y="1231"/>
                  </a:lnTo>
                  <a:lnTo>
                    <a:pt x="10485" y="1263"/>
                  </a:lnTo>
                  <a:lnTo>
                    <a:pt x="10480" y="1279"/>
                  </a:lnTo>
                  <a:lnTo>
                    <a:pt x="10476" y="1295"/>
                  </a:lnTo>
                  <a:lnTo>
                    <a:pt x="10470" y="1310"/>
                  </a:lnTo>
                  <a:lnTo>
                    <a:pt x="10464" y="1325"/>
                  </a:lnTo>
                  <a:lnTo>
                    <a:pt x="10457" y="1341"/>
                  </a:lnTo>
                  <a:lnTo>
                    <a:pt x="10448" y="1355"/>
                  </a:lnTo>
                  <a:lnTo>
                    <a:pt x="10438" y="1368"/>
                  </a:lnTo>
                  <a:lnTo>
                    <a:pt x="10426" y="1382"/>
                  </a:lnTo>
                  <a:close/>
                  <a:moveTo>
                    <a:pt x="10423" y="1299"/>
                  </a:moveTo>
                  <a:lnTo>
                    <a:pt x="10386" y="1373"/>
                  </a:lnTo>
                  <a:lnTo>
                    <a:pt x="10377" y="1383"/>
                  </a:lnTo>
                  <a:lnTo>
                    <a:pt x="10368" y="1392"/>
                  </a:lnTo>
                  <a:lnTo>
                    <a:pt x="10358" y="1400"/>
                  </a:lnTo>
                  <a:lnTo>
                    <a:pt x="10347" y="1408"/>
                  </a:lnTo>
                  <a:lnTo>
                    <a:pt x="10337" y="1415"/>
                  </a:lnTo>
                  <a:lnTo>
                    <a:pt x="10326" y="1421"/>
                  </a:lnTo>
                  <a:lnTo>
                    <a:pt x="10315" y="1428"/>
                  </a:lnTo>
                  <a:lnTo>
                    <a:pt x="10304" y="1433"/>
                  </a:lnTo>
                  <a:lnTo>
                    <a:pt x="10291" y="1437"/>
                  </a:lnTo>
                  <a:lnTo>
                    <a:pt x="10279" y="1441"/>
                  </a:lnTo>
                  <a:lnTo>
                    <a:pt x="10267" y="1444"/>
                  </a:lnTo>
                  <a:lnTo>
                    <a:pt x="10253" y="1446"/>
                  </a:lnTo>
                  <a:lnTo>
                    <a:pt x="10241" y="1447"/>
                  </a:lnTo>
                  <a:lnTo>
                    <a:pt x="10228" y="1448"/>
                  </a:lnTo>
                  <a:lnTo>
                    <a:pt x="10215" y="1447"/>
                  </a:lnTo>
                  <a:lnTo>
                    <a:pt x="10201" y="1446"/>
                  </a:lnTo>
                  <a:lnTo>
                    <a:pt x="10193" y="1443"/>
                  </a:lnTo>
                  <a:lnTo>
                    <a:pt x="10185" y="1440"/>
                  </a:lnTo>
                  <a:lnTo>
                    <a:pt x="10177" y="1435"/>
                  </a:lnTo>
                  <a:lnTo>
                    <a:pt x="10170" y="1430"/>
                  </a:lnTo>
                  <a:lnTo>
                    <a:pt x="10156" y="1417"/>
                  </a:lnTo>
                  <a:lnTo>
                    <a:pt x="10143" y="1404"/>
                  </a:lnTo>
                  <a:lnTo>
                    <a:pt x="10139" y="1392"/>
                  </a:lnTo>
                  <a:lnTo>
                    <a:pt x="10137" y="1378"/>
                  </a:lnTo>
                  <a:lnTo>
                    <a:pt x="10136" y="1365"/>
                  </a:lnTo>
                  <a:lnTo>
                    <a:pt x="10137" y="1352"/>
                  </a:lnTo>
                  <a:lnTo>
                    <a:pt x="10149" y="1339"/>
                  </a:lnTo>
                  <a:lnTo>
                    <a:pt x="10162" y="1328"/>
                  </a:lnTo>
                  <a:lnTo>
                    <a:pt x="10170" y="1323"/>
                  </a:lnTo>
                  <a:lnTo>
                    <a:pt x="10177" y="1318"/>
                  </a:lnTo>
                  <a:lnTo>
                    <a:pt x="10185" y="1314"/>
                  </a:lnTo>
                  <a:lnTo>
                    <a:pt x="10192" y="1311"/>
                  </a:lnTo>
                  <a:lnTo>
                    <a:pt x="10200" y="1308"/>
                  </a:lnTo>
                  <a:lnTo>
                    <a:pt x="10208" y="1306"/>
                  </a:lnTo>
                  <a:lnTo>
                    <a:pt x="10217" y="1305"/>
                  </a:lnTo>
                  <a:lnTo>
                    <a:pt x="10224" y="1304"/>
                  </a:lnTo>
                  <a:lnTo>
                    <a:pt x="10232" y="1304"/>
                  </a:lnTo>
                  <a:lnTo>
                    <a:pt x="10240" y="1305"/>
                  </a:lnTo>
                  <a:lnTo>
                    <a:pt x="10248" y="1307"/>
                  </a:lnTo>
                  <a:lnTo>
                    <a:pt x="10257" y="1310"/>
                  </a:lnTo>
                  <a:lnTo>
                    <a:pt x="10271" y="1315"/>
                  </a:lnTo>
                  <a:lnTo>
                    <a:pt x="10286" y="1318"/>
                  </a:lnTo>
                  <a:lnTo>
                    <a:pt x="10294" y="1319"/>
                  </a:lnTo>
                  <a:lnTo>
                    <a:pt x="10303" y="1319"/>
                  </a:lnTo>
                  <a:lnTo>
                    <a:pt x="10311" y="1318"/>
                  </a:lnTo>
                  <a:lnTo>
                    <a:pt x="10319" y="1315"/>
                  </a:lnTo>
                  <a:lnTo>
                    <a:pt x="10328" y="1305"/>
                  </a:lnTo>
                  <a:lnTo>
                    <a:pt x="10336" y="1294"/>
                  </a:lnTo>
                  <a:lnTo>
                    <a:pt x="10342" y="1282"/>
                  </a:lnTo>
                  <a:lnTo>
                    <a:pt x="10347" y="1270"/>
                  </a:lnTo>
                  <a:lnTo>
                    <a:pt x="10352" y="1258"/>
                  </a:lnTo>
                  <a:lnTo>
                    <a:pt x="10355" y="1245"/>
                  </a:lnTo>
                  <a:lnTo>
                    <a:pt x="10357" y="1231"/>
                  </a:lnTo>
                  <a:lnTo>
                    <a:pt x="10359" y="1217"/>
                  </a:lnTo>
                  <a:lnTo>
                    <a:pt x="10357" y="1207"/>
                  </a:lnTo>
                  <a:lnTo>
                    <a:pt x="10355" y="1199"/>
                  </a:lnTo>
                  <a:lnTo>
                    <a:pt x="10353" y="1189"/>
                  </a:lnTo>
                  <a:lnTo>
                    <a:pt x="10349" y="1180"/>
                  </a:lnTo>
                  <a:lnTo>
                    <a:pt x="10345" y="1171"/>
                  </a:lnTo>
                  <a:lnTo>
                    <a:pt x="10340" y="1163"/>
                  </a:lnTo>
                  <a:lnTo>
                    <a:pt x="10336" y="1155"/>
                  </a:lnTo>
                  <a:lnTo>
                    <a:pt x="10330" y="1146"/>
                  </a:lnTo>
                  <a:lnTo>
                    <a:pt x="10325" y="1138"/>
                  </a:lnTo>
                  <a:lnTo>
                    <a:pt x="10318" y="1131"/>
                  </a:lnTo>
                  <a:lnTo>
                    <a:pt x="10312" y="1124"/>
                  </a:lnTo>
                  <a:lnTo>
                    <a:pt x="10305" y="1117"/>
                  </a:lnTo>
                  <a:lnTo>
                    <a:pt x="10296" y="1111"/>
                  </a:lnTo>
                  <a:lnTo>
                    <a:pt x="10289" y="1105"/>
                  </a:lnTo>
                  <a:lnTo>
                    <a:pt x="10281" y="1099"/>
                  </a:lnTo>
                  <a:lnTo>
                    <a:pt x="10272" y="1094"/>
                  </a:lnTo>
                  <a:lnTo>
                    <a:pt x="10279" y="1060"/>
                  </a:lnTo>
                  <a:lnTo>
                    <a:pt x="10285" y="1023"/>
                  </a:lnTo>
                  <a:lnTo>
                    <a:pt x="10286" y="1004"/>
                  </a:lnTo>
                  <a:lnTo>
                    <a:pt x="10286" y="986"/>
                  </a:lnTo>
                  <a:lnTo>
                    <a:pt x="10285" y="968"/>
                  </a:lnTo>
                  <a:lnTo>
                    <a:pt x="10281" y="949"/>
                  </a:lnTo>
                  <a:lnTo>
                    <a:pt x="10275" y="933"/>
                  </a:lnTo>
                  <a:lnTo>
                    <a:pt x="10268" y="917"/>
                  </a:lnTo>
                  <a:lnTo>
                    <a:pt x="10260" y="901"/>
                  </a:lnTo>
                  <a:lnTo>
                    <a:pt x="10251" y="885"/>
                  </a:lnTo>
                  <a:lnTo>
                    <a:pt x="10243" y="870"/>
                  </a:lnTo>
                  <a:lnTo>
                    <a:pt x="10236" y="853"/>
                  </a:lnTo>
                  <a:lnTo>
                    <a:pt x="10231" y="836"/>
                  </a:lnTo>
                  <a:lnTo>
                    <a:pt x="10226" y="818"/>
                  </a:lnTo>
                  <a:lnTo>
                    <a:pt x="10238" y="805"/>
                  </a:lnTo>
                  <a:lnTo>
                    <a:pt x="10248" y="791"/>
                  </a:lnTo>
                  <a:lnTo>
                    <a:pt x="10257" y="775"/>
                  </a:lnTo>
                  <a:lnTo>
                    <a:pt x="10265" y="760"/>
                  </a:lnTo>
                  <a:lnTo>
                    <a:pt x="10270" y="744"/>
                  </a:lnTo>
                  <a:lnTo>
                    <a:pt x="10275" y="727"/>
                  </a:lnTo>
                  <a:lnTo>
                    <a:pt x="10278" y="711"/>
                  </a:lnTo>
                  <a:lnTo>
                    <a:pt x="10280" y="694"/>
                  </a:lnTo>
                  <a:lnTo>
                    <a:pt x="10280" y="676"/>
                  </a:lnTo>
                  <a:lnTo>
                    <a:pt x="10280" y="659"/>
                  </a:lnTo>
                  <a:lnTo>
                    <a:pt x="10278" y="642"/>
                  </a:lnTo>
                  <a:lnTo>
                    <a:pt x="10276" y="625"/>
                  </a:lnTo>
                  <a:lnTo>
                    <a:pt x="10273" y="608"/>
                  </a:lnTo>
                  <a:lnTo>
                    <a:pt x="10268" y="592"/>
                  </a:lnTo>
                  <a:lnTo>
                    <a:pt x="10263" y="575"/>
                  </a:lnTo>
                  <a:lnTo>
                    <a:pt x="10257" y="559"/>
                  </a:lnTo>
                  <a:lnTo>
                    <a:pt x="10259" y="549"/>
                  </a:lnTo>
                  <a:lnTo>
                    <a:pt x="10262" y="539"/>
                  </a:lnTo>
                  <a:lnTo>
                    <a:pt x="10265" y="530"/>
                  </a:lnTo>
                  <a:lnTo>
                    <a:pt x="10270" y="522"/>
                  </a:lnTo>
                  <a:lnTo>
                    <a:pt x="10280" y="506"/>
                  </a:lnTo>
                  <a:lnTo>
                    <a:pt x="10290" y="489"/>
                  </a:lnTo>
                  <a:lnTo>
                    <a:pt x="10295" y="481"/>
                  </a:lnTo>
                  <a:lnTo>
                    <a:pt x="10300" y="473"/>
                  </a:lnTo>
                  <a:lnTo>
                    <a:pt x="10305" y="465"/>
                  </a:lnTo>
                  <a:lnTo>
                    <a:pt x="10309" y="456"/>
                  </a:lnTo>
                  <a:lnTo>
                    <a:pt x="10311" y="447"/>
                  </a:lnTo>
                  <a:lnTo>
                    <a:pt x="10313" y="437"/>
                  </a:lnTo>
                  <a:lnTo>
                    <a:pt x="10314" y="428"/>
                  </a:lnTo>
                  <a:lnTo>
                    <a:pt x="10313" y="417"/>
                  </a:lnTo>
                  <a:lnTo>
                    <a:pt x="10313" y="409"/>
                  </a:lnTo>
                  <a:lnTo>
                    <a:pt x="10312" y="400"/>
                  </a:lnTo>
                  <a:lnTo>
                    <a:pt x="10310" y="392"/>
                  </a:lnTo>
                  <a:lnTo>
                    <a:pt x="10308" y="384"/>
                  </a:lnTo>
                  <a:lnTo>
                    <a:pt x="10305" y="377"/>
                  </a:lnTo>
                  <a:lnTo>
                    <a:pt x="10301" y="369"/>
                  </a:lnTo>
                  <a:lnTo>
                    <a:pt x="10297" y="363"/>
                  </a:lnTo>
                  <a:lnTo>
                    <a:pt x="10292" y="355"/>
                  </a:lnTo>
                  <a:lnTo>
                    <a:pt x="10282" y="342"/>
                  </a:lnTo>
                  <a:lnTo>
                    <a:pt x="10271" y="331"/>
                  </a:lnTo>
                  <a:lnTo>
                    <a:pt x="10260" y="320"/>
                  </a:lnTo>
                  <a:lnTo>
                    <a:pt x="10247" y="310"/>
                  </a:lnTo>
                  <a:lnTo>
                    <a:pt x="10231" y="314"/>
                  </a:lnTo>
                  <a:lnTo>
                    <a:pt x="10215" y="319"/>
                  </a:lnTo>
                  <a:lnTo>
                    <a:pt x="10198" y="323"/>
                  </a:lnTo>
                  <a:lnTo>
                    <a:pt x="10183" y="329"/>
                  </a:lnTo>
                  <a:lnTo>
                    <a:pt x="10167" y="336"/>
                  </a:lnTo>
                  <a:lnTo>
                    <a:pt x="10152" y="345"/>
                  </a:lnTo>
                  <a:lnTo>
                    <a:pt x="10138" y="355"/>
                  </a:lnTo>
                  <a:lnTo>
                    <a:pt x="10125" y="367"/>
                  </a:lnTo>
                  <a:lnTo>
                    <a:pt x="10112" y="359"/>
                  </a:lnTo>
                  <a:lnTo>
                    <a:pt x="10101" y="350"/>
                  </a:lnTo>
                  <a:lnTo>
                    <a:pt x="10091" y="340"/>
                  </a:lnTo>
                  <a:lnTo>
                    <a:pt x="10083" y="330"/>
                  </a:lnTo>
                  <a:lnTo>
                    <a:pt x="10080" y="324"/>
                  </a:lnTo>
                  <a:lnTo>
                    <a:pt x="10077" y="318"/>
                  </a:lnTo>
                  <a:lnTo>
                    <a:pt x="10074" y="311"/>
                  </a:lnTo>
                  <a:lnTo>
                    <a:pt x="10071" y="305"/>
                  </a:lnTo>
                  <a:lnTo>
                    <a:pt x="10070" y="298"/>
                  </a:lnTo>
                  <a:lnTo>
                    <a:pt x="10069" y="292"/>
                  </a:lnTo>
                  <a:lnTo>
                    <a:pt x="10068" y="285"/>
                  </a:lnTo>
                  <a:lnTo>
                    <a:pt x="10069" y="278"/>
                  </a:lnTo>
                  <a:lnTo>
                    <a:pt x="10071" y="269"/>
                  </a:lnTo>
                  <a:lnTo>
                    <a:pt x="10076" y="259"/>
                  </a:lnTo>
                  <a:lnTo>
                    <a:pt x="10080" y="250"/>
                  </a:lnTo>
                  <a:lnTo>
                    <a:pt x="10086" y="242"/>
                  </a:lnTo>
                  <a:lnTo>
                    <a:pt x="10092" y="234"/>
                  </a:lnTo>
                  <a:lnTo>
                    <a:pt x="10100" y="228"/>
                  </a:lnTo>
                  <a:lnTo>
                    <a:pt x="10108" y="223"/>
                  </a:lnTo>
                  <a:lnTo>
                    <a:pt x="10118" y="219"/>
                  </a:lnTo>
                  <a:lnTo>
                    <a:pt x="10132" y="216"/>
                  </a:lnTo>
                  <a:lnTo>
                    <a:pt x="10145" y="214"/>
                  </a:lnTo>
                  <a:lnTo>
                    <a:pt x="10158" y="212"/>
                  </a:lnTo>
                  <a:lnTo>
                    <a:pt x="10172" y="212"/>
                  </a:lnTo>
                  <a:lnTo>
                    <a:pt x="10185" y="213"/>
                  </a:lnTo>
                  <a:lnTo>
                    <a:pt x="10197" y="215"/>
                  </a:lnTo>
                  <a:lnTo>
                    <a:pt x="10211" y="217"/>
                  </a:lnTo>
                  <a:lnTo>
                    <a:pt x="10223" y="220"/>
                  </a:lnTo>
                  <a:lnTo>
                    <a:pt x="10235" y="226"/>
                  </a:lnTo>
                  <a:lnTo>
                    <a:pt x="10247" y="231"/>
                  </a:lnTo>
                  <a:lnTo>
                    <a:pt x="10259" y="237"/>
                  </a:lnTo>
                  <a:lnTo>
                    <a:pt x="10270" y="243"/>
                  </a:lnTo>
                  <a:lnTo>
                    <a:pt x="10281" y="251"/>
                  </a:lnTo>
                  <a:lnTo>
                    <a:pt x="10290" y="259"/>
                  </a:lnTo>
                  <a:lnTo>
                    <a:pt x="10300" y="269"/>
                  </a:lnTo>
                  <a:lnTo>
                    <a:pt x="10310" y="279"/>
                  </a:lnTo>
                  <a:lnTo>
                    <a:pt x="10316" y="289"/>
                  </a:lnTo>
                  <a:lnTo>
                    <a:pt x="10323" y="300"/>
                  </a:lnTo>
                  <a:lnTo>
                    <a:pt x="10328" y="311"/>
                  </a:lnTo>
                  <a:lnTo>
                    <a:pt x="10333" y="324"/>
                  </a:lnTo>
                  <a:lnTo>
                    <a:pt x="10343" y="347"/>
                  </a:lnTo>
                  <a:lnTo>
                    <a:pt x="10354" y="371"/>
                  </a:lnTo>
                  <a:lnTo>
                    <a:pt x="10360" y="382"/>
                  </a:lnTo>
                  <a:lnTo>
                    <a:pt x="10366" y="393"/>
                  </a:lnTo>
                  <a:lnTo>
                    <a:pt x="10373" y="403"/>
                  </a:lnTo>
                  <a:lnTo>
                    <a:pt x="10381" y="414"/>
                  </a:lnTo>
                  <a:lnTo>
                    <a:pt x="10390" y="423"/>
                  </a:lnTo>
                  <a:lnTo>
                    <a:pt x="10401" y="432"/>
                  </a:lnTo>
                  <a:lnTo>
                    <a:pt x="10413" y="439"/>
                  </a:lnTo>
                  <a:lnTo>
                    <a:pt x="10426" y="446"/>
                  </a:lnTo>
                  <a:lnTo>
                    <a:pt x="10432" y="459"/>
                  </a:lnTo>
                  <a:lnTo>
                    <a:pt x="10420" y="496"/>
                  </a:lnTo>
                  <a:lnTo>
                    <a:pt x="10409" y="536"/>
                  </a:lnTo>
                  <a:lnTo>
                    <a:pt x="10405" y="557"/>
                  </a:lnTo>
                  <a:lnTo>
                    <a:pt x="10401" y="578"/>
                  </a:lnTo>
                  <a:lnTo>
                    <a:pt x="10397" y="600"/>
                  </a:lnTo>
                  <a:lnTo>
                    <a:pt x="10395" y="620"/>
                  </a:lnTo>
                  <a:lnTo>
                    <a:pt x="10395" y="641"/>
                  </a:lnTo>
                  <a:lnTo>
                    <a:pt x="10396" y="661"/>
                  </a:lnTo>
                  <a:lnTo>
                    <a:pt x="10397" y="671"/>
                  </a:lnTo>
                  <a:lnTo>
                    <a:pt x="10399" y="681"/>
                  </a:lnTo>
                  <a:lnTo>
                    <a:pt x="10401" y="692"/>
                  </a:lnTo>
                  <a:lnTo>
                    <a:pt x="10404" y="701"/>
                  </a:lnTo>
                  <a:lnTo>
                    <a:pt x="10407" y="710"/>
                  </a:lnTo>
                  <a:lnTo>
                    <a:pt x="10411" y="719"/>
                  </a:lnTo>
                  <a:lnTo>
                    <a:pt x="10415" y="728"/>
                  </a:lnTo>
                  <a:lnTo>
                    <a:pt x="10420" y="737"/>
                  </a:lnTo>
                  <a:lnTo>
                    <a:pt x="10426" y="746"/>
                  </a:lnTo>
                  <a:lnTo>
                    <a:pt x="10432" y="754"/>
                  </a:lnTo>
                  <a:lnTo>
                    <a:pt x="10439" y="761"/>
                  </a:lnTo>
                  <a:lnTo>
                    <a:pt x="10448" y="769"/>
                  </a:lnTo>
                  <a:lnTo>
                    <a:pt x="10450" y="775"/>
                  </a:lnTo>
                  <a:lnTo>
                    <a:pt x="10451" y="782"/>
                  </a:lnTo>
                  <a:lnTo>
                    <a:pt x="10451" y="787"/>
                  </a:lnTo>
                  <a:lnTo>
                    <a:pt x="10450" y="792"/>
                  </a:lnTo>
                  <a:lnTo>
                    <a:pt x="10447" y="802"/>
                  </a:lnTo>
                  <a:lnTo>
                    <a:pt x="10442" y="812"/>
                  </a:lnTo>
                  <a:lnTo>
                    <a:pt x="10436" y="821"/>
                  </a:lnTo>
                  <a:lnTo>
                    <a:pt x="10431" y="832"/>
                  </a:lnTo>
                  <a:lnTo>
                    <a:pt x="10429" y="837"/>
                  </a:lnTo>
                  <a:lnTo>
                    <a:pt x="10427" y="842"/>
                  </a:lnTo>
                  <a:lnTo>
                    <a:pt x="10426" y="847"/>
                  </a:lnTo>
                  <a:lnTo>
                    <a:pt x="10426" y="852"/>
                  </a:lnTo>
                  <a:lnTo>
                    <a:pt x="10422" y="868"/>
                  </a:lnTo>
                  <a:lnTo>
                    <a:pt x="10419" y="884"/>
                  </a:lnTo>
                  <a:lnTo>
                    <a:pt x="10416" y="899"/>
                  </a:lnTo>
                  <a:lnTo>
                    <a:pt x="10414" y="914"/>
                  </a:lnTo>
                  <a:lnTo>
                    <a:pt x="10414" y="930"/>
                  </a:lnTo>
                  <a:lnTo>
                    <a:pt x="10414" y="945"/>
                  </a:lnTo>
                  <a:lnTo>
                    <a:pt x="10415" y="960"/>
                  </a:lnTo>
                  <a:lnTo>
                    <a:pt x="10417" y="975"/>
                  </a:lnTo>
                  <a:lnTo>
                    <a:pt x="10419" y="989"/>
                  </a:lnTo>
                  <a:lnTo>
                    <a:pt x="10423" y="1003"/>
                  </a:lnTo>
                  <a:lnTo>
                    <a:pt x="10428" y="1018"/>
                  </a:lnTo>
                  <a:lnTo>
                    <a:pt x="10434" y="1032"/>
                  </a:lnTo>
                  <a:lnTo>
                    <a:pt x="10442" y="1045"/>
                  </a:lnTo>
                  <a:lnTo>
                    <a:pt x="10450" y="1058"/>
                  </a:lnTo>
                  <a:lnTo>
                    <a:pt x="10459" y="1071"/>
                  </a:lnTo>
                  <a:lnTo>
                    <a:pt x="10469" y="1083"/>
                  </a:lnTo>
                  <a:lnTo>
                    <a:pt x="10471" y="1089"/>
                  </a:lnTo>
                  <a:lnTo>
                    <a:pt x="10473" y="1095"/>
                  </a:lnTo>
                  <a:lnTo>
                    <a:pt x="10473" y="1102"/>
                  </a:lnTo>
                  <a:lnTo>
                    <a:pt x="10473" y="1108"/>
                  </a:lnTo>
                  <a:lnTo>
                    <a:pt x="10470" y="1119"/>
                  </a:lnTo>
                  <a:lnTo>
                    <a:pt x="10465" y="1130"/>
                  </a:lnTo>
                  <a:lnTo>
                    <a:pt x="10459" y="1142"/>
                  </a:lnTo>
                  <a:lnTo>
                    <a:pt x="10453" y="1154"/>
                  </a:lnTo>
                  <a:lnTo>
                    <a:pt x="10448" y="1166"/>
                  </a:lnTo>
                  <a:lnTo>
                    <a:pt x="10445" y="1178"/>
                  </a:lnTo>
                  <a:lnTo>
                    <a:pt x="10441" y="1208"/>
                  </a:lnTo>
                  <a:lnTo>
                    <a:pt x="10436" y="1238"/>
                  </a:lnTo>
                  <a:lnTo>
                    <a:pt x="10433" y="1254"/>
                  </a:lnTo>
                  <a:lnTo>
                    <a:pt x="10431" y="1269"/>
                  </a:lnTo>
                  <a:lnTo>
                    <a:pt x="10427" y="1284"/>
                  </a:lnTo>
                  <a:lnTo>
                    <a:pt x="10423" y="1299"/>
                  </a:lnTo>
                  <a:close/>
                  <a:moveTo>
                    <a:pt x="10152" y="699"/>
                  </a:moveTo>
                  <a:lnTo>
                    <a:pt x="10139" y="719"/>
                  </a:lnTo>
                  <a:lnTo>
                    <a:pt x="10124" y="739"/>
                  </a:lnTo>
                  <a:lnTo>
                    <a:pt x="10120" y="743"/>
                  </a:lnTo>
                  <a:lnTo>
                    <a:pt x="10114" y="747"/>
                  </a:lnTo>
                  <a:lnTo>
                    <a:pt x="10109" y="750"/>
                  </a:lnTo>
                  <a:lnTo>
                    <a:pt x="10104" y="752"/>
                  </a:lnTo>
                  <a:lnTo>
                    <a:pt x="10098" y="754"/>
                  </a:lnTo>
                  <a:lnTo>
                    <a:pt x="10092" y="755"/>
                  </a:lnTo>
                  <a:lnTo>
                    <a:pt x="10086" y="756"/>
                  </a:lnTo>
                  <a:lnTo>
                    <a:pt x="10079" y="755"/>
                  </a:lnTo>
                  <a:lnTo>
                    <a:pt x="10071" y="756"/>
                  </a:lnTo>
                  <a:lnTo>
                    <a:pt x="10065" y="757"/>
                  </a:lnTo>
                  <a:lnTo>
                    <a:pt x="10059" y="757"/>
                  </a:lnTo>
                  <a:lnTo>
                    <a:pt x="10053" y="756"/>
                  </a:lnTo>
                  <a:lnTo>
                    <a:pt x="10047" y="755"/>
                  </a:lnTo>
                  <a:lnTo>
                    <a:pt x="10042" y="753"/>
                  </a:lnTo>
                  <a:lnTo>
                    <a:pt x="10037" y="750"/>
                  </a:lnTo>
                  <a:lnTo>
                    <a:pt x="10032" y="748"/>
                  </a:lnTo>
                  <a:lnTo>
                    <a:pt x="10022" y="741"/>
                  </a:lnTo>
                  <a:lnTo>
                    <a:pt x="10013" y="733"/>
                  </a:lnTo>
                  <a:lnTo>
                    <a:pt x="10004" y="724"/>
                  </a:lnTo>
                  <a:lnTo>
                    <a:pt x="9996" y="716"/>
                  </a:lnTo>
                  <a:lnTo>
                    <a:pt x="9987" y="708"/>
                  </a:lnTo>
                  <a:lnTo>
                    <a:pt x="9978" y="700"/>
                  </a:lnTo>
                  <a:lnTo>
                    <a:pt x="9969" y="695"/>
                  </a:lnTo>
                  <a:lnTo>
                    <a:pt x="9960" y="691"/>
                  </a:lnTo>
                  <a:lnTo>
                    <a:pt x="9955" y="689"/>
                  </a:lnTo>
                  <a:lnTo>
                    <a:pt x="9950" y="689"/>
                  </a:lnTo>
                  <a:lnTo>
                    <a:pt x="9945" y="689"/>
                  </a:lnTo>
                  <a:lnTo>
                    <a:pt x="9940" y="690"/>
                  </a:lnTo>
                  <a:lnTo>
                    <a:pt x="9933" y="691"/>
                  </a:lnTo>
                  <a:lnTo>
                    <a:pt x="9928" y="694"/>
                  </a:lnTo>
                  <a:lnTo>
                    <a:pt x="9922" y="697"/>
                  </a:lnTo>
                  <a:lnTo>
                    <a:pt x="9915" y="702"/>
                  </a:lnTo>
                  <a:lnTo>
                    <a:pt x="9910" y="708"/>
                  </a:lnTo>
                  <a:lnTo>
                    <a:pt x="9907" y="715"/>
                  </a:lnTo>
                  <a:lnTo>
                    <a:pt x="9905" y="723"/>
                  </a:lnTo>
                  <a:lnTo>
                    <a:pt x="9904" y="732"/>
                  </a:lnTo>
                  <a:lnTo>
                    <a:pt x="9904" y="749"/>
                  </a:lnTo>
                  <a:lnTo>
                    <a:pt x="9906" y="766"/>
                  </a:lnTo>
                  <a:lnTo>
                    <a:pt x="9907" y="775"/>
                  </a:lnTo>
                  <a:lnTo>
                    <a:pt x="9909" y="784"/>
                  </a:lnTo>
                  <a:lnTo>
                    <a:pt x="9913" y="791"/>
                  </a:lnTo>
                  <a:lnTo>
                    <a:pt x="9918" y="797"/>
                  </a:lnTo>
                  <a:lnTo>
                    <a:pt x="9929" y="807"/>
                  </a:lnTo>
                  <a:lnTo>
                    <a:pt x="9943" y="816"/>
                  </a:lnTo>
                  <a:lnTo>
                    <a:pt x="9950" y="821"/>
                  </a:lnTo>
                  <a:lnTo>
                    <a:pt x="9956" y="826"/>
                  </a:lnTo>
                  <a:lnTo>
                    <a:pt x="9961" y="831"/>
                  </a:lnTo>
                  <a:lnTo>
                    <a:pt x="9966" y="837"/>
                  </a:lnTo>
                  <a:lnTo>
                    <a:pt x="9969" y="843"/>
                  </a:lnTo>
                  <a:lnTo>
                    <a:pt x="9971" y="850"/>
                  </a:lnTo>
                  <a:lnTo>
                    <a:pt x="9972" y="858"/>
                  </a:lnTo>
                  <a:lnTo>
                    <a:pt x="9970" y="867"/>
                  </a:lnTo>
                  <a:lnTo>
                    <a:pt x="9959" y="873"/>
                  </a:lnTo>
                  <a:lnTo>
                    <a:pt x="9948" y="880"/>
                  </a:lnTo>
                  <a:lnTo>
                    <a:pt x="9937" y="887"/>
                  </a:lnTo>
                  <a:lnTo>
                    <a:pt x="9925" y="896"/>
                  </a:lnTo>
                  <a:lnTo>
                    <a:pt x="9916" y="906"/>
                  </a:lnTo>
                  <a:lnTo>
                    <a:pt x="9908" y="917"/>
                  </a:lnTo>
                  <a:lnTo>
                    <a:pt x="9902" y="928"/>
                  </a:lnTo>
                  <a:lnTo>
                    <a:pt x="9897" y="939"/>
                  </a:lnTo>
                  <a:lnTo>
                    <a:pt x="9895" y="946"/>
                  </a:lnTo>
                  <a:lnTo>
                    <a:pt x="9894" y="952"/>
                  </a:lnTo>
                  <a:lnTo>
                    <a:pt x="9893" y="959"/>
                  </a:lnTo>
                  <a:lnTo>
                    <a:pt x="9893" y="966"/>
                  </a:lnTo>
                  <a:lnTo>
                    <a:pt x="9894" y="978"/>
                  </a:lnTo>
                  <a:lnTo>
                    <a:pt x="9897" y="990"/>
                  </a:lnTo>
                  <a:lnTo>
                    <a:pt x="9901" y="1001"/>
                  </a:lnTo>
                  <a:lnTo>
                    <a:pt x="9907" y="1013"/>
                  </a:lnTo>
                  <a:lnTo>
                    <a:pt x="9914" y="1024"/>
                  </a:lnTo>
                  <a:lnTo>
                    <a:pt x="9921" y="1034"/>
                  </a:lnTo>
                  <a:lnTo>
                    <a:pt x="9930" y="1038"/>
                  </a:lnTo>
                  <a:lnTo>
                    <a:pt x="9941" y="1043"/>
                  </a:lnTo>
                  <a:lnTo>
                    <a:pt x="9946" y="1045"/>
                  </a:lnTo>
                  <a:lnTo>
                    <a:pt x="9951" y="1045"/>
                  </a:lnTo>
                  <a:lnTo>
                    <a:pt x="9956" y="1045"/>
                  </a:lnTo>
                  <a:lnTo>
                    <a:pt x="9961" y="1042"/>
                  </a:lnTo>
                  <a:lnTo>
                    <a:pt x="9968" y="1037"/>
                  </a:lnTo>
                  <a:lnTo>
                    <a:pt x="9974" y="1031"/>
                  </a:lnTo>
                  <a:lnTo>
                    <a:pt x="9979" y="1024"/>
                  </a:lnTo>
                  <a:lnTo>
                    <a:pt x="9984" y="1016"/>
                  </a:lnTo>
                  <a:lnTo>
                    <a:pt x="9992" y="1000"/>
                  </a:lnTo>
                  <a:lnTo>
                    <a:pt x="9999" y="985"/>
                  </a:lnTo>
                  <a:lnTo>
                    <a:pt x="10003" y="977"/>
                  </a:lnTo>
                  <a:lnTo>
                    <a:pt x="10007" y="971"/>
                  </a:lnTo>
                  <a:lnTo>
                    <a:pt x="10012" y="965"/>
                  </a:lnTo>
                  <a:lnTo>
                    <a:pt x="10017" y="958"/>
                  </a:lnTo>
                  <a:lnTo>
                    <a:pt x="10024" y="954"/>
                  </a:lnTo>
                  <a:lnTo>
                    <a:pt x="10032" y="951"/>
                  </a:lnTo>
                  <a:lnTo>
                    <a:pt x="10041" y="949"/>
                  </a:lnTo>
                  <a:lnTo>
                    <a:pt x="10051" y="949"/>
                  </a:lnTo>
                  <a:lnTo>
                    <a:pt x="10058" y="948"/>
                  </a:lnTo>
                  <a:lnTo>
                    <a:pt x="10065" y="948"/>
                  </a:lnTo>
                  <a:lnTo>
                    <a:pt x="10071" y="949"/>
                  </a:lnTo>
                  <a:lnTo>
                    <a:pt x="10078" y="950"/>
                  </a:lnTo>
                  <a:lnTo>
                    <a:pt x="10084" y="952"/>
                  </a:lnTo>
                  <a:lnTo>
                    <a:pt x="10090" y="955"/>
                  </a:lnTo>
                  <a:lnTo>
                    <a:pt x="10095" y="958"/>
                  </a:lnTo>
                  <a:lnTo>
                    <a:pt x="10100" y="963"/>
                  </a:lnTo>
                  <a:lnTo>
                    <a:pt x="10110" y="971"/>
                  </a:lnTo>
                  <a:lnTo>
                    <a:pt x="10118" y="980"/>
                  </a:lnTo>
                  <a:lnTo>
                    <a:pt x="10127" y="990"/>
                  </a:lnTo>
                  <a:lnTo>
                    <a:pt x="10134" y="1000"/>
                  </a:lnTo>
                  <a:lnTo>
                    <a:pt x="10139" y="1010"/>
                  </a:lnTo>
                  <a:lnTo>
                    <a:pt x="10142" y="1020"/>
                  </a:lnTo>
                  <a:lnTo>
                    <a:pt x="10145" y="1029"/>
                  </a:lnTo>
                  <a:lnTo>
                    <a:pt x="10146" y="1038"/>
                  </a:lnTo>
                  <a:lnTo>
                    <a:pt x="10146" y="1048"/>
                  </a:lnTo>
                  <a:lnTo>
                    <a:pt x="10145" y="1058"/>
                  </a:lnTo>
                  <a:lnTo>
                    <a:pt x="10143" y="1068"/>
                  </a:lnTo>
                  <a:lnTo>
                    <a:pt x="10141" y="1077"/>
                  </a:lnTo>
                  <a:lnTo>
                    <a:pt x="10135" y="1096"/>
                  </a:lnTo>
                  <a:lnTo>
                    <a:pt x="10127" y="1116"/>
                  </a:lnTo>
                  <a:lnTo>
                    <a:pt x="10117" y="1134"/>
                  </a:lnTo>
                  <a:lnTo>
                    <a:pt x="10109" y="1152"/>
                  </a:lnTo>
                  <a:lnTo>
                    <a:pt x="10083" y="1178"/>
                  </a:lnTo>
                  <a:lnTo>
                    <a:pt x="10056" y="1206"/>
                  </a:lnTo>
                  <a:lnTo>
                    <a:pt x="10044" y="1220"/>
                  </a:lnTo>
                  <a:lnTo>
                    <a:pt x="10032" y="1235"/>
                  </a:lnTo>
                  <a:lnTo>
                    <a:pt x="10020" y="1251"/>
                  </a:lnTo>
                  <a:lnTo>
                    <a:pt x="10009" y="1266"/>
                  </a:lnTo>
                  <a:lnTo>
                    <a:pt x="9999" y="1281"/>
                  </a:lnTo>
                  <a:lnTo>
                    <a:pt x="9990" y="1298"/>
                  </a:lnTo>
                  <a:lnTo>
                    <a:pt x="9982" y="1315"/>
                  </a:lnTo>
                  <a:lnTo>
                    <a:pt x="9974" y="1331"/>
                  </a:lnTo>
                  <a:lnTo>
                    <a:pt x="9968" y="1349"/>
                  </a:lnTo>
                  <a:lnTo>
                    <a:pt x="9964" y="1366"/>
                  </a:lnTo>
                  <a:lnTo>
                    <a:pt x="9960" y="1385"/>
                  </a:lnTo>
                  <a:lnTo>
                    <a:pt x="9958" y="1403"/>
                  </a:lnTo>
                  <a:lnTo>
                    <a:pt x="9961" y="1437"/>
                  </a:lnTo>
                  <a:lnTo>
                    <a:pt x="9963" y="1474"/>
                  </a:lnTo>
                  <a:lnTo>
                    <a:pt x="9964" y="1492"/>
                  </a:lnTo>
                  <a:lnTo>
                    <a:pt x="9967" y="1510"/>
                  </a:lnTo>
                  <a:lnTo>
                    <a:pt x="9969" y="1519"/>
                  </a:lnTo>
                  <a:lnTo>
                    <a:pt x="9971" y="1528"/>
                  </a:lnTo>
                  <a:lnTo>
                    <a:pt x="9973" y="1536"/>
                  </a:lnTo>
                  <a:lnTo>
                    <a:pt x="9976" y="1544"/>
                  </a:lnTo>
                  <a:lnTo>
                    <a:pt x="9970" y="1554"/>
                  </a:lnTo>
                  <a:lnTo>
                    <a:pt x="9963" y="1561"/>
                  </a:lnTo>
                  <a:lnTo>
                    <a:pt x="9955" y="1568"/>
                  </a:lnTo>
                  <a:lnTo>
                    <a:pt x="9947" y="1572"/>
                  </a:lnTo>
                  <a:lnTo>
                    <a:pt x="9939" y="1575"/>
                  </a:lnTo>
                  <a:lnTo>
                    <a:pt x="9930" y="1576"/>
                  </a:lnTo>
                  <a:lnTo>
                    <a:pt x="9921" y="1577"/>
                  </a:lnTo>
                  <a:lnTo>
                    <a:pt x="9911" y="1576"/>
                  </a:lnTo>
                  <a:lnTo>
                    <a:pt x="9892" y="1574"/>
                  </a:lnTo>
                  <a:lnTo>
                    <a:pt x="9872" y="1572"/>
                  </a:lnTo>
                  <a:lnTo>
                    <a:pt x="9862" y="1571"/>
                  </a:lnTo>
                  <a:lnTo>
                    <a:pt x="9852" y="1571"/>
                  </a:lnTo>
                  <a:lnTo>
                    <a:pt x="9842" y="1572"/>
                  </a:lnTo>
                  <a:lnTo>
                    <a:pt x="9832" y="1574"/>
                  </a:lnTo>
                  <a:lnTo>
                    <a:pt x="9682" y="1575"/>
                  </a:lnTo>
                  <a:lnTo>
                    <a:pt x="9433" y="1577"/>
                  </a:lnTo>
                  <a:lnTo>
                    <a:pt x="9098" y="1579"/>
                  </a:lnTo>
                  <a:lnTo>
                    <a:pt x="8693" y="1580"/>
                  </a:lnTo>
                  <a:lnTo>
                    <a:pt x="8231" y="1581"/>
                  </a:lnTo>
                  <a:lnTo>
                    <a:pt x="7727" y="1583"/>
                  </a:lnTo>
                  <a:lnTo>
                    <a:pt x="7195" y="1584"/>
                  </a:lnTo>
                  <a:lnTo>
                    <a:pt x="6648" y="1585"/>
                  </a:lnTo>
                  <a:lnTo>
                    <a:pt x="6101" y="1587"/>
                  </a:lnTo>
                  <a:lnTo>
                    <a:pt x="5568" y="1588"/>
                  </a:lnTo>
                  <a:lnTo>
                    <a:pt x="5064" y="1589"/>
                  </a:lnTo>
                  <a:lnTo>
                    <a:pt x="4602" y="1590"/>
                  </a:lnTo>
                  <a:lnTo>
                    <a:pt x="4198" y="1591"/>
                  </a:lnTo>
                  <a:lnTo>
                    <a:pt x="3864" y="1592"/>
                  </a:lnTo>
                  <a:lnTo>
                    <a:pt x="3615" y="1593"/>
                  </a:lnTo>
                  <a:lnTo>
                    <a:pt x="3466" y="1595"/>
                  </a:lnTo>
                  <a:lnTo>
                    <a:pt x="3433" y="1595"/>
                  </a:lnTo>
                  <a:lnTo>
                    <a:pt x="3400" y="1597"/>
                  </a:lnTo>
                  <a:lnTo>
                    <a:pt x="3368" y="1598"/>
                  </a:lnTo>
                  <a:lnTo>
                    <a:pt x="3334" y="1600"/>
                  </a:lnTo>
                  <a:lnTo>
                    <a:pt x="3300" y="1601"/>
                  </a:lnTo>
                  <a:lnTo>
                    <a:pt x="3266" y="1602"/>
                  </a:lnTo>
                  <a:lnTo>
                    <a:pt x="3233" y="1602"/>
                  </a:lnTo>
                  <a:lnTo>
                    <a:pt x="3198" y="1601"/>
                  </a:lnTo>
                  <a:lnTo>
                    <a:pt x="3081" y="1601"/>
                  </a:lnTo>
                  <a:lnTo>
                    <a:pt x="2966" y="1602"/>
                  </a:lnTo>
                  <a:lnTo>
                    <a:pt x="2849" y="1603"/>
                  </a:lnTo>
                  <a:lnTo>
                    <a:pt x="2732" y="1605"/>
                  </a:lnTo>
                  <a:lnTo>
                    <a:pt x="2615" y="1606"/>
                  </a:lnTo>
                  <a:lnTo>
                    <a:pt x="2499" y="1607"/>
                  </a:lnTo>
                  <a:lnTo>
                    <a:pt x="2381" y="1609"/>
                  </a:lnTo>
                  <a:lnTo>
                    <a:pt x="2264" y="1610"/>
                  </a:lnTo>
                  <a:lnTo>
                    <a:pt x="2147" y="1613"/>
                  </a:lnTo>
                  <a:lnTo>
                    <a:pt x="2029" y="1614"/>
                  </a:lnTo>
                  <a:lnTo>
                    <a:pt x="1912" y="1616"/>
                  </a:lnTo>
                  <a:lnTo>
                    <a:pt x="1794" y="1617"/>
                  </a:lnTo>
                  <a:lnTo>
                    <a:pt x="1677" y="1619"/>
                  </a:lnTo>
                  <a:lnTo>
                    <a:pt x="1559" y="1620"/>
                  </a:lnTo>
                  <a:lnTo>
                    <a:pt x="1441" y="1622"/>
                  </a:lnTo>
                  <a:lnTo>
                    <a:pt x="1323" y="1623"/>
                  </a:lnTo>
                  <a:lnTo>
                    <a:pt x="1296" y="1624"/>
                  </a:lnTo>
                  <a:lnTo>
                    <a:pt x="1269" y="1625"/>
                  </a:lnTo>
                  <a:lnTo>
                    <a:pt x="1240" y="1625"/>
                  </a:lnTo>
                  <a:lnTo>
                    <a:pt x="1213" y="1625"/>
                  </a:lnTo>
                  <a:lnTo>
                    <a:pt x="1184" y="1625"/>
                  </a:lnTo>
                  <a:lnTo>
                    <a:pt x="1156" y="1626"/>
                  </a:lnTo>
                  <a:lnTo>
                    <a:pt x="1129" y="1627"/>
                  </a:lnTo>
                  <a:lnTo>
                    <a:pt x="1101" y="1629"/>
                  </a:lnTo>
                  <a:lnTo>
                    <a:pt x="1097" y="1623"/>
                  </a:lnTo>
                  <a:lnTo>
                    <a:pt x="1093" y="1618"/>
                  </a:lnTo>
                  <a:lnTo>
                    <a:pt x="1090" y="1612"/>
                  </a:lnTo>
                  <a:lnTo>
                    <a:pt x="1088" y="1606"/>
                  </a:lnTo>
                  <a:lnTo>
                    <a:pt x="1084" y="1594"/>
                  </a:lnTo>
                  <a:lnTo>
                    <a:pt x="1083" y="1582"/>
                  </a:lnTo>
                  <a:lnTo>
                    <a:pt x="1083" y="1569"/>
                  </a:lnTo>
                  <a:lnTo>
                    <a:pt x="1084" y="1555"/>
                  </a:lnTo>
                  <a:lnTo>
                    <a:pt x="1086" y="1542"/>
                  </a:lnTo>
                  <a:lnTo>
                    <a:pt x="1089" y="1529"/>
                  </a:lnTo>
                  <a:lnTo>
                    <a:pt x="1094" y="1500"/>
                  </a:lnTo>
                  <a:lnTo>
                    <a:pt x="1098" y="1473"/>
                  </a:lnTo>
                  <a:lnTo>
                    <a:pt x="1098" y="1458"/>
                  </a:lnTo>
                  <a:lnTo>
                    <a:pt x="1097" y="1444"/>
                  </a:lnTo>
                  <a:lnTo>
                    <a:pt x="1096" y="1438"/>
                  </a:lnTo>
                  <a:lnTo>
                    <a:pt x="1094" y="1431"/>
                  </a:lnTo>
                  <a:lnTo>
                    <a:pt x="1092" y="1423"/>
                  </a:lnTo>
                  <a:lnTo>
                    <a:pt x="1089" y="1416"/>
                  </a:lnTo>
                  <a:lnTo>
                    <a:pt x="1086" y="1402"/>
                  </a:lnTo>
                  <a:lnTo>
                    <a:pt x="1081" y="1388"/>
                  </a:lnTo>
                  <a:lnTo>
                    <a:pt x="1076" y="1374"/>
                  </a:lnTo>
                  <a:lnTo>
                    <a:pt x="1069" y="1361"/>
                  </a:lnTo>
                  <a:lnTo>
                    <a:pt x="1060" y="1349"/>
                  </a:lnTo>
                  <a:lnTo>
                    <a:pt x="1052" y="1338"/>
                  </a:lnTo>
                  <a:lnTo>
                    <a:pt x="1043" y="1326"/>
                  </a:lnTo>
                  <a:lnTo>
                    <a:pt x="1033" y="1315"/>
                  </a:lnTo>
                  <a:lnTo>
                    <a:pt x="1012" y="1295"/>
                  </a:lnTo>
                  <a:lnTo>
                    <a:pt x="990" y="1275"/>
                  </a:lnTo>
                  <a:lnTo>
                    <a:pt x="967" y="1257"/>
                  </a:lnTo>
                  <a:lnTo>
                    <a:pt x="945" y="1239"/>
                  </a:lnTo>
                  <a:lnTo>
                    <a:pt x="936" y="1215"/>
                  </a:lnTo>
                  <a:lnTo>
                    <a:pt x="928" y="1190"/>
                  </a:lnTo>
                  <a:lnTo>
                    <a:pt x="924" y="1177"/>
                  </a:lnTo>
                  <a:lnTo>
                    <a:pt x="922" y="1165"/>
                  </a:lnTo>
                  <a:lnTo>
                    <a:pt x="920" y="1153"/>
                  </a:lnTo>
                  <a:lnTo>
                    <a:pt x="919" y="1139"/>
                  </a:lnTo>
                  <a:lnTo>
                    <a:pt x="919" y="1127"/>
                  </a:lnTo>
                  <a:lnTo>
                    <a:pt x="920" y="1115"/>
                  </a:lnTo>
                  <a:lnTo>
                    <a:pt x="922" y="1103"/>
                  </a:lnTo>
                  <a:lnTo>
                    <a:pt x="925" y="1090"/>
                  </a:lnTo>
                  <a:lnTo>
                    <a:pt x="931" y="1079"/>
                  </a:lnTo>
                  <a:lnTo>
                    <a:pt x="937" y="1068"/>
                  </a:lnTo>
                  <a:lnTo>
                    <a:pt x="945" y="1057"/>
                  </a:lnTo>
                  <a:lnTo>
                    <a:pt x="954" y="1045"/>
                  </a:lnTo>
                  <a:lnTo>
                    <a:pt x="958" y="1040"/>
                  </a:lnTo>
                  <a:lnTo>
                    <a:pt x="962" y="1036"/>
                  </a:lnTo>
                  <a:lnTo>
                    <a:pt x="967" y="1033"/>
                  </a:lnTo>
                  <a:lnTo>
                    <a:pt x="972" y="1030"/>
                  </a:lnTo>
                  <a:lnTo>
                    <a:pt x="983" y="1027"/>
                  </a:lnTo>
                  <a:lnTo>
                    <a:pt x="993" y="1026"/>
                  </a:lnTo>
                  <a:lnTo>
                    <a:pt x="1003" y="1026"/>
                  </a:lnTo>
                  <a:lnTo>
                    <a:pt x="1014" y="1025"/>
                  </a:lnTo>
                  <a:lnTo>
                    <a:pt x="1025" y="1024"/>
                  </a:lnTo>
                  <a:lnTo>
                    <a:pt x="1034" y="1020"/>
                  </a:lnTo>
                  <a:lnTo>
                    <a:pt x="1041" y="1022"/>
                  </a:lnTo>
                  <a:lnTo>
                    <a:pt x="1047" y="1024"/>
                  </a:lnTo>
                  <a:lnTo>
                    <a:pt x="1052" y="1027"/>
                  </a:lnTo>
                  <a:lnTo>
                    <a:pt x="1057" y="1031"/>
                  </a:lnTo>
                  <a:lnTo>
                    <a:pt x="1061" y="1036"/>
                  </a:lnTo>
                  <a:lnTo>
                    <a:pt x="1065" y="1041"/>
                  </a:lnTo>
                  <a:lnTo>
                    <a:pt x="1069" y="1047"/>
                  </a:lnTo>
                  <a:lnTo>
                    <a:pt x="1071" y="1053"/>
                  </a:lnTo>
                  <a:lnTo>
                    <a:pt x="1072" y="1073"/>
                  </a:lnTo>
                  <a:lnTo>
                    <a:pt x="1072" y="1091"/>
                  </a:lnTo>
                  <a:lnTo>
                    <a:pt x="1072" y="1102"/>
                  </a:lnTo>
                  <a:lnTo>
                    <a:pt x="1074" y="1110"/>
                  </a:lnTo>
                  <a:lnTo>
                    <a:pt x="1076" y="1115"/>
                  </a:lnTo>
                  <a:lnTo>
                    <a:pt x="1078" y="1119"/>
                  </a:lnTo>
                  <a:lnTo>
                    <a:pt x="1080" y="1123"/>
                  </a:lnTo>
                  <a:lnTo>
                    <a:pt x="1083" y="1127"/>
                  </a:lnTo>
                  <a:lnTo>
                    <a:pt x="1089" y="1128"/>
                  </a:lnTo>
                  <a:lnTo>
                    <a:pt x="1094" y="1128"/>
                  </a:lnTo>
                  <a:lnTo>
                    <a:pt x="1099" y="1127"/>
                  </a:lnTo>
                  <a:lnTo>
                    <a:pt x="1104" y="1124"/>
                  </a:lnTo>
                  <a:lnTo>
                    <a:pt x="1113" y="1119"/>
                  </a:lnTo>
                  <a:lnTo>
                    <a:pt x="1124" y="1115"/>
                  </a:lnTo>
                  <a:lnTo>
                    <a:pt x="1127" y="1109"/>
                  </a:lnTo>
                  <a:lnTo>
                    <a:pt x="1130" y="1103"/>
                  </a:lnTo>
                  <a:lnTo>
                    <a:pt x="1132" y="1095"/>
                  </a:lnTo>
                  <a:lnTo>
                    <a:pt x="1134" y="1089"/>
                  </a:lnTo>
                  <a:lnTo>
                    <a:pt x="1136" y="1075"/>
                  </a:lnTo>
                  <a:lnTo>
                    <a:pt x="1137" y="1061"/>
                  </a:lnTo>
                  <a:lnTo>
                    <a:pt x="1135" y="1031"/>
                  </a:lnTo>
                  <a:lnTo>
                    <a:pt x="1133" y="1000"/>
                  </a:lnTo>
                  <a:lnTo>
                    <a:pt x="1132" y="993"/>
                  </a:lnTo>
                  <a:lnTo>
                    <a:pt x="1130" y="987"/>
                  </a:lnTo>
                  <a:lnTo>
                    <a:pt x="1127" y="981"/>
                  </a:lnTo>
                  <a:lnTo>
                    <a:pt x="1123" y="976"/>
                  </a:lnTo>
                  <a:lnTo>
                    <a:pt x="1113" y="967"/>
                  </a:lnTo>
                  <a:lnTo>
                    <a:pt x="1102" y="958"/>
                  </a:lnTo>
                  <a:lnTo>
                    <a:pt x="1097" y="953"/>
                  </a:lnTo>
                  <a:lnTo>
                    <a:pt x="1093" y="949"/>
                  </a:lnTo>
                  <a:lnTo>
                    <a:pt x="1089" y="944"/>
                  </a:lnTo>
                  <a:lnTo>
                    <a:pt x="1086" y="938"/>
                  </a:lnTo>
                  <a:lnTo>
                    <a:pt x="1084" y="932"/>
                  </a:lnTo>
                  <a:lnTo>
                    <a:pt x="1083" y="926"/>
                  </a:lnTo>
                  <a:lnTo>
                    <a:pt x="1084" y="918"/>
                  </a:lnTo>
                  <a:lnTo>
                    <a:pt x="1086" y="908"/>
                  </a:lnTo>
                  <a:lnTo>
                    <a:pt x="1100" y="888"/>
                  </a:lnTo>
                  <a:lnTo>
                    <a:pt x="1113" y="867"/>
                  </a:lnTo>
                  <a:lnTo>
                    <a:pt x="1120" y="856"/>
                  </a:lnTo>
                  <a:lnTo>
                    <a:pt x="1125" y="845"/>
                  </a:lnTo>
                  <a:lnTo>
                    <a:pt x="1130" y="834"/>
                  </a:lnTo>
                  <a:lnTo>
                    <a:pt x="1134" y="821"/>
                  </a:lnTo>
                  <a:lnTo>
                    <a:pt x="1138" y="810"/>
                  </a:lnTo>
                  <a:lnTo>
                    <a:pt x="1140" y="798"/>
                  </a:lnTo>
                  <a:lnTo>
                    <a:pt x="1142" y="786"/>
                  </a:lnTo>
                  <a:lnTo>
                    <a:pt x="1142" y="773"/>
                  </a:lnTo>
                  <a:lnTo>
                    <a:pt x="1141" y="761"/>
                  </a:lnTo>
                  <a:lnTo>
                    <a:pt x="1139" y="749"/>
                  </a:lnTo>
                  <a:lnTo>
                    <a:pt x="1135" y="737"/>
                  </a:lnTo>
                  <a:lnTo>
                    <a:pt x="1130" y="723"/>
                  </a:lnTo>
                  <a:lnTo>
                    <a:pt x="1120" y="706"/>
                  </a:lnTo>
                  <a:lnTo>
                    <a:pt x="1108" y="688"/>
                  </a:lnTo>
                  <a:lnTo>
                    <a:pt x="1104" y="683"/>
                  </a:lnTo>
                  <a:lnTo>
                    <a:pt x="1101" y="679"/>
                  </a:lnTo>
                  <a:lnTo>
                    <a:pt x="1097" y="676"/>
                  </a:lnTo>
                  <a:lnTo>
                    <a:pt x="1093" y="674"/>
                  </a:lnTo>
                  <a:lnTo>
                    <a:pt x="1088" y="672"/>
                  </a:lnTo>
                  <a:lnTo>
                    <a:pt x="1083" y="671"/>
                  </a:lnTo>
                  <a:lnTo>
                    <a:pt x="1077" y="671"/>
                  </a:lnTo>
                  <a:lnTo>
                    <a:pt x="1071" y="672"/>
                  </a:lnTo>
                  <a:lnTo>
                    <a:pt x="1063" y="676"/>
                  </a:lnTo>
                  <a:lnTo>
                    <a:pt x="1056" y="681"/>
                  </a:lnTo>
                  <a:lnTo>
                    <a:pt x="1051" y="688"/>
                  </a:lnTo>
                  <a:lnTo>
                    <a:pt x="1047" y="694"/>
                  </a:lnTo>
                  <a:lnTo>
                    <a:pt x="1044" y="701"/>
                  </a:lnTo>
                  <a:lnTo>
                    <a:pt x="1042" y="709"/>
                  </a:lnTo>
                  <a:lnTo>
                    <a:pt x="1040" y="717"/>
                  </a:lnTo>
                  <a:lnTo>
                    <a:pt x="1038" y="725"/>
                  </a:lnTo>
                  <a:lnTo>
                    <a:pt x="1034" y="743"/>
                  </a:lnTo>
                  <a:lnTo>
                    <a:pt x="1030" y="759"/>
                  </a:lnTo>
                  <a:lnTo>
                    <a:pt x="1026" y="767"/>
                  </a:lnTo>
                  <a:lnTo>
                    <a:pt x="1021" y="774"/>
                  </a:lnTo>
                  <a:lnTo>
                    <a:pt x="1016" y="781"/>
                  </a:lnTo>
                  <a:lnTo>
                    <a:pt x="1009" y="787"/>
                  </a:lnTo>
                  <a:lnTo>
                    <a:pt x="1004" y="791"/>
                  </a:lnTo>
                  <a:lnTo>
                    <a:pt x="1000" y="795"/>
                  </a:lnTo>
                  <a:lnTo>
                    <a:pt x="994" y="798"/>
                  </a:lnTo>
                  <a:lnTo>
                    <a:pt x="989" y="801"/>
                  </a:lnTo>
                  <a:lnTo>
                    <a:pt x="978" y="805"/>
                  </a:lnTo>
                  <a:lnTo>
                    <a:pt x="965" y="807"/>
                  </a:lnTo>
                  <a:lnTo>
                    <a:pt x="953" y="808"/>
                  </a:lnTo>
                  <a:lnTo>
                    <a:pt x="940" y="808"/>
                  </a:lnTo>
                  <a:lnTo>
                    <a:pt x="926" y="806"/>
                  </a:lnTo>
                  <a:lnTo>
                    <a:pt x="914" y="803"/>
                  </a:lnTo>
                  <a:lnTo>
                    <a:pt x="901" y="782"/>
                  </a:lnTo>
                  <a:lnTo>
                    <a:pt x="888" y="759"/>
                  </a:lnTo>
                  <a:lnTo>
                    <a:pt x="882" y="747"/>
                  </a:lnTo>
                  <a:lnTo>
                    <a:pt x="879" y="735"/>
                  </a:lnTo>
                  <a:lnTo>
                    <a:pt x="878" y="728"/>
                  </a:lnTo>
                  <a:lnTo>
                    <a:pt x="878" y="721"/>
                  </a:lnTo>
                  <a:lnTo>
                    <a:pt x="878" y="715"/>
                  </a:lnTo>
                  <a:lnTo>
                    <a:pt x="880" y="708"/>
                  </a:lnTo>
                  <a:lnTo>
                    <a:pt x="886" y="706"/>
                  </a:lnTo>
                  <a:lnTo>
                    <a:pt x="892" y="703"/>
                  </a:lnTo>
                  <a:lnTo>
                    <a:pt x="894" y="701"/>
                  </a:lnTo>
                  <a:lnTo>
                    <a:pt x="895" y="699"/>
                  </a:lnTo>
                  <a:lnTo>
                    <a:pt x="896" y="696"/>
                  </a:lnTo>
                  <a:lnTo>
                    <a:pt x="896" y="693"/>
                  </a:lnTo>
                  <a:lnTo>
                    <a:pt x="883" y="687"/>
                  </a:lnTo>
                  <a:lnTo>
                    <a:pt x="888" y="674"/>
                  </a:lnTo>
                  <a:lnTo>
                    <a:pt x="893" y="663"/>
                  </a:lnTo>
                  <a:lnTo>
                    <a:pt x="898" y="651"/>
                  </a:lnTo>
                  <a:lnTo>
                    <a:pt x="904" y="640"/>
                  </a:lnTo>
                  <a:lnTo>
                    <a:pt x="917" y="618"/>
                  </a:lnTo>
                  <a:lnTo>
                    <a:pt x="933" y="597"/>
                  </a:lnTo>
                  <a:lnTo>
                    <a:pt x="966" y="556"/>
                  </a:lnTo>
                  <a:lnTo>
                    <a:pt x="1000" y="516"/>
                  </a:lnTo>
                  <a:lnTo>
                    <a:pt x="1017" y="495"/>
                  </a:lnTo>
                  <a:lnTo>
                    <a:pt x="1034" y="475"/>
                  </a:lnTo>
                  <a:lnTo>
                    <a:pt x="1048" y="455"/>
                  </a:lnTo>
                  <a:lnTo>
                    <a:pt x="1062" y="432"/>
                  </a:lnTo>
                  <a:lnTo>
                    <a:pt x="1067" y="422"/>
                  </a:lnTo>
                  <a:lnTo>
                    <a:pt x="1074" y="410"/>
                  </a:lnTo>
                  <a:lnTo>
                    <a:pt x="1079" y="398"/>
                  </a:lnTo>
                  <a:lnTo>
                    <a:pt x="1083" y="387"/>
                  </a:lnTo>
                  <a:lnTo>
                    <a:pt x="1086" y="375"/>
                  </a:lnTo>
                  <a:lnTo>
                    <a:pt x="1089" y="363"/>
                  </a:lnTo>
                  <a:lnTo>
                    <a:pt x="1091" y="349"/>
                  </a:lnTo>
                  <a:lnTo>
                    <a:pt x="1092" y="336"/>
                  </a:lnTo>
                  <a:lnTo>
                    <a:pt x="1095" y="325"/>
                  </a:lnTo>
                  <a:lnTo>
                    <a:pt x="1095" y="315"/>
                  </a:lnTo>
                  <a:lnTo>
                    <a:pt x="1094" y="303"/>
                  </a:lnTo>
                  <a:lnTo>
                    <a:pt x="1091" y="293"/>
                  </a:lnTo>
                  <a:lnTo>
                    <a:pt x="1089" y="284"/>
                  </a:lnTo>
                  <a:lnTo>
                    <a:pt x="1086" y="274"/>
                  </a:lnTo>
                  <a:lnTo>
                    <a:pt x="1084" y="263"/>
                  </a:lnTo>
                  <a:lnTo>
                    <a:pt x="1083" y="253"/>
                  </a:lnTo>
                  <a:lnTo>
                    <a:pt x="1088" y="249"/>
                  </a:lnTo>
                  <a:lnTo>
                    <a:pt x="1091" y="245"/>
                  </a:lnTo>
                  <a:lnTo>
                    <a:pt x="1093" y="240"/>
                  </a:lnTo>
                  <a:lnTo>
                    <a:pt x="1095" y="235"/>
                  </a:lnTo>
                  <a:lnTo>
                    <a:pt x="1097" y="224"/>
                  </a:lnTo>
                  <a:lnTo>
                    <a:pt x="1098" y="211"/>
                  </a:lnTo>
                  <a:lnTo>
                    <a:pt x="1098" y="205"/>
                  </a:lnTo>
                  <a:lnTo>
                    <a:pt x="1099" y="200"/>
                  </a:lnTo>
                  <a:lnTo>
                    <a:pt x="1101" y="194"/>
                  </a:lnTo>
                  <a:lnTo>
                    <a:pt x="1104" y="190"/>
                  </a:lnTo>
                  <a:lnTo>
                    <a:pt x="1107" y="185"/>
                  </a:lnTo>
                  <a:lnTo>
                    <a:pt x="1112" y="182"/>
                  </a:lnTo>
                  <a:lnTo>
                    <a:pt x="1119" y="179"/>
                  </a:lnTo>
                  <a:lnTo>
                    <a:pt x="1127" y="176"/>
                  </a:lnTo>
                  <a:lnTo>
                    <a:pt x="1176" y="175"/>
                  </a:lnTo>
                  <a:lnTo>
                    <a:pt x="1226" y="173"/>
                  </a:lnTo>
                  <a:lnTo>
                    <a:pt x="1277" y="173"/>
                  </a:lnTo>
                  <a:lnTo>
                    <a:pt x="1327" y="172"/>
                  </a:lnTo>
                  <a:lnTo>
                    <a:pt x="1378" y="172"/>
                  </a:lnTo>
                  <a:lnTo>
                    <a:pt x="1428" y="171"/>
                  </a:lnTo>
                  <a:lnTo>
                    <a:pt x="1479" y="171"/>
                  </a:lnTo>
                  <a:lnTo>
                    <a:pt x="1531" y="171"/>
                  </a:lnTo>
                  <a:lnTo>
                    <a:pt x="1582" y="170"/>
                  </a:lnTo>
                  <a:lnTo>
                    <a:pt x="1633" y="170"/>
                  </a:lnTo>
                  <a:lnTo>
                    <a:pt x="1683" y="170"/>
                  </a:lnTo>
                  <a:lnTo>
                    <a:pt x="1734" y="169"/>
                  </a:lnTo>
                  <a:lnTo>
                    <a:pt x="1784" y="169"/>
                  </a:lnTo>
                  <a:lnTo>
                    <a:pt x="1834" y="168"/>
                  </a:lnTo>
                  <a:lnTo>
                    <a:pt x="1883" y="167"/>
                  </a:lnTo>
                  <a:lnTo>
                    <a:pt x="1932" y="166"/>
                  </a:lnTo>
                  <a:lnTo>
                    <a:pt x="1962" y="167"/>
                  </a:lnTo>
                  <a:lnTo>
                    <a:pt x="1991" y="167"/>
                  </a:lnTo>
                  <a:lnTo>
                    <a:pt x="2018" y="168"/>
                  </a:lnTo>
                  <a:lnTo>
                    <a:pt x="2046" y="168"/>
                  </a:lnTo>
                  <a:lnTo>
                    <a:pt x="2072" y="167"/>
                  </a:lnTo>
                  <a:lnTo>
                    <a:pt x="2100" y="166"/>
                  </a:lnTo>
                  <a:lnTo>
                    <a:pt x="2127" y="164"/>
                  </a:lnTo>
                  <a:lnTo>
                    <a:pt x="2154" y="160"/>
                  </a:lnTo>
                  <a:lnTo>
                    <a:pt x="2202" y="163"/>
                  </a:lnTo>
                  <a:lnTo>
                    <a:pt x="2250" y="164"/>
                  </a:lnTo>
                  <a:lnTo>
                    <a:pt x="2298" y="164"/>
                  </a:lnTo>
                  <a:lnTo>
                    <a:pt x="2346" y="162"/>
                  </a:lnTo>
                  <a:lnTo>
                    <a:pt x="2393" y="161"/>
                  </a:lnTo>
                  <a:lnTo>
                    <a:pt x="2440" y="160"/>
                  </a:lnTo>
                  <a:lnTo>
                    <a:pt x="2486" y="160"/>
                  </a:lnTo>
                  <a:lnTo>
                    <a:pt x="2533" y="162"/>
                  </a:lnTo>
                  <a:lnTo>
                    <a:pt x="2570" y="159"/>
                  </a:lnTo>
                  <a:lnTo>
                    <a:pt x="2608" y="157"/>
                  </a:lnTo>
                  <a:lnTo>
                    <a:pt x="2627" y="156"/>
                  </a:lnTo>
                  <a:lnTo>
                    <a:pt x="2646" y="157"/>
                  </a:lnTo>
                  <a:lnTo>
                    <a:pt x="2665" y="158"/>
                  </a:lnTo>
                  <a:lnTo>
                    <a:pt x="2684" y="160"/>
                  </a:lnTo>
                  <a:lnTo>
                    <a:pt x="2695" y="158"/>
                  </a:lnTo>
                  <a:lnTo>
                    <a:pt x="2707" y="157"/>
                  </a:lnTo>
                  <a:lnTo>
                    <a:pt x="2719" y="156"/>
                  </a:lnTo>
                  <a:lnTo>
                    <a:pt x="2732" y="156"/>
                  </a:lnTo>
                  <a:lnTo>
                    <a:pt x="2756" y="156"/>
                  </a:lnTo>
                  <a:lnTo>
                    <a:pt x="2781" y="157"/>
                  </a:lnTo>
                  <a:lnTo>
                    <a:pt x="2804" y="158"/>
                  </a:lnTo>
                  <a:lnTo>
                    <a:pt x="2829" y="158"/>
                  </a:lnTo>
                  <a:lnTo>
                    <a:pt x="2852" y="158"/>
                  </a:lnTo>
                  <a:lnTo>
                    <a:pt x="2875" y="155"/>
                  </a:lnTo>
                  <a:lnTo>
                    <a:pt x="3087" y="153"/>
                  </a:lnTo>
                  <a:lnTo>
                    <a:pt x="3138" y="150"/>
                  </a:lnTo>
                  <a:lnTo>
                    <a:pt x="3188" y="149"/>
                  </a:lnTo>
                  <a:lnTo>
                    <a:pt x="3236" y="149"/>
                  </a:lnTo>
                  <a:lnTo>
                    <a:pt x="3284" y="149"/>
                  </a:lnTo>
                  <a:lnTo>
                    <a:pt x="3331" y="149"/>
                  </a:lnTo>
                  <a:lnTo>
                    <a:pt x="3379" y="148"/>
                  </a:lnTo>
                  <a:lnTo>
                    <a:pt x="3428" y="147"/>
                  </a:lnTo>
                  <a:lnTo>
                    <a:pt x="3478" y="145"/>
                  </a:lnTo>
                  <a:lnTo>
                    <a:pt x="3536" y="144"/>
                  </a:lnTo>
                  <a:lnTo>
                    <a:pt x="3594" y="144"/>
                  </a:lnTo>
                  <a:lnTo>
                    <a:pt x="3654" y="145"/>
                  </a:lnTo>
                  <a:lnTo>
                    <a:pt x="3713" y="146"/>
                  </a:lnTo>
                  <a:lnTo>
                    <a:pt x="3772" y="146"/>
                  </a:lnTo>
                  <a:lnTo>
                    <a:pt x="3831" y="146"/>
                  </a:lnTo>
                  <a:lnTo>
                    <a:pt x="3859" y="145"/>
                  </a:lnTo>
                  <a:lnTo>
                    <a:pt x="3889" y="144"/>
                  </a:lnTo>
                  <a:lnTo>
                    <a:pt x="3918" y="142"/>
                  </a:lnTo>
                  <a:lnTo>
                    <a:pt x="3946" y="140"/>
                  </a:lnTo>
                  <a:lnTo>
                    <a:pt x="3968" y="142"/>
                  </a:lnTo>
                  <a:lnTo>
                    <a:pt x="3990" y="143"/>
                  </a:lnTo>
                  <a:lnTo>
                    <a:pt x="4013" y="143"/>
                  </a:lnTo>
                  <a:lnTo>
                    <a:pt x="4035" y="142"/>
                  </a:lnTo>
                  <a:lnTo>
                    <a:pt x="4057" y="141"/>
                  </a:lnTo>
                  <a:lnTo>
                    <a:pt x="4079" y="140"/>
                  </a:lnTo>
                  <a:lnTo>
                    <a:pt x="4101" y="138"/>
                  </a:lnTo>
                  <a:lnTo>
                    <a:pt x="4121" y="138"/>
                  </a:lnTo>
                  <a:lnTo>
                    <a:pt x="4186" y="139"/>
                  </a:lnTo>
                  <a:lnTo>
                    <a:pt x="4351" y="140"/>
                  </a:lnTo>
                  <a:lnTo>
                    <a:pt x="4600" y="140"/>
                  </a:lnTo>
                  <a:lnTo>
                    <a:pt x="4920" y="141"/>
                  </a:lnTo>
                  <a:lnTo>
                    <a:pt x="5298" y="141"/>
                  </a:lnTo>
                  <a:lnTo>
                    <a:pt x="5716" y="140"/>
                  </a:lnTo>
                  <a:lnTo>
                    <a:pt x="6163" y="140"/>
                  </a:lnTo>
                  <a:lnTo>
                    <a:pt x="6624" y="139"/>
                  </a:lnTo>
                  <a:lnTo>
                    <a:pt x="7085" y="139"/>
                  </a:lnTo>
                  <a:lnTo>
                    <a:pt x="7532" y="138"/>
                  </a:lnTo>
                  <a:lnTo>
                    <a:pt x="7951" y="138"/>
                  </a:lnTo>
                  <a:lnTo>
                    <a:pt x="8328" y="138"/>
                  </a:lnTo>
                  <a:lnTo>
                    <a:pt x="8647" y="137"/>
                  </a:lnTo>
                  <a:lnTo>
                    <a:pt x="8897" y="138"/>
                  </a:lnTo>
                  <a:lnTo>
                    <a:pt x="9061" y="138"/>
                  </a:lnTo>
                  <a:lnTo>
                    <a:pt x="9127" y="139"/>
                  </a:lnTo>
                  <a:lnTo>
                    <a:pt x="9177" y="138"/>
                  </a:lnTo>
                  <a:lnTo>
                    <a:pt x="9226" y="137"/>
                  </a:lnTo>
                  <a:lnTo>
                    <a:pt x="9274" y="135"/>
                  </a:lnTo>
                  <a:lnTo>
                    <a:pt x="9322" y="134"/>
                  </a:lnTo>
                  <a:lnTo>
                    <a:pt x="9370" y="133"/>
                  </a:lnTo>
                  <a:lnTo>
                    <a:pt x="9417" y="133"/>
                  </a:lnTo>
                  <a:lnTo>
                    <a:pt x="9466" y="133"/>
                  </a:lnTo>
                  <a:lnTo>
                    <a:pt x="9515" y="134"/>
                  </a:lnTo>
                  <a:lnTo>
                    <a:pt x="9538" y="132"/>
                  </a:lnTo>
                  <a:lnTo>
                    <a:pt x="9561" y="131"/>
                  </a:lnTo>
                  <a:lnTo>
                    <a:pt x="9586" y="130"/>
                  </a:lnTo>
                  <a:lnTo>
                    <a:pt x="9610" y="129"/>
                  </a:lnTo>
                  <a:lnTo>
                    <a:pt x="9636" y="127"/>
                  </a:lnTo>
                  <a:lnTo>
                    <a:pt x="9661" y="126"/>
                  </a:lnTo>
                  <a:lnTo>
                    <a:pt x="9685" y="124"/>
                  </a:lnTo>
                  <a:lnTo>
                    <a:pt x="9709" y="122"/>
                  </a:lnTo>
                  <a:lnTo>
                    <a:pt x="9891" y="114"/>
                  </a:lnTo>
                  <a:lnTo>
                    <a:pt x="9900" y="118"/>
                  </a:lnTo>
                  <a:lnTo>
                    <a:pt x="9908" y="122"/>
                  </a:lnTo>
                  <a:lnTo>
                    <a:pt x="9916" y="127"/>
                  </a:lnTo>
                  <a:lnTo>
                    <a:pt x="9923" y="134"/>
                  </a:lnTo>
                  <a:lnTo>
                    <a:pt x="9930" y="141"/>
                  </a:lnTo>
                  <a:lnTo>
                    <a:pt x="9936" y="149"/>
                  </a:lnTo>
                  <a:lnTo>
                    <a:pt x="9940" y="157"/>
                  </a:lnTo>
                  <a:lnTo>
                    <a:pt x="9943" y="166"/>
                  </a:lnTo>
                  <a:lnTo>
                    <a:pt x="9941" y="184"/>
                  </a:lnTo>
                  <a:lnTo>
                    <a:pt x="9940" y="201"/>
                  </a:lnTo>
                  <a:lnTo>
                    <a:pt x="9938" y="218"/>
                  </a:lnTo>
                  <a:lnTo>
                    <a:pt x="9938" y="237"/>
                  </a:lnTo>
                  <a:lnTo>
                    <a:pt x="9938" y="254"/>
                  </a:lnTo>
                  <a:lnTo>
                    <a:pt x="9940" y="273"/>
                  </a:lnTo>
                  <a:lnTo>
                    <a:pt x="9942" y="290"/>
                  </a:lnTo>
                  <a:lnTo>
                    <a:pt x="9946" y="307"/>
                  </a:lnTo>
                  <a:lnTo>
                    <a:pt x="9950" y="328"/>
                  </a:lnTo>
                  <a:lnTo>
                    <a:pt x="9954" y="347"/>
                  </a:lnTo>
                  <a:lnTo>
                    <a:pt x="9960" y="367"/>
                  </a:lnTo>
                  <a:lnTo>
                    <a:pt x="9967" y="385"/>
                  </a:lnTo>
                  <a:lnTo>
                    <a:pt x="9975" y="404"/>
                  </a:lnTo>
                  <a:lnTo>
                    <a:pt x="9985" y="422"/>
                  </a:lnTo>
                  <a:lnTo>
                    <a:pt x="9995" y="440"/>
                  </a:lnTo>
                  <a:lnTo>
                    <a:pt x="10006" y="458"/>
                  </a:lnTo>
                  <a:lnTo>
                    <a:pt x="10017" y="474"/>
                  </a:lnTo>
                  <a:lnTo>
                    <a:pt x="10030" y="491"/>
                  </a:lnTo>
                  <a:lnTo>
                    <a:pt x="10043" y="507"/>
                  </a:lnTo>
                  <a:lnTo>
                    <a:pt x="10057" y="522"/>
                  </a:lnTo>
                  <a:lnTo>
                    <a:pt x="10071" y="537"/>
                  </a:lnTo>
                  <a:lnTo>
                    <a:pt x="10087" y="552"/>
                  </a:lnTo>
                  <a:lnTo>
                    <a:pt x="10102" y="566"/>
                  </a:lnTo>
                  <a:lnTo>
                    <a:pt x="10118" y="579"/>
                  </a:lnTo>
                  <a:lnTo>
                    <a:pt x="10128" y="593"/>
                  </a:lnTo>
                  <a:lnTo>
                    <a:pt x="10135" y="606"/>
                  </a:lnTo>
                  <a:lnTo>
                    <a:pt x="10141" y="620"/>
                  </a:lnTo>
                  <a:lnTo>
                    <a:pt x="10146" y="634"/>
                  </a:lnTo>
                  <a:lnTo>
                    <a:pt x="10149" y="650"/>
                  </a:lnTo>
                  <a:lnTo>
                    <a:pt x="10151" y="665"/>
                  </a:lnTo>
                  <a:lnTo>
                    <a:pt x="10152" y="681"/>
                  </a:lnTo>
                  <a:lnTo>
                    <a:pt x="10152" y="699"/>
                  </a:lnTo>
                  <a:close/>
                  <a:moveTo>
                    <a:pt x="9921" y="1369"/>
                  </a:moveTo>
                  <a:lnTo>
                    <a:pt x="9919" y="1378"/>
                  </a:lnTo>
                  <a:lnTo>
                    <a:pt x="9918" y="1388"/>
                  </a:lnTo>
                  <a:lnTo>
                    <a:pt x="9917" y="1397"/>
                  </a:lnTo>
                  <a:lnTo>
                    <a:pt x="9917" y="1406"/>
                  </a:lnTo>
                  <a:lnTo>
                    <a:pt x="9918" y="1424"/>
                  </a:lnTo>
                  <a:lnTo>
                    <a:pt x="9919" y="1443"/>
                  </a:lnTo>
                  <a:lnTo>
                    <a:pt x="9921" y="1461"/>
                  </a:lnTo>
                  <a:lnTo>
                    <a:pt x="9921" y="1479"/>
                  </a:lnTo>
                  <a:lnTo>
                    <a:pt x="9920" y="1488"/>
                  </a:lnTo>
                  <a:lnTo>
                    <a:pt x="9919" y="1497"/>
                  </a:lnTo>
                  <a:lnTo>
                    <a:pt x="9918" y="1505"/>
                  </a:lnTo>
                  <a:lnTo>
                    <a:pt x="9915" y="1514"/>
                  </a:lnTo>
                  <a:lnTo>
                    <a:pt x="9798" y="1516"/>
                  </a:lnTo>
                  <a:lnTo>
                    <a:pt x="9581" y="1519"/>
                  </a:lnTo>
                  <a:lnTo>
                    <a:pt x="9279" y="1520"/>
                  </a:lnTo>
                  <a:lnTo>
                    <a:pt x="8906" y="1521"/>
                  </a:lnTo>
                  <a:lnTo>
                    <a:pt x="8477" y="1523"/>
                  </a:lnTo>
                  <a:lnTo>
                    <a:pt x="8004" y="1523"/>
                  </a:lnTo>
                  <a:lnTo>
                    <a:pt x="7504" y="1524"/>
                  </a:lnTo>
                  <a:lnTo>
                    <a:pt x="6989" y="1525"/>
                  </a:lnTo>
                  <a:lnTo>
                    <a:pt x="6474" y="1525"/>
                  </a:lnTo>
                  <a:lnTo>
                    <a:pt x="5974" y="1526"/>
                  </a:lnTo>
                  <a:lnTo>
                    <a:pt x="5503" y="1527"/>
                  </a:lnTo>
                  <a:lnTo>
                    <a:pt x="5074" y="1527"/>
                  </a:lnTo>
                  <a:lnTo>
                    <a:pt x="4703" y="1528"/>
                  </a:lnTo>
                  <a:lnTo>
                    <a:pt x="4402" y="1529"/>
                  </a:lnTo>
                  <a:lnTo>
                    <a:pt x="4187" y="1531"/>
                  </a:lnTo>
                  <a:lnTo>
                    <a:pt x="4072" y="1532"/>
                  </a:lnTo>
                  <a:lnTo>
                    <a:pt x="3995" y="1534"/>
                  </a:lnTo>
                  <a:lnTo>
                    <a:pt x="3918" y="1535"/>
                  </a:lnTo>
                  <a:lnTo>
                    <a:pt x="3841" y="1536"/>
                  </a:lnTo>
                  <a:lnTo>
                    <a:pt x="3765" y="1537"/>
                  </a:lnTo>
                  <a:lnTo>
                    <a:pt x="3689" y="1538"/>
                  </a:lnTo>
                  <a:lnTo>
                    <a:pt x="3613" y="1539"/>
                  </a:lnTo>
                  <a:lnTo>
                    <a:pt x="3537" y="1540"/>
                  </a:lnTo>
                  <a:lnTo>
                    <a:pt x="3462" y="1541"/>
                  </a:lnTo>
                  <a:lnTo>
                    <a:pt x="3386" y="1542"/>
                  </a:lnTo>
                  <a:lnTo>
                    <a:pt x="3310" y="1543"/>
                  </a:lnTo>
                  <a:lnTo>
                    <a:pt x="3235" y="1544"/>
                  </a:lnTo>
                  <a:lnTo>
                    <a:pt x="3159" y="1545"/>
                  </a:lnTo>
                  <a:lnTo>
                    <a:pt x="3083" y="1546"/>
                  </a:lnTo>
                  <a:lnTo>
                    <a:pt x="3008" y="1547"/>
                  </a:lnTo>
                  <a:lnTo>
                    <a:pt x="2932" y="1548"/>
                  </a:lnTo>
                  <a:lnTo>
                    <a:pt x="2856" y="1549"/>
                  </a:lnTo>
                  <a:lnTo>
                    <a:pt x="2789" y="1550"/>
                  </a:lnTo>
                  <a:lnTo>
                    <a:pt x="2720" y="1551"/>
                  </a:lnTo>
                  <a:lnTo>
                    <a:pt x="2653" y="1551"/>
                  </a:lnTo>
                  <a:lnTo>
                    <a:pt x="2586" y="1551"/>
                  </a:lnTo>
                  <a:lnTo>
                    <a:pt x="2517" y="1551"/>
                  </a:lnTo>
                  <a:lnTo>
                    <a:pt x="2450" y="1551"/>
                  </a:lnTo>
                  <a:lnTo>
                    <a:pt x="2381" y="1551"/>
                  </a:lnTo>
                  <a:lnTo>
                    <a:pt x="2314" y="1551"/>
                  </a:lnTo>
                  <a:lnTo>
                    <a:pt x="2246" y="1552"/>
                  </a:lnTo>
                  <a:lnTo>
                    <a:pt x="2179" y="1552"/>
                  </a:lnTo>
                  <a:lnTo>
                    <a:pt x="2110" y="1552"/>
                  </a:lnTo>
                  <a:lnTo>
                    <a:pt x="2044" y="1552"/>
                  </a:lnTo>
                  <a:lnTo>
                    <a:pt x="1976" y="1553"/>
                  </a:lnTo>
                  <a:lnTo>
                    <a:pt x="1909" y="1554"/>
                  </a:lnTo>
                  <a:lnTo>
                    <a:pt x="1842" y="1555"/>
                  </a:lnTo>
                  <a:lnTo>
                    <a:pt x="1776" y="1556"/>
                  </a:lnTo>
                  <a:lnTo>
                    <a:pt x="1759" y="1558"/>
                  </a:lnTo>
                  <a:lnTo>
                    <a:pt x="1740" y="1559"/>
                  </a:lnTo>
                  <a:lnTo>
                    <a:pt x="1721" y="1559"/>
                  </a:lnTo>
                  <a:lnTo>
                    <a:pt x="1702" y="1558"/>
                  </a:lnTo>
                  <a:lnTo>
                    <a:pt x="1683" y="1558"/>
                  </a:lnTo>
                  <a:lnTo>
                    <a:pt x="1664" y="1558"/>
                  </a:lnTo>
                  <a:lnTo>
                    <a:pt x="1655" y="1559"/>
                  </a:lnTo>
                  <a:lnTo>
                    <a:pt x="1646" y="1560"/>
                  </a:lnTo>
                  <a:lnTo>
                    <a:pt x="1637" y="1561"/>
                  </a:lnTo>
                  <a:lnTo>
                    <a:pt x="1628" y="1563"/>
                  </a:lnTo>
                  <a:lnTo>
                    <a:pt x="1606" y="1561"/>
                  </a:lnTo>
                  <a:lnTo>
                    <a:pt x="1584" y="1561"/>
                  </a:lnTo>
                  <a:lnTo>
                    <a:pt x="1560" y="1562"/>
                  </a:lnTo>
                  <a:lnTo>
                    <a:pt x="1538" y="1563"/>
                  </a:lnTo>
                  <a:lnTo>
                    <a:pt x="1515" y="1565"/>
                  </a:lnTo>
                  <a:lnTo>
                    <a:pt x="1493" y="1565"/>
                  </a:lnTo>
                  <a:lnTo>
                    <a:pt x="1482" y="1563"/>
                  </a:lnTo>
                  <a:lnTo>
                    <a:pt x="1470" y="1563"/>
                  </a:lnTo>
                  <a:lnTo>
                    <a:pt x="1460" y="1561"/>
                  </a:lnTo>
                  <a:lnTo>
                    <a:pt x="1450" y="1560"/>
                  </a:lnTo>
                  <a:lnTo>
                    <a:pt x="1413" y="1561"/>
                  </a:lnTo>
                  <a:lnTo>
                    <a:pt x="1377" y="1561"/>
                  </a:lnTo>
                  <a:lnTo>
                    <a:pt x="1340" y="1561"/>
                  </a:lnTo>
                  <a:lnTo>
                    <a:pt x="1303" y="1560"/>
                  </a:lnTo>
                  <a:lnTo>
                    <a:pt x="1266" y="1561"/>
                  </a:lnTo>
                  <a:lnTo>
                    <a:pt x="1228" y="1561"/>
                  </a:lnTo>
                  <a:lnTo>
                    <a:pt x="1191" y="1563"/>
                  </a:lnTo>
                  <a:lnTo>
                    <a:pt x="1154" y="1567"/>
                  </a:lnTo>
                  <a:lnTo>
                    <a:pt x="1148" y="1562"/>
                  </a:lnTo>
                  <a:lnTo>
                    <a:pt x="1144" y="1558"/>
                  </a:lnTo>
                  <a:lnTo>
                    <a:pt x="1141" y="1554"/>
                  </a:lnTo>
                  <a:lnTo>
                    <a:pt x="1139" y="1549"/>
                  </a:lnTo>
                  <a:lnTo>
                    <a:pt x="1138" y="1544"/>
                  </a:lnTo>
                  <a:lnTo>
                    <a:pt x="1138" y="1538"/>
                  </a:lnTo>
                  <a:lnTo>
                    <a:pt x="1138" y="1533"/>
                  </a:lnTo>
                  <a:lnTo>
                    <a:pt x="1139" y="1527"/>
                  </a:lnTo>
                  <a:lnTo>
                    <a:pt x="1141" y="1514"/>
                  </a:lnTo>
                  <a:lnTo>
                    <a:pt x="1144" y="1502"/>
                  </a:lnTo>
                  <a:lnTo>
                    <a:pt x="1145" y="1495"/>
                  </a:lnTo>
                  <a:lnTo>
                    <a:pt x="1145" y="1489"/>
                  </a:lnTo>
                  <a:lnTo>
                    <a:pt x="1145" y="1483"/>
                  </a:lnTo>
                  <a:lnTo>
                    <a:pt x="1145" y="1478"/>
                  </a:lnTo>
                  <a:lnTo>
                    <a:pt x="1144" y="1458"/>
                  </a:lnTo>
                  <a:lnTo>
                    <a:pt x="1141" y="1440"/>
                  </a:lnTo>
                  <a:lnTo>
                    <a:pt x="1138" y="1422"/>
                  </a:lnTo>
                  <a:lnTo>
                    <a:pt x="1134" y="1404"/>
                  </a:lnTo>
                  <a:lnTo>
                    <a:pt x="1129" y="1388"/>
                  </a:lnTo>
                  <a:lnTo>
                    <a:pt x="1123" y="1371"/>
                  </a:lnTo>
                  <a:lnTo>
                    <a:pt x="1115" y="1355"/>
                  </a:lnTo>
                  <a:lnTo>
                    <a:pt x="1106" y="1340"/>
                  </a:lnTo>
                  <a:lnTo>
                    <a:pt x="1097" y="1324"/>
                  </a:lnTo>
                  <a:lnTo>
                    <a:pt x="1087" y="1310"/>
                  </a:lnTo>
                  <a:lnTo>
                    <a:pt x="1076" y="1297"/>
                  </a:lnTo>
                  <a:lnTo>
                    <a:pt x="1063" y="1283"/>
                  </a:lnTo>
                  <a:lnTo>
                    <a:pt x="1051" y="1271"/>
                  </a:lnTo>
                  <a:lnTo>
                    <a:pt x="1037" y="1260"/>
                  </a:lnTo>
                  <a:lnTo>
                    <a:pt x="1021" y="1249"/>
                  </a:lnTo>
                  <a:lnTo>
                    <a:pt x="1006" y="1238"/>
                  </a:lnTo>
                  <a:lnTo>
                    <a:pt x="999" y="1234"/>
                  </a:lnTo>
                  <a:lnTo>
                    <a:pt x="993" y="1230"/>
                  </a:lnTo>
                  <a:lnTo>
                    <a:pt x="987" y="1224"/>
                  </a:lnTo>
                  <a:lnTo>
                    <a:pt x="982" y="1219"/>
                  </a:lnTo>
                  <a:lnTo>
                    <a:pt x="977" y="1213"/>
                  </a:lnTo>
                  <a:lnTo>
                    <a:pt x="972" y="1207"/>
                  </a:lnTo>
                  <a:lnTo>
                    <a:pt x="968" y="1200"/>
                  </a:lnTo>
                  <a:lnTo>
                    <a:pt x="965" y="1192"/>
                  </a:lnTo>
                  <a:lnTo>
                    <a:pt x="960" y="1178"/>
                  </a:lnTo>
                  <a:lnTo>
                    <a:pt x="956" y="1163"/>
                  </a:lnTo>
                  <a:lnTo>
                    <a:pt x="955" y="1148"/>
                  </a:lnTo>
                  <a:lnTo>
                    <a:pt x="954" y="1132"/>
                  </a:lnTo>
                  <a:lnTo>
                    <a:pt x="954" y="1125"/>
                  </a:lnTo>
                  <a:lnTo>
                    <a:pt x="955" y="1119"/>
                  </a:lnTo>
                  <a:lnTo>
                    <a:pt x="956" y="1113"/>
                  </a:lnTo>
                  <a:lnTo>
                    <a:pt x="958" y="1107"/>
                  </a:lnTo>
                  <a:lnTo>
                    <a:pt x="961" y="1100"/>
                  </a:lnTo>
                  <a:lnTo>
                    <a:pt x="964" y="1095"/>
                  </a:lnTo>
                  <a:lnTo>
                    <a:pt x="968" y="1090"/>
                  </a:lnTo>
                  <a:lnTo>
                    <a:pt x="972" y="1085"/>
                  </a:lnTo>
                  <a:lnTo>
                    <a:pt x="977" y="1082"/>
                  </a:lnTo>
                  <a:lnTo>
                    <a:pt x="982" y="1080"/>
                  </a:lnTo>
                  <a:lnTo>
                    <a:pt x="987" y="1079"/>
                  </a:lnTo>
                  <a:lnTo>
                    <a:pt x="993" y="1078"/>
                  </a:lnTo>
                  <a:lnTo>
                    <a:pt x="998" y="1079"/>
                  </a:lnTo>
                  <a:lnTo>
                    <a:pt x="1003" y="1080"/>
                  </a:lnTo>
                  <a:lnTo>
                    <a:pt x="1008" y="1082"/>
                  </a:lnTo>
                  <a:lnTo>
                    <a:pt x="1012" y="1085"/>
                  </a:lnTo>
                  <a:lnTo>
                    <a:pt x="1017" y="1090"/>
                  </a:lnTo>
                  <a:lnTo>
                    <a:pt x="1021" y="1096"/>
                  </a:lnTo>
                  <a:lnTo>
                    <a:pt x="1025" y="1103"/>
                  </a:lnTo>
                  <a:lnTo>
                    <a:pt x="1027" y="1109"/>
                  </a:lnTo>
                  <a:lnTo>
                    <a:pt x="1031" y="1121"/>
                  </a:lnTo>
                  <a:lnTo>
                    <a:pt x="1035" y="1134"/>
                  </a:lnTo>
                  <a:lnTo>
                    <a:pt x="1037" y="1140"/>
                  </a:lnTo>
                  <a:lnTo>
                    <a:pt x="1040" y="1146"/>
                  </a:lnTo>
                  <a:lnTo>
                    <a:pt x="1043" y="1152"/>
                  </a:lnTo>
                  <a:lnTo>
                    <a:pt x="1046" y="1158"/>
                  </a:lnTo>
                  <a:lnTo>
                    <a:pt x="1051" y="1162"/>
                  </a:lnTo>
                  <a:lnTo>
                    <a:pt x="1056" y="1167"/>
                  </a:lnTo>
                  <a:lnTo>
                    <a:pt x="1063" y="1170"/>
                  </a:lnTo>
                  <a:lnTo>
                    <a:pt x="1071" y="1173"/>
                  </a:lnTo>
                  <a:lnTo>
                    <a:pt x="1083" y="1177"/>
                  </a:lnTo>
                  <a:lnTo>
                    <a:pt x="1096" y="1179"/>
                  </a:lnTo>
                  <a:lnTo>
                    <a:pt x="1109" y="1181"/>
                  </a:lnTo>
                  <a:lnTo>
                    <a:pt x="1122" y="1181"/>
                  </a:lnTo>
                  <a:lnTo>
                    <a:pt x="1129" y="1181"/>
                  </a:lnTo>
                  <a:lnTo>
                    <a:pt x="1135" y="1179"/>
                  </a:lnTo>
                  <a:lnTo>
                    <a:pt x="1141" y="1178"/>
                  </a:lnTo>
                  <a:lnTo>
                    <a:pt x="1146" y="1175"/>
                  </a:lnTo>
                  <a:lnTo>
                    <a:pt x="1152" y="1172"/>
                  </a:lnTo>
                  <a:lnTo>
                    <a:pt x="1157" y="1168"/>
                  </a:lnTo>
                  <a:lnTo>
                    <a:pt x="1162" y="1163"/>
                  </a:lnTo>
                  <a:lnTo>
                    <a:pt x="1167" y="1157"/>
                  </a:lnTo>
                  <a:lnTo>
                    <a:pt x="1175" y="1149"/>
                  </a:lnTo>
                  <a:lnTo>
                    <a:pt x="1181" y="1139"/>
                  </a:lnTo>
                  <a:lnTo>
                    <a:pt x="1187" y="1129"/>
                  </a:lnTo>
                  <a:lnTo>
                    <a:pt x="1191" y="1119"/>
                  </a:lnTo>
                  <a:lnTo>
                    <a:pt x="1194" y="1108"/>
                  </a:lnTo>
                  <a:lnTo>
                    <a:pt x="1197" y="1096"/>
                  </a:lnTo>
                  <a:lnTo>
                    <a:pt x="1198" y="1084"/>
                  </a:lnTo>
                  <a:lnTo>
                    <a:pt x="1199" y="1073"/>
                  </a:lnTo>
                  <a:lnTo>
                    <a:pt x="1199" y="1061"/>
                  </a:lnTo>
                  <a:lnTo>
                    <a:pt x="1198" y="1048"/>
                  </a:lnTo>
                  <a:lnTo>
                    <a:pt x="1197" y="1036"/>
                  </a:lnTo>
                  <a:lnTo>
                    <a:pt x="1195" y="1025"/>
                  </a:lnTo>
                  <a:lnTo>
                    <a:pt x="1192" y="1014"/>
                  </a:lnTo>
                  <a:lnTo>
                    <a:pt x="1189" y="1002"/>
                  </a:lnTo>
                  <a:lnTo>
                    <a:pt x="1186" y="991"/>
                  </a:lnTo>
                  <a:lnTo>
                    <a:pt x="1182" y="982"/>
                  </a:lnTo>
                  <a:lnTo>
                    <a:pt x="1180" y="976"/>
                  </a:lnTo>
                  <a:lnTo>
                    <a:pt x="1177" y="971"/>
                  </a:lnTo>
                  <a:lnTo>
                    <a:pt x="1174" y="966"/>
                  </a:lnTo>
                  <a:lnTo>
                    <a:pt x="1170" y="961"/>
                  </a:lnTo>
                  <a:lnTo>
                    <a:pt x="1163" y="952"/>
                  </a:lnTo>
                  <a:lnTo>
                    <a:pt x="1154" y="944"/>
                  </a:lnTo>
                  <a:lnTo>
                    <a:pt x="1147" y="936"/>
                  </a:lnTo>
                  <a:lnTo>
                    <a:pt x="1141" y="927"/>
                  </a:lnTo>
                  <a:lnTo>
                    <a:pt x="1139" y="922"/>
                  </a:lnTo>
                  <a:lnTo>
                    <a:pt x="1138" y="917"/>
                  </a:lnTo>
                  <a:lnTo>
                    <a:pt x="1138" y="911"/>
                  </a:lnTo>
                  <a:lnTo>
                    <a:pt x="1139" y="905"/>
                  </a:lnTo>
                  <a:lnTo>
                    <a:pt x="1150" y="887"/>
                  </a:lnTo>
                  <a:lnTo>
                    <a:pt x="1162" y="868"/>
                  </a:lnTo>
                  <a:lnTo>
                    <a:pt x="1171" y="849"/>
                  </a:lnTo>
                  <a:lnTo>
                    <a:pt x="1178" y="830"/>
                  </a:lnTo>
                  <a:lnTo>
                    <a:pt x="1180" y="819"/>
                  </a:lnTo>
                  <a:lnTo>
                    <a:pt x="1182" y="809"/>
                  </a:lnTo>
                  <a:lnTo>
                    <a:pt x="1184" y="799"/>
                  </a:lnTo>
                  <a:lnTo>
                    <a:pt x="1185" y="789"/>
                  </a:lnTo>
                  <a:lnTo>
                    <a:pt x="1185" y="779"/>
                  </a:lnTo>
                  <a:lnTo>
                    <a:pt x="1185" y="768"/>
                  </a:lnTo>
                  <a:lnTo>
                    <a:pt x="1184" y="758"/>
                  </a:lnTo>
                  <a:lnTo>
                    <a:pt x="1182" y="748"/>
                  </a:lnTo>
                  <a:lnTo>
                    <a:pt x="1178" y="732"/>
                  </a:lnTo>
                  <a:lnTo>
                    <a:pt x="1174" y="715"/>
                  </a:lnTo>
                  <a:lnTo>
                    <a:pt x="1169" y="700"/>
                  </a:lnTo>
                  <a:lnTo>
                    <a:pt x="1163" y="685"/>
                  </a:lnTo>
                  <a:lnTo>
                    <a:pt x="1158" y="677"/>
                  </a:lnTo>
                  <a:lnTo>
                    <a:pt x="1154" y="670"/>
                  </a:lnTo>
                  <a:lnTo>
                    <a:pt x="1149" y="664"/>
                  </a:lnTo>
                  <a:lnTo>
                    <a:pt x="1144" y="658"/>
                  </a:lnTo>
                  <a:lnTo>
                    <a:pt x="1138" y="652"/>
                  </a:lnTo>
                  <a:lnTo>
                    <a:pt x="1132" y="647"/>
                  </a:lnTo>
                  <a:lnTo>
                    <a:pt x="1125" y="642"/>
                  </a:lnTo>
                  <a:lnTo>
                    <a:pt x="1117" y="637"/>
                  </a:lnTo>
                  <a:lnTo>
                    <a:pt x="1098" y="634"/>
                  </a:lnTo>
                  <a:lnTo>
                    <a:pt x="1078" y="632"/>
                  </a:lnTo>
                  <a:lnTo>
                    <a:pt x="1069" y="632"/>
                  </a:lnTo>
                  <a:lnTo>
                    <a:pt x="1057" y="632"/>
                  </a:lnTo>
                  <a:lnTo>
                    <a:pt x="1047" y="634"/>
                  </a:lnTo>
                  <a:lnTo>
                    <a:pt x="1037" y="639"/>
                  </a:lnTo>
                  <a:lnTo>
                    <a:pt x="1025" y="649"/>
                  </a:lnTo>
                  <a:lnTo>
                    <a:pt x="1011" y="658"/>
                  </a:lnTo>
                  <a:lnTo>
                    <a:pt x="1005" y="664"/>
                  </a:lnTo>
                  <a:lnTo>
                    <a:pt x="1001" y="669"/>
                  </a:lnTo>
                  <a:lnTo>
                    <a:pt x="999" y="673"/>
                  </a:lnTo>
                  <a:lnTo>
                    <a:pt x="998" y="676"/>
                  </a:lnTo>
                  <a:lnTo>
                    <a:pt x="997" y="680"/>
                  </a:lnTo>
                  <a:lnTo>
                    <a:pt x="997" y="686"/>
                  </a:lnTo>
                  <a:lnTo>
                    <a:pt x="999" y="694"/>
                  </a:lnTo>
                  <a:lnTo>
                    <a:pt x="999" y="702"/>
                  </a:lnTo>
                  <a:lnTo>
                    <a:pt x="999" y="710"/>
                  </a:lnTo>
                  <a:lnTo>
                    <a:pt x="998" y="718"/>
                  </a:lnTo>
                  <a:lnTo>
                    <a:pt x="996" y="726"/>
                  </a:lnTo>
                  <a:lnTo>
                    <a:pt x="993" y="735"/>
                  </a:lnTo>
                  <a:lnTo>
                    <a:pt x="989" y="743"/>
                  </a:lnTo>
                  <a:lnTo>
                    <a:pt x="985" y="750"/>
                  </a:lnTo>
                  <a:lnTo>
                    <a:pt x="979" y="754"/>
                  </a:lnTo>
                  <a:lnTo>
                    <a:pt x="972" y="758"/>
                  </a:lnTo>
                  <a:lnTo>
                    <a:pt x="965" y="761"/>
                  </a:lnTo>
                  <a:lnTo>
                    <a:pt x="958" y="763"/>
                  </a:lnTo>
                  <a:lnTo>
                    <a:pt x="952" y="764"/>
                  </a:lnTo>
                  <a:lnTo>
                    <a:pt x="945" y="764"/>
                  </a:lnTo>
                  <a:lnTo>
                    <a:pt x="939" y="762"/>
                  </a:lnTo>
                  <a:lnTo>
                    <a:pt x="933" y="760"/>
                  </a:lnTo>
                  <a:lnTo>
                    <a:pt x="927" y="751"/>
                  </a:lnTo>
                  <a:lnTo>
                    <a:pt x="923" y="743"/>
                  </a:lnTo>
                  <a:lnTo>
                    <a:pt x="921" y="734"/>
                  </a:lnTo>
                  <a:lnTo>
                    <a:pt x="919" y="723"/>
                  </a:lnTo>
                  <a:lnTo>
                    <a:pt x="919" y="714"/>
                  </a:lnTo>
                  <a:lnTo>
                    <a:pt x="920" y="704"/>
                  </a:lnTo>
                  <a:lnTo>
                    <a:pt x="921" y="694"/>
                  </a:lnTo>
                  <a:lnTo>
                    <a:pt x="923" y="682"/>
                  </a:lnTo>
                  <a:lnTo>
                    <a:pt x="934" y="663"/>
                  </a:lnTo>
                  <a:lnTo>
                    <a:pt x="946" y="645"/>
                  </a:lnTo>
                  <a:lnTo>
                    <a:pt x="959" y="626"/>
                  </a:lnTo>
                  <a:lnTo>
                    <a:pt x="973" y="609"/>
                  </a:lnTo>
                  <a:lnTo>
                    <a:pt x="1003" y="576"/>
                  </a:lnTo>
                  <a:lnTo>
                    <a:pt x="1034" y="543"/>
                  </a:lnTo>
                  <a:lnTo>
                    <a:pt x="1049" y="527"/>
                  </a:lnTo>
                  <a:lnTo>
                    <a:pt x="1063" y="510"/>
                  </a:lnTo>
                  <a:lnTo>
                    <a:pt x="1078" y="492"/>
                  </a:lnTo>
                  <a:lnTo>
                    <a:pt x="1090" y="475"/>
                  </a:lnTo>
                  <a:lnTo>
                    <a:pt x="1102" y="457"/>
                  </a:lnTo>
                  <a:lnTo>
                    <a:pt x="1111" y="437"/>
                  </a:lnTo>
                  <a:lnTo>
                    <a:pt x="1117" y="427"/>
                  </a:lnTo>
                  <a:lnTo>
                    <a:pt x="1120" y="416"/>
                  </a:lnTo>
                  <a:lnTo>
                    <a:pt x="1124" y="405"/>
                  </a:lnTo>
                  <a:lnTo>
                    <a:pt x="1127" y="394"/>
                  </a:lnTo>
                  <a:lnTo>
                    <a:pt x="1132" y="377"/>
                  </a:lnTo>
                  <a:lnTo>
                    <a:pt x="1136" y="358"/>
                  </a:lnTo>
                  <a:lnTo>
                    <a:pt x="1139" y="340"/>
                  </a:lnTo>
                  <a:lnTo>
                    <a:pt x="1140" y="322"/>
                  </a:lnTo>
                  <a:lnTo>
                    <a:pt x="1139" y="303"/>
                  </a:lnTo>
                  <a:lnTo>
                    <a:pt x="1138" y="285"/>
                  </a:lnTo>
                  <a:lnTo>
                    <a:pt x="1136" y="268"/>
                  </a:lnTo>
                  <a:lnTo>
                    <a:pt x="1133" y="249"/>
                  </a:lnTo>
                  <a:lnTo>
                    <a:pt x="1138" y="244"/>
                  </a:lnTo>
                  <a:lnTo>
                    <a:pt x="1144" y="240"/>
                  </a:lnTo>
                  <a:lnTo>
                    <a:pt x="1151" y="237"/>
                  </a:lnTo>
                  <a:lnTo>
                    <a:pt x="1157" y="235"/>
                  </a:lnTo>
                  <a:lnTo>
                    <a:pt x="1165" y="234"/>
                  </a:lnTo>
                  <a:lnTo>
                    <a:pt x="1173" y="234"/>
                  </a:lnTo>
                  <a:lnTo>
                    <a:pt x="1180" y="235"/>
                  </a:lnTo>
                  <a:lnTo>
                    <a:pt x="1188" y="237"/>
                  </a:lnTo>
                  <a:lnTo>
                    <a:pt x="1252" y="234"/>
                  </a:lnTo>
                  <a:lnTo>
                    <a:pt x="1314" y="232"/>
                  </a:lnTo>
                  <a:lnTo>
                    <a:pt x="1375" y="232"/>
                  </a:lnTo>
                  <a:lnTo>
                    <a:pt x="1437" y="232"/>
                  </a:lnTo>
                  <a:lnTo>
                    <a:pt x="1496" y="233"/>
                  </a:lnTo>
                  <a:lnTo>
                    <a:pt x="1556" y="233"/>
                  </a:lnTo>
                  <a:lnTo>
                    <a:pt x="1616" y="231"/>
                  </a:lnTo>
                  <a:lnTo>
                    <a:pt x="1677" y="228"/>
                  </a:lnTo>
                  <a:lnTo>
                    <a:pt x="1754" y="227"/>
                  </a:lnTo>
                  <a:lnTo>
                    <a:pt x="1831" y="226"/>
                  </a:lnTo>
                  <a:lnTo>
                    <a:pt x="1908" y="225"/>
                  </a:lnTo>
                  <a:lnTo>
                    <a:pt x="1985" y="224"/>
                  </a:lnTo>
                  <a:lnTo>
                    <a:pt x="2062" y="223"/>
                  </a:lnTo>
                  <a:lnTo>
                    <a:pt x="2140" y="222"/>
                  </a:lnTo>
                  <a:lnTo>
                    <a:pt x="2218" y="220"/>
                  </a:lnTo>
                  <a:lnTo>
                    <a:pt x="2294" y="219"/>
                  </a:lnTo>
                  <a:lnTo>
                    <a:pt x="2372" y="217"/>
                  </a:lnTo>
                  <a:lnTo>
                    <a:pt x="2449" y="216"/>
                  </a:lnTo>
                  <a:lnTo>
                    <a:pt x="2526" y="215"/>
                  </a:lnTo>
                  <a:lnTo>
                    <a:pt x="2604" y="214"/>
                  </a:lnTo>
                  <a:lnTo>
                    <a:pt x="2681" y="213"/>
                  </a:lnTo>
                  <a:lnTo>
                    <a:pt x="2757" y="212"/>
                  </a:lnTo>
                  <a:lnTo>
                    <a:pt x="2835" y="211"/>
                  </a:lnTo>
                  <a:lnTo>
                    <a:pt x="2912" y="210"/>
                  </a:lnTo>
                  <a:lnTo>
                    <a:pt x="2981" y="209"/>
                  </a:lnTo>
                  <a:lnTo>
                    <a:pt x="3052" y="208"/>
                  </a:lnTo>
                  <a:lnTo>
                    <a:pt x="3124" y="209"/>
                  </a:lnTo>
                  <a:lnTo>
                    <a:pt x="3197" y="209"/>
                  </a:lnTo>
                  <a:lnTo>
                    <a:pt x="3270" y="210"/>
                  </a:lnTo>
                  <a:lnTo>
                    <a:pt x="3343" y="210"/>
                  </a:lnTo>
                  <a:lnTo>
                    <a:pt x="3416" y="209"/>
                  </a:lnTo>
                  <a:lnTo>
                    <a:pt x="3487" y="206"/>
                  </a:lnTo>
                  <a:lnTo>
                    <a:pt x="3635" y="205"/>
                  </a:lnTo>
                  <a:lnTo>
                    <a:pt x="3883" y="204"/>
                  </a:lnTo>
                  <a:lnTo>
                    <a:pt x="4213" y="203"/>
                  </a:lnTo>
                  <a:lnTo>
                    <a:pt x="4615" y="201"/>
                  </a:lnTo>
                  <a:lnTo>
                    <a:pt x="5072" y="200"/>
                  </a:lnTo>
                  <a:lnTo>
                    <a:pt x="5572" y="199"/>
                  </a:lnTo>
                  <a:lnTo>
                    <a:pt x="6098" y="197"/>
                  </a:lnTo>
                  <a:lnTo>
                    <a:pt x="6640" y="196"/>
                  </a:lnTo>
                  <a:lnTo>
                    <a:pt x="7181" y="194"/>
                  </a:lnTo>
                  <a:lnTo>
                    <a:pt x="7708" y="193"/>
                  </a:lnTo>
                  <a:lnTo>
                    <a:pt x="8206" y="191"/>
                  </a:lnTo>
                  <a:lnTo>
                    <a:pt x="8663" y="190"/>
                  </a:lnTo>
                  <a:lnTo>
                    <a:pt x="9063" y="188"/>
                  </a:lnTo>
                  <a:lnTo>
                    <a:pt x="9392" y="187"/>
                  </a:lnTo>
                  <a:lnTo>
                    <a:pt x="9637" y="185"/>
                  </a:lnTo>
                  <a:lnTo>
                    <a:pt x="9783" y="183"/>
                  </a:lnTo>
                  <a:lnTo>
                    <a:pt x="9795" y="185"/>
                  </a:lnTo>
                  <a:lnTo>
                    <a:pt x="9809" y="186"/>
                  </a:lnTo>
                  <a:lnTo>
                    <a:pt x="9822" y="185"/>
                  </a:lnTo>
                  <a:lnTo>
                    <a:pt x="9836" y="184"/>
                  </a:lnTo>
                  <a:lnTo>
                    <a:pt x="9844" y="184"/>
                  </a:lnTo>
                  <a:lnTo>
                    <a:pt x="9850" y="184"/>
                  </a:lnTo>
                  <a:lnTo>
                    <a:pt x="9856" y="185"/>
                  </a:lnTo>
                  <a:lnTo>
                    <a:pt x="9861" y="186"/>
                  </a:lnTo>
                  <a:lnTo>
                    <a:pt x="9866" y="188"/>
                  </a:lnTo>
                  <a:lnTo>
                    <a:pt x="9871" y="191"/>
                  </a:lnTo>
                  <a:lnTo>
                    <a:pt x="9875" y="195"/>
                  </a:lnTo>
                  <a:lnTo>
                    <a:pt x="9878" y="200"/>
                  </a:lnTo>
                  <a:lnTo>
                    <a:pt x="9877" y="223"/>
                  </a:lnTo>
                  <a:lnTo>
                    <a:pt x="9877" y="244"/>
                  </a:lnTo>
                  <a:lnTo>
                    <a:pt x="9877" y="265"/>
                  </a:lnTo>
                  <a:lnTo>
                    <a:pt x="9879" y="287"/>
                  </a:lnTo>
                  <a:lnTo>
                    <a:pt x="9881" y="307"/>
                  </a:lnTo>
                  <a:lnTo>
                    <a:pt x="9885" y="328"/>
                  </a:lnTo>
                  <a:lnTo>
                    <a:pt x="9891" y="348"/>
                  </a:lnTo>
                  <a:lnTo>
                    <a:pt x="9897" y="369"/>
                  </a:lnTo>
                  <a:lnTo>
                    <a:pt x="9904" y="388"/>
                  </a:lnTo>
                  <a:lnTo>
                    <a:pt x="9912" y="407"/>
                  </a:lnTo>
                  <a:lnTo>
                    <a:pt x="9921" y="425"/>
                  </a:lnTo>
                  <a:lnTo>
                    <a:pt x="9931" y="443"/>
                  </a:lnTo>
                  <a:lnTo>
                    <a:pt x="9944" y="461"/>
                  </a:lnTo>
                  <a:lnTo>
                    <a:pt x="9956" y="478"/>
                  </a:lnTo>
                  <a:lnTo>
                    <a:pt x="9970" y="494"/>
                  </a:lnTo>
                  <a:lnTo>
                    <a:pt x="9986" y="510"/>
                  </a:lnTo>
                  <a:lnTo>
                    <a:pt x="9994" y="520"/>
                  </a:lnTo>
                  <a:lnTo>
                    <a:pt x="10004" y="530"/>
                  </a:lnTo>
                  <a:lnTo>
                    <a:pt x="10013" y="540"/>
                  </a:lnTo>
                  <a:lnTo>
                    <a:pt x="10024" y="550"/>
                  </a:lnTo>
                  <a:lnTo>
                    <a:pt x="10046" y="570"/>
                  </a:lnTo>
                  <a:lnTo>
                    <a:pt x="10066" y="590"/>
                  </a:lnTo>
                  <a:lnTo>
                    <a:pt x="10076" y="602"/>
                  </a:lnTo>
                  <a:lnTo>
                    <a:pt x="10084" y="613"/>
                  </a:lnTo>
                  <a:lnTo>
                    <a:pt x="10090" y="625"/>
                  </a:lnTo>
                  <a:lnTo>
                    <a:pt x="10094" y="637"/>
                  </a:lnTo>
                  <a:lnTo>
                    <a:pt x="10096" y="644"/>
                  </a:lnTo>
                  <a:lnTo>
                    <a:pt x="10097" y="650"/>
                  </a:lnTo>
                  <a:lnTo>
                    <a:pt x="10097" y="657"/>
                  </a:lnTo>
                  <a:lnTo>
                    <a:pt x="10096" y="664"/>
                  </a:lnTo>
                  <a:lnTo>
                    <a:pt x="10095" y="671"/>
                  </a:lnTo>
                  <a:lnTo>
                    <a:pt x="10094" y="678"/>
                  </a:lnTo>
                  <a:lnTo>
                    <a:pt x="10091" y="686"/>
                  </a:lnTo>
                  <a:lnTo>
                    <a:pt x="10088" y="694"/>
                  </a:lnTo>
                  <a:lnTo>
                    <a:pt x="10083" y="695"/>
                  </a:lnTo>
                  <a:lnTo>
                    <a:pt x="10078" y="697"/>
                  </a:lnTo>
                  <a:lnTo>
                    <a:pt x="10072" y="697"/>
                  </a:lnTo>
                  <a:lnTo>
                    <a:pt x="10068" y="697"/>
                  </a:lnTo>
                  <a:lnTo>
                    <a:pt x="10059" y="695"/>
                  </a:lnTo>
                  <a:lnTo>
                    <a:pt x="10051" y="692"/>
                  </a:lnTo>
                  <a:lnTo>
                    <a:pt x="10043" y="687"/>
                  </a:lnTo>
                  <a:lnTo>
                    <a:pt x="10035" y="681"/>
                  </a:lnTo>
                  <a:lnTo>
                    <a:pt x="10026" y="674"/>
                  </a:lnTo>
                  <a:lnTo>
                    <a:pt x="10019" y="667"/>
                  </a:lnTo>
                  <a:lnTo>
                    <a:pt x="10011" y="660"/>
                  </a:lnTo>
                  <a:lnTo>
                    <a:pt x="10003" y="654"/>
                  </a:lnTo>
                  <a:lnTo>
                    <a:pt x="9995" y="647"/>
                  </a:lnTo>
                  <a:lnTo>
                    <a:pt x="9987" y="642"/>
                  </a:lnTo>
                  <a:lnTo>
                    <a:pt x="9977" y="637"/>
                  </a:lnTo>
                  <a:lnTo>
                    <a:pt x="9967" y="635"/>
                  </a:lnTo>
                  <a:lnTo>
                    <a:pt x="9962" y="634"/>
                  </a:lnTo>
                  <a:lnTo>
                    <a:pt x="9957" y="634"/>
                  </a:lnTo>
                  <a:lnTo>
                    <a:pt x="9952" y="635"/>
                  </a:lnTo>
                  <a:lnTo>
                    <a:pt x="9946" y="636"/>
                  </a:lnTo>
                  <a:lnTo>
                    <a:pt x="9932" y="641"/>
                  </a:lnTo>
                  <a:lnTo>
                    <a:pt x="9920" y="646"/>
                  </a:lnTo>
                  <a:lnTo>
                    <a:pt x="9908" y="652"/>
                  </a:lnTo>
                  <a:lnTo>
                    <a:pt x="9897" y="660"/>
                  </a:lnTo>
                  <a:lnTo>
                    <a:pt x="9893" y="664"/>
                  </a:lnTo>
                  <a:lnTo>
                    <a:pt x="9887" y="668"/>
                  </a:lnTo>
                  <a:lnTo>
                    <a:pt x="9883" y="673"/>
                  </a:lnTo>
                  <a:lnTo>
                    <a:pt x="9879" y="679"/>
                  </a:lnTo>
                  <a:lnTo>
                    <a:pt x="9876" y="685"/>
                  </a:lnTo>
                  <a:lnTo>
                    <a:pt x="9873" y="692"/>
                  </a:lnTo>
                  <a:lnTo>
                    <a:pt x="9871" y="698"/>
                  </a:lnTo>
                  <a:lnTo>
                    <a:pt x="9869" y="705"/>
                  </a:lnTo>
                  <a:lnTo>
                    <a:pt x="9867" y="715"/>
                  </a:lnTo>
                  <a:lnTo>
                    <a:pt x="9865" y="724"/>
                  </a:lnTo>
                  <a:lnTo>
                    <a:pt x="9865" y="735"/>
                  </a:lnTo>
                  <a:lnTo>
                    <a:pt x="9865" y="744"/>
                  </a:lnTo>
                  <a:lnTo>
                    <a:pt x="9866" y="753"/>
                  </a:lnTo>
                  <a:lnTo>
                    <a:pt x="9868" y="762"/>
                  </a:lnTo>
                  <a:lnTo>
                    <a:pt x="9870" y="771"/>
                  </a:lnTo>
                  <a:lnTo>
                    <a:pt x="9873" y="781"/>
                  </a:lnTo>
                  <a:lnTo>
                    <a:pt x="9881" y="797"/>
                  </a:lnTo>
                  <a:lnTo>
                    <a:pt x="9891" y="813"/>
                  </a:lnTo>
                  <a:lnTo>
                    <a:pt x="9901" y="829"/>
                  </a:lnTo>
                  <a:lnTo>
                    <a:pt x="9912" y="843"/>
                  </a:lnTo>
                  <a:lnTo>
                    <a:pt x="9911" y="849"/>
                  </a:lnTo>
                  <a:lnTo>
                    <a:pt x="9910" y="854"/>
                  </a:lnTo>
                  <a:lnTo>
                    <a:pt x="9907" y="859"/>
                  </a:lnTo>
                  <a:lnTo>
                    <a:pt x="9905" y="863"/>
                  </a:lnTo>
                  <a:lnTo>
                    <a:pt x="9898" y="872"/>
                  </a:lnTo>
                  <a:lnTo>
                    <a:pt x="9890" y="880"/>
                  </a:lnTo>
                  <a:lnTo>
                    <a:pt x="9881" y="888"/>
                  </a:lnTo>
                  <a:lnTo>
                    <a:pt x="9874" y="896"/>
                  </a:lnTo>
                  <a:lnTo>
                    <a:pt x="9871" y="900"/>
                  </a:lnTo>
                  <a:lnTo>
                    <a:pt x="9868" y="905"/>
                  </a:lnTo>
                  <a:lnTo>
                    <a:pt x="9865" y="909"/>
                  </a:lnTo>
                  <a:lnTo>
                    <a:pt x="9863" y="914"/>
                  </a:lnTo>
                  <a:lnTo>
                    <a:pt x="9860" y="924"/>
                  </a:lnTo>
                  <a:lnTo>
                    <a:pt x="9857" y="934"/>
                  </a:lnTo>
                  <a:lnTo>
                    <a:pt x="9855" y="943"/>
                  </a:lnTo>
                  <a:lnTo>
                    <a:pt x="9855" y="953"/>
                  </a:lnTo>
                  <a:lnTo>
                    <a:pt x="9855" y="963"/>
                  </a:lnTo>
                  <a:lnTo>
                    <a:pt x="9855" y="973"/>
                  </a:lnTo>
                  <a:lnTo>
                    <a:pt x="9857" y="982"/>
                  </a:lnTo>
                  <a:lnTo>
                    <a:pt x="9859" y="991"/>
                  </a:lnTo>
                  <a:lnTo>
                    <a:pt x="9862" y="1001"/>
                  </a:lnTo>
                  <a:lnTo>
                    <a:pt x="9866" y="1011"/>
                  </a:lnTo>
                  <a:lnTo>
                    <a:pt x="9869" y="1019"/>
                  </a:lnTo>
                  <a:lnTo>
                    <a:pt x="9874" y="1028"/>
                  </a:lnTo>
                  <a:lnTo>
                    <a:pt x="9879" y="1036"/>
                  </a:lnTo>
                  <a:lnTo>
                    <a:pt x="9884" y="1044"/>
                  </a:lnTo>
                  <a:lnTo>
                    <a:pt x="9891" y="1051"/>
                  </a:lnTo>
                  <a:lnTo>
                    <a:pt x="9897" y="1059"/>
                  </a:lnTo>
                  <a:lnTo>
                    <a:pt x="9918" y="1068"/>
                  </a:lnTo>
                  <a:lnTo>
                    <a:pt x="9941" y="1078"/>
                  </a:lnTo>
                  <a:lnTo>
                    <a:pt x="9952" y="1081"/>
                  </a:lnTo>
                  <a:lnTo>
                    <a:pt x="9963" y="1083"/>
                  </a:lnTo>
                  <a:lnTo>
                    <a:pt x="9969" y="1082"/>
                  </a:lnTo>
                  <a:lnTo>
                    <a:pt x="9974" y="1081"/>
                  </a:lnTo>
                  <a:lnTo>
                    <a:pt x="9980" y="1079"/>
                  </a:lnTo>
                  <a:lnTo>
                    <a:pt x="9986" y="1076"/>
                  </a:lnTo>
                  <a:lnTo>
                    <a:pt x="9995" y="1070"/>
                  </a:lnTo>
                  <a:lnTo>
                    <a:pt x="10003" y="1064"/>
                  </a:lnTo>
                  <a:lnTo>
                    <a:pt x="10011" y="1056"/>
                  </a:lnTo>
                  <a:lnTo>
                    <a:pt x="10018" y="1047"/>
                  </a:lnTo>
                  <a:lnTo>
                    <a:pt x="10024" y="1038"/>
                  </a:lnTo>
                  <a:lnTo>
                    <a:pt x="10030" y="1028"/>
                  </a:lnTo>
                  <a:lnTo>
                    <a:pt x="10031" y="1023"/>
                  </a:lnTo>
                  <a:lnTo>
                    <a:pt x="10032" y="1017"/>
                  </a:lnTo>
                  <a:lnTo>
                    <a:pt x="10033" y="1012"/>
                  </a:lnTo>
                  <a:lnTo>
                    <a:pt x="10033" y="1004"/>
                  </a:lnTo>
                  <a:lnTo>
                    <a:pt x="10037" y="1001"/>
                  </a:lnTo>
                  <a:lnTo>
                    <a:pt x="10043" y="998"/>
                  </a:lnTo>
                  <a:lnTo>
                    <a:pt x="10049" y="997"/>
                  </a:lnTo>
                  <a:lnTo>
                    <a:pt x="10056" y="997"/>
                  </a:lnTo>
                  <a:lnTo>
                    <a:pt x="10062" y="998"/>
                  </a:lnTo>
                  <a:lnTo>
                    <a:pt x="10069" y="1000"/>
                  </a:lnTo>
                  <a:lnTo>
                    <a:pt x="10076" y="1003"/>
                  </a:lnTo>
                  <a:lnTo>
                    <a:pt x="10082" y="1007"/>
                  </a:lnTo>
                  <a:lnTo>
                    <a:pt x="10089" y="1016"/>
                  </a:lnTo>
                  <a:lnTo>
                    <a:pt x="10095" y="1025"/>
                  </a:lnTo>
                  <a:lnTo>
                    <a:pt x="10099" y="1035"/>
                  </a:lnTo>
                  <a:lnTo>
                    <a:pt x="10102" y="1045"/>
                  </a:lnTo>
                  <a:lnTo>
                    <a:pt x="10103" y="1056"/>
                  </a:lnTo>
                  <a:lnTo>
                    <a:pt x="10103" y="1066"/>
                  </a:lnTo>
                  <a:lnTo>
                    <a:pt x="10100" y="1077"/>
                  </a:lnTo>
                  <a:lnTo>
                    <a:pt x="10097" y="1087"/>
                  </a:lnTo>
                  <a:lnTo>
                    <a:pt x="10089" y="1104"/>
                  </a:lnTo>
                  <a:lnTo>
                    <a:pt x="10081" y="1119"/>
                  </a:lnTo>
                  <a:lnTo>
                    <a:pt x="10070" y="1133"/>
                  </a:lnTo>
                  <a:lnTo>
                    <a:pt x="10059" y="1148"/>
                  </a:lnTo>
                  <a:lnTo>
                    <a:pt x="10036" y="1174"/>
                  </a:lnTo>
                  <a:lnTo>
                    <a:pt x="10011" y="1200"/>
                  </a:lnTo>
                  <a:lnTo>
                    <a:pt x="9998" y="1213"/>
                  </a:lnTo>
                  <a:lnTo>
                    <a:pt x="9987" y="1226"/>
                  </a:lnTo>
                  <a:lnTo>
                    <a:pt x="9975" y="1239"/>
                  </a:lnTo>
                  <a:lnTo>
                    <a:pt x="9964" y="1253"/>
                  </a:lnTo>
                  <a:lnTo>
                    <a:pt x="9955" y="1268"/>
                  </a:lnTo>
                  <a:lnTo>
                    <a:pt x="9947" y="1283"/>
                  </a:lnTo>
                  <a:lnTo>
                    <a:pt x="9940" y="1300"/>
                  </a:lnTo>
                  <a:lnTo>
                    <a:pt x="9933" y="1317"/>
                  </a:lnTo>
                  <a:lnTo>
                    <a:pt x="9921" y="1369"/>
                  </a:lnTo>
                  <a:close/>
                  <a:moveTo>
                    <a:pt x="9912" y="1231"/>
                  </a:moveTo>
                  <a:lnTo>
                    <a:pt x="9905" y="1243"/>
                  </a:lnTo>
                  <a:lnTo>
                    <a:pt x="9899" y="1254"/>
                  </a:lnTo>
                  <a:lnTo>
                    <a:pt x="9893" y="1266"/>
                  </a:lnTo>
                  <a:lnTo>
                    <a:pt x="9887" y="1277"/>
                  </a:lnTo>
                  <a:lnTo>
                    <a:pt x="9878" y="1303"/>
                  </a:lnTo>
                  <a:lnTo>
                    <a:pt x="9871" y="1328"/>
                  </a:lnTo>
                  <a:lnTo>
                    <a:pt x="9864" y="1355"/>
                  </a:lnTo>
                  <a:lnTo>
                    <a:pt x="9859" y="1382"/>
                  </a:lnTo>
                  <a:lnTo>
                    <a:pt x="9853" y="1408"/>
                  </a:lnTo>
                  <a:lnTo>
                    <a:pt x="9848" y="1435"/>
                  </a:lnTo>
                  <a:lnTo>
                    <a:pt x="9829" y="1450"/>
                  </a:lnTo>
                  <a:lnTo>
                    <a:pt x="9784" y="1452"/>
                  </a:lnTo>
                  <a:lnTo>
                    <a:pt x="9739" y="1453"/>
                  </a:lnTo>
                  <a:lnTo>
                    <a:pt x="9694" y="1454"/>
                  </a:lnTo>
                  <a:lnTo>
                    <a:pt x="9649" y="1455"/>
                  </a:lnTo>
                  <a:lnTo>
                    <a:pt x="9603" y="1456"/>
                  </a:lnTo>
                  <a:lnTo>
                    <a:pt x="9558" y="1456"/>
                  </a:lnTo>
                  <a:lnTo>
                    <a:pt x="9512" y="1457"/>
                  </a:lnTo>
                  <a:lnTo>
                    <a:pt x="9467" y="1457"/>
                  </a:lnTo>
                  <a:lnTo>
                    <a:pt x="9421" y="1457"/>
                  </a:lnTo>
                  <a:lnTo>
                    <a:pt x="9376" y="1457"/>
                  </a:lnTo>
                  <a:lnTo>
                    <a:pt x="9331" y="1457"/>
                  </a:lnTo>
                  <a:lnTo>
                    <a:pt x="9286" y="1458"/>
                  </a:lnTo>
                  <a:lnTo>
                    <a:pt x="9242" y="1458"/>
                  </a:lnTo>
                  <a:lnTo>
                    <a:pt x="9198" y="1458"/>
                  </a:lnTo>
                  <a:lnTo>
                    <a:pt x="9155" y="1458"/>
                  </a:lnTo>
                  <a:lnTo>
                    <a:pt x="9112" y="1459"/>
                  </a:lnTo>
                  <a:lnTo>
                    <a:pt x="3106" y="1473"/>
                  </a:lnTo>
                  <a:lnTo>
                    <a:pt x="2985" y="1475"/>
                  </a:lnTo>
                  <a:lnTo>
                    <a:pt x="1954" y="1480"/>
                  </a:lnTo>
                  <a:lnTo>
                    <a:pt x="1906" y="1480"/>
                  </a:lnTo>
                  <a:lnTo>
                    <a:pt x="1859" y="1480"/>
                  </a:lnTo>
                  <a:lnTo>
                    <a:pt x="1812" y="1480"/>
                  </a:lnTo>
                  <a:lnTo>
                    <a:pt x="1765" y="1481"/>
                  </a:lnTo>
                  <a:lnTo>
                    <a:pt x="1719" y="1482"/>
                  </a:lnTo>
                  <a:lnTo>
                    <a:pt x="1673" y="1483"/>
                  </a:lnTo>
                  <a:lnTo>
                    <a:pt x="1627" y="1484"/>
                  </a:lnTo>
                  <a:lnTo>
                    <a:pt x="1581" y="1485"/>
                  </a:lnTo>
                  <a:lnTo>
                    <a:pt x="1536" y="1486"/>
                  </a:lnTo>
                  <a:lnTo>
                    <a:pt x="1490" y="1487"/>
                  </a:lnTo>
                  <a:lnTo>
                    <a:pt x="1445" y="1488"/>
                  </a:lnTo>
                  <a:lnTo>
                    <a:pt x="1399" y="1489"/>
                  </a:lnTo>
                  <a:lnTo>
                    <a:pt x="1353" y="1489"/>
                  </a:lnTo>
                  <a:lnTo>
                    <a:pt x="1307" y="1489"/>
                  </a:lnTo>
                  <a:lnTo>
                    <a:pt x="1260" y="1489"/>
                  </a:lnTo>
                  <a:lnTo>
                    <a:pt x="1213" y="1489"/>
                  </a:lnTo>
                  <a:lnTo>
                    <a:pt x="1209" y="1484"/>
                  </a:lnTo>
                  <a:lnTo>
                    <a:pt x="1207" y="1480"/>
                  </a:lnTo>
                  <a:lnTo>
                    <a:pt x="1204" y="1475"/>
                  </a:lnTo>
                  <a:lnTo>
                    <a:pt x="1203" y="1469"/>
                  </a:lnTo>
                  <a:lnTo>
                    <a:pt x="1203" y="1458"/>
                  </a:lnTo>
                  <a:lnTo>
                    <a:pt x="1204" y="1447"/>
                  </a:lnTo>
                  <a:lnTo>
                    <a:pt x="1205" y="1436"/>
                  </a:lnTo>
                  <a:lnTo>
                    <a:pt x="1205" y="1424"/>
                  </a:lnTo>
                  <a:lnTo>
                    <a:pt x="1205" y="1419"/>
                  </a:lnTo>
                  <a:lnTo>
                    <a:pt x="1204" y="1413"/>
                  </a:lnTo>
                  <a:lnTo>
                    <a:pt x="1202" y="1408"/>
                  </a:lnTo>
                  <a:lnTo>
                    <a:pt x="1200" y="1403"/>
                  </a:lnTo>
                  <a:lnTo>
                    <a:pt x="1196" y="1384"/>
                  </a:lnTo>
                  <a:lnTo>
                    <a:pt x="1191" y="1364"/>
                  </a:lnTo>
                  <a:lnTo>
                    <a:pt x="1186" y="1346"/>
                  </a:lnTo>
                  <a:lnTo>
                    <a:pt x="1179" y="1327"/>
                  </a:lnTo>
                  <a:lnTo>
                    <a:pt x="1171" y="1310"/>
                  </a:lnTo>
                  <a:lnTo>
                    <a:pt x="1162" y="1294"/>
                  </a:lnTo>
                  <a:lnTo>
                    <a:pt x="1150" y="1277"/>
                  </a:lnTo>
                  <a:lnTo>
                    <a:pt x="1139" y="1262"/>
                  </a:lnTo>
                  <a:lnTo>
                    <a:pt x="1139" y="1257"/>
                  </a:lnTo>
                  <a:lnTo>
                    <a:pt x="1140" y="1253"/>
                  </a:lnTo>
                  <a:lnTo>
                    <a:pt x="1142" y="1249"/>
                  </a:lnTo>
                  <a:lnTo>
                    <a:pt x="1144" y="1246"/>
                  </a:lnTo>
                  <a:lnTo>
                    <a:pt x="1151" y="1242"/>
                  </a:lnTo>
                  <a:lnTo>
                    <a:pt x="1158" y="1238"/>
                  </a:lnTo>
                  <a:lnTo>
                    <a:pt x="1167" y="1235"/>
                  </a:lnTo>
                  <a:lnTo>
                    <a:pt x="1175" y="1232"/>
                  </a:lnTo>
                  <a:lnTo>
                    <a:pt x="1179" y="1230"/>
                  </a:lnTo>
                  <a:lnTo>
                    <a:pt x="1182" y="1228"/>
                  </a:lnTo>
                  <a:lnTo>
                    <a:pt x="1185" y="1225"/>
                  </a:lnTo>
                  <a:lnTo>
                    <a:pt x="1188" y="1221"/>
                  </a:lnTo>
                  <a:lnTo>
                    <a:pt x="1196" y="1215"/>
                  </a:lnTo>
                  <a:lnTo>
                    <a:pt x="1202" y="1208"/>
                  </a:lnTo>
                  <a:lnTo>
                    <a:pt x="1209" y="1201"/>
                  </a:lnTo>
                  <a:lnTo>
                    <a:pt x="1214" y="1192"/>
                  </a:lnTo>
                  <a:lnTo>
                    <a:pt x="1218" y="1184"/>
                  </a:lnTo>
                  <a:lnTo>
                    <a:pt x="1222" y="1176"/>
                  </a:lnTo>
                  <a:lnTo>
                    <a:pt x="1225" y="1168"/>
                  </a:lnTo>
                  <a:lnTo>
                    <a:pt x="1227" y="1160"/>
                  </a:lnTo>
                  <a:lnTo>
                    <a:pt x="1234" y="1124"/>
                  </a:lnTo>
                  <a:lnTo>
                    <a:pt x="1243" y="1088"/>
                  </a:lnTo>
                  <a:lnTo>
                    <a:pt x="1248" y="1084"/>
                  </a:lnTo>
                  <a:lnTo>
                    <a:pt x="1254" y="1081"/>
                  </a:lnTo>
                  <a:lnTo>
                    <a:pt x="1259" y="1079"/>
                  </a:lnTo>
                  <a:lnTo>
                    <a:pt x="1264" y="1077"/>
                  </a:lnTo>
                  <a:lnTo>
                    <a:pt x="1276" y="1075"/>
                  </a:lnTo>
                  <a:lnTo>
                    <a:pt x="1288" y="1075"/>
                  </a:lnTo>
                  <a:lnTo>
                    <a:pt x="1300" y="1075"/>
                  </a:lnTo>
                  <a:lnTo>
                    <a:pt x="1312" y="1074"/>
                  </a:lnTo>
                  <a:lnTo>
                    <a:pt x="1317" y="1073"/>
                  </a:lnTo>
                  <a:lnTo>
                    <a:pt x="1323" y="1071"/>
                  </a:lnTo>
                  <a:lnTo>
                    <a:pt x="1328" y="1069"/>
                  </a:lnTo>
                  <a:lnTo>
                    <a:pt x="1332" y="1066"/>
                  </a:lnTo>
                  <a:lnTo>
                    <a:pt x="1340" y="1068"/>
                  </a:lnTo>
                  <a:lnTo>
                    <a:pt x="1348" y="1068"/>
                  </a:lnTo>
                  <a:lnTo>
                    <a:pt x="1355" y="1068"/>
                  </a:lnTo>
                  <a:lnTo>
                    <a:pt x="1361" y="1067"/>
                  </a:lnTo>
                  <a:lnTo>
                    <a:pt x="1373" y="1062"/>
                  </a:lnTo>
                  <a:lnTo>
                    <a:pt x="1384" y="1056"/>
                  </a:lnTo>
                  <a:lnTo>
                    <a:pt x="1395" y="1048"/>
                  </a:lnTo>
                  <a:lnTo>
                    <a:pt x="1406" y="1042"/>
                  </a:lnTo>
                  <a:lnTo>
                    <a:pt x="1412" y="1039"/>
                  </a:lnTo>
                  <a:lnTo>
                    <a:pt x="1418" y="1037"/>
                  </a:lnTo>
                  <a:lnTo>
                    <a:pt x="1424" y="1035"/>
                  </a:lnTo>
                  <a:lnTo>
                    <a:pt x="1431" y="1034"/>
                  </a:lnTo>
                  <a:lnTo>
                    <a:pt x="1439" y="1030"/>
                  </a:lnTo>
                  <a:lnTo>
                    <a:pt x="1446" y="1025"/>
                  </a:lnTo>
                  <a:lnTo>
                    <a:pt x="1452" y="1020"/>
                  </a:lnTo>
                  <a:lnTo>
                    <a:pt x="1458" y="1014"/>
                  </a:lnTo>
                  <a:lnTo>
                    <a:pt x="1468" y="1001"/>
                  </a:lnTo>
                  <a:lnTo>
                    <a:pt x="1476" y="988"/>
                  </a:lnTo>
                  <a:lnTo>
                    <a:pt x="1492" y="960"/>
                  </a:lnTo>
                  <a:lnTo>
                    <a:pt x="1508" y="932"/>
                  </a:lnTo>
                  <a:lnTo>
                    <a:pt x="1509" y="922"/>
                  </a:lnTo>
                  <a:lnTo>
                    <a:pt x="1509" y="912"/>
                  </a:lnTo>
                  <a:lnTo>
                    <a:pt x="1509" y="902"/>
                  </a:lnTo>
                  <a:lnTo>
                    <a:pt x="1508" y="893"/>
                  </a:lnTo>
                  <a:lnTo>
                    <a:pt x="1507" y="884"/>
                  </a:lnTo>
                  <a:lnTo>
                    <a:pt x="1505" y="875"/>
                  </a:lnTo>
                  <a:lnTo>
                    <a:pt x="1502" y="865"/>
                  </a:lnTo>
                  <a:lnTo>
                    <a:pt x="1499" y="856"/>
                  </a:lnTo>
                  <a:lnTo>
                    <a:pt x="1496" y="847"/>
                  </a:lnTo>
                  <a:lnTo>
                    <a:pt x="1492" y="839"/>
                  </a:lnTo>
                  <a:lnTo>
                    <a:pt x="1487" y="831"/>
                  </a:lnTo>
                  <a:lnTo>
                    <a:pt x="1482" y="821"/>
                  </a:lnTo>
                  <a:lnTo>
                    <a:pt x="1475" y="813"/>
                  </a:lnTo>
                  <a:lnTo>
                    <a:pt x="1469" y="806"/>
                  </a:lnTo>
                  <a:lnTo>
                    <a:pt x="1463" y="798"/>
                  </a:lnTo>
                  <a:lnTo>
                    <a:pt x="1456" y="791"/>
                  </a:lnTo>
                  <a:lnTo>
                    <a:pt x="1438" y="783"/>
                  </a:lnTo>
                  <a:lnTo>
                    <a:pt x="1417" y="774"/>
                  </a:lnTo>
                  <a:lnTo>
                    <a:pt x="1407" y="770"/>
                  </a:lnTo>
                  <a:lnTo>
                    <a:pt x="1396" y="767"/>
                  </a:lnTo>
                  <a:lnTo>
                    <a:pt x="1384" y="764"/>
                  </a:lnTo>
                  <a:lnTo>
                    <a:pt x="1374" y="762"/>
                  </a:lnTo>
                  <a:lnTo>
                    <a:pt x="1363" y="761"/>
                  </a:lnTo>
                  <a:lnTo>
                    <a:pt x="1352" y="761"/>
                  </a:lnTo>
                  <a:lnTo>
                    <a:pt x="1340" y="761"/>
                  </a:lnTo>
                  <a:lnTo>
                    <a:pt x="1329" y="763"/>
                  </a:lnTo>
                  <a:lnTo>
                    <a:pt x="1319" y="766"/>
                  </a:lnTo>
                  <a:lnTo>
                    <a:pt x="1309" y="770"/>
                  </a:lnTo>
                  <a:lnTo>
                    <a:pt x="1299" y="775"/>
                  </a:lnTo>
                  <a:lnTo>
                    <a:pt x="1289" y="784"/>
                  </a:lnTo>
                  <a:lnTo>
                    <a:pt x="1286" y="782"/>
                  </a:lnTo>
                  <a:lnTo>
                    <a:pt x="1283" y="781"/>
                  </a:lnTo>
                  <a:lnTo>
                    <a:pt x="1280" y="780"/>
                  </a:lnTo>
                  <a:lnTo>
                    <a:pt x="1277" y="780"/>
                  </a:lnTo>
                  <a:lnTo>
                    <a:pt x="1271" y="780"/>
                  </a:lnTo>
                  <a:lnTo>
                    <a:pt x="1265" y="781"/>
                  </a:lnTo>
                  <a:lnTo>
                    <a:pt x="1259" y="781"/>
                  </a:lnTo>
                  <a:lnTo>
                    <a:pt x="1254" y="780"/>
                  </a:lnTo>
                  <a:lnTo>
                    <a:pt x="1252" y="778"/>
                  </a:lnTo>
                  <a:lnTo>
                    <a:pt x="1249" y="775"/>
                  </a:lnTo>
                  <a:lnTo>
                    <a:pt x="1247" y="772"/>
                  </a:lnTo>
                  <a:lnTo>
                    <a:pt x="1246" y="768"/>
                  </a:lnTo>
                  <a:lnTo>
                    <a:pt x="1247" y="760"/>
                  </a:lnTo>
                  <a:lnTo>
                    <a:pt x="1247" y="752"/>
                  </a:lnTo>
                  <a:lnTo>
                    <a:pt x="1247" y="744"/>
                  </a:lnTo>
                  <a:lnTo>
                    <a:pt x="1246" y="737"/>
                  </a:lnTo>
                  <a:lnTo>
                    <a:pt x="1243" y="721"/>
                  </a:lnTo>
                  <a:lnTo>
                    <a:pt x="1238" y="708"/>
                  </a:lnTo>
                  <a:lnTo>
                    <a:pt x="1231" y="694"/>
                  </a:lnTo>
                  <a:lnTo>
                    <a:pt x="1223" y="681"/>
                  </a:lnTo>
                  <a:lnTo>
                    <a:pt x="1214" y="669"/>
                  </a:lnTo>
                  <a:lnTo>
                    <a:pt x="1203" y="658"/>
                  </a:lnTo>
                  <a:lnTo>
                    <a:pt x="1192" y="647"/>
                  </a:lnTo>
                  <a:lnTo>
                    <a:pt x="1180" y="636"/>
                  </a:lnTo>
                  <a:lnTo>
                    <a:pt x="1168" y="626"/>
                  </a:lnTo>
                  <a:lnTo>
                    <a:pt x="1154" y="617"/>
                  </a:lnTo>
                  <a:lnTo>
                    <a:pt x="1129" y="599"/>
                  </a:lnTo>
                  <a:lnTo>
                    <a:pt x="1104" y="582"/>
                  </a:lnTo>
                  <a:lnTo>
                    <a:pt x="1102" y="573"/>
                  </a:lnTo>
                  <a:lnTo>
                    <a:pt x="1101" y="565"/>
                  </a:lnTo>
                  <a:lnTo>
                    <a:pt x="1102" y="557"/>
                  </a:lnTo>
                  <a:lnTo>
                    <a:pt x="1104" y="550"/>
                  </a:lnTo>
                  <a:lnTo>
                    <a:pt x="1107" y="542"/>
                  </a:lnTo>
                  <a:lnTo>
                    <a:pt x="1111" y="536"/>
                  </a:lnTo>
                  <a:lnTo>
                    <a:pt x="1116" y="529"/>
                  </a:lnTo>
                  <a:lnTo>
                    <a:pt x="1122" y="523"/>
                  </a:lnTo>
                  <a:lnTo>
                    <a:pt x="1133" y="511"/>
                  </a:lnTo>
                  <a:lnTo>
                    <a:pt x="1145" y="498"/>
                  </a:lnTo>
                  <a:lnTo>
                    <a:pt x="1150" y="491"/>
                  </a:lnTo>
                  <a:lnTo>
                    <a:pt x="1155" y="485"/>
                  </a:lnTo>
                  <a:lnTo>
                    <a:pt x="1159" y="478"/>
                  </a:lnTo>
                  <a:lnTo>
                    <a:pt x="1164" y="471"/>
                  </a:lnTo>
                  <a:lnTo>
                    <a:pt x="1171" y="449"/>
                  </a:lnTo>
                  <a:lnTo>
                    <a:pt x="1178" y="429"/>
                  </a:lnTo>
                  <a:lnTo>
                    <a:pt x="1184" y="408"/>
                  </a:lnTo>
                  <a:lnTo>
                    <a:pt x="1189" y="387"/>
                  </a:lnTo>
                  <a:lnTo>
                    <a:pt x="1193" y="365"/>
                  </a:lnTo>
                  <a:lnTo>
                    <a:pt x="1196" y="343"/>
                  </a:lnTo>
                  <a:lnTo>
                    <a:pt x="1197" y="321"/>
                  </a:lnTo>
                  <a:lnTo>
                    <a:pt x="1197" y="298"/>
                  </a:lnTo>
                  <a:lnTo>
                    <a:pt x="1199" y="294"/>
                  </a:lnTo>
                  <a:lnTo>
                    <a:pt x="1201" y="291"/>
                  </a:lnTo>
                  <a:lnTo>
                    <a:pt x="1204" y="289"/>
                  </a:lnTo>
                  <a:lnTo>
                    <a:pt x="1208" y="286"/>
                  </a:lnTo>
                  <a:lnTo>
                    <a:pt x="1214" y="284"/>
                  </a:lnTo>
                  <a:lnTo>
                    <a:pt x="1221" y="282"/>
                  </a:lnTo>
                  <a:lnTo>
                    <a:pt x="1237" y="280"/>
                  </a:lnTo>
                  <a:lnTo>
                    <a:pt x="1253" y="279"/>
                  </a:lnTo>
                  <a:lnTo>
                    <a:pt x="1283" y="282"/>
                  </a:lnTo>
                  <a:lnTo>
                    <a:pt x="1314" y="284"/>
                  </a:lnTo>
                  <a:lnTo>
                    <a:pt x="1344" y="285"/>
                  </a:lnTo>
                  <a:lnTo>
                    <a:pt x="1374" y="286"/>
                  </a:lnTo>
                  <a:lnTo>
                    <a:pt x="1432" y="286"/>
                  </a:lnTo>
                  <a:lnTo>
                    <a:pt x="1491" y="284"/>
                  </a:lnTo>
                  <a:lnTo>
                    <a:pt x="1549" y="283"/>
                  </a:lnTo>
                  <a:lnTo>
                    <a:pt x="1607" y="281"/>
                  </a:lnTo>
                  <a:lnTo>
                    <a:pt x="1667" y="281"/>
                  </a:lnTo>
                  <a:lnTo>
                    <a:pt x="1727" y="283"/>
                  </a:lnTo>
                  <a:lnTo>
                    <a:pt x="1768" y="282"/>
                  </a:lnTo>
                  <a:lnTo>
                    <a:pt x="1809" y="281"/>
                  </a:lnTo>
                  <a:lnTo>
                    <a:pt x="1851" y="279"/>
                  </a:lnTo>
                  <a:lnTo>
                    <a:pt x="1890" y="277"/>
                  </a:lnTo>
                  <a:lnTo>
                    <a:pt x="1931" y="276"/>
                  </a:lnTo>
                  <a:lnTo>
                    <a:pt x="1972" y="276"/>
                  </a:lnTo>
                  <a:lnTo>
                    <a:pt x="2012" y="277"/>
                  </a:lnTo>
                  <a:lnTo>
                    <a:pt x="2053" y="279"/>
                  </a:lnTo>
                  <a:lnTo>
                    <a:pt x="2130" y="277"/>
                  </a:lnTo>
                  <a:lnTo>
                    <a:pt x="2207" y="276"/>
                  </a:lnTo>
                  <a:lnTo>
                    <a:pt x="2284" y="274"/>
                  </a:lnTo>
                  <a:lnTo>
                    <a:pt x="2361" y="273"/>
                  </a:lnTo>
                  <a:lnTo>
                    <a:pt x="2437" y="273"/>
                  </a:lnTo>
                  <a:lnTo>
                    <a:pt x="2514" y="272"/>
                  </a:lnTo>
                  <a:lnTo>
                    <a:pt x="2591" y="271"/>
                  </a:lnTo>
                  <a:lnTo>
                    <a:pt x="2667" y="271"/>
                  </a:lnTo>
                  <a:lnTo>
                    <a:pt x="2744" y="270"/>
                  </a:lnTo>
                  <a:lnTo>
                    <a:pt x="2821" y="270"/>
                  </a:lnTo>
                  <a:lnTo>
                    <a:pt x="2897" y="269"/>
                  </a:lnTo>
                  <a:lnTo>
                    <a:pt x="2974" y="269"/>
                  </a:lnTo>
                  <a:lnTo>
                    <a:pt x="3052" y="268"/>
                  </a:lnTo>
                  <a:lnTo>
                    <a:pt x="3128" y="266"/>
                  </a:lnTo>
                  <a:lnTo>
                    <a:pt x="3206" y="265"/>
                  </a:lnTo>
                  <a:lnTo>
                    <a:pt x="3284" y="264"/>
                  </a:lnTo>
                  <a:lnTo>
                    <a:pt x="3333" y="261"/>
                  </a:lnTo>
                  <a:lnTo>
                    <a:pt x="3381" y="260"/>
                  </a:lnTo>
                  <a:lnTo>
                    <a:pt x="3430" y="260"/>
                  </a:lnTo>
                  <a:lnTo>
                    <a:pt x="3479" y="261"/>
                  </a:lnTo>
                  <a:lnTo>
                    <a:pt x="3528" y="262"/>
                  </a:lnTo>
                  <a:lnTo>
                    <a:pt x="3577" y="262"/>
                  </a:lnTo>
                  <a:lnTo>
                    <a:pt x="3603" y="261"/>
                  </a:lnTo>
                  <a:lnTo>
                    <a:pt x="3627" y="260"/>
                  </a:lnTo>
                  <a:lnTo>
                    <a:pt x="3653" y="258"/>
                  </a:lnTo>
                  <a:lnTo>
                    <a:pt x="3678" y="256"/>
                  </a:lnTo>
                  <a:lnTo>
                    <a:pt x="3689" y="258"/>
                  </a:lnTo>
                  <a:lnTo>
                    <a:pt x="3699" y="259"/>
                  </a:lnTo>
                  <a:lnTo>
                    <a:pt x="3709" y="260"/>
                  </a:lnTo>
                  <a:lnTo>
                    <a:pt x="3720" y="260"/>
                  </a:lnTo>
                  <a:lnTo>
                    <a:pt x="3742" y="260"/>
                  </a:lnTo>
                  <a:lnTo>
                    <a:pt x="3763" y="259"/>
                  </a:lnTo>
                  <a:lnTo>
                    <a:pt x="3785" y="257"/>
                  </a:lnTo>
                  <a:lnTo>
                    <a:pt x="3806" y="255"/>
                  </a:lnTo>
                  <a:lnTo>
                    <a:pt x="3829" y="254"/>
                  </a:lnTo>
                  <a:lnTo>
                    <a:pt x="3850" y="254"/>
                  </a:lnTo>
                  <a:lnTo>
                    <a:pt x="3948" y="254"/>
                  </a:lnTo>
                  <a:lnTo>
                    <a:pt x="4145" y="254"/>
                  </a:lnTo>
                  <a:lnTo>
                    <a:pt x="4428" y="254"/>
                  </a:lnTo>
                  <a:lnTo>
                    <a:pt x="4781" y="254"/>
                  </a:lnTo>
                  <a:lnTo>
                    <a:pt x="5191" y="253"/>
                  </a:lnTo>
                  <a:lnTo>
                    <a:pt x="5643" y="253"/>
                  </a:lnTo>
                  <a:lnTo>
                    <a:pt x="6125" y="252"/>
                  </a:lnTo>
                  <a:lnTo>
                    <a:pt x="6619" y="251"/>
                  </a:lnTo>
                  <a:lnTo>
                    <a:pt x="7114" y="251"/>
                  </a:lnTo>
                  <a:lnTo>
                    <a:pt x="7596" y="250"/>
                  </a:lnTo>
                  <a:lnTo>
                    <a:pt x="8048" y="249"/>
                  </a:lnTo>
                  <a:lnTo>
                    <a:pt x="8459" y="249"/>
                  </a:lnTo>
                  <a:lnTo>
                    <a:pt x="8813" y="248"/>
                  </a:lnTo>
                  <a:lnTo>
                    <a:pt x="9096" y="247"/>
                  </a:lnTo>
                  <a:lnTo>
                    <a:pt x="9296" y="247"/>
                  </a:lnTo>
                  <a:lnTo>
                    <a:pt x="9395" y="246"/>
                  </a:lnTo>
                  <a:lnTo>
                    <a:pt x="9434" y="247"/>
                  </a:lnTo>
                  <a:lnTo>
                    <a:pt x="9474" y="247"/>
                  </a:lnTo>
                  <a:lnTo>
                    <a:pt x="9515" y="246"/>
                  </a:lnTo>
                  <a:lnTo>
                    <a:pt x="9556" y="245"/>
                  </a:lnTo>
                  <a:lnTo>
                    <a:pt x="9597" y="243"/>
                  </a:lnTo>
                  <a:lnTo>
                    <a:pt x="9638" y="243"/>
                  </a:lnTo>
                  <a:lnTo>
                    <a:pt x="9677" y="243"/>
                  </a:lnTo>
                  <a:lnTo>
                    <a:pt x="9715" y="245"/>
                  </a:lnTo>
                  <a:lnTo>
                    <a:pt x="9735" y="244"/>
                  </a:lnTo>
                  <a:lnTo>
                    <a:pt x="9754" y="243"/>
                  </a:lnTo>
                  <a:lnTo>
                    <a:pt x="9772" y="243"/>
                  </a:lnTo>
                  <a:lnTo>
                    <a:pt x="9792" y="242"/>
                  </a:lnTo>
                  <a:lnTo>
                    <a:pt x="9800" y="251"/>
                  </a:lnTo>
                  <a:lnTo>
                    <a:pt x="9806" y="261"/>
                  </a:lnTo>
                  <a:lnTo>
                    <a:pt x="9811" y="274"/>
                  </a:lnTo>
                  <a:lnTo>
                    <a:pt x="9815" y="286"/>
                  </a:lnTo>
                  <a:lnTo>
                    <a:pt x="9822" y="310"/>
                  </a:lnTo>
                  <a:lnTo>
                    <a:pt x="9829" y="336"/>
                  </a:lnTo>
                  <a:lnTo>
                    <a:pt x="9832" y="350"/>
                  </a:lnTo>
                  <a:lnTo>
                    <a:pt x="9836" y="364"/>
                  </a:lnTo>
                  <a:lnTo>
                    <a:pt x="9841" y="377"/>
                  </a:lnTo>
                  <a:lnTo>
                    <a:pt x="9847" y="389"/>
                  </a:lnTo>
                  <a:lnTo>
                    <a:pt x="9860" y="415"/>
                  </a:lnTo>
                  <a:lnTo>
                    <a:pt x="9874" y="439"/>
                  </a:lnTo>
                  <a:lnTo>
                    <a:pt x="9890" y="464"/>
                  </a:lnTo>
                  <a:lnTo>
                    <a:pt x="9905" y="487"/>
                  </a:lnTo>
                  <a:lnTo>
                    <a:pt x="9921" y="511"/>
                  </a:lnTo>
                  <a:lnTo>
                    <a:pt x="9937" y="535"/>
                  </a:lnTo>
                  <a:lnTo>
                    <a:pt x="9945" y="539"/>
                  </a:lnTo>
                  <a:lnTo>
                    <a:pt x="9953" y="543"/>
                  </a:lnTo>
                  <a:lnTo>
                    <a:pt x="9957" y="547"/>
                  </a:lnTo>
                  <a:lnTo>
                    <a:pt x="9959" y="550"/>
                  </a:lnTo>
                  <a:lnTo>
                    <a:pt x="9960" y="555"/>
                  </a:lnTo>
                  <a:lnTo>
                    <a:pt x="9958" y="560"/>
                  </a:lnTo>
                  <a:lnTo>
                    <a:pt x="9957" y="566"/>
                  </a:lnTo>
                  <a:lnTo>
                    <a:pt x="9955" y="571"/>
                  </a:lnTo>
                  <a:lnTo>
                    <a:pt x="9952" y="575"/>
                  </a:lnTo>
                  <a:lnTo>
                    <a:pt x="9948" y="577"/>
                  </a:lnTo>
                  <a:lnTo>
                    <a:pt x="9944" y="578"/>
                  </a:lnTo>
                  <a:lnTo>
                    <a:pt x="9940" y="579"/>
                  </a:lnTo>
                  <a:lnTo>
                    <a:pt x="9934" y="579"/>
                  </a:lnTo>
                  <a:lnTo>
                    <a:pt x="9929" y="578"/>
                  </a:lnTo>
                  <a:lnTo>
                    <a:pt x="9919" y="576"/>
                  </a:lnTo>
                  <a:lnTo>
                    <a:pt x="9908" y="573"/>
                  </a:lnTo>
                  <a:lnTo>
                    <a:pt x="9903" y="573"/>
                  </a:lnTo>
                  <a:lnTo>
                    <a:pt x="9898" y="573"/>
                  </a:lnTo>
                  <a:lnTo>
                    <a:pt x="9893" y="574"/>
                  </a:lnTo>
                  <a:lnTo>
                    <a:pt x="9887" y="576"/>
                  </a:lnTo>
                  <a:lnTo>
                    <a:pt x="9877" y="580"/>
                  </a:lnTo>
                  <a:lnTo>
                    <a:pt x="9868" y="585"/>
                  </a:lnTo>
                  <a:lnTo>
                    <a:pt x="9859" y="592"/>
                  </a:lnTo>
                  <a:lnTo>
                    <a:pt x="9852" y="598"/>
                  </a:lnTo>
                  <a:lnTo>
                    <a:pt x="9844" y="605"/>
                  </a:lnTo>
                  <a:lnTo>
                    <a:pt x="9837" y="613"/>
                  </a:lnTo>
                  <a:lnTo>
                    <a:pt x="9831" y="621"/>
                  </a:lnTo>
                  <a:lnTo>
                    <a:pt x="9825" y="629"/>
                  </a:lnTo>
                  <a:lnTo>
                    <a:pt x="9820" y="639"/>
                  </a:lnTo>
                  <a:lnTo>
                    <a:pt x="9816" y="648"/>
                  </a:lnTo>
                  <a:lnTo>
                    <a:pt x="9813" y="657"/>
                  </a:lnTo>
                  <a:lnTo>
                    <a:pt x="9810" y="667"/>
                  </a:lnTo>
                  <a:lnTo>
                    <a:pt x="9808" y="676"/>
                  </a:lnTo>
                  <a:lnTo>
                    <a:pt x="9806" y="687"/>
                  </a:lnTo>
                  <a:lnTo>
                    <a:pt x="9805" y="696"/>
                  </a:lnTo>
                  <a:lnTo>
                    <a:pt x="9805" y="706"/>
                  </a:lnTo>
                  <a:lnTo>
                    <a:pt x="9807" y="711"/>
                  </a:lnTo>
                  <a:lnTo>
                    <a:pt x="9808" y="718"/>
                  </a:lnTo>
                  <a:lnTo>
                    <a:pt x="9807" y="721"/>
                  </a:lnTo>
                  <a:lnTo>
                    <a:pt x="9806" y="723"/>
                  </a:lnTo>
                  <a:lnTo>
                    <a:pt x="9805" y="726"/>
                  </a:lnTo>
                  <a:lnTo>
                    <a:pt x="9802" y="727"/>
                  </a:lnTo>
                  <a:lnTo>
                    <a:pt x="9798" y="729"/>
                  </a:lnTo>
                  <a:lnTo>
                    <a:pt x="9793" y="729"/>
                  </a:lnTo>
                  <a:lnTo>
                    <a:pt x="9790" y="729"/>
                  </a:lnTo>
                  <a:lnTo>
                    <a:pt x="9786" y="729"/>
                  </a:lnTo>
                  <a:lnTo>
                    <a:pt x="9780" y="726"/>
                  </a:lnTo>
                  <a:lnTo>
                    <a:pt x="9774" y="723"/>
                  </a:lnTo>
                  <a:lnTo>
                    <a:pt x="9768" y="718"/>
                  </a:lnTo>
                  <a:lnTo>
                    <a:pt x="9762" y="714"/>
                  </a:lnTo>
                  <a:lnTo>
                    <a:pt x="9756" y="710"/>
                  </a:lnTo>
                  <a:lnTo>
                    <a:pt x="9749" y="707"/>
                  </a:lnTo>
                  <a:lnTo>
                    <a:pt x="9737" y="706"/>
                  </a:lnTo>
                  <a:lnTo>
                    <a:pt x="9726" y="706"/>
                  </a:lnTo>
                  <a:lnTo>
                    <a:pt x="9715" y="707"/>
                  </a:lnTo>
                  <a:lnTo>
                    <a:pt x="9703" y="708"/>
                  </a:lnTo>
                  <a:lnTo>
                    <a:pt x="9693" y="711"/>
                  </a:lnTo>
                  <a:lnTo>
                    <a:pt x="9682" y="713"/>
                  </a:lnTo>
                  <a:lnTo>
                    <a:pt x="9672" y="717"/>
                  </a:lnTo>
                  <a:lnTo>
                    <a:pt x="9663" y="721"/>
                  </a:lnTo>
                  <a:lnTo>
                    <a:pt x="9652" y="726"/>
                  </a:lnTo>
                  <a:lnTo>
                    <a:pt x="9643" y="733"/>
                  </a:lnTo>
                  <a:lnTo>
                    <a:pt x="9634" y="739"/>
                  </a:lnTo>
                  <a:lnTo>
                    <a:pt x="9626" y="746"/>
                  </a:lnTo>
                  <a:lnTo>
                    <a:pt x="9619" y="754"/>
                  </a:lnTo>
                  <a:lnTo>
                    <a:pt x="9611" y="763"/>
                  </a:lnTo>
                  <a:lnTo>
                    <a:pt x="9604" y="772"/>
                  </a:lnTo>
                  <a:lnTo>
                    <a:pt x="9598" y="783"/>
                  </a:lnTo>
                  <a:lnTo>
                    <a:pt x="9594" y="803"/>
                  </a:lnTo>
                  <a:lnTo>
                    <a:pt x="9591" y="824"/>
                  </a:lnTo>
                  <a:lnTo>
                    <a:pt x="9590" y="843"/>
                  </a:lnTo>
                  <a:lnTo>
                    <a:pt x="9591" y="863"/>
                  </a:lnTo>
                  <a:lnTo>
                    <a:pt x="9593" y="883"/>
                  </a:lnTo>
                  <a:lnTo>
                    <a:pt x="9596" y="902"/>
                  </a:lnTo>
                  <a:lnTo>
                    <a:pt x="9599" y="911"/>
                  </a:lnTo>
                  <a:lnTo>
                    <a:pt x="9602" y="921"/>
                  </a:lnTo>
                  <a:lnTo>
                    <a:pt x="9606" y="930"/>
                  </a:lnTo>
                  <a:lnTo>
                    <a:pt x="9610" y="939"/>
                  </a:lnTo>
                  <a:lnTo>
                    <a:pt x="9618" y="950"/>
                  </a:lnTo>
                  <a:lnTo>
                    <a:pt x="9626" y="960"/>
                  </a:lnTo>
                  <a:lnTo>
                    <a:pt x="9635" y="969"/>
                  </a:lnTo>
                  <a:lnTo>
                    <a:pt x="9644" y="975"/>
                  </a:lnTo>
                  <a:lnTo>
                    <a:pt x="9655" y="979"/>
                  </a:lnTo>
                  <a:lnTo>
                    <a:pt x="9667" y="983"/>
                  </a:lnTo>
                  <a:lnTo>
                    <a:pt x="9678" y="985"/>
                  </a:lnTo>
                  <a:lnTo>
                    <a:pt x="9690" y="986"/>
                  </a:lnTo>
                  <a:lnTo>
                    <a:pt x="9702" y="987"/>
                  </a:lnTo>
                  <a:lnTo>
                    <a:pt x="9715" y="986"/>
                  </a:lnTo>
                  <a:lnTo>
                    <a:pt x="9728" y="986"/>
                  </a:lnTo>
                  <a:lnTo>
                    <a:pt x="9740" y="985"/>
                  </a:lnTo>
                  <a:lnTo>
                    <a:pt x="9764" y="982"/>
                  </a:lnTo>
                  <a:lnTo>
                    <a:pt x="9786" y="980"/>
                  </a:lnTo>
                  <a:lnTo>
                    <a:pt x="9790" y="983"/>
                  </a:lnTo>
                  <a:lnTo>
                    <a:pt x="9793" y="987"/>
                  </a:lnTo>
                  <a:lnTo>
                    <a:pt x="9795" y="991"/>
                  </a:lnTo>
                  <a:lnTo>
                    <a:pt x="9796" y="995"/>
                  </a:lnTo>
                  <a:lnTo>
                    <a:pt x="9798" y="1004"/>
                  </a:lnTo>
                  <a:lnTo>
                    <a:pt x="9798" y="1015"/>
                  </a:lnTo>
                  <a:lnTo>
                    <a:pt x="9796" y="1026"/>
                  </a:lnTo>
                  <a:lnTo>
                    <a:pt x="9795" y="1037"/>
                  </a:lnTo>
                  <a:lnTo>
                    <a:pt x="9796" y="1042"/>
                  </a:lnTo>
                  <a:lnTo>
                    <a:pt x="9798" y="1047"/>
                  </a:lnTo>
                  <a:lnTo>
                    <a:pt x="9799" y="1052"/>
                  </a:lnTo>
                  <a:lnTo>
                    <a:pt x="9802" y="1057"/>
                  </a:lnTo>
                  <a:lnTo>
                    <a:pt x="9808" y="1067"/>
                  </a:lnTo>
                  <a:lnTo>
                    <a:pt x="9814" y="1076"/>
                  </a:lnTo>
                  <a:lnTo>
                    <a:pt x="9821" y="1085"/>
                  </a:lnTo>
                  <a:lnTo>
                    <a:pt x="9828" y="1094"/>
                  </a:lnTo>
                  <a:lnTo>
                    <a:pt x="9836" y="1102"/>
                  </a:lnTo>
                  <a:lnTo>
                    <a:pt x="9845" y="1109"/>
                  </a:lnTo>
                  <a:lnTo>
                    <a:pt x="9854" y="1116"/>
                  </a:lnTo>
                  <a:lnTo>
                    <a:pt x="9863" y="1122"/>
                  </a:lnTo>
                  <a:lnTo>
                    <a:pt x="9873" y="1127"/>
                  </a:lnTo>
                  <a:lnTo>
                    <a:pt x="9882" y="1131"/>
                  </a:lnTo>
                  <a:lnTo>
                    <a:pt x="9894" y="1135"/>
                  </a:lnTo>
                  <a:lnTo>
                    <a:pt x="9905" y="1138"/>
                  </a:lnTo>
                  <a:lnTo>
                    <a:pt x="9916" y="1141"/>
                  </a:lnTo>
                  <a:lnTo>
                    <a:pt x="9927" y="1143"/>
                  </a:lnTo>
                  <a:lnTo>
                    <a:pt x="9940" y="1144"/>
                  </a:lnTo>
                  <a:lnTo>
                    <a:pt x="9952" y="1144"/>
                  </a:lnTo>
                  <a:lnTo>
                    <a:pt x="9957" y="1151"/>
                  </a:lnTo>
                  <a:lnTo>
                    <a:pt x="9960" y="1157"/>
                  </a:lnTo>
                  <a:lnTo>
                    <a:pt x="9961" y="1162"/>
                  </a:lnTo>
                  <a:lnTo>
                    <a:pt x="9961" y="1167"/>
                  </a:lnTo>
                  <a:lnTo>
                    <a:pt x="9959" y="1172"/>
                  </a:lnTo>
                  <a:lnTo>
                    <a:pt x="9955" y="1177"/>
                  </a:lnTo>
                  <a:lnTo>
                    <a:pt x="9951" y="1182"/>
                  </a:lnTo>
                  <a:lnTo>
                    <a:pt x="9946" y="1187"/>
                  </a:lnTo>
                  <a:lnTo>
                    <a:pt x="9936" y="1198"/>
                  </a:lnTo>
                  <a:lnTo>
                    <a:pt x="9924" y="1208"/>
                  </a:lnTo>
                  <a:lnTo>
                    <a:pt x="9920" y="1213"/>
                  </a:lnTo>
                  <a:lnTo>
                    <a:pt x="9916" y="1219"/>
                  </a:lnTo>
                  <a:lnTo>
                    <a:pt x="9913" y="1225"/>
                  </a:lnTo>
                  <a:lnTo>
                    <a:pt x="9912" y="1231"/>
                  </a:lnTo>
                  <a:close/>
                  <a:moveTo>
                    <a:pt x="9860" y="564"/>
                  </a:moveTo>
                  <a:lnTo>
                    <a:pt x="9847" y="576"/>
                  </a:lnTo>
                  <a:lnTo>
                    <a:pt x="9834" y="587"/>
                  </a:lnTo>
                  <a:lnTo>
                    <a:pt x="9823" y="601"/>
                  </a:lnTo>
                  <a:lnTo>
                    <a:pt x="9813" y="614"/>
                  </a:lnTo>
                  <a:lnTo>
                    <a:pt x="9804" y="628"/>
                  </a:lnTo>
                  <a:lnTo>
                    <a:pt x="9796" y="643"/>
                  </a:lnTo>
                  <a:lnTo>
                    <a:pt x="9790" y="659"/>
                  </a:lnTo>
                  <a:lnTo>
                    <a:pt x="9786" y="675"/>
                  </a:lnTo>
                  <a:lnTo>
                    <a:pt x="9782" y="680"/>
                  </a:lnTo>
                  <a:lnTo>
                    <a:pt x="9777" y="683"/>
                  </a:lnTo>
                  <a:lnTo>
                    <a:pt x="9772" y="686"/>
                  </a:lnTo>
                  <a:lnTo>
                    <a:pt x="9767" y="688"/>
                  </a:lnTo>
                  <a:lnTo>
                    <a:pt x="9762" y="688"/>
                  </a:lnTo>
                  <a:lnTo>
                    <a:pt x="9756" y="688"/>
                  </a:lnTo>
                  <a:lnTo>
                    <a:pt x="9749" y="688"/>
                  </a:lnTo>
                  <a:lnTo>
                    <a:pt x="9743" y="687"/>
                  </a:lnTo>
                  <a:lnTo>
                    <a:pt x="9731" y="683"/>
                  </a:lnTo>
                  <a:lnTo>
                    <a:pt x="9719" y="680"/>
                  </a:lnTo>
                  <a:lnTo>
                    <a:pt x="9708" y="677"/>
                  </a:lnTo>
                  <a:lnTo>
                    <a:pt x="9696" y="676"/>
                  </a:lnTo>
                  <a:lnTo>
                    <a:pt x="9685" y="679"/>
                  </a:lnTo>
                  <a:lnTo>
                    <a:pt x="9675" y="682"/>
                  </a:lnTo>
                  <a:lnTo>
                    <a:pt x="9664" y="688"/>
                  </a:lnTo>
                  <a:lnTo>
                    <a:pt x="9654" y="693"/>
                  </a:lnTo>
                  <a:lnTo>
                    <a:pt x="9644" y="698"/>
                  </a:lnTo>
                  <a:lnTo>
                    <a:pt x="9635" y="704"/>
                  </a:lnTo>
                  <a:lnTo>
                    <a:pt x="9627" y="711"/>
                  </a:lnTo>
                  <a:lnTo>
                    <a:pt x="9619" y="718"/>
                  </a:lnTo>
                  <a:lnTo>
                    <a:pt x="9610" y="726"/>
                  </a:lnTo>
                  <a:lnTo>
                    <a:pt x="9603" y="735"/>
                  </a:lnTo>
                  <a:lnTo>
                    <a:pt x="9597" y="743"/>
                  </a:lnTo>
                  <a:lnTo>
                    <a:pt x="9591" y="752"/>
                  </a:lnTo>
                  <a:lnTo>
                    <a:pt x="9585" y="761"/>
                  </a:lnTo>
                  <a:lnTo>
                    <a:pt x="9580" y="771"/>
                  </a:lnTo>
                  <a:lnTo>
                    <a:pt x="9575" y="782"/>
                  </a:lnTo>
                  <a:lnTo>
                    <a:pt x="9571" y="792"/>
                  </a:lnTo>
                  <a:lnTo>
                    <a:pt x="9566" y="805"/>
                  </a:lnTo>
                  <a:lnTo>
                    <a:pt x="9562" y="818"/>
                  </a:lnTo>
                  <a:lnTo>
                    <a:pt x="9559" y="834"/>
                  </a:lnTo>
                  <a:lnTo>
                    <a:pt x="9557" y="848"/>
                  </a:lnTo>
                  <a:lnTo>
                    <a:pt x="9556" y="863"/>
                  </a:lnTo>
                  <a:lnTo>
                    <a:pt x="9557" y="879"/>
                  </a:lnTo>
                  <a:lnTo>
                    <a:pt x="9559" y="894"/>
                  </a:lnTo>
                  <a:lnTo>
                    <a:pt x="9564" y="909"/>
                  </a:lnTo>
                  <a:lnTo>
                    <a:pt x="9568" y="918"/>
                  </a:lnTo>
                  <a:lnTo>
                    <a:pt x="9571" y="926"/>
                  </a:lnTo>
                  <a:lnTo>
                    <a:pt x="9575" y="933"/>
                  </a:lnTo>
                  <a:lnTo>
                    <a:pt x="9580" y="940"/>
                  </a:lnTo>
                  <a:lnTo>
                    <a:pt x="9585" y="947"/>
                  </a:lnTo>
                  <a:lnTo>
                    <a:pt x="9591" y="953"/>
                  </a:lnTo>
                  <a:lnTo>
                    <a:pt x="9598" y="960"/>
                  </a:lnTo>
                  <a:lnTo>
                    <a:pt x="9604" y="967"/>
                  </a:lnTo>
                  <a:lnTo>
                    <a:pt x="9635" y="988"/>
                  </a:lnTo>
                  <a:lnTo>
                    <a:pt x="9666" y="1010"/>
                  </a:lnTo>
                  <a:lnTo>
                    <a:pt x="9762" y="1012"/>
                  </a:lnTo>
                  <a:lnTo>
                    <a:pt x="9767" y="1027"/>
                  </a:lnTo>
                  <a:lnTo>
                    <a:pt x="9771" y="1043"/>
                  </a:lnTo>
                  <a:lnTo>
                    <a:pt x="9773" y="1051"/>
                  </a:lnTo>
                  <a:lnTo>
                    <a:pt x="9776" y="1060"/>
                  </a:lnTo>
                  <a:lnTo>
                    <a:pt x="9779" y="1068"/>
                  </a:lnTo>
                  <a:lnTo>
                    <a:pt x="9783" y="1076"/>
                  </a:lnTo>
                  <a:lnTo>
                    <a:pt x="9793" y="1091"/>
                  </a:lnTo>
                  <a:lnTo>
                    <a:pt x="9805" y="1107"/>
                  </a:lnTo>
                  <a:lnTo>
                    <a:pt x="9811" y="1114"/>
                  </a:lnTo>
                  <a:lnTo>
                    <a:pt x="9818" y="1121"/>
                  </a:lnTo>
                  <a:lnTo>
                    <a:pt x="9825" y="1127"/>
                  </a:lnTo>
                  <a:lnTo>
                    <a:pt x="9832" y="1133"/>
                  </a:lnTo>
                  <a:lnTo>
                    <a:pt x="9840" y="1138"/>
                  </a:lnTo>
                  <a:lnTo>
                    <a:pt x="9849" y="1143"/>
                  </a:lnTo>
                  <a:lnTo>
                    <a:pt x="9857" y="1149"/>
                  </a:lnTo>
                  <a:lnTo>
                    <a:pt x="9866" y="1152"/>
                  </a:lnTo>
                  <a:lnTo>
                    <a:pt x="9874" y="1156"/>
                  </a:lnTo>
                  <a:lnTo>
                    <a:pt x="9883" y="1158"/>
                  </a:lnTo>
                  <a:lnTo>
                    <a:pt x="9894" y="1160"/>
                  </a:lnTo>
                  <a:lnTo>
                    <a:pt x="9903" y="1161"/>
                  </a:lnTo>
                  <a:lnTo>
                    <a:pt x="9906" y="1166"/>
                  </a:lnTo>
                  <a:lnTo>
                    <a:pt x="9907" y="1171"/>
                  </a:lnTo>
                  <a:lnTo>
                    <a:pt x="9908" y="1177"/>
                  </a:lnTo>
                  <a:lnTo>
                    <a:pt x="9907" y="1182"/>
                  </a:lnTo>
                  <a:lnTo>
                    <a:pt x="9905" y="1187"/>
                  </a:lnTo>
                  <a:lnTo>
                    <a:pt x="9903" y="1191"/>
                  </a:lnTo>
                  <a:lnTo>
                    <a:pt x="9901" y="1197"/>
                  </a:lnTo>
                  <a:lnTo>
                    <a:pt x="9897" y="1202"/>
                  </a:lnTo>
                  <a:lnTo>
                    <a:pt x="9891" y="1211"/>
                  </a:lnTo>
                  <a:lnTo>
                    <a:pt x="9883" y="1221"/>
                  </a:lnTo>
                  <a:lnTo>
                    <a:pt x="9880" y="1225"/>
                  </a:lnTo>
                  <a:lnTo>
                    <a:pt x="9878" y="1230"/>
                  </a:lnTo>
                  <a:lnTo>
                    <a:pt x="9876" y="1235"/>
                  </a:lnTo>
                  <a:lnTo>
                    <a:pt x="9875" y="1241"/>
                  </a:lnTo>
                  <a:lnTo>
                    <a:pt x="9866" y="1262"/>
                  </a:lnTo>
                  <a:lnTo>
                    <a:pt x="9858" y="1283"/>
                  </a:lnTo>
                  <a:lnTo>
                    <a:pt x="9852" y="1305"/>
                  </a:lnTo>
                  <a:lnTo>
                    <a:pt x="9846" y="1327"/>
                  </a:lnTo>
                  <a:lnTo>
                    <a:pt x="9840" y="1350"/>
                  </a:lnTo>
                  <a:lnTo>
                    <a:pt x="9835" y="1372"/>
                  </a:lnTo>
                  <a:lnTo>
                    <a:pt x="9829" y="1395"/>
                  </a:lnTo>
                  <a:lnTo>
                    <a:pt x="9823" y="1416"/>
                  </a:lnTo>
                  <a:lnTo>
                    <a:pt x="9815" y="1420"/>
                  </a:lnTo>
                  <a:lnTo>
                    <a:pt x="9806" y="1423"/>
                  </a:lnTo>
                  <a:lnTo>
                    <a:pt x="9796" y="1426"/>
                  </a:lnTo>
                  <a:lnTo>
                    <a:pt x="9786" y="1428"/>
                  </a:lnTo>
                  <a:lnTo>
                    <a:pt x="9765" y="1430"/>
                  </a:lnTo>
                  <a:lnTo>
                    <a:pt x="9743" y="1430"/>
                  </a:lnTo>
                  <a:lnTo>
                    <a:pt x="9720" y="1430"/>
                  </a:lnTo>
                  <a:lnTo>
                    <a:pt x="9697" y="1429"/>
                  </a:lnTo>
                  <a:lnTo>
                    <a:pt x="9675" y="1430"/>
                  </a:lnTo>
                  <a:lnTo>
                    <a:pt x="9653" y="1431"/>
                  </a:lnTo>
                  <a:lnTo>
                    <a:pt x="9592" y="1430"/>
                  </a:lnTo>
                  <a:lnTo>
                    <a:pt x="9532" y="1431"/>
                  </a:lnTo>
                  <a:lnTo>
                    <a:pt x="9470" y="1431"/>
                  </a:lnTo>
                  <a:lnTo>
                    <a:pt x="9409" y="1432"/>
                  </a:lnTo>
                  <a:lnTo>
                    <a:pt x="9349" y="1433"/>
                  </a:lnTo>
                  <a:lnTo>
                    <a:pt x="9287" y="1433"/>
                  </a:lnTo>
                  <a:lnTo>
                    <a:pt x="9227" y="1433"/>
                  </a:lnTo>
                  <a:lnTo>
                    <a:pt x="9168" y="1431"/>
                  </a:lnTo>
                  <a:lnTo>
                    <a:pt x="9164" y="1433"/>
                  </a:lnTo>
                  <a:lnTo>
                    <a:pt x="9161" y="1434"/>
                  </a:lnTo>
                  <a:lnTo>
                    <a:pt x="9157" y="1435"/>
                  </a:lnTo>
                  <a:lnTo>
                    <a:pt x="9153" y="1436"/>
                  </a:lnTo>
                  <a:lnTo>
                    <a:pt x="9150" y="1435"/>
                  </a:lnTo>
                  <a:lnTo>
                    <a:pt x="9147" y="1435"/>
                  </a:lnTo>
                  <a:lnTo>
                    <a:pt x="9145" y="1433"/>
                  </a:lnTo>
                  <a:lnTo>
                    <a:pt x="9142" y="1431"/>
                  </a:lnTo>
                  <a:lnTo>
                    <a:pt x="2998" y="1449"/>
                  </a:lnTo>
                  <a:lnTo>
                    <a:pt x="2906" y="1450"/>
                  </a:lnTo>
                  <a:lnTo>
                    <a:pt x="2813" y="1450"/>
                  </a:lnTo>
                  <a:lnTo>
                    <a:pt x="2723" y="1451"/>
                  </a:lnTo>
                  <a:lnTo>
                    <a:pt x="2632" y="1451"/>
                  </a:lnTo>
                  <a:lnTo>
                    <a:pt x="2542" y="1452"/>
                  </a:lnTo>
                  <a:lnTo>
                    <a:pt x="2451" y="1453"/>
                  </a:lnTo>
                  <a:lnTo>
                    <a:pt x="2361" y="1453"/>
                  </a:lnTo>
                  <a:lnTo>
                    <a:pt x="2270" y="1454"/>
                  </a:lnTo>
                  <a:lnTo>
                    <a:pt x="2180" y="1455"/>
                  </a:lnTo>
                  <a:lnTo>
                    <a:pt x="2090" y="1456"/>
                  </a:lnTo>
                  <a:lnTo>
                    <a:pt x="2000" y="1457"/>
                  </a:lnTo>
                  <a:lnTo>
                    <a:pt x="1909" y="1458"/>
                  </a:lnTo>
                  <a:lnTo>
                    <a:pt x="1819" y="1459"/>
                  </a:lnTo>
                  <a:lnTo>
                    <a:pt x="1728" y="1460"/>
                  </a:lnTo>
                  <a:lnTo>
                    <a:pt x="1637" y="1462"/>
                  </a:lnTo>
                  <a:lnTo>
                    <a:pt x="1545" y="1463"/>
                  </a:lnTo>
                  <a:lnTo>
                    <a:pt x="1508" y="1464"/>
                  </a:lnTo>
                  <a:lnTo>
                    <a:pt x="1470" y="1463"/>
                  </a:lnTo>
                  <a:lnTo>
                    <a:pt x="1432" y="1462"/>
                  </a:lnTo>
                  <a:lnTo>
                    <a:pt x="1394" y="1461"/>
                  </a:lnTo>
                  <a:lnTo>
                    <a:pt x="1356" y="1459"/>
                  </a:lnTo>
                  <a:lnTo>
                    <a:pt x="1318" y="1459"/>
                  </a:lnTo>
                  <a:lnTo>
                    <a:pt x="1280" y="1459"/>
                  </a:lnTo>
                  <a:lnTo>
                    <a:pt x="1243" y="1461"/>
                  </a:lnTo>
                  <a:lnTo>
                    <a:pt x="1236" y="1437"/>
                  </a:lnTo>
                  <a:lnTo>
                    <a:pt x="1230" y="1411"/>
                  </a:lnTo>
                  <a:lnTo>
                    <a:pt x="1224" y="1386"/>
                  </a:lnTo>
                  <a:lnTo>
                    <a:pt x="1218" y="1361"/>
                  </a:lnTo>
                  <a:lnTo>
                    <a:pt x="1212" y="1336"/>
                  </a:lnTo>
                  <a:lnTo>
                    <a:pt x="1203" y="1312"/>
                  </a:lnTo>
                  <a:lnTo>
                    <a:pt x="1199" y="1301"/>
                  </a:lnTo>
                  <a:lnTo>
                    <a:pt x="1194" y="1290"/>
                  </a:lnTo>
                  <a:lnTo>
                    <a:pt x="1188" y="1278"/>
                  </a:lnTo>
                  <a:lnTo>
                    <a:pt x="1182" y="1268"/>
                  </a:lnTo>
                  <a:lnTo>
                    <a:pt x="1192" y="1261"/>
                  </a:lnTo>
                  <a:lnTo>
                    <a:pt x="1201" y="1254"/>
                  </a:lnTo>
                  <a:lnTo>
                    <a:pt x="1210" y="1246"/>
                  </a:lnTo>
                  <a:lnTo>
                    <a:pt x="1218" y="1237"/>
                  </a:lnTo>
                  <a:lnTo>
                    <a:pt x="1226" y="1228"/>
                  </a:lnTo>
                  <a:lnTo>
                    <a:pt x="1233" y="1219"/>
                  </a:lnTo>
                  <a:lnTo>
                    <a:pt x="1239" y="1209"/>
                  </a:lnTo>
                  <a:lnTo>
                    <a:pt x="1245" y="1199"/>
                  </a:lnTo>
                  <a:lnTo>
                    <a:pt x="1250" y="1188"/>
                  </a:lnTo>
                  <a:lnTo>
                    <a:pt x="1256" y="1177"/>
                  </a:lnTo>
                  <a:lnTo>
                    <a:pt x="1260" y="1167"/>
                  </a:lnTo>
                  <a:lnTo>
                    <a:pt x="1264" y="1156"/>
                  </a:lnTo>
                  <a:lnTo>
                    <a:pt x="1270" y="1132"/>
                  </a:lnTo>
                  <a:lnTo>
                    <a:pt x="1274" y="1110"/>
                  </a:lnTo>
                  <a:lnTo>
                    <a:pt x="1278" y="1106"/>
                  </a:lnTo>
                  <a:lnTo>
                    <a:pt x="1281" y="1104"/>
                  </a:lnTo>
                  <a:lnTo>
                    <a:pt x="1285" y="1104"/>
                  </a:lnTo>
                  <a:lnTo>
                    <a:pt x="1289" y="1104"/>
                  </a:lnTo>
                  <a:lnTo>
                    <a:pt x="1299" y="1105"/>
                  </a:lnTo>
                  <a:lnTo>
                    <a:pt x="1308" y="1107"/>
                  </a:lnTo>
                  <a:lnTo>
                    <a:pt x="1340" y="1099"/>
                  </a:lnTo>
                  <a:lnTo>
                    <a:pt x="1374" y="1091"/>
                  </a:lnTo>
                  <a:lnTo>
                    <a:pt x="1391" y="1086"/>
                  </a:lnTo>
                  <a:lnTo>
                    <a:pt x="1407" y="1080"/>
                  </a:lnTo>
                  <a:lnTo>
                    <a:pt x="1422" y="1074"/>
                  </a:lnTo>
                  <a:lnTo>
                    <a:pt x="1438" y="1067"/>
                  </a:lnTo>
                  <a:lnTo>
                    <a:pt x="1453" y="1059"/>
                  </a:lnTo>
                  <a:lnTo>
                    <a:pt x="1466" y="1048"/>
                  </a:lnTo>
                  <a:lnTo>
                    <a:pt x="1479" y="1038"/>
                  </a:lnTo>
                  <a:lnTo>
                    <a:pt x="1492" y="1027"/>
                  </a:lnTo>
                  <a:lnTo>
                    <a:pt x="1502" y="1014"/>
                  </a:lnTo>
                  <a:lnTo>
                    <a:pt x="1512" y="999"/>
                  </a:lnTo>
                  <a:lnTo>
                    <a:pt x="1516" y="991"/>
                  </a:lnTo>
                  <a:lnTo>
                    <a:pt x="1520" y="983"/>
                  </a:lnTo>
                  <a:lnTo>
                    <a:pt x="1523" y="974"/>
                  </a:lnTo>
                  <a:lnTo>
                    <a:pt x="1526" y="966"/>
                  </a:lnTo>
                  <a:lnTo>
                    <a:pt x="1531" y="942"/>
                  </a:lnTo>
                  <a:lnTo>
                    <a:pt x="1533" y="918"/>
                  </a:lnTo>
                  <a:lnTo>
                    <a:pt x="1533" y="905"/>
                  </a:lnTo>
                  <a:lnTo>
                    <a:pt x="1533" y="893"/>
                  </a:lnTo>
                  <a:lnTo>
                    <a:pt x="1532" y="881"/>
                  </a:lnTo>
                  <a:lnTo>
                    <a:pt x="1531" y="868"/>
                  </a:lnTo>
                  <a:lnTo>
                    <a:pt x="1528" y="856"/>
                  </a:lnTo>
                  <a:lnTo>
                    <a:pt x="1524" y="845"/>
                  </a:lnTo>
                  <a:lnTo>
                    <a:pt x="1520" y="833"/>
                  </a:lnTo>
                  <a:lnTo>
                    <a:pt x="1515" y="821"/>
                  </a:lnTo>
                  <a:lnTo>
                    <a:pt x="1509" y="811"/>
                  </a:lnTo>
                  <a:lnTo>
                    <a:pt x="1502" y="802"/>
                  </a:lnTo>
                  <a:lnTo>
                    <a:pt x="1493" y="793"/>
                  </a:lnTo>
                  <a:lnTo>
                    <a:pt x="1484" y="784"/>
                  </a:lnTo>
                  <a:lnTo>
                    <a:pt x="1467" y="772"/>
                  </a:lnTo>
                  <a:lnTo>
                    <a:pt x="1451" y="762"/>
                  </a:lnTo>
                  <a:lnTo>
                    <a:pt x="1433" y="754"/>
                  </a:lnTo>
                  <a:lnTo>
                    <a:pt x="1416" y="747"/>
                  </a:lnTo>
                  <a:lnTo>
                    <a:pt x="1398" y="742"/>
                  </a:lnTo>
                  <a:lnTo>
                    <a:pt x="1378" y="738"/>
                  </a:lnTo>
                  <a:lnTo>
                    <a:pt x="1359" y="735"/>
                  </a:lnTo>
                  <a:lnTo>
                    <a:pt x="1338" y="734"/>
                  </a:lnTo>
                  <a:lnTo>
                    <a:pt x="1274" y="750"/>
                  </a:lnTo>
                  <a:lnTo>
                    <a:pt x="1270" y="741"/>
                  </a:lnTo>
                  <a:lnTo>
                    <a:pt x="1267" y="732"/>
                  </a:lnTo>
                  <a:lnTo>
                    <a:pt x="1264" y="722"/>
                  </a:lnTo>
                  <a:lnTo>
                    <a:pt x="1261" y="712"/>
                  </a:lnTo>
                  <a:lnTo>
                    <a:pt x="1257" y="693"/>
                  </a:lnTo>
                  <a:lnTo>
                    <a:pt x="1253" y="673"/>
                  </a:lnTo>
                  <a:lnTo>
                    <a:pt x="1228" y="646"/>
                  </a:lnTo>
                  <a:lnTo>
                    <a:pt x="1201" y="620"/>
                  </a:lnTo>
                  <a:lnTo>
                    <a:pt x="1174" y="594"/>
                  </a:lnTo>
                  <a:lnTo>
                    <a:pt x="1148" y="566"/>
                  </a:lnTo>
                  <a:lnTo>
                    <a:pt x="1147" y="561"/>
                  </a:lnTo>
                  <a:lnTo>
                    <a:pt x="1148" y="557"/>
                  </a:lnTo>
                  <a:lnTo>
                    <a:pt x="1149" y="552"/>
                  </a:lnTo>
                  <a:lnTo>
                    <a:pt x="1150" y="547"/>
                  </a:lnTo>
                  <a:lnTo>
                    <a:pt x="1154" y="537"/>
                  </a:lnTo>
                  <a:lnTo>
                    <a:pt x="1159" y="528"/>
                  </a:lnTo>
                  <a:lnTo>
                    <a:pt x="1172" y="512"/>
                  </a:lnTo>
                  <a:lnTo>
                    <a:pt x="1185" y="495"/>
                  </a:lnTo>
                  <a:lnTo>
                    <a:pt x="1192" y="474"/>
                  </a:lnTo>
                  <a:lnTo>
                    <a:pt x="1199" y="454"/>
                  </a:lnTo>
                  <a:lnTo>
                    <a:pt x="1208" y="433"/>
                  </a:lnTo>
                  <a:lnTo>
                    <a:pt x="1215" y="413"/>
                  </a:lnTo>
                  <a:lnTo>
                    <a:pt x="1221" y="391"/>
                  </a:lnTo>
                  <a:lnTo>
                    <a:pt x="1226" y="370"/>
                  </a:lnTo>
                  <a:lnTo>
                    <a:pt x="1228" y="359"/>
                  </a:lnTo>
                  <a:lnTo>
                    <a:pt x="1230" y="348"/>
                  </a:lnTo>
                  <a:lnTo>
                    <a:pt x="1231" y="337"/>
                  </a:lnTo>
                  <a:lnTo>
                    <a:pt x="1231" y="326"/>
                  </a:lnTo>
                  <a:lnTo>
                    <a:pt x="1248" y="323"/>
                  </a:lnTo>
                  <a:lnTo>
                    <a:pt x="1266" y="321"/>
                  </a:lnTo>
                  <a:lnTo>
                    <a:pt x="1284" y="321"/>
                  </a:lnTo>
                  <a:lnTo>
                    <a:pt x="1302" y="320"/>
                  </a:lnTo>
                  <a:lnTo>
                    <a:pt x="1338" y="321"/>
                  </a:lnTo>
                  <a:lnTo>
                    <a:pt x="1375" y="322"/>
                  </a:lnTo>
                  <a:lnTo>
                    <a:pt x="1412" y="323"/>
                  </a:lnTo>
                  <a:lnTo>
                    <a:pt x="1448" y="322"/>
                  </a:lnTo>
                  <a:lnTo>
                    <a:pt x="1465" y="321"/>
                  </a:lnTo>
                  <a:lnTo>
                    <a:pt x="1484" y="318"/>
                  </a:lnTo>
                  <a:lnTo>
                    <a:pt x="1500" y="315"/>
                  </a:lnTo>
                  <a:lnTo>
                    <a:pt x="1517" y="309"/>
                  </a:lnTo>
                  <a:lnTo>
                    <a:pt x="1718" y="310"/>
                  </a:lnTo>
                  <a:lnTo>
                    <a:pt x="1842" y="308"/>
                  </a:lnTo>
                  <a:lnTo>
                    <a:pt x="1966" y="306"/>
                  </a:lnTo>
                  <a:lnTo>
                    <a:pt x="2091" y="305"/>
                  </a:lnTo>
                  <a:lnTo>
                    <a:pt x="2215" y="303"/>
                  </a:lnTo>
                  <a:lnTo>
                    <a:pt x="2340" y="302"/>
                  </a:lnTo>
                  <a:lnTo>
                    <a:pt x="2464" y="301"/>
                  </a:lnTo>
                  <a:lnTo>
                    <a:pt x="2589" y="300"/>
                  </a:lnTo>
                  <a:lnTo>
                    <a:pt x="2712" y="298"/>
                  </a:lnTo>
                  <a:lnTo>
                    <a:pt x="2837" y="297"/>
                  </a:lnTo>
                  <a:lnTo>
                    <a:pt x="2961" y="296"/>
                  </a:lnTo>
                  <a:lnTo>
                    <a:pt x="3085" y="295"/>
                  </a:lnTo>
                  <a:lnTo>
                    <a:pt x="3209" y="294"/>
                  </a:lnTo>
                  <a:lnTo>
                    <a:pt x="3334" y="292"/>
                  </a:lnTo>
                  <a:lnTo>
                    <a:pt x="3458" y="291"/>
                  </a:lnTo>
                  <a:lnTo>
                    <a:pt x="3581" y="289"/>
                  </a:lnTo>
                  <a:lnTo>
                    <a:pt x="3706" y="287"/>
                  </a:lnTo>
                  <a:lnTo>
                    <a:pt x="3831" y="286"/>
                  </a:lnTo>
                  <a:lnTo>
                    <a:pt x="4056" y="286"/>
                  </a:lnTo>
                  <a:lnTo>
                    <a:pt x="4365" y="285"/>
                  </a:lnTo>
                  <a:lnTo>
                    <a:pt x="4747" y="284"/>
                  </a:lnTo>
                  <a:lnTo>
                    <a:pt x="5184" y="284"/>
                  </a:lnTo>
                  <a:lnTo>
                    <a:pt x="5665" y="283"/>
                  </a:lnTo>
                  <a:lnTo>
                    <a:pt x="6173" y="283"/>
                  </a:lnTo>
                  <a:lnTo>
                    <a:pt x="6696" y="282"/>
                  </a:lnTo>
                  <a:lnTo>
                    <a:pt x="7218" y="281"/>
                  </a:lnTo>
                  <a:lnTo>
                    <a:pt x="7727" y="281"/>
                  </a:lnTo>
                  <a:lnTo>
                    <a:pt x="8208" y="280"/>
                  </a:lnTo>
                  <a:lnTo>
                    <a:pt x="8646" y="280"/>
                  </a:lnTo>
                  <a:lnTo>
                    <a:pt x="9028" y="279"/>
                  </a:lnTo>
                  <a:lnTo>
                    <a:pt x="9339" y="278"/>
                  </a:lnTo>
                  <a:lnTo>
                    <a:pt x="9564" y="278"/>
                  </a:lnTo>
                  <a:lnTo>
                    <a:pt x="9690" y="277"/>
                  </a:lnTo>
                  <a:lnTo>
                    <a:pt x="9780" y="273"/>
                  </a:lnTo>
                  <a:lnTo>
                    <a:pt x="9787" y="284"/>
                  </a:lnTo>
                  <a:lnTo>
                    <a:pt x="9793" y="296"/>
                  </a:lnTo>
                  <a:lnTo>
                    <a:pt x="9799" y="308"/>
                  </a:lnTo>
                  <a:lnTo>
                    <a:pt x="9803" y="322"/>
                  </a:lnTo>
                  <a:lnTo>
                    <a:pt x="9807" y="335"/>
                  </a:lnTo>
                  <a:lnTo>
                    <a:pt x="9812" y="348"/>
                  </a:lnTo>
                  <a:lnTo>
                    <a:pt x="9817" y="361"/>
                  </a:lnTo>
                  <a:lnTo>
                    <a:pt x="9823" y="374"/>
                  </a:lnTo>
                  <a:lnTo>
                    <a:pt x="9832" y="395"/>
                  </a:lnTo>
                  <a:lnTo>
                    <a:pt x="9842" y="417"/>
                  </a:lnTo>
                  <a:lnTo>
                    <a:pt x="9853" y="438"/>
                  </a:lnTo>
                  <a:lnTo>
                    <a:pt x="9864" y="460"/>
                  </a:lnTo>
                  <a:lnTo>
                    <a:pt x="9876" y="480"/>
                  </a:lnTo>
                  <a:lnTo>
                    <a:pt x="9888" y="501"/>
                  </a:lnTo>
                  <a:lnTo>
                    <a:pt x="9902" y="520"/>
                  </a:lnTo>
                  <a:lnTo>
                    <a:pt x="9915" y="538"/>
                  </a:lnTo>
                  <a:lnTo>
                    <a:pt x="9910" y="544"/>
                  </a:lnTo>
                  <a:lnTo>
                    <a:pt x="9904" y="549"/>
                  </a:lnTo>
                  <a:lnTo>
                    <a:pt x="9897" y="553"/>
                  </a:lnTo>
                  <a:lnTo>
                    <a:pt x="9890" y="555"/>
                  </a:lnTo>
                  <a:lnTo>
                    <a:pt x="9874" y="559"/>
                  </a:lnTo>
                  <a:lnTo>
                    <a:pt x="9860" y="564"/>
                  </a:lnTo>
                  <a:close/>
                  <a:moveTo>
                    <a:pt x="9765" y="925"/>
                  </a:moveTo>
                  <a:lnTo>
                    <a:pt x="9753" y="928"/>
                  </a:lnTo>
                  <a:lnTo>
                    <a:pt x="9741" y="929"/>
                  </a:lnTo>
                  <a:lnTo>
                    <a:pt x="9729" y="929"/>
                  </a:lnTo>
                  <a:lnTo>
                    <a:pt x="9717" y="928"/>
                  </a:lnTo>
                  <a:lnTo>
                    <a:pt x="9706" y="926"/>
                  </a:lnTo>
                  <a:lnTo>
                    <a:pt x="9694" y="924"/>
                  </a:lnTo>
                  <a:lnTo>
                    <a:pt x="9683" y="921"/>
                  </a:lnTo>
                  <a:lnTo>
                    <a:pt x="9672" y="917"/>
                  </a:lnTo>
                  <a:lnTo>
                    <a:pt x="9665" y="911"/>
                  </a:lnTo>
                  <a:lnTo>
                    <a:pt x="9660" y="906"/>
                  </a:lnTo>
                  <a:lnTo>
                    <a:pt x="9654" y="900"/>
                  </a:lnTo>
                  <a:lnTo>
                    <a:pt x="9650" y="894"/>
                  </a:lnTo>
                  <a:lnTo>
                    <a:pt x="9646" y="887"/>
                  </a:lnTo>
                  <a:lnTo>
                    <a:pt x="9644" y="881"/>
                  </a:lnTo>
                  <a:lnTo>
                    <a:pt x="9642" y="874"/>
                  </a:lnTo>
                  <a:lnTo>
                    <a:pt x="9641" y="866"/>
                  </a:lnTo>
                  <a:lnTo>
                    <a:pt x="9640" y="852"/>
                  </a:lnTo>
                  <a:lnTo>
                    <a:pt x="9640" y="837"/>
                  </a:lnTo>
                  <a:lnTo>
                    <a:pt x="9642" y="821"/>
                  </a:lnTo>
                  <a:lnTo>
                    <a:pt x="9644" y="806"/>
                  </a:lnTo>
                  <a:lnTo>
                    <a:pt x="9647" y="798"/>
                  </a:lnTo>
                  <a:lnTo>
                    <a:pt x="9652" y="791"/>
                  </a:lnTo>
                  <a:lnTo>
                    <a:pt x="9658" y="785"/>
                  </a:lnTo>
                  <a:lnTo>
                    <a:pt x="9666" y="780"/>
                  </a:lnTo>
                  <a:lnTo>
                    <a:pt x="9673" y="775"/>
                  </a:lnTo>
                  <a:lnTo>
                    <a:pt x="9682" y="772"/>
                  </a:lnTo>
                  <a:lnTo>
                    <a:pt x="9690" y="770"/>
                  </a:lnTo>
                  <a:lnTo>
                    <a:pt x="9699" y="768"/>
                  </a:lnTo>
                  <a:lnTo>
                    <a:pt x="9712" y="767"/>
                  </a:lnTo>
                  <a:lnTo>
                    <a:pt x="9722" y="767"/>
                  </a:lnTo>
                  <a:lnTo>
                    <a:pt x="9733" y="768"/>
                  </a:lnTo>
                  <a:lnTo>
                    <a:pt x="9743" y="771"/>
                  </a:lnTo>
                  <a:lnTo>
                    <a:pt x="9754" y="775"/>
                  </a:lnTo>
                  <a:lnTo>
                    <a:pt x="9764" y="781"/>
                  </a:lnTo>
                  <a:lnTo>
                    <a:pt x="9774" y="786"/>
                  </a:lnTo>
                  <a:lnTo>
                    <a:pt x="9783" y="793"/>
                  </a:lnTo>
                  <a:lnTo>
                    <a:pt x="9789" y="799"/>
                  </a:lnTo>
                  <a:lnTo>
                    <a:pt x="9794" y="807"/>
                  </a:lnTo>
                  <a:lnTo>
                    <a:pt x="9799" y="815"/>
                  </a:lnTo>
                  <a:lnTo>
                    <a:pt x="9803" y="824"/>
                  </a:lnTo>
                  <a:lnTo>
                    <a:pt x="9806" y="833"/>
                  </a:lnTo>
                  <a:lnTo>
                    <a:pt x="9808" y="842"/>
                  </a:lnTo>
                  <a:lnTo>
                    <a:pt x="9809" y="852"/>
                  </a:lnTo>
                  <a:lnTo>
                    <a:pt x="9809" y="861"/>
                  </a:lnTo>
                  <a:lnTo>
                    <a:pt x="9807" y="872"/>
                  </a:lnTo>
                  <a:lnTo>
                    <a:pt x="9805" y="881"/>
                  </a:lnTo>
                  <a:lnTo>
                    <a:pt x="9802" y="890"/>
                  </a:lnTo>
                  <a:lnTo>
                    <a:pt x="9796" y="898"/>
                  </a:lnTo>
                  <a:lnTo>
                    <a:pt x="9790" y="906"/>
                  </a:lnTo>
                  <a:lnTo>
                    <a:pt x="9783" y="913"/>
                  </a:lnTo>
                  <a:lnTo>
                    <a:pt x="9775" y="920"/>
                  </a:lnTo>
                  <a:lnTo>
                    <a:pt x="9765" y="925"/>
                  </a:lnTo>
                  <a:close/>
                  <a:moveTo>
                    <a:pt x="9731" y="895"/>
                  </a:moveTo>
                  <a:lnTo>
                    <a:pt x="9724" y="894"/>
                  </a:lnTo>
                  <a:lnTo>
                    <a:pt x="9717" y="893"/>
                  </a:lnTo>
                  <a:lnTo>
                    <a:pt x="9710" y="890"/>
                  </a:lnTo>
                  <a:lnTo>
                    <a:pt x="9703" y="887"/>
                  </a:lnTo>
                  <a:lnTo>
                    <a:pt x="9698" y="882"/>
                  </a:lnTo>
                  <a:lnTo>
                    <a:pt x="9694" y="877"/>
                  </a:lnTo>
                  <a:lnTo>
                    <a:pt x="9691" y="871"/>
                  </a:lnTo>
                  <a:lnTo>
                    <a:pt x="9690" y="864"/>
                  </a:lnTo>
                  <a:lnTo>
                    <a:pt x="9691" y="850"/>
                  </a:lnTo>
                  <a:lnTo>
                    <a:pt x="9693" y="836"/>
                  </a:lnTo>
                  <a:lnTo>
                    <a:pt x="9696" y="830"/>
                  </a:lnTo>
                  <a:lnTo>
                    <a:pt x="9699" y="824"/>
                  </a:lnTo>
                  <a:lnTo>
                    <a:pt x="9702" y="821"/>
                  </a:lnTo>
                  <a:lnTo>
                    <a:pt x="9704" y="820"/>
                  </a:lnTo>
                  <a:lnTo>
                    <a:pt x="9709" y="818"/>
                  </a:lnTo>
                  <a:lnTo>
                    <a:pt x="9712" y="817"/>
                  </a:lnTo>
                  <a:lnTo>
                    <a:pt x="9719" y="819"/>
                  </a:lnTo>
                  <a:lnTo>
                    <a:pt x="9726" y="821"/>
                  </a:lnTo>
                  <a:lnTo>
                    <a:pt x="9733" y="825"/>
                  </a:lnTo>
                  <a:lnTo>
                    <a:pt x="9739" y="828"/>
                  </a:lnTo>
                  <a:lnTo>
                    <a:pt x="9745" y="832"/>
                  </a:lnTo>
                  <a:lnTo>
                    <a:pt x="9749" y="838"/>
                  </a:lnTo>
                  <a:lnTo>
                    <a:pt x="9754" y="844"/>
                  </a:lnTo>
                  <a:lnTo>
                    <a:pt x="9756" y="851"/>
                  </a:lnTo>
                  <a:lnTo>
                    <a:pt x="9756" y="857"/>
                  </a:lnTo>
                  <a:lnTo>
                    <a:pt x="9756" y="864"/>
                  </a:lnTo>
                  <a:lnTo>
                    <a:pt x="9755" y="871"/>
                  </a:lnTo>
                  <a:lnTo>
                    <a:pt x="9753" y="878"/>
                  </a:lnTo>
                  <a:lnTo>
                    <a:pt x="9748" y="884"/>
                  </a:lnTo>
                  <a:lnTo>
                    <a:pt x="9744" y="889"/>
                  </a:lnTo>
                  <a:lnTo>
                    <a:pt x="9741" y="891"/>
                  </a:lnTo>
                  <a:lnTo>
                    <a:pt x="9738" y="892"/>
                  </a:lnTo>
                  <a:lnTo>
                    <a:pt x="9734" y="894"/>
                  </a:lnTo>
                  <a:lnTo>
                    <a:pt x="9731" y="895"/>
                  </a:lnTo>
                  <a:close/>
                  <a:moveTo>
                    <a:pt x="3305" y="1689"/>
                  </a:moveTo>
                  <a:lnTo>
                    <a:pt x="3299" y="1686"/>
                  </a:lnTo>
                  <a:lnTo>
                    <a:pt x="3305" y="1674"/>
                  </a:lnTo>
                  <a:lnTo>
                    <a:pt x="3307" y="1674"/>
                  </a:lnTo>
                  <a:lnTo>
                    <a:pt x="3309" y="1676"/>
                  </a:lnTo>
                  <a:lnTo>
                    <a:pt x="3310" y="1678"/>
                  </a:lnTo>
                  <a:lnTo>
                    <a:pt x="3310" y="1680"/>
                  </a:lnTo>
                  <a:lnTo>
                    <a:pt x="3310" y="1683"/>
                  </a:lnTo>
                  <a:lnTo>
                    <a:pt x="3309" y="1685"/>
                  </a:lnTo>
                  <a:lnTo>
                    <a:pt x="3307" y="1687"/>
                  </a:lnTo>
                  <a:lnTo>
                    <a:pt x="3305" y="1689"/>
                  </a:lnTo>
                  <a:close/>
                  <a:moveTo>
                    <a:pt x="1372" y="1016"/>
                  </a:moveTo>
                  <a:lnTo>
                    <a:pt x="1367" y="1019"/>
                  </a:lnTo>
                  <a:lnTo>
                    <a:pt x="1362" y="1021"/>
                  </a:lnTo>
                  <a:lnTo>
                    <a:pt x="1356" y="1023"/>
                  </a:lnTo>
                  <a:lnTo>
                    <a:pt x="1350" y="1024"/>
                  </a:lnTo>
                  <a:lnTo>
                    <a:pt x="1337" y="1024"/>
                  </a:lnTo>
                  <a:lnTo>
                    <a:pt x="1325" y="1023"/>
                  </a:lnTo>
                  <a:lnTo>
                    <a:pt x="1314" y="1021"/>
                  </a:lnTo>
                  <a:lnTo>
                    <a:pt x="1303" y="1017"/>
                  </a:lnTo>
                  <a:lnTo>
                    <a:pt x="1292" y="1012"/>
                  </a:lnTo>
                  <a:lnTo>
                    <a:pt x="1283" y="1004"/>
                  </a:lnTo>
                  <a:lnTo>
                    <a:pt x="1278" y="1000"/>
                  </a:lnTo>
                  <a:lnTo>
                    <a:pt x="1273" y="996"/>
                  </a:lnTo>
                  <a:lnTo>
                    <a:pt x="1269" y="991"/>
                  </a:lnTo>
                  <a:lnTo>
                    <a:pt x="1266" y="986"/>
                  </a:lnTo>
                  <a:lnTo>
                    <a:pt x="1260" y="976"/>
                  </a:lnTo>
                  <a:lnTo>
                    <a:pt x="1256" y="964"/>
                  </a:lnTo>
                  <a:lnTo>
                    <a:pt x="1252" y="940"/>
                  </a:lnTo>
                  <a:lnTo>
                    <a:pt x="1249" y="917"/>
                  </a:lnTo>
                  <a:lnTo>
                    <a:pt x="1255" y="906"/>
                  </a:lnTo>
                  <a:lnTo>
                    <a:pt x="1258" y="896"/>
                  </a:lnTo>
                  <a:lnTo>
                    <a:pt x="1261" y="885"/>
                  </a:lnTo>
                  <a:lnTo>
                    <a:pt x="1263" y="875"/>
                  </a:lnTo>
                  <a:lnTo>
                    <a:pt x="1265" y="863"/>
                  </a:lnTo>
                  <a:lnTo>
                    <a:pt x="1267" y="853"/>
                  </a:lnTo>
                  <a:lnTo>
                    <a:pt x="1270" y="842"/>
                  </a:lnTo>
                  <a:lnTo>
                    <a:pt x="1274" y="833"/>
                  </a:lnTo>
                  <a:lnTo>
                    <a:pt x="1283" y="829"/>
                  </a:lnTo>
                  <a:lnTo>
                    <a:pt x="1293" y="825"/>
                  </a:lnTo>
                  <a:lnTo>
                    <a:pt x="1303" y="820"/>
                  </a:lnTo>
                  <a:lnTo>
                    <a:pt x="1313" y="817"/>
                  </a:lnTo>
                  <a:lnTo>
                    <a:pt x="1323" y="815"/>
                  </a:lnTo>
                  <a:lnTo>
                    <a:pt x="1333" y="813"/>
                  </a:lnTo>
                  <a:lnTo>
                    <a:pt x="1344" y="812"/>
                  </a:lnTo>
                  <a:lnTo>
                    <a:pt x="1354" y="812"/>
                  </a:lnTo>
                  <a:lnTo>
                    <a:pt x="1364" y="812"/>
                  </a:lnTo>
                  <a:lnTo>
                    <a:pt x="1374" y="813"/>
                  </a:lnTo>
                  <a:lnTo>
                    <a:pt x="1384" y="815"/>
                  </a:lnTo>
                  <a:lnTo>
                    <a:pt x="1394" y="818"/>
                  </a:lnTo>
                  <a:lnTo>
                    <a:pt x="1404" y="822"/>
                  </a:lnTo>
                  <a:lnTo>
                    <a:pt x="1413" y="828"/>
                  </a:lnTo>
                  <a:lnTo>
                    <a:pt x="1422" y="833"/>
                  </a:lnTo>
                  <a:lnTo>
                    <a:pt x="1431" y="840"/>
                  </a:lnTo>
                  <a:lnTo>
                    <a:pt x="1436" y="845"/>
                  </a:lnTo>
                  <a:lnTo>
                    <a:pt x="1439" y="851"/>
                  </a:lnTo>
                  <a:lnTo>
                    <a:pt x="1442" y="857"/>
                  </a:lnTo>
                  <a:lnTo>
                    <a:pt x="1444" y="863"/>
                  </a:lnTo>
                  <a:lnTo>
                    <a:pt x="1447" y="877"/>
                  </a:lnTo>
                  <a:lnTo>
                    <a:pt x="1449" y="890"/>
                  </a:lnTo>
                  <a:lnTo>
                    <a:pt x="1448" y="904"/>
                  </a:lnTo>
                  <a:lnTo>
                    <a:pt x="1446" y="918"/>
                  </a:lnTo>
                  <a:lnTo>
                    <a:pt x="1444" y="932"/>
                  </a:lnTo>
                  <a:lnTo>
                    <a:pt x="1441" y="944"/>
                  </a:lnTo>
                  <a:lnTo>
                    <a:pt x="1434" y="955"/>
                  </a:lnTo>
                  <a:lnTo>
                    <a:pt x="1427" y="967"/>
                  </a:lnTo>
                  <a:lnTo>
                    <a:pt x="1420" y="976"/>
                  </a:lnTo>
                  <a:lnTo>
                    <a:pt x="1412" y="985"/>
                  </a:lnTo>
                  <a:lnTo>
                    <a:pt x="1404" y="993"/>
                  </a:lnTo>
                  <a:lnTo>
                    <a:pt x="1394" y="1001"/>
                  </a:lnTo>
                  <a:lnTo>
                    <a:pt x="1383" y="1009"/>
                  </a:lnTo>
                  <a:lnTo>
                    <a:pt x="1372" y="1016"/>
                  </a:lnTo>
                  <a:close/>
                  <a:moveTo>
                    <a:pt x="1366" y="967"/>
                  </a:moveTo>
                  <a:lnTo>
                    <a:pt x="1359" y="970"/>
                  </a:lnTo>
                  <a:lnTo>
                    <a:pt x="1352" y="973"/>
                  </a:lnTo>
                  <a:lnTo>
                    <a:pt x="1344" y="974"/>
                  </a:lnTo>
                  <a:lnTo>
                    <a:pt x="1336" y="974"/>
                  </a:lnTo>
                  <a:lnTo>
                    <a:pt x="1328" y="974"/>
                  </a:lnTo>
                  <a:lnTo>
                    <a:pt x="1321" y="973"/>
                  </a:lnTo>
                  <a:lnTo>
                    <a:pt x="1314" y="971"/>
                  </a:lnTo>
                  <a:lnTo>
                    <a:pt x="1308" y="968"/>
                  </a:lnTo>
                  <a:lnTo>
                    <a:pt x="1302" y="959"/>
                  </a:lnTo>
                  <a:lnTo>
                    <a:pt x="1298" y="950"/>
                  </a:lnTo>
                  <a:lnTo>
                    <a:pt x="1294" y="941"/>
                  </a:lnTo>
                  <a:lnTo>
                    <a:pt x="1293" y="931"/>
                  </a:lnTo>
                  <a:lnTo>
                    <a:pt x="1293" y="921"/>
                  </a:lnTo>
                  <a:lnTo>
                    <a:pt x="1294" y="911"/>
                  </a:lnTo>
                  <a:lnTo>
                    <a:pt x="1298" y="902"/>
                  </a:lnTo>
                  <a:lnTo>
                    <a:pt x="1302" y="894"/>
                  </a:lnTo>
                  <a:lnTo>
                    <a:pt x="1310" y="883"/>
                  </a:lnTo>
                  <a:lnTo>
                    <a:pt x="1317" y="870"/>
                  </a:lnTo>
                  <a:lnTo>
                    <a:pt x="1321" y="863"/>
                  </a:lnTo>
                  <a:lnTo>
                    <a:pt x="1325" y="858"/>
                  </a:lnTo>
                  <a:lnTo>
                    <a:pt x="1331" y="853"/>
                  </a:lnTo>
                  <a:lnTo>
                    <a:pt x="1338" y="850"/>
                  </a:lnTo>
                  <a:lnTo>
                    <a:pt x="1348" y="853"/>
                  </a:lnTo>
                  <a:lnTo>
                    <a:pt x="1358" y="856"/>
                  </a:lnTo>
                  <a:lnTo>
                    <a:pt x="1367" y="860"/>
                  </a:lnTo>
                  <a:lnTo>
                    <a:pt x="1375" y="864"/>
                  </a:lnTo>
                  <a:lnTo>
                    <a:pt x="1384" y="871"/>
                  </a:lnTo>
                  <a:lnTo>
                    <a:pt x="1392" y="877"/>
                  </a:lnTo>
                  <a:lnTo>
                    <a:pt x="1398" y="884"/>
                  </a:lnTo>
                  <a:lnTo>
                    <a:pt x="1404" y="893"/>
                  </a:lnTo>
                  <a:lnTo>
                    <a:pt x="1404" y="903"/>
                  </a:lnTo>
                  <a:lnTo>
                    <a:pt x="1403" y="913"/>
                  </a:lnTo>
                  <a:lnTo>
                    <a:pt x="1400" y="924"/>
                  </a:lnTo>
                  <a:lnTo>
                    <a:pt x="1396" y="933"/>
                  </a:lnTo>
                  <a:lnTo>
                    <a:pt x="1390" y="942"/>
                  </a:lnTo>
                  <a:lnTo>
                    <a:pt x="1383" y="951"/>
                  </a:lnTo>
                  <a:lnTo>
                    <a:pt x="1375" y="959"/>
                  </a:lnTo>
                  <a:lnTo>
                    <a:pt x="1366" y="967"/>
                  </a:lnTo>
                  <a:close/>
                  <a:moveTo>
                    <a:pt x="933" y="427"/>
                  </a:moveTo>
                  <a:lnTo>
                    <a:pt x="923" y="433"/>
                  </a:lnTo>
                  <a:lnTo>
                    <a:pt x="914" y="438"/>
                  </a:lnTo>
                  <a:lnTo>
                    <a:pt x="905" y="441"/>
                  </a:lnTo>
                  <a:lnTo>
                    <a:pt x="896" y="442"/>
                  </a:lnTo>
                  <a:lnTo>
                    <a:pt x="887" y="442"/>
                  </a:lnTo>
                  <a:lnTo>
                    <a:pt x="877" y="441"/>
                  </a:lnTo>
                  <a:lnTo>
                    <a:pt x="868" y="438"/>
                  </a:lnTo>
                  <a:lnTo>
                    <a:pt x="859" y="434"/>
                  </a:lnTo>
                  <a:lnTo>
                    <a:pt x="853" y="427"/>
                  </a:lnTo>
                  <a:lnTo>
                    <a:pt x="848" y="418"/>
                  </a:lnTo>
                  <a:lnTo>
                    <a:pt x="843" y="410"/>
                  </a:lnTo>
                  <a:lnTo>
                    <a:pt x="839" y="400"/>
                  </a:lnTo>
                  <a:lnTo>
                    <a:pt x="835" y="396"/>
                  </a:lnTo>
                  <a:lnTo>
                    <a:pt x="832" y="393"/>
                  </a:lnTo>
                  <a:lnTo>
                    <a:pt x="829" y="389"/>
                  </a:lnTo>
                  <a:lnTo>
                    <a:pt x="826" y="387"/>
                  </a:lnTo>
                  <a:lnTo>
                    <a:pt x="822" y="385"/>
                  </a:lnTo>
                  <a:lnTo>
                    <a:pt x="817" y="383"/>
                  </a:lnTo>
                  <a:lnTo>
                    <a:pt x="812" y="383"/>
                  </a:lnTo>
                  <a:lnTo>
                    <a:pt x="806" y="383"/>
                  </a:lnTo>
                  <a:lnTo>
                    <a:pt x="800" y="384"/>
                  </a:lnTo>
                  <a:lnTo>
                    <a:pt x="793" y="387"/>
                  </a:lnTo>
                  <a:lnTo>
                    <a:pt x="785" y="391"/>
                  </a:lnTo>
                  <a:lnTo>
                    <a:pt x="779" y="395"/>
                  </a:lnTo>
                  <a:lnTo>
                    <a:pt x="773" y="401"/>
                  </a:lnTo>
                  <a:lnTo>
                    <a:pt x="767" y="407"/>
                  </a:lnTo>
                  <a:lnTo>
                    <a:pt x="762" y="414"/>
                  </a:lnTo>
                  <a:lnTo>
                    <a:pt x="757" y="420"/>
                  </a:lnTo>
                  <a:lnTo>
                    <a:pt x="756" y="450"/>
                  </a:lnTo>
                  <a:lnTo>
                    <a:pt x="755" y="479"/>
                  </a:lnTo>
                  <a:lnTo>
                    <a:pt x="756" y="486"/>
                  </a:lnTo>
                  <a:lnTo>
                    <a:pt x="757" y="492"/>
                  </a:lnTo>
                  <a:lnTo>
                    <a:pt x="759" y="500"/>
                  </a:lnTo>
                  <a:lnTo>
                    <a:pt x="762" y="505"/>
                  </a:lnTo>
                  <a:lnTo>
                    <a:pt x="766" y="511"/>
                  </a:lnTo>
                  <a:lnTo>
                    <a:pt x="771" y="516"/>
                  </a:lnTo>
                  <a:lnTo>
                    <a:pt x="777" y="520"/>
                  </a:lnTo>
                  <a:lnTo>
                    <a:pt x="784" y="524"/>
                  </a:lnTo>
                  <a:lnTo>
                    <a:pt x="789" y="530"/>
                  </a:lnTo>
                  <a:lnTo>
                    <a:pt x="797" y="534"/>
                  </a:lnTo>
                  <a:lnTo>
                    <a:pt x="804" y="537"/>
                  </a:lnTo>
                  <a:lnTo>
                    <a:pt x="811" y="540"/>
                  </a:lnTo>
                  <a:lnTo>
                    <a:pt x="818" y="543"/>
                  </a:lnTo>
                  <a:lnTo>
                    <a:pt x="825" y="548"/>
                  </a:lnTo>
                  <a:lnTo>
                    <a:pt x="828" y="550"/>
                  </a:lnTo>
                  <a:lnTo>
                    <a:pt x="831" y="553"/>
                  </a:lnTo>
                  <a:lnTo>
                    <a:pt x="834" y="557"/>
                  </a:lnTo>
                  <a:lnTo>
                    <a:pt x="836" y="561"/>
                  </a:lnTo>
                  <a:lnTo>
                    <a:pt x="836" y="572"/>
                  </a:lnTo>
                  <a:lnTo>
                    <a:pt x="834" y="582"/>
                  </a:lnTo>
                  <a:lnTo>
                    <a:pt x="831" y="593"/>
                  </a:lnTo>
                  <a:lnTo>
                    <a:pt x="828" y="602"/>
                  </a:lnTo>
                  <a:lnTo>
                    <a:pt x="819" y="621"/>
                  </a:lnTo>
                  <a:lnTo>
                    <a:pt x="809" y="640"/>
                  </a:lnTo>
                  <a:lnTo>
                    <a:pt x="799" y="658"/>
                  </a:lnTo>
                  <a:lnTo>
                    <a:pt x="789" y="677"/>
                  </a:lnTo>
                  <a:lnTo>
                    <a:pt x="785" y="688"/>
                  </a:lnTo>
                  <a:lnTo>
                    <a:pt x="782" y="697"/>
                  </a:lnTo>
                  <a:lnTo>
                    <a:pt x="779" y="708"/>
                  </a:lnTo>
                  <a:lnTo>
                    <a:pt x="778" y="718"/>
                  </a:lnTo>
                  <a:lnTo>
                    <a:pt x="776" y="731"/>
                  </a:lnTo>
                  <a:lnTo>
                    <a:pt x="776" y="743"/>
                  </a:lnTo>
                  <a:lnTo>
                    <a:pt x="776" y="755"/>
                  </a:lnTo>
                  <a:lnTo>
                    <a:pt x="776" y="767"/>
                  </a:lnTo>
                  <a:lnTo>
                    <a:pt x="778" y="780"/>
                  </a:lnTo>
                  <a:lnTo>
                    <a:pt x="780" y="791"/>
                  </a:lnTo>
                  <a:lnTo>
                    <a:pt x="783" y="803"/>
                  </a:lnTo>
                  <a:lnTo>
                    <a:pt x="787" y="814"/>
                  </a:lnTo>
                  <a:lnTo>
                    <a:pt x="791" y="826"/>
                  </a:lnTo>
                  <a:lnTo>
                    <a:pt x="797" y="837"/>
                  </a:lnTo>
                  <a:lnTo>
                    <a:pt x="803" y="848"/>
                  </a:lnTo>
                  <a:lnTo>
                    <a:pt x="809" y="858"/>
                  </a:lnTo>
                  <a:lnTo>
                    <a:pt x="816" y="868"/>
                  </a:lnTo>
                  <a:lnTo>
                    <a:pt x="823" y="878"/>
                  </a:lnTo>
                  <a:lnTo>
                    <a:pt x="831" y="888"/>
                  </a:lnTo>
                  <a:lnTo>
                    <a:pt x="841" y="896"/>
                  </a:lnTo>
                  <a:lnTo>
                    <a:pt x="848" y="900"/>
                  </a:lnTo>
                  <a:lnTo>
                    <a:pt x="855" y="903"/>
                  </a:lnTo>
                  <a:lnTo>
                    <a:pt x="862" y="908"/>
                  </a:lnTo>
                  <a:lnTo>
                    <a:pt x="867" y="913"/>
                  </a:lnTo>
                  <a:lnTo>
                    <a:pt x="872" y="919"/>
                  </a:lnTo>
                  <a:lnTo>
                    <a:pt x="877" y="926"/>
                  </a:lnTo>
                  <a:lnTo>
                    <a:pt x="880" y="933"/>
                  </a:lnTo>
                  <a:lnTo>
                    <a:pt x="883" y="942"/>
                  </a:lnTo>
                  <a:lnTo>
                    <a:pt x="881" y="947"/>
                  </a:lnTo>
                  <a:lnTo>
                    <a:pt x="879" y="951"/>
                  </a:lnTo>
                  <a:lnTo>
                    <a:pt x="877" y="955"/>
                  </a:lnTo>
                  <a:lnTo>
                    <a:pt x="875" y="959"/>
                  </a:lnTo>
                  <a:lnTo>
                    <a:pt x="869" y="968"/>
                  </a:lnTo>
                  <a:lnTo>
                    <a:pt x="862" y="974"/>
                  </a:lnTo>
                  <a:lnTo>
                    <a:pt x="854" y="981"/>
                  </a:lnTo>
                  <a:lnTo>
                    <a:pt x="846" y="988"/>
                  </a:lnTo>
                  <a:lnTo>
                    <a:pt x="839" y="995"/>
                  </a:lnTo>
                  <a:lnTo>
                    <a:pt x="830" y="1004"/>
                  </a:lnTo>
                  <a:lnTo>
                    <a:pt x="823" y="1014"/>
                  </a:lnTo>
                  <a:lnTo>
                    <a:pt x="817" y="1023"/>
                  </a:lnTo>
                  <a:lnTo>
                    <a:pt x="812" y="1034"/>
                  </a:lnTo>
                  <a:lnTo>
                    <a:pt x="808" y="1045"/>
                  </a:lnTo>
                  <a:lnTo>
                    <a:pt x="805" y="1058"/>
                  </a:lnTo>
                  <a:lnTo>
                    <a:pt x="803" y="1070"/>
                  </a:lnTo>
                  <a:lnTo>
                    <a:pt x="802" y="1082"/>
                  </a:lnTo>
                  <a:lnTo>
                    <a:pt x="801" y="1094"/>
                  </a:lnTo>
                  <a:lnTo>
                    <a:pt x="802" y="1108"/>
                  </a:lnTo>
                  <a:lnTo>
                    <a:pt x="803" y="1121"/>
                  </a:lnTo>
                  <a:lnTo>
                    <a:pt x="805" y="1133"/>
                  </a:lnTo>
                  <a:lnTo>
                    <a:pt x="808" y="1145"/>
                  </a:lnTo>
                  <a:lnTo>
                    <a:pt x="811" y="1158"/>
                  </a:lnTo>
                  <a:lnTo>
                    <a:pt x="815" y="1170"/>
                  </a:lnTo>
                  <a:lnTo>
                    <a:pt x="820" y="1181"/>
                  </a:lnTo>
                  <a:lnTo>
                    <a:pt x="824" y="1191"/>
                  </a:lnTo>
                  <a:lnTo>
                    <a:pt x="832" y="1202"/>
                  </a:lnTo>
                  <a:lnTo>
                    <a:pt x="840" y="1213"/>
                  </a:lnTo>
                  <a:lnTo>
                    <a:pt x="842" y="1218"/>
                  </a:lnTo>
                  <a:lnTo>
                    <a:pt x="843" y="1224"/>
                  </a:lnTo>
                  <a:lnTo>
                    <a:pt x="843" y="1231"/>
                  </a:lnTo>
                  <a:lnTo>
                    <a:pt x="841" y="1237"/>
                  </a:lnTo>
                  <a:lnTo>
                    <a:pt x="828" y="1248"/>
                  </a:lnTo>
                  <a:lnTo>
                    <a:pt x="816" y="1257"/>
                  </a:lnTo>
                  <a:lnTo>
                    <a:pt x="804" y="1268"/>
                  </a:lnTo>
                  <a:lnTo>
                    <a:pt x="793" y="1279"/>
                  </a:lnTo>
                  <a:lnTo>
                    <a:pt x="782" y="1292"/>
                  </a:lnTo>
                  <a:lnTo>
                    <a:pt x="773" y="1304"/>
                  </a:lnTo>
                  <a:lnTo>
                    <a:pt x="770" y="1311"/>
                  </a:lnTo>
                  <a:lnTo>
                    <a:pt x="767" y="1318"/>
                  </a:lnTo>
                  <a:lnTo>
                    <a:pt x="765" y="1326"/>
                  </a:lnTo>
                  <a:lnTo>
                    <a:pt x="763" y="1335"/>
                  </a:lnTo>
                  <a:lnTo>
                    <a:pt x="764" y="1348"/>
                  </a:lnTo>
                  <a:lnTo>
                    <a:pt x="766" y="1362"/>
                  </a:lnTo>
                  <a:lnTo>
                    <a:pt x="768" y="1375"/>
                  </a:lnTo>
                  <a:lnTo>
                    <a:pt x="772" y="1389"/>
                  </a:lnTo>
                  <a:lnTo>
                    <a:pt x="774" y="1394"/>
                  </a:lnTo>
                  <a:lnTo>
                    <a:pt x="776" y="1400"/>
                  </a:lnTo>
                  <a:lnTo>
                    <a:pt x="779" y="1405"/>
                  </a:lnTo>
                  <a:lnTo>
                    <a:pt x="783" y="1410"/>
                  </a:lnTo>
                  <a:lnTo>
                    <a:pt x="787" y="1415"/>
                  </a:lnTo>
                  <a:lnTo>
                    <a:pt x="791" y="1419"/>
                  </a:lnTo>
                  <a:lnTo>
                    <a:pt x="798" y="1422"/>
                  </a:lnTo>
                  <a:lnTo>
                    <a:pt x="803" y="1426"/>
                  </a:lnTo>
                  <a:lnTo>
                    <a:pt x="811" y="1428"/>
                  </a:lnTo>
                  <a:lnTo>
                    <a:pt x="818" y="1428"/>
                  </a:lnTo>
                  <a:lnTo>
                    <a:pt x="824" y="1427"/>
                  </a:lnTo>
                  <a:lnTo>
                    <a:pt x="829" y="1424"/>
                  </a:lnTo>
                  <a:lnTo>
                    <a:pt x="834" y="1421"/>
                  </a:lnTo>
                  <a:lnTo>
                    <a:pt x="839" y="1417"/>
                  </a:lnTo>
                  <a:lnTo>
                    <a:pt x="843" y="1413"/>
                  </a:lnTo>
                  <a:lnTo>
                    <a:pt x="847" y="1408"/>
                  </a:lnTo>
                  <a:lnTo>
                    <a:pt x="854" y="1398"/>
                  </a:lnTo>
                  <a:lnTo>
                    <a:pt x="861" y="1387"/>
                  </a:lnTo>
                  <a:lnTo>
                    <a:pt x="865" y="1382"/>
                  </a:lnTo>
                  <a:lnTo>
                    <a:pt x="868" y="1377"/>
                  </a:lnTo>
                  <a:lnTo>
                    <a:pt x="872" y="1373"/>
                  </a:lnTo>
                  <a:lnTo>
                    <a:pt x="877" y="1369"/>
                  </a:lnTo>
                  <a:lnTo>
                    <a:pt x="900" y="1374"/>
                  </a:lnTo>
                  <a:lnTo>
                    <a:pt x="924" y="1381"/>
                  </a:lnTo>
                  <a:lnTo>
                    <a:pt x="929" y="1383"/>
                  </a:lnTo>
                  <a:lnTo>
                    <a:pt x="935" y="1385"/>
                  </a:lnTo>
                  <a:lnTo>
                    <a:pt x="940" y="1388"/>
                  </a:lnTo>
                  <a:lnTo>
                    <a:pt x="943" y="1391"/>
                  </a:lnTo>
                  <a:lnTo>
                    <a:pt x="947" y="1395"/>
                  </a:lnTo>
                  <a:lnTo>
                    <a:pt x="949" y="1400"/>
                  </a:lnTo>
                  <a:lnTo>
                    <a:pt x="950" y="1405"/>
                  </a:lnTo>
                  <a:lnTo>
                    <a:pt x="951" y="1412"/>
                  </a:lnTo>
                  <a:lnTo>
                    <a:pt x="957" y="1417"/>
                  </a:lnTo>
                  <a:lnTo>
                    <a:pt x="962" y="1423"/>
                  </a:lnTo>
                  <a:lnTo>
                    <a:pt x="966" y="1430"/>
                  </a:lnTo>
                  <a:lnTo>
                    <a:pt x="970" y="1436"/>
                  </a:lnTo>
                  <a:lnTo>
                    <a:pt x="972" y="1443"/>
                  </a:lnTo>
                  <a:lnTo>
                    <a:pt x="974" y="1450"/>
                  </a:lnTo>
                  <a:lnTo>
                    <a:pt x="975" y="1458"/>
                  </a:lnTo>
                  <a:lnTo>
                    <a:pt x="975" y="1465"/>
                  </a:lnTo>
                  <a:lnTo>
                    <a:pt x="974" y="1482"/>
                  </a:lnTo>
                  <a:lnTo>
                    <a:pt x="971" y="1497"/>
                  </a:lnTo>
                  <a:lnTo>
                    <a:pt x="967" y="1513"/>
                  </a:lnTo>
                  <a:lnTo>
                    <a:pt x="963" y="1529"/>
                  </a:lnTo>
                  <a:lnTo>
                    <a:pt x="953" y="1545"/>
                  </a:lnTo>
                  <a:lnTo>
                    <a:pt x="943" y="1560"/>
                  </a:lnTo>
                  <a:lnTo>
                    <a:pt x="937" y="1568"/>
                  </a:lnTo>
                  <a:lnTo>
                    <a:pt x="931" y="1575"/>
                  </a:lnTo>
                  <a:lnTo>
                    <a:pt x="923" y="1581"/>
                  </a:lnTo>
                  <a:lnTo>
                    <a:pt x="916" y="1586"/>
                  </a:lnTo>
                  <a:lnTo>
                    <a:pt x="909" y="1591"/>
                  </a:lnTo>
                  <a:lnTo>
                    <a:pt x="902" y="1595"/>
                  </a:lnTo>
                  <a:lnTo>
                    <a:pt x="894" y="1598"/>
                  </a:lnTo>
                  <a:lnTo>
                    <a:pt x="886" y="1601"/>
                  </a:lnTo>
                  <a:lnTo>
                    <a:pt x="877" y="1603"/>
                  </a:lnTo>
                  <a:lnTo>
                    <a:pt x="868" y="1604"/>
                  </a:lnTo>
                  <a:lnTo>
                    <a:pt x="859" y="1604"/>
                  </a:lnTo>
                  <a:lnTo>
                    <a:pt x="850" y="1604"/>
                  </a:lnTo>
                  <a:lnTo>
                    <a:pt x="832" y="1603"/>
                  </a:lnTo>
                  <a:lnTo>
                    <a:pt x="815" y="1602"/>
                  </a:lnTo>
                  <a:lnTo>
                    <a:pt x="798" y="1599"/>
                  </a:lnTo>
                  <a:lnTo>
                    <a:pt x="781" y="1596"/>
                  </a:lnTo>
                  <a:lnTo>
                    <a:pt x="765" y="1591"/>
                  </a:lnTo>
                  <a:lnTo>
                    <a:pt x="749" y="1585"/>
                  </a:lnTo>
                  <a:lnTo>
                    <a:pt x="733" y="1578"/>
                  </a:lnTo>
                  <a:lnTo>
                    <a:pt x="719" y="1570"/>
                  </a:lnTo>
                  <a:lnTo>
                    <a:pt x="705" y="1561"/>
                  </a:lnTo>
                  <a:lnTo>
                    <a:pt x="691" y="1551"/>
                  </a:lnTo>
                  <a:lnTo>
                    <a:pt x="679" y="1540"/>
                  </a:lnTo>
                  <a:lnTo>
                    <a:pt x="668" y="1528"/>
                  </a:lnTo>
                  <a:lnTo>
                    <a:pt x="658" y="1515"/>
                  </a:lnTo>
                  <a:lnTo>
                    <a:pt x="648" y="1501"/>
                  </a:lnTo>
                  <a:lnTo>
                    <a:pt x="640" y="1487"/>
                  </a:lnTo>
                  <a:lnTo>
                    <a:pt x="634" y="1471"/>
                  </a:lnTo>
                  <a:lnTo>
                    <a:pt x="626" y="1461"/>
                  </a:lnTo>
                  <a:lnTo>
                    <a:pt x="619" y="1451"/>
                  </a:lnTo>
                  <a:lnTo>
                    <a:pt x="613" y="1441"/>
                  </a:lnTo>
                  <a:lnTo>
                    <a:pt x="606" y="1431"/>
                  </a:lnTo>
                  <a:lnTo>
                    <a:pt x="595" y="1409"/>
                  </a:lnTo>
                  <a:lnTo>
                    <a:pt x="586" y="1388"/>
                  </a:lnTo>
                  <a:lnTo>
                    <a:pt x="579" y="1365"/>
                  </a:lnTo>
                  <a:lnTo>
                    <a:pt x="572" y="1343"/>
                  </a:lnTo>
                  <a:lnTo>
                    <a:pt x="566" y="1319"/>
                  </a:lnTo>
                  <a:lnTo>
                    <a:pt x="560" y="1297"/>
                  </a:lnTo>
                  <a:lnTo>
                    <a:pt x="560" y="1287"/>
                  </a:lnTo>
                  <a:lnTo>
                    <a:pt x="559" y="1277"/>
                  </a:lnTo>
                  <a:lnTo>
                    <a:pt x="558" y="1268"/>
                  </a:lnTo>
                  <a:lnTo>
                    <a:pt x="556" y="1259"/>
                  </a:lnTo>
                  <a:lnTo>
                    <a:pt x="552" y="1241"/>
                  </a:lnTo>
                  <a:lnTo>
                    <a:pt x="549" y="1222"/>
                  </a:lnTo>
                  <a:lnTo>
                    <a:pt x="548" y="1214"/>
                  </a:lnTo>
                  <a:lnTo>
                    <a:pt x="547" y="1205"/>
                  </a:lnTo>
                  <a:lnTo>
                    <a:pt x="547" y="1197"/>
                  </a:lnTo>
                  <a:lnTo>
                    <a:pt x="549" y="1188"/>
                  </a:lnTo>
                  <a:lnTo>
                    <a:pt x="551" y="1179"/>
                  </a:lnTo>
                  <a:lnTo>
                    <a:pt x="554" y="1171"/>
                  </a:lnTo>
                  <a:lnTo>
                    <a:pt x="559" y="1163"/>
                  </a:lnTo>
                  <a:lnTo>
                    <a:pt x="567" y="1155"/>
                  </a:lnTo>
                  <a:lnTo>
                    <a:pt x="575" y="1128"/>
                  </a:lnTo>
                  <a:lnTo>
                    <a:pt x="583" y="1102"/>
                  </a:lnTo>
                  <a:lnTo>
                    <a:pt x="586" y="1087"/>
                  </a:lnTo>
                  <a:lnTo>
                    <a:pt x="589" y="1073"/>
                  </a:lnTo>
                  <a:lnTo>
                    <a:pt x="591" y="1059"/>
                  </a:lnTo>
                  <a:lnTo>
                    <a:pt x="593" y="1044"/>
                  </a:lnTo>
                  <a:lnTo>
                    <a:pt x="594" y="1029"/>
                  </a:lnTo>
                  <a:lnTo>
                    <a:pt x="593" y="1015"/>
                  </a:lnTo>
                  <a:lnTo>
                    <a:pt x="592" y="1000"/>
                  </a:lnTo>
                  <a:lnTo>
                    <a:pt x="590" y="987"/>
                  </a:lnTo>
                  <a:lnTo>
                    <a:pt x="587" y="973"/>
                  </a:lnTo>
                  <a:lnTo>
                    <a:pt x="583" y="959"/>
                  </a:lnTo>
                  <a:lnTo>
                    <a:pt x="577" y="946"/>
                  </a:lnTo>
                  <a:lnTo>
                    <a:pt x="570" y="933"/>
                  </a:lnTo>
                  <a:lnTo>
                    <a:pt x="564" y="929"/>
                  </a:lnTo>
                  <a:lnTo>
                    <a:pt x="557" y="924"/>
                  </a:lnTo>
                  <a:lnTo>
                    <a:pt x="551" y="919"/>
                  </a:lnTo>
                  <a:lnTo>
                    <a:pt x="547" y="912"/>
                  </a:lnTo>
                  <a:lnTo>
                    <a:pt x="544" y="906"/>
                  </a:lnTo>
                  <a:lnTo>
                    <a:pt x="542" y="899"/>
                  </a:lnTo>
                  <a:lnTo>
                    <a:pt x="543" y="896"/>
                  </a:lnTo>
                  <a:lnTo>
                    <a:pt x="543" y="892"/>
                  </a:lnTo>
                  <a:lnTo>
                    <a:pt x="545" y="888"/>
                  </a:lnTo>
                  <a:lnTo>
                    <a:pt x="547" y="884"/>
                  </a:lnTo>
                  <a:lnTo>
                    <a:pt x="560" y="866"/>
                  </a:lnTo>
                  <a:lnTo>
                    <a:pt x="573" y="849"/>
                  </a:lnTo>
                  <a:lnTo>
                    <a:pt x="584" y="830"/>
                  </a:lnTo>
                  <a:lnTo>
                    <a:pt x="594" y="811"/>
                  </a:lnTo>
                  <a:lnTo>
                    <a:pt x="599" y="801"/>
                  </a:lnTo>
                  <a:lnTo>
                    <a:pt x="602" y="791"/>
                  </a:lnTo>
                  <a:lnTo>
                    <a:pt x="605" y="781"/>
                  </a:lnTo>
                  <a:lnTo>
                    <a:pt x="609" y="770"/>
                  </a:lnTo>
                  <a:lnTo>
                    <a:pt x="610" y="760"/>
                  </a:lnTo>
                  <a:lnTo>
                    <a:pt x="611" y="749"/>
                  </a:lnTo>
                  <a:lnTo>
                    <a:pt x="611" y="738"/>
                  </a:lnTo>
                  <a:lnTo>
                    <a:pt x="610" y="726"/>
                  </a:lnTo>
                  <a:lnTo>
                    <a:pt x="600" y="707"/>
                  </a:lnTo>
                  <a:lnTo>
                    <a:pt x="590" y="688"/>
                  </a:lnTo>
                  <a:lnTo>
                    <a:pt x="580" y="668"/>
                  </a:lnTo>
                  <a:lnTo>
                    <a:pt x="570" y="649"/>
                  </a:lnTo>
                  <a:lnTo>
                    <a:pt x="566" y="639"/>
                  </a:lnTo>
                  <a:lnTo>
                    <a:pt x="563" y="629"/>
                  </a:lnTo>
                  <a:lnTo>
                    <a:pt x="559" y="619"/>
                  </a:lnTo>
                  <a:lnTo>
                    <a:pt x="558" y="608"/>
                  </a:lnTo>
                  <a:lnTo>
                    <a:pt x="557" y="598"/>
                  </a:lnTo>
                  <a:lnTo>
                    <a:pt x="558" y="586"/>
                  </a:lnTo>
                  <a:lnTo>
                    <a:pt x="559" y="575"/>
                  </a:lnTo>
                  <a:lnTo>
                    <a:pt x="564" y="564"/>
                  </a:lnTo>
                  <a:lnTo>
                    <a:pt x="565" y="550"/>
                  </a:lnTo>
                  <a:lnTo>
                    <a:pt x="567" y="535"/>
                  </a:lnTo>
                  <a:lnTo>
                    <a:pt x="572" y="522"/>
                  </a:lnTo>
                  <a:lnTo>
                    <a:pt x="577" y="510"/>
                  </a:lnTo>
                  <a:lnTo>
                    <a:pt x="589" y="484"/>
                  </a:lnTo>
                  <a:lnTo>
                    <a:pt x="600" y="459"/>
                  </a:lnTo>
                  <a:lnTo>
                    <a:pt x="607" y="439"/>
                  </a:lnTo>
                  <a:lnTo>
                    <a:pt x="617" y="420"/>
                  </a:lnTo>
                  <a:lnTo>
                    <a:pt x="626" y="401"/>
                  </a:lnTo>
                  <a:lnTo>
                    <a:pt x="637" y="383"/>
                  </a:lnTo>
                  <a:lnTo>
                    <a:pt x="648" y="366"/>
                  </a:lnTo>
                  <a:lnTo>
                    <a:pt x="662" y="348"/>
                  </a:lnTo>
                  <a:lnTo>
                    <a:pt x="675" y="332"/>
                  </a:lnTo>
                  <a:lnTo>
                    <a:pt x="690" y="316"/>
                  </a:lnTo>
                  <a:lnTo>
                    <a:pt x="706" y="301"/>
                  </a:lnTo>
                  <a:lnTo>
                    <a:pt x="722" y="287"/>
                  </a:lnTo>
                  <a:lnTo>
                    <a:pt x="738" y="274"/>
                  </a:lnTo>
                  <a:lnTo>
                    <a:pt x="756" y="262"/>
                  </a:lnTo>
                  <a:lnTo>
                    <a:pt x="774" y="251"/>
                  </a:lnTo>
                  <a:lnTo>
                    <a:pt x="793" y="241"/>
                  </a:lnTo>
                  <a:lnTo>
                    <a:pt x="811" y="233"/>
                  </a:lnTo>
                  <a:lnTo>
                    <a:pt x="830" y="226"/>
                  </a:lnTo>
                  <a:lnTo>
                    <a:pt x="863" y="222"/>
                  </a:lnTo>
                  <a:lnTo>
                    <a:pt x="896" y="220"/>
                  </a:lnTo>
                  <a:lnTo>
                    <a:pt x="904" y="220"/>
                  </a:lnTo>
                  <a:lnTo>
                    <a:pt x="911" y="222"/>
                  </a:lnTo>
                  <a:lnTo>
                    <a:pt x="919" y="223"/>
                  </a:lnTo>
                  <a:lnTo>
                    <a:pt x="926" y="226"/>
                  </a:lnTo>
                  <a:lnTo>
                    <a:pt x="934" y="229"/>
                  </a:lnTo>
                  <a:lnTo>
                    <a:pt x="941" y="232"/>
                  </a:lnTo>
                  <a:lnTo>
                    <a:pt x="948" y="237"/>
                  </a:lnTo>
                  <a:lnTo>
                    <a:pt x="954" y="242"/>
                  </a:lnTo>
                  <a:lnTo>
                    <a:pt x="991" y="288"/>
                  </a:lnTo>
                  <a:lnTo>
                    <a:pt x="991" y="307"/>
                  </a:lnTo>
                  <a:lnTo>
                    <a:pt x="990" y="327"/>
                  </a:lnTo>
                  <a:lnTo>
                    <a:pt x="989" y="337"/>
                  </a:lnTo>
                  <a:lnTo>
                    <a:pt x="987" y="347"/>
                  </a:lnTo>
                  <a:lnTo>
                    <a:pt x="985" y="357"/>
                  </a:lnTo>
                  <a:lnTo>
                    <a:pt x="983" y="367"/>
                  </a:lnTo>
                  <a:lnTo>
                    <a:pt x="980" y="376"/>
                  </a:lnTo>
                  <a:lnTo>
                    <a:pt x="975" y="385"/>
                  </a:lnTo>
                  <a:lnTo>
                    <a:pt x="970" y="394"/>
                  </a:lnTo>
                  <a:lnTo>
                    <a:pt x="965" y="401"/>
                  </a:lnTo>
                  <a:lnTo>
                    <a:pt x="958" y="410"/>
                  </a:lnTo>
                  <a:lnTo>
                    <a:pt x="951" y="416"/>
                  </a:lnTo>
                  <a:lnTo>
                    <a:pt x="942" y="422"/>
                  </a:lnTo>
                  <a:lnTo>
                    <a:pt x="933" y="427"/>
                  </a:lnTo>
                  <a:close/>
                  <a:moveTo>
                    <a:pt x="911" y="394"/>
                  </a:moveTo>
                  <a:lnTo>
                    <a:pt x="904" y="392"/>
                  </a:lnTo>
                  <a:lnTo>
                    <a:pt x="898" y="390"/>
                  </a:lnTo>
                  <a:lnTo>
                    <a:pt x="893" y="386"/>
                  </a:lnTo>
                  <a:lnTo>
                    <a:pt x="888" y="382"/>
                  </a:lnTo>
                  <a:lnTo>
                    <a:pt x="877" y="373"/>
                  </a:lnTo>
                  <a:lnTo>
                    <a:pt x="868" y="364"/>
                  </a:lnTo>
                  <a:lnTo>
                    <a:pt x="864" y="358"/>
                  </a:lnTo>
                  <a:lnTo>
                    <a:pt x="859" y="354"/>
                  </a:lnTo>
                  <a:lnTo>
                    <a:pt x="854" y="350"/>
                  </a:lnTo>
                  <a:lnTo>
                    <a:pt x="849" y="347"/>
                  </a:lnTo>
                  <a:lnTo>
                    <a:pt x="843" y="344"/>
                  </a:lnTo>
                  <a:lnTo>
                    <a:pt x="836" y="342"/>
                  </a:lnTo>
                  <a:lnTo>
                    <a:pt x="829" y="342"/>
                  </a:lnTo>
                  <a:lnTo>
                    <a:pt x="821" y="342"/>
                  </a:lnTo>
                  <a:lnTo>
                    <a:pt x="809" y="346"/>
                  </a:lnTo>
                  <a:lnTo>
                    <a:pt x="796" y="350"/>
                  </a:lnTo>
                  <a:lnTo>
                    <a:pt x="783" y="355"/>
                  </a:lnTo>
                  <a:lnTo>
                    <a:pt x="771" y="362"/>
                  </a:lnTo>
                  <a:lnTo>
                    <a:pt x="760" y="368"/>
                  </a:lnTo>
                  <a:lnTo>
                    <a:pt x="750" y="376"/>
                  </a:lnTo>
                  <a:lnTo>
                    <a:pt x="744" y="380"/>
                  </a:lnTo>
                  <a:lnTo>
                    <a:pt x="740" y="385"/>
                  </a:lnTo>
                  <a:lnTo>
                    <a:pt x="736" y="390"/>
                  </a:lnTo>
                  <a:lnTo>
                    <a:pt x="732" y="396"/>
                  </a:lnTo>
                  <a:lnTo>
                    <a:pt x="727" y="404"/>
                  </a:lnTo>
                  <a:lnTo>
                    <a:pt x="722" y="414"/>
                  </a:lnTo>
                  <a:lnTo>
                    <a:pt x="718" y="423"/>
                  </a:lnTo>
                  <a:lnTo>
                    <a:pt x="715" y="432"/>
                  </a:lnTo>
                  <a:lnTo>
                    <a:pt x="713" y="442"/>
                  </a:lnTo>
                  <a:lnTo>
                    <a:pt x="711" y="453"/>
                  </a:lnTo>
                  <a:lnTo>
                    <a:pt x="710" y="463"/>
                  </a:lnTo>
                  <a:lnTo>
                    <a:pt x="709" y="474"/>
                  </a:lnTo>
                  <a:lnTo>
                    <a:pt x="709" y="484"/>
                  </a:lnTo>
                  <a:lnTo>
                    <a:pt x="710" y="494"/>
                  </a:lnTo>
                  <a:lnTo>
                    <a:pt x="712" y="505"/>
                  </a:lnTo>
                  <a:lnTo>
                    <a:pt x="714" y="515"/>
                  </a:lnTo>
                  <a:lnTo>
                    <a:pt x="717" y="525"/>
                  </a:lnTo>
                  <a:lnTo>
                    <a:pt x="720" y="534"/>
                  </a:lnTo>
                  <a:lnTo>
                    <a:pt x="724" y="544"/>
                  </a:lnTo>
                  <a:lnTo>
                    <a:pt x="729" y="553"/>
                  </a:lnTo>
                  <a:lnTo>
                    <a:pt x="738" y="560"/>
                  </a:lnTo>
                  <a:lnTo>
                    <a:pt x="747" y="568"/>
                  </a:lnTo>
                  <a:lnTo>
                    <a:pt x="755" y="577"/>
                  </a:lnTo>
                  <a:lnTo>
                    <a:pt x="761" y="586"/>
                  </a:lnTo>
                  <a:lnTo>
                    <a:pt x="765" y="598"/>
                  </a:lnTo>
                  <a:lnTo>
                    <a:pt x="768" y="608"/>
                  </a:lnTo>
                  <a:lnTo>
                    <a:pt x="768" y="614"/>
                  </a:lnTo>
                  <a:lnTo>
                    <a:pt x="768" y="620"/>
                  </a:lnTo>
                  <a:lnTo>
                    <a:pt x="768" y="626"/>
                  </a:lnTo>
                  <a:lnTo>
                    <a:pt x="766" y="632"/>
                  </a:lnTo>
                  <a:lnTo>
                    <a:pt x="756" y="661"/>
                  </a:lnTo>
                  <a:lnTo>
                    <a:pt x="747" y="691"/>
                  </a:lnTo>
                  <a:lnTo>
                    <a:pt x="742" y="707"/>
                  </a:lnTo>
                  <a:lnTo>
                    <a:pt x="738" y="723"/>
                  </a:lnTo>
                  <a:lnTo>
                    <a:pt x="736" y="740"/>
                  </a:lnTo>
                  <a:lnTo>
                    <a:pt x="734" y="755"/>
                  </a:lnTo>
                  <a:lnTo>
                    <a:pt x="733" y="771"/>
                  </a:lnTo>
                  <a:lnTo>
                    <a:pt x="733" y="788"/>
                  </a:lnTo>
                  <a:lnTo>
                    <a:pt x="734" y="804"/>
                  </a:lnTo>
                  <a:lnTo>
                    <a:pt x="737" y="819"/>
                  </a:lnTo>
                  <a:lnTo>
                    <a:pt x="742" y="835"/>
                  </a:lnTo>
                  <a:lnTo>
                    <a:pt x="749" y="849"/>
                  </a:lnTo>
                  <a:lnTo>
                    <a:pt x="752" y="856"/>
                  </a:lnTo>
                  <a:lnTo>
                    <a:pt x="757" y="862"/>
                  </a:lnTo>
                  <a:lnTo>
                    <a:pt x="761" y="870"/>
                  </a:lnTo>
                  <a:lnTo>
                    <a:pt x="766" y="876"/>
                  </a:lnTo>
                  <a:lnTo>
                    <a:pt x="768" y="882"/>
                  </a:lnTo>
                  <a:lnTo>
                    <a:pt x="772" y="888"/>
                  </a:lnTo>
                  <a:lnTo>
                    <a:pt x="777" y="894"/>
                  </a:lnTo>
                  <a:lnTo>
                    <a:pt x="782" y="899"/>
                  </a:lnTo>
                  <a:lnTo>
                    <a:pt x="796" y="909"/>
                  </a:lnTo>
                  <a:lnTo>
                    <a:pt x="809" y="920"/>
                  </a:lnTo>
                  <a:lnTo>
                    <a:pt x="815" y="925"/>
                  </a:lnTo>
                  <a:lnTo>
                    <a:pt x="820" y="930"/>
                  </a:lnTo>
                  <a:lnTo>
                    <a:pt x="823" y="935"/>
                  </a:lnTo>
                  <a:lnTo>
                    <a:pt x="825" y="941"/>
                  </a:lnTo>
                  <a:lnTo>
                    <a:pt x="826" y="944"/>
                  </a:lnTo>
                  <a:lnTo>
                    <a:pt x="826" y="947"/>
                  </a:lnTo>
                  <a:lnTo>
                    <a:pt x="825" y="951"/>
                  </a:lnTo>
                  <a:lnTo>
                    <a:pt x="824" y="954"/>
                  </a:lnTo>
                  <a:lnTo>
                    <a:pt x="819" y="963"/>
                  </a:lnTo>
                  <a:lnTo>
                    <a:pt x="812" y="971"/>
                  </a:lnTo>
                  <a:lnTo>
                    <a:pt x="801" y="983"/>
                  </a:lnTo>
                  <a:lnTo>
                    <a:pt x="791" y="995"/>
                  </a:lnTo>
                  <a:lnTo>
                    <a:pt x="783" y="1010"/>
                  </a:lnTo>
                  <a:lnTo>
                    <a:pt x="776" y="1024"/>
                  </a:lnTo>
                  <a:lnTo>
                    <a:pt x="771" y="1038"/>
                  </a:lnTo>
                  <a:lnTo>
                    <a:pt x="767" y="1053"/>
                  </a:lnTo>
                  <a:lnTo>
                    <a:pt x="764" y="1069"/>
                  </a:lnTo>
                  <a:lnTo>
                    <a:pt x="763" y="1085"/>
                  </a:lnTo>
                  <a:lnTo>
                    <a:pt x="762" y="1102"/>
                  </a:lnTo>
                  <a:lnTo>
                    <a:pt x="763" y="1118"/>
                  </a:lnTo>
                  <a:lnTo>
                    <a:pt x="765" y="1133"/>
                  </a:lnTo>
                  <a:lnTo>
                    <a:pt x="767" y="1150"/>
                  </a:lnTo>
                  <a:lnTo>
                    <a:pt x="770" y="1166"/>
                  </a:lnTo>
                  <a:lnTo>
                    <a:pt x="774" y="1181"/>
                  </a:lnTo>
                  <a:lnTo>
                    <a:pt x="779" y="1197"/>
                  </a:lnTo>
                  <a:lnTo>
                    <a:pt x="784" y="1211"/>
                  </a:lnTo>
                  <a:lnTo>
                    <a:pt x="784" y="1216"/>
                  </a:lnTo>
                  <a:lnTo>
                    <a:pt x="784" y="1222"/>
                  </a:lnTo>
                  <a:lnTo>
                    <a:pt x="783" y="1226"/>
                  </a:lnTo>
                  <a:lnTo>
                    <a:pt x="781" y="1231"/>
                  </a:lnTo>
                  <a:lnTo>
                    <a:pt x="776" y="1241"/>
                  </a:lnTo>
                  <a:lnTo>
                    <a:pt x="770" y="1249"/>
                  </a:lnTo>
                  <a:lnTo>
                    <a:pt x="756" y="1263"/>
                  </a:lnTo>
                  <a:lnTo>
                    <a:pt x="741" y="1279"/>
                  </a:lnTo>
                  <a:lnTo>
                    <a:pt x="736" y="1288"/>
                  </a:lnTo>
                  <a:lnTo>
                    <a:pt x="732" y="1298"/>
                  </a:lnTo>
                  <a:lnTo>
                    <a:pt x="729" y="1307"/>
                  </a:lnTo>
                  <a:lnTo>
                    <a:pt x="726" y="1317"/>
                  </a:lnTo>
                  <a:lnTo>
                    <a:pt x="724" y="1327"/>
                  </a:lnTo>
                  <a:lnTo>
                    <a:pt x="722" y="1338"/>
                  </a:lnTo>
                  <a:lnTo>
                    <a:pt x="721" y="1349"/>
                  </a:lnTo>
                  <a:lnTo>
                    <a:pt x="721" y="1359"/>
                  </a:lnTo>
                  <a:lnTo>
                    <a:pt x="721" y="1370"/>
                  </a:lnTo>
                  <a:lnTo>
                    <a:pt x="722" y="1381"/>
                  </a:lnTo>
                  <a:lnTo>
                    <a:pt x="724" y="1391"/>
                  </a:lnTo>
                  <a:lnTo>
                    <a:pt x="726" y="1401"/>
                  </a:lnTo>
                  <a:lnTo>
                    <a:pt x="729" y="1411"/>
                  </a:lnTo>
                  <a:lnTo>
                    <a:pt x="732" y="1420"/>
                  </a:lnTo>
                  <a:lnTo>
                    <a:pt x="736" y="1431"/>
                  </a:lnTo>
                  <a:lnTo>
                    <a:pt x="741" y="1439"/>
                  </a:lnTo>
                  <a:lnTo>
                    <a:pt x="745" y="1444"/>
                  </a:lnTo>
                  <a:lnTo>
                    <a:pt x="751" y="1448"/>
                  </a:lnTo>
                  <a:lnTo>
                    <a:pt x="755" y="1452"/>
                  </a:lnTo>
                  <a:lnTo>
                    <a:pt x="760" y="1455"/>
                  </a:lnTo>
                  <a:lnTo>
                    <a:pt x="771" y="1460"/>
                  </a:lnTo>
                  <a:lnTo>
                    <a:pt x="782" y="1464"/>
                  </a:lnTo>
                  <a:lnTo>
                    <a:pt x="795" y="1466"/>
                  </a:lnTo>
                  <a:lnTo>
                    <a:pt x="807" y="1466"/>
                  </a:lnTo>
                  <a:lnTo>
                    <a:pt x="819" y="1466"/>
                  </a:lnTo>
                  <a:lnTo>
                    <a:pt x="830" y="1465"/>
                  </a:lnTo>
                  <a:lnTo>
                    <a:pt x="835" y="1466"/>
                  </a:lnTo>
                  <a:lnTo>
                    <a:pt x="840" y="1467"/>
                  </a:lnTo>
                  <a:lnTo>
                    <a:pt x="844" y="1466"/>
                  </a:lnTo>
                  <a:lnTo>
                    <a:pt x="848" y="1465"/>
                  </a:lnTo>
                  <a:lnTo>
                    <a:pt x="855" y="1462"/>
                  </a:lnTo>
                  <a:lnTo>
                    <a:pt x="863" y="1457"/>
                  </a:lnTo>
                  <a:lnTo>
                    <a:pt x="876" y="1445"/>
                  </a:lnTo>
                  <a:lnTo>
                    <a:pt x="890" y="1431"/>
                  </a:lnTo>
                  <a:lnTo>
                    <a:pt x="896" y="1426"/>
                  </a:lnTo>
                  <a:lnTo>
                    <a:pt x="902" y="1421"/>
                  </a:lnTo>
                  <a:lnTo>
                    <a:pt x="905" y="1419"/>
                  </a:lnTo>
                  <a:lnTo>
                    <a:pt x="907" y="1418"/>
                  </a:lnTo>
                  <a:lnTo>
                    <a:pt x="910" y="1418"/>
                  </a:lnTo>
                  <a:lnTo>
                    <a:pt x="913" y="1418"/>
                  </a:lnTo>
                  <a:lnTo>
                    <a:pt x="915" y="1419"/>
                  </a:lnTo>
                  <a:lnTo>
                    <a:pt x="918" y="1421"/>
                  </a:lnTo>
                  <a:lnTo>
                    <a:pt x="920" y="1424"/>
                  </a:lnTo>
                  <a:lnTo>
                    <a:pt x="923" y="1428"/>
                  </a:lnTo>
                  <a:lnTo>
                    <a:pt x="927" y="1438"/>
                  </a:lnTo>
                  <a:lnTo>
                    <a:pt x="933" y="1452"/>
                  </a:lnTo>
                  <a:lnTo>
                    <a:pt x="935" y="1460"/>
                  </a:lnTo>
                  <a:lnTo>
                    <a:pt x="936" y="1468"/>
                  </a:lnTo>
                  <a:lnTo>
                    <a:pt x="937" y="1476"/>
                  </a:lnTo>
                  <a:lnTo>
                    <a:pt x="936" y="1483"/>
                  </a:lnTo>
                  <a:lnTo>
                    <a:pt x="934" y="1491"/>
                  </a:lnTo>
                  <a:lnTo>
                    <a:pt x="932" y="1497"/>
                  </a:lnTo>
                  <a:lnTo>
                    <a:pt x="928" y="1504"/>
                  </a:lnTo>
                  <a:lnTo>
                    <a:pt x="925" y="1511"/>
                  </a:lnTo>
                  <a:lnTo>
                    <a:pt x="917" y="1524"/>
                  </a:lnTo>
                  <a:lnTo>
                    <a:pt x="907" y="1535"/>
                  </a:lnTo>
                  <a:lnTo>
                    <a:pt x="897" y="1545"/>
                  </a:lnTo>
                  <a:lnTo>
                    <a:pt x="887" y="1554"/>
                  </a:lnTo>
                  <a:lnTo>
                    <a:pt x="875" y="1556"/>
                  </a:lnTo>
                  <a:lnTo>
                    <a:pt x="865" y="1558"/>
                  </a:lnTo>
                  <a:lnTo>
                    <a:pt x="854" y="1559"/>
                  </a:lnTo>
                  <a:lnTo>
                    <a:pt x="844" y="1559"/>
                  </a:lnTo>
                  <a:lnTo>
                    <a:pt x="832" y="1559"/>
                  </a:lnTo>
                  <a:lnTo>
                    <a:pt x="821" y="1558"/>
                  </a:lnTo>
                  <a:lnTo>
                    <a:pt x="811" y="1557"/>
                  </a:lnTo>
                  <a:lnTo>
                    <a:pt x="800" y="1555"/>
                  </a:lnTo>
                  <a:lnTo>
                    <a:pt x="788" y="1553"/>
                  </a:lnTo>
                  <a:lnTo>
                    <a:pt x="778" y="1550"/>
                  </a:lnTo>
                  <a:lnTo>
                    <a:pt x="768" y="1546"/>
                  </a:lnTo>
                  <a:lnTo>
                    <a:pt x="758" y="1542"/>
                  </a:lnTo>
                  <a:lnTo>
                    <a:pt x="748" y="1537"/>
                  </a:lnTo>
                  <a:lnTo>
                    <a:pt x="738" y="1532"/>
                  </a:lnTo>
                  <a:lnTo>
                    <a:pt x="729" y="1526"/>
                  </a:lnTo>
                  <a:lnTo>
                    <a:pt x="720" y="1520"/>
                  </a:lnTo>
                  <a:lnTo>
                    <a:pt x="707" y="1503"/>
                  </a:lnTo>
                  <a:lnTo>
                    <a:pt x="693" y="1488"/>
                  </a:lnTo>
                  <a:lnTo>
                    <a:pt x="682" y="1470"/>
                  </a:lnTo>
                  <a:lnTo>
                    <a:pt x="671" y="1454"/>
                  </a:lnTo>
                  <a:lnTo>
                    <a:pt x="660" y="1437"/>
                  </a:lnTo>
                  <a:lnTo>
                    <a:pt x="649" y="1418"/>
                  </a:lnTo>
                  <a:lnTo>
                    <a:pt x="641" y="1400"/>
                  </a:lnTo>
                  <a:lnTo>
                    <a:pt x="632" y="1382"/>
                  </a:lnTo>
                  <a:lnTo>
                    <a:pt x="625" y="1362"/>
                  </a:lnTo>
                  <a:lnTo>
                    <a:pt x="618" y="1343"/>
                  </a:lnTo>
                  <a:lnTo>
                    <a:pt x="612" y="1323"/>
                  </a:lnTo>
                  <a:lnTo>
                    <a:pt x="605" y="1304"/>
                  </a:lnTo>
                  <a:lnTo>
                    <a:pt x="601" y="1283"/>
                  </a:lnTo>
                  <a:lnTo>
                    <a:pt x="597" y="1263"/>
                  </a:lnTo>
                  <a:lnTo>
                    <a:pt x="593" y="1243"/>
                  </a:lnTo>
                  <a:lnTo>
                    <a:pt x="591" y="1222"/>
                  </a:lnTo>
                  <a:lnTo>
                    <a:pt x="585" y="1207"/>
                  </a:lnTo>
                  <a:lnTo>
                    <a:pt x="593" y="1188"/>
                  </a:lnTo>
                  <a:lnTo>
                    <a:pt x="601" y="1170"/>
                  </a:lnTo>
                  <a:lnTo>
                    <a:pt x="610" y="1151"/>
                  </a:lnTo>
                  <a:lnTo>
                    <a:pt x="617" y="1131"/>
                  </a:lnTo>
                  <a:lnTo>
                    <a:pt x="623" y="1111"/>
                  </a:lnTo>
                  <a:lnTo>
                    <a:pt x="628" y="1090"/>
                  </a:lnTo>
                  <a:lnTo>
                    <a:pt x="633" y="1070"/>
                  </a:lnTo>
                  <a:lnTo>
                    <a:pt x="636" y="1049"/>
                  </a:lnTo>
                  <a:lnTo>
                    <a:pt x="638" y="1028"/>
                  </a:lnTo>
                  <a:lnTo>
                    <a:pt x="638" y="1007"/>
                  </a:lnTo>
                  <a:lnTo>
                    <a:pt x="637" y="987"/>
                  </a:lnTo>
                  <a:lnTo>
                    <a:pt x="634" y="967"/>
                  </a:lnTo>
                  <a:lnTo>
                    <a:pt x="632" y="957"/>
                  </a:lnTo>
                  <a:lnTo>
                    <a:pt x="629" y="947"/>
                  </a:lnTo>
                  <a:lnTo>
                    <a:pt x="626" y="937"/>
                  </a:lnTo>
                  <a:lnTo>
                    <a:pt x="622" y="928"/>
                  </a:lnTo>
                  <a:lnTo>
                    <a:pt x="617" y="918"/>
                  </a:lnTo>
                  <a:lnTo>
                    <a:pt x="612" y="908"/>
                  </a:lnTo>
                  <a:lnTo>
                    <a:pt x="606" y="899"/>
                  </a:lnTo>
                  <a:lnTo>
                    <a:pt x="600" y="890"/>
                  </a:lnTo>
                  <a:lnTo>
                    <a:pt x="613" y="868"/>
                  </a:lnTo>
                  <a:lnTo>
                    <a:pt x="625" y="847"/>
                  </a:lnTo>
                  <a:lnTo>
                    <a:pt x="634" y="825"/>
                  </a:lnTo>
                  <a:lnTo>
                    <a:pt x="642" y="801"/>
                  </a:lnTo>
                  <a:lnTo>
                    <a:pt x="645" y="790"/>
                  </a:lnTo>
                  <a:lnTo>
                    <a:pt x="648" y="778"/>
                  </a:lnTo>
                  <a:lnTo>
                    <a:pt x="650" y="765"/>
                  </a:lnTo>
                  <a:lnTo>
                    <a:pt x="651" y="753"/>
                  </a:lnTo>
                  <a:lnTo>
                    <a:pt x="652" y="741"/>
                  </a:lnTo>
                  <a:lnTo>
                    <a:pt x="653" y="727"/>
                  </a:lnTo>
                  <a:lnTo>
                    <a:pt x="653" y="714"/>
                  </a:lnTo>
                  <a:lnTo>
                    <a:pt x="652" y="702"/>
                  </a:lnTo>
                  <a:lnTo>
                    <a:pt x="633" y="672"/>
                  </a:lnTo>
                  <a:lnTo>
                    <a:pt x="615" y="642"/>
                  </a:lnTo>
                  <a:lnTo>
                    <a:pt x="611" y="634"/>
                  </a:lnTo>
                  <a:lnTo>
                    <a:pt x="607" y="626"/>
                  </a:lnTo>
                  <a:lnTo>
                    <a:pt x="604" y="618"/>
                  </a:lnTo>
                  <a:lnTo>
                    <a:pt x="602" y="610"/>
                  </a:lnTo>
                  <a:lnTo>
                    <a:pt x="600" y="601"/>
                  </a:lnTo>
                  <a:lnTo>
                    <a:pt x="599" y="592"/>
                  </a:lnTo>
                  <a:lnTo>
                    <a:pt x="599" y="582"/>
                  </a:lnTo>
                  <a:lnTo>
                    <a:pt x="600" y="573"/>
                  </a:lnTo>
                  <a:lnTo>
                    <a:pt x="607" y="558"/>
                  </a:lnTo>
                  <a:lnTo>
                    <a:pt x="615" y="542"/>
                  </a:lnTo>
                  <a:lnTo>
                    <a:pt x="621" y="526"/>
                  </a:lnTo>
                  <a:lnTo>
                    <a:pt x="627" y="511"/>
                  </a:lnTo>
                  <a:lnTo>
                    <a:pt x="637" y="478"/>
                  </a:lnTo>
                  <a:lnTo>
                    <a:pt x="648" y="446"/>
                  </a:lnTo>
                  <a:lnTo>
                    <a:pt x="655" y="430"/>
                  </a:lnTo>
                  <a:lnTo>
                    <a:pt x="661" y="415"/>
                  </a:lnTo>
                  <a:lnTo>
                    <a:pt x="668" y="399"/>
                  </a:lnTo>
                  <a:lnTo>
                    <a:pt x="676" y="384"/>
                  </a:lnTo>
                  <a:lnTo>
                    <a:pt x="685" y="370"/>
                  </a:lnTo>
                  <a:lnTo>
                    <a:pt x="695" y="355"/>
                  </a:lnTo>
                  <a:lnTo>
                    <a:pt x="707" y="341"/>
                  </a:lnTo>
                  <a:lnTo>
                    <a:pt x="720" y="328"/>
                  </a:lnTo>
                  <a:lnTo>
                    <a:pt x="728" y="320"/>
                  </a:lnTo>
                  <a:lnTo>
                    <a:pt x="737" y="310"/>
                  </a:lnTo>
                  <a:lnTo>
                    <a:pt x="748" y="303"/>
                  </a:lnTo>
                  <a:lnTo>
                    <a:pt x="758" y="296"/>
                  </a:lnTo>
                  <a:lnTo>
                    <a:pt x="769" y="290"/>
                  </a:lnTo>
                  <a:lnTo>
                    <a:pt x="780" y="284"/>
                  </a:lnTo>
                  <a:lnTo>
                    <a:pt x="791" y="279"/>
                  </a:lnTo>
                  <a:lnTo>
                    <a:pt x="804" y="275"/>
                  </a:lnTo>
                  <a:lnTo>
                    <a:pt x="816" y="271"/>
                  </a:lnTo>
                  <a:lnTo>
                    <a:pt x="827" y="268"/>
                  </a:lnTo>
                  <a:lnTo>
                    <a:pt x="840" y="264"/>
                  </a:lnTo>
                  <a:lnTo>
                    <a:pt x="852" y="262"/>
                  </a:lnTo>
                  <a:lnTo>
                    <a:pt x="864" y="261"/>
                  </a:lnTo>
                  <a:lnTo>
                    <a:pt x="876" y="260"/>
                  </a:lnTo>
                  <a:lnTo>
                    <a:pt x="888" y="261"/>
                  </a:lnTo>
                  <a:lnTo>
                    <a:pt x="899" y="261"/>
                  </a:lnTo>
                  <a:lnTo>
                    <a:pt x="907" y="266"/>
                  </a:lnTo>
                  <a:lnTo>
                    <a:pt x="916" y="272"/>
                  </a:lnTo>
                  <a:lnTo>
                    <a:pt x="923" y="278"/>
                  </a:lnTo>
                  <a:lnTo>
                    <a:pt x="929" y="285"/>
                  </a:lnTo>
                  <a:lnTo>
                    <a:pt x="936" y="292"/>
                  </a:lnTo>
                  <a:lnTo>
                    <a:pt x="940" y="300"/>
                  </a:lnTo>
                  <a:lnTo>
                    <a:pt x="943" y="309"/>
                  </a:lnTo>
                  <a:lnTo>
                    <a:pt x="945" y="320"/>
                  </a:lnTo>
                  <a:lnTo>
                    <a:pt x="944" y="330"/>
                  </a:lnTo>
                  <a:lnTo>
                    <a:pt x="943" y="341"/>
                  </a:lnTo>
                  <a:lnTo>
                    <a:pt x="941" y="351"/>
                  </a:lnTo>
                  <a:lnTo>
                    <a:pt x="937" y="362"/>
                  </a:lnTo>
                  <a:lnTo>
                    <a:pt x="933" y="371"/>
                  </a:lnTo>
                  <a:lnTo>
                    <a:pt x="926" y="380"/>
                  </a:lnTo>
                  <a:lnTo>
                    <a:pt x="919" y="387"/>
                  </a:lnTo>
                  <a:lnTo>
                    <a:pt x="911" y="394"/>
                  </a:lnTo>
                  <a:close/>
                  <a:moveTo>
                    <a:pt x="461" y="842"/>
                  </a:moveTo>
                  <a:lnTo>
                    <a:pt x="454" y="847"/>
                  </a:lnTo>
                  <a:lnTo>
                    <a:pt x="447" y="850"/>
                  </a:lnTo>
                  <a:lnTo>
                    <a:pt x="439" y="852"/>
                  </a:lnTo>
                  <a:lnTo>
                    <a:pt x="432" y="852"/>
                  </a:lnTo>
                  <a:lnTo>
                    <a:pt x="417" y="850"/>
                  </a:lnTo>
                  <a:lnTo>
                    <a:pt x="404" y="847"/>
                  </a:lnTo>
                  <a:lnTo>
                    <a:pt x="397" y="845"/>
                  </a:lnTo>
                  <a:lnTo>
                    <a:pt x="390" y="843"/>
                  </a:lnTo>
                  <a:lnTo>
                    <a:pt x="384" y="843"/>
                  </a:lnTo>
                  <a:lnTo>
                    <a:pt x="376" y="842"/>
                  </a:lnTo>
                  <a:lnTo>
                    <a:pt x="370" y="843"/>
                  </a:lnTo>
                  <a:lnTo>
                    <a:pt x="363" y="846"/>
                  </a:lnTo>
                  <a:lnTo>
                    <a:pt x="357" y="850"/>
                  </a:lnTo>
                  <a:lnTo>
                    <a:pt x="351" y="856"/>
                  </a:lnTo>
                  <a:lnTo>
                    <a:pt x="344" y="872"/>
                  </a:lnTo>
                  <a:lnTo>
                    <a:pt x="338" y="887"/>
                  </a:lnTo>
                  <a:lnTo>
                    <a:pt x="335" y="902"/>
                  </a:lnTo>
                  <a:lnTo>
                    <a:pt x="332" y="918"/>
                  </a:lnTo>
                  <a:lnTo>
                    <a:pt x="332" y="934"/>
                  </a:lnTo>
                  <a:lnTo>
                    <a:pt x="335" y="950"/>
                  </a:lnTo>
                  <a:lnTo>
                    <a:pt x="339" y="966"/>
                  </a:lnTo>
                  <a:lnTo>
                    <a:pt x="345" y="982"/>
                  </a:lnTo>
                  <a:lnTo>
                    <a:pt x="349" y="987"/>
                  </a:lnTo>
                  <a:lnTo>
                    <a:pt x="354" y="990"/>
                  </a:lnTo>
                  <a:lnTo>
                    <a:pt x="359" y="992"/>
                  </a:lnTo>
                  <a:lnTo>
                    <a:pt x="363" y="993"/>
                  </a:lnTo>
                  <a:lnTo>
                    <a:pt x="373" y="994"/>
                  </a:lnTo>
                  <a:lnTo>
                    <a:pt x="384" y="992"/>
                  </a:lnTo>
                  <a:lnTo>
                    <a:pt x="394" y="990"/>
                  </a:lnTo>
                  <a:lnTo>
                    <a:pt x="404" y="989"/>
                  </a:lnTo>
                  <a:lnTo>
                    <a:pt x="409" y="989"/>
                  </a:lnTo>
                  <a:lnTo>
                    <a:pt x="414" y="990"/>
                  </a:lnTo>
                  <a:lnTo>
                    <a:pt x="419" y="991"/>
                  </a:lnTo>
                  <a:lnTo>
                    <a:pt x="425" y="993"/>
                  </a:lnTo>
                  <a:lnTo>
                    <a:pt x="436" y="1000"/>
                  </a:lnTo>
                  <a:lnTo>
                    <a:pt x="446" y="1010"/>
                  </a:lnTo>
                  <a:lnTo>
                    <a:pt x="450" y="1014"/>
                  </a:lnTo>
                  <a:lnTo>
                    <a:pt x="455" y="1019"/>
                  </a:lnTo>
                  <a:lnTo>
                    <a:pt x="458" y="1024"/>
                  </a:lnTo>
                  <a:lnTo>
                    <a:pt x="462" y="1030"/>
                  </a:lnTo>
                  <a:lnTo>
                    <a:pt x="464" y="1035"/>
                  </a:lnTo>
                  <a:lnTo>
                    <a:pt x="466" y="1041"/>
                  </a:lnTo>
                  <a:lnTo>
                    <a:pt x="468" y="1047"/>
                  </a:lnTo>
                  <a:lnTo>
                    <a:pt x="469" y="1053"/>
                  </a:lnTo>
                  <a:lnTo>
                    <a:pt x="469" y="1061"/>
                  </a:lnTo>
                  <a:lnTo>
                    <a:pt x="468" y="1068"/>
                  </a:lnTo>
                  <a:lnTo>
                    <a:pt x="467" y="1075"/>
                  </a:lnTo>
                  <a:lnTo>
                    <a:pt x="464" y="1082"/>
                  </a:lnTo>
                  <a:lnTo>
                    <a:pt x="461" y="1091"/>
                  </a:lnTo>
                  <a:lnTo>
                    <a:pt x="457" y="1100"/>
                  </a:lnTo>
                  <a:lnTo>
                    <a:pt x="452" y="1108"/>
                  </a:lnTo>
                  <a:lnTo>
                    <a:pt x="446" y="1115"/>
                  </a:lnTo>
                  <a:lnTo>
                    <a:pt x="440" y="1122"/>
                  </a:lnTo>
                  <a:lnTo>
                    <a:pt x="433" y="1127"/>
                  </a:lnTo>
                  <a:lnTo>
                    <a:pt x="426" y="1132"/>
                  </a:lnTo>
                  <a:lnTo>
                    <a:pt x="418" y="1136"/>
                  </a:lnTo>
                  <a:lnTo>
                    <a:pt x="410" y="1140"/>
                  </a:lnTo>
                  <a:lnTo>
                    <a:pt x="402" y="1143"/>
                  </a:lnTo>
                  <a:lnTo>
                    <a:pt x="393" y="1146"/>
                  </a:lnTo>
                  <a:lnTo>
                    <a:pt x="385" y="1149"/>
                  </a:lnTo>
                  <a:lnTo>
                    <a:pt x="367" y="1153"/>
                  </a:lnTo>
                  <a:lnTo>
                    <a:pt x="351" y="1155"/>
                  </a:lnTo>
                  <a:lnTo>
                    <a:pt x="340" y="1152"/>
                  </a:lnTo>
                  <a:lnTo>
                    <a:pt x="329" y="1149"/>
                  </a:lnTo>
                  <a:lnTo>
                    <a:pt x="318" y="1145"/>
                  </a:lnTo>
                  <a:lnTo>
                    <a:pt x="308" y="1141"/>
                  </a:lnTo>
                  <a:lnTo>
                    <a:pt x="298" y="1137"/>
                  </a:lnTo>
                  <a:lnTo>
                    <a:pt x="288" y="1132"/>
                  </a:lnTo>
                  <a:lnTo>
                    <a:pt x="277" y="1126"/>
                  </a:lnTo>
                  <a:lnTo>
                    <a:pt x="268" y="1120"/>
                  </a:lnTo>
                  <a:lnTo>
                    <a:pt x="259" y="1114"/>
                  </a:lnTo>
                  <a:lnTo>
                    <a:pt x="251" y="1107"/>
                  </a:lnTo>
                  <a:lnTo>
                    <a:pt x="243" y="1098"/>
                  </a:lnTo>
                  <a:lnTo>
                    <a:pt x="234" y="1090"/>
                  </a:lnTo>
                  <a:lnTo>
                    <a:pt x="227" y="1081"/>
                  </a:lnTo>
                  <a:lnTo>
                    <a:pt x="221" y="1072"/>
                  </a:lnTo>
                  <a:lnTo>
                    <a:pt x="215" y="1062"/>
                  </a:lnTo>
                  <a:lnTo>
                    <a:pt x="209" y="1051"/>
                  </a:lnTo>
                  <a:lnTo>
                    <a:pt x="203" y="1040"/>
                  </a:lnTo>
                  <a:lnTo>
                    <a:pt x="198" y="1029"/>
                  </a:lnTo>
                  <a:lnTo>
                    <a:pt x="192" y="1018"/>
                  </a:lnTo>
                  <a:lnTo>
                    <a:pt x="188" y="1005"/>
                  </a:lnTo>
                  <a:lnTo>
                    <a:pt x="185" y="994"/>
                  </a:lnTo>
                  <a:lnTo>
                    <a:pt x="182" y="982"/>
                  </a:lnTo>
                  <a:lnTo>
                    <a:pt x="180" y="970"/>
                  </a:lnTo>
                  <a:lnTo>
                    <a:pt x="178" y="956"/>
                  </a:lnTo>
                  <a:lnTo>
                    <a:pt x="177" y="944"/>
                  </a:lnTo>
                  <a:lnTo>
                    <a:pt x="176" y="932"/>
                  </a:lnTo>
                  <a:lnTo>
                    <a:pt x="176" y="919"/>
                  </a:lnTo>
                  <a:lnTo>
                    <a:pt x="177" y="906"/>
                  </a:lnTo>
                  <a:lnTo>
                    <a:pt x="178" y="893"/>
                  </a:lnTo>
                  <a:lnTo>
                    <a:pt x="180" y="881"/>
                  </a:lnTo>
                  <a:lnTo>
                    <a:pt x="182" y="867"/>
                  </a:lnTo>
                  <a:lnTo>
                    <a:pt x="184" y="855"/>
                  </a:lnTo>
                  <a:lnTo>
                    <a:pt x="196" y="832"/>
                  </a:lnTo>
                  <a:lnTo>
                    <a:pt x="208" y="808"/>
                  </a:lnTo>
                  <a:lnTo>
                    <a:pt x="220" y="785"/>
                  </a:lnTo>
                  <a:lnTo>
                    <a:pt x="233" y="762"/>
                  </a:lnTo>
                  <a:lnTo>
                    <a:pt x="240" y="751"/>
                  </a:lnTo>
                  <a:lnTo>
                    <a:pt x="249" y="741"/>
                  </a:lnTo>
                  <a:lnTo>
                    <a:pt x="257" y="731"/>
                  </a:lnTo>
                  <a:lnTo>
                    <a:pt x="265" y="721"/>
                  </a:lnTo>
                  <a:lnTo>
                    <a:pt x="275" y="712"/>
                  </a:lnTo>
                  <a:lnTo>
                    <a:pt x="285" y="704"/>
                  </a:lnTo>
                  <a:lnTo>
                    <a:pt x="296" y="697"/>
                  </a:lnTo>
                  <a:lnTo>
                    <a:pt x="308" y="691"/>
                  </a:lnTo>
                  <a:lnTo>
                    <a:pt x="322" y="685"/>
                  </a:lnTo>
                  <a:lnTo>
                    <a:pt x="337" y="678"/>
                  </a:lnTo>
                  <a:lnTo>
                    <a:pt x="352" y="673"/>
                  </a:lnTo>
                  <a:lnTo>
                    <a:pt x="368" y="669"/>
                  </a:lnTo>
                  <a:lnTo>
                    <a:pt x="384" y="666"/>
                  </a:lnTo>
                  <a:lnTo>
                    <a:pt x="400" y="665"/>
                  </a:lnTo>
                  <a:lnTo>
                    <a:pt x="407" y="665"/>
                  </a:lnTo>
                  <a:lnTo>
                    <a:pt x="415" y="666"/>
                  </a:lnTo>
                  <a:lnTo>
                    <a:pt x="423" y="668"/>
                  </a:lnTo>
                  <a:lnTo>
                    <a:pt x="431" y="670"/>
                  </a:lnTo>
                  <a:lnTo>
                    <a:pt x="439" y="674"/>
                  </a:lnTo>
                  <a:lnTo>
                    <a:pt x="447" y="678"/>
                  </a:lnTo>
                  <a:lnTo>
                    <a:pt x="453" y="683"/>
                  </a:lnTo>
                  <a:lnTo>
                    <a:pt x="460" y="689"/>
                  </a:lnTo>
                  <a:lnTo>
                    <a:pt x="465" y="695"/>
                  </a:lnTo>
                  <a:lnTo>
                    <a:pt x="471" y="702"/>
                  </a:lnTo>
                  <a:lnTo>
                    <a:pt x="476" y="709"/>
                  </a:lnTo>
                  <a:lnTo>
                    <a:pt x="479" y="716"/>
                  </a:lnTo>
                  <a:lnTo>
                    <a:pt x="486" y="732"/>
                  </a:lnTo>
                  <a:lnTo>
                    <a:pt x="490" y="749"/>
                  </a:lnTo>
                  <a:lnTo>
                    <a:pt x="494" y="766"/>
                  </a:lnTo>
                  <a:lnTo>
                    <a:pt x="495" y="784"/>
                  </a:lnTo>
                  <a:lnTo>
                    <a:pt x="490" y="799"/>
                  </a:lnTo>
                  <a:lnTo>
                    <a:pt x="483" y="815"/>
                  </a:lnTo>
                  <a:lnTo>
                    <a:pt x="479" y="822"/>
                  </a:lnTo>
                  <a:lnTo>
                    <a:pt x="474" y="830"/>
                  </a:lnTo>
                  <a:lnTo>
                    <a:pt x="468" y="836"/>
                  </a:lnTo>
                  <a:lnTo>
                    <a:pt x="461" y="842"/>
                  </a:lnTo>
                  <a:close/>
                  <a:moveTo>
                    <a:pt x="409" y="794"/>
                  </a:moveTo>
                  <a:lnTo>
                    <a:pt x="406" y="791"/>
                  </a:lnTo>
                  <a:lnTo>
                    <a:pt x="402" y="789"/>
                  </a:lnTo>
                  <a:lnTo>
                    <a:pt x="399" y="788"/>
                  </a:lnTo>
                  <a:lnTo>
                    <a:pt x="395" y="788"/>
                  </a:lnTo>
                  <a:lnTo>
                    <a:pt x="388" y="787"/>
                  </a:lnTo>
                  <a:lnTo>
                    <a:pt x="380" y="788"/>
                  </a:lnTo>
                  <a:lnTo>
                    <a:pt x="364" y="792"/>
                  </a:lnTo>
                  <a:lnTo>
                    <a:pt x="348" y="794"/>
                  </a:lnTo>
                  <a:lnTo>
                    <a:pt x="338" y="803"/>
                  </a:lnTo>
                  <a:lnTo>
                    <a:pt x="328" y="813"/>
                  </a:lnTo>
                  <a:lnTo>
                    <a:pt x="320" y="824"/>
                  </a:lnTo>
                  <a:lnTo>
                    <a:pt x="313" y="834"/>
                  </a:lnTo>
                  <a:lnTo>
                    <a:pt x="307" y="845"/>
                  </a:lnTo>
                  <a:lnTo>
                    <a:pt x="302" y="857"/>
                  </a:lnTo>
                  <a:lnTo>
                    <a:pt x="298" y="868"/>
                  </a:lnTo>
                  <a:lnTo>
                    <a:pt x="294" y="881"/>
                  </a:lnTo>
                  <a:lnTo>
                    <a:pt x="291" y="894"/>
                  </a:lnTo>
                  <a:lnTo>
                    <a:pt x="290" y="906"/>
                  </a:lnTo>
                  <a:lnTo>
                    <a:pt x="289" y="920"/>
                  </a:lnTo>
                  <a:lnTo>
                    <a:pt x="288" y="933"/>
                  </a:lnTo>
                  <a:lnTo>
                    <a:pt x="289" y="946"/>
                  </a:lnTo>
                  <a:lnTo>
                    <a:pt x="290" y="959"/>
                  </a:lnTo>
                  <a:lnTo>
                    <a:pt x="293" y="973"/>
                  </a:lnTo>
                  <a:lnTo>
                    <a:pt x="296" y="986"/>
                  </a:lnTo>
                  <a:lnTo>
                    <a:pt x="299" y="994"/>
                  </a:lnTo>
                  <a:lnTo>
                    <a:pt x="303" y="1002"/>
                  </a:lnTo>
                  <a:lnTo>
                    <a:pt x="307" y="1011"/>
                  </a:lnTo>
                  <a:lnTo>
                    <a:pt x="313" y="1018"/>
                  </a:lnTo>
                  <a:lnTo>
                    <a:pt x="318" y="1025"/>
                  </a:lnTo>
                  <a:lnTo>
                    <a:pt x="325" y="1031"/>
                  </a:lnTo>
                  <a:lnTo>
                    <a:pt x="332" y="1036"/>
                  </a:lnTo>
                  <a:lnTo>
                    <a:pt x="342" y="1040"/>
                  </a:lnTo>
                  <a:lnTo>
                    <a:pt x="347" y="1042"/>
                  </a:lnTo>
                  <a:lnTo>
                    <a:pt x="353" y="1042"/>
                  </a:lnTo>
                  <a:lnTo>
                    <a:pt x="358" y="1042"/>
                  </a:lnTo>
                  <a:lnTo>
                    <a:pt x="364" y="1040"/>
                  </a:lnTo>
                  <a:lnTo>
                    <a:pt x="376" y="1037"/>
                  </a:lnTo>
                  <a:lnTo>
                    <a:pt x="388" y="1033"/>
                  </a:lnTo>
                  <a:lnTo>
                    <a:pt x="393" y="1032"/>
                  </a:lnTo>
                  <a:lnTo>
                    <a:pt x="398" y="1032"/>
                  </a:lnTo>
                  <a:lnTo>
                    <a:pt x="402" y="1033"/>
                  </a:lnTo>
                  <a:lnTo>
                    <a:pt x="405" y="1035"/>
                  </a:lnTo>
                  <a:lnTo>
                    <a:pt x="407" y="1039"/>
                  </a:lnTo>
                  <a:lnTo>
                    <a:pt x="409" y="1044"/>
                  </a:lnTo>
                  <a:lnTo>
                    <a:pt x="410" y="1051"/>
                  </a:lnTo>
                  <a:lnTo>
                    <a:pt x="409" y="1062"/>
                  </a:lnTo>
                  <a:lnTo>
                    <a:pt x="408" y="1068"/>
                  </a:lnTo>
                  <a:lnTo>
                    <a:pt x="406" y="1073"/>
                  </a:lnTo>
                  <a:lnTo>
                    <a:pt x="404" y="1078"/>
                  </a:lnTo>
                  <a:lnTo>
                    <a:pt x="401" y="1082"/>
                  </a:lnTo>
                  <a:lnTo>
                    <a:pt x="398" y="1086"/>
                  </a:lnTo>
                  <a:lnTo>
                    <a:pt x="394" y="1089"/>
                  </a:lnTo>
                  <a:lnTo>
                    <a:pt x="390" y="1092"/>
                  </a:lnTo>
                  <a:lnTo>
                    <a:pt x="385" y="1095"/>
                  </a:lnTo>
                  <a:lnTo>
                    <a:pt x="374" y="1099"/>
                  </a:lnTo>
                  <a:lnTo>
                    <a:pt x="363" y="1103"/>
                  </a:lnTo>
                  <a:lnTo>
                    <a:pt x="352" y="1106"/>
                  </a:lnTo>
                  <a:lnTo>
                    <a:pt x="342" y="1109"/>
                  </a:lnTo>
                  <a:lnTo>
                    <a:pt x="325" y="1103"/>
                  </a:lnTo>
                  <a:lnTo>
                    <a:pt x="310" y="1095"/>
                  </a:lnTo>
                  <a:lnTo>
                    <a:pt x="296" y="1086"/>
                  </a:lnTo>
                  <a:lnTo>
                    <a:pt x="283" y="1076"/>
                  </a:lnTo>
                  <a:lnTo>
                    <a:pt x="272" y="1065"/>
                  </a:lnTo>
                  <a:lnTo>
                    <a:pt x="263" y="1052"/>
                  </a:lnTo>
                  <a:lnTo>
                    <a:pt x="254" y="1039"/>
                  </a:lnTo>
                  <a:lnTo>
                    <a:pt x="246" y="1026"/>
                  </a:lnTo>
                  <a:lnTo>
                    <a:pt x="239" y="1011"/>
                  </a:lnTo>
                  <a:lnTo>
                    <a:pt x="233" y="995"/>
                  </a:lnTo>
                  <a:lnTo>
                    <a:pt x="228" y="980"/>
                  </a:lnTo>
                  <a:lnTo>
                    <a:pt x="224" y="965"/>
                  </a:lnTo>
                  <a:lnTo>
                    <a:pt x="221" y="948"/>
                  </a:lnTo>
                  <a:lnTo>
                    <a:pt x="219" y="932"/>
                  </a:lnTo>
                  <a:lnTo>
                    <a:pt x="217" y="917"/>
                  </a:lnTo>
                  <a:lnTo>
                    <a:pt x="215" y="900"/>
                  </a:lnTo>
                  <a:lnTo>
                    <a:pt x="215" y="891"/>
                  </a:lnTo>
                  <a:lnTo>
                    <a:pt x="216" y="882"/>
                  </a:lnTo>
                  <a:lnTo>
                    <a:pt x="218" y="872"/>
                  </a:lnTo>
                  <a:lnTo>
                    <a:pt x="221" y="862"/>
                  </a:lnTo>
                  <a:lnTo>
                    <a:pt x="228" y="845"/>
                  </a:lnTo>
                  <a:lnTo>
                    <a:pt x="237" y="828"/>
                  </a:lnTo>
                  <a:lnTo>
                    <a:pt x="259" y="793"/>
                  </a:lnTo>
                  <a:lnTo>
                    <a:pt x="280" y="758"/>
                  </a:lnTo>
                  <a:lnTo>
                    <a:pt x="294" y="748"/>
                  </a:lnTo>
                  <a:lnTo>
                    <a:pt x="308" y="738"/>
                  </a:lnTo>
                  <a:lnTo>
                    <a:pt x="323" y="728"/>
                  </a:lnTo>
                  <a:lnTo>
                    <a:pt x="340" y="720"/>
                  </a:lnTo>
                  <a:lnTo>
                    <a:pt x="348" y="717"/>
                  </a:lnTo>
                  <a:lnTo>
                    <a:pt x="356" y="715"/>
                  </a:lnTo>
                  <a:lnTo>
                    <a:pt x="364" y="714"/>
                  </a:lnTo>
                  <a:lnTo>
                    <a:pt x="373" y="713"/>
                  </a:lnTo>
                  <a:lnTo>
                    <a:pt x="382" y="713"/>
                  </a:lnTo>
                  <a:lnTo>
                    <a:pt x="390" y="714"/>
                  </a:lnTo>
                  <a:lnTo>
                    <a:pt x="398" y="716"/>
                  </a:lnTo>
                  <a:lnTo>
                    <a:pt x="406" y="719"/>
                  </a:lnTo>
                  <a:lnTo>
                    <a:pt x="410" y="723"/>
                  </a:lnTo>
                  <a:lnTo>
                    <a:pt x="414" y="727"/>
                  </a:lnTo>
                  <a:lnTo>
                    <a:pt x="417" y="732"/>
                  </a:lnTo>
                  <a:lnTo>
                    <a:pt x="420" y="736"/>
                  </a:lnTo>
                  <a:lnTo>
                    <a:pt x="425" y="744"/>
                  </a:lnTo>
                  <a:lnTo>
                    <a:pt x="428" y="753"/>
                  </a:lnTo>
                  <a:lnTo>
                    <a:pt x="429" y="759"/>
                  </a:lnTo>
                  <a:lnTo>
                    <a:pt x="429" y="765"/>
                  </a:lnTo>
                  <a:lnTo>
                    <a:pt x="428" y="771"/>
                  </a:lnTo>
                  <a:lnTo>
                    <a:pt x="426" y="776"/>
                  </a:lnTo>
                  <a:lnTo>
                    <a:pt x="422" y="783"/>
                  </a:lnTo>
                  <a:lnTo>
                    <a:pt x="419" y="787"/>
                  </a:lnTo>
                  <a:lnTo>
                    <a:pt x="414" y="791"/>
                  </a:lnTo>
                  <a:lnTo>
                    <a:pt x="409" y="794"/>
                  </a:lnTo>
                  <a:close/>
                  <a:moveTo>
                    <a:pt x="200" y="621"/>
                  </a:moveTo>
                  <a:lnTo>
                    <a:pt x="193" y="621"/>
                  </a:lnTo>
                  <a:lnTo>
                    <a:pt x="200" y="621"/>
                  </a:lnTo>
                  <a:close/>
                </a:path>
              </a:pathLst>
            </a:custGeom>
            <a:solidFill>
              <a:srgbClr val="DA251D"/>
            </a:solidFill>
            <a:ln>
              <a:noFill/>
            </a:ln>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defRPr/>
              </a:pPr>
              <a:endParaRPr lang="zh-CN" altLang="en-US" sz="1800" kern="0" spc="300">
                <a:solidFill>
                  <a:srgbClr val="FEB80A">
                    <a:lumMod val="40000"/>
                    <a:lumOff val="60000"/>
                  </a:srgbClr>
                </a:solidFill>
                <a:latin typeface="李旭科书法" panose="02000603000000000000" pitchFamily="2" charset="-122"/>
                <a:ea typeface="李旭科书法" panose="02000603000000000000" pitchFamily="2" charset="-122"/>
              </a:endParaRPr>
            </a:p>
          </p:txBody>
        </p:sp>
      </p:grpSp>
      <p:sp>
        <p:nvSpPr>
          <p:cNvPr id="9" name="椭圆 8"/>
          <p:cNvSpPr/>
          <p:nvPr/>
        </p:nvSpPr>
        <p:spPr>
          <a:xfrm>
            <a:off x="4775044" y="3783065"/>
            <a:ext cx="581660" cy="581660"/>
          </a:xfrm>
          <a:prstGeom prst="ellipse">
            <a:avLst/>
          </a:prstGeom>
          <a:solidFill>
            <a:srgbClr val="D90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 name="椭圆 9"/>
          <p:cNvSpPr/>
          <p:nvPr/>
        </p:nvSpPr>
        <p:spPr>
          <a:xfrm>
            <a:off x="4775044" y="2729948"/>
            <a:ext cx="581660" cy="581660"/>
          </a:xfrm>
          <a:prstGeom prst="ellipse">
            <a:avLst/>
          </a:prstGeom>
          <a:solidFill>
            <a:srgbClr val="D90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 name="椭圆 10"/>
          <p:cNvSpPr/>
          <p:nvPr/>
        </p:nvSpPr>
        <p:spPr>
          <a:xfrm>
            <a:off x="4775044" y="1670046"/>
            <a:ext cx="581660" cy="581660"/>
          </a:xfrm>
          <a:prstGeom prst="ellipse">
            <a:avLst/>
          </a:prstGeom>
          <a:solidFill>
            <a:srgbClr val="D90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86667" y="1670046"/>
            <a:ext cx="3113837" cy="1774477"/>
          </a:xfrm>
          <a:prstGeom prst="rect">
            <a:avLst/>
          </a:prstGeom>
          <a:ln>
            <a:noFill/>
          </a:ln>
          <a:effectLst/>
          <a:extLst/>
        </p:spPr>
      </p:pic>
      <p:sp>
        <p:nvSpPr>
          <p:cNvPr id="13" name="TextBox 42"/>
          <p:cNvSpPr txBox="1"/>
          <p:nvPr/>
        </p:nvSpPr>
        <p:spPr>
          <a:xfrm>
            <a:off x="771629" y="3720635"/>
            <a:ext cx="3345643" cy="957955"/>
          </a:xfrm>
          <a:prstGeom prst="rect">
            <a:avLst/>
          </a:prstGeom>
          <a:noFill/>
        </p:spPr>
        <p:txBody>
          <a:bodyPr wrap="square" rtlCol="0">
            <a:spAutoFit/>
          </a:bodyPr>
          <a:lstStyle/>
          <a:p>
            <a:pPr indent="216000" algn="just">
              <a:lnSpc>
                <a:spcPct val="150000"/>
              </a:lnSpc>
            </a:pPr>
            <a:r>
              <a:rPr lang="zh-CN" altLang="en-US" sz="750" dirty="0">
                <a:solidFill>
                  <a:srgbClr val="D90605"/>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r>
              <a:rPr lang="en-US" altLang="zh-CN" sz="750" dirty="0">
                <a:solidFill>
                  <a:srgbClr val="D90605"/>
                </a:solidFill>
                <a:latin typeface="微软雅黑" pitchFamily="34" charset="-122"/>
                <a:ea typeface="微软雅黑" pitchFamily="34" charset="-122"/>
              </a:rPr>
              <a:t>nic</a:t>
            </a:r>
            <a:r>
              <a:rPr lang="zh-CN" altLang="en-US" sz="750" dirty="0">
                <a:solidFill>
                  <a:srgbClr val="D90605"/>
                </a:solidFill>
                <a:latin typeface="微软雅黑" pitchFamily="34" charset="-122"/>
                <a:ea typeface="微软雅黑" pitchFamily="34" charset="-122"/>
              </a:rPr>
              <a:t>。您的内容打在这里，或者通过复制您的文本后，在此框中选择粘贴，并选择只保留文字。</a:t>
            </a:r>
          </a:p>
        </p:txBody>
      </p:sp>
      <p:sp>
        <p:nvSpPr>
          <p:cNvPr id="14" name="Freeform 8"/>
          <p:cNvSpPr>
            <a:spLocks noEditPoints="1"/>
          </p:cNvSpPr>
          <p:nvPr/>
        </p:nvSpPr>
        <p:spPr bwMode="auto">
          <a:xfrm>
            <a:off x="4892740" y="2847643"/>
            <a:ext cx="346269" cy="346269"/>
          </a:xfrm>
          <a:custGeom>
            <a:avLst/>
            <a:gdLst>
              <a:gd name="T0" fmla="*/ 43 w 280"/>
              <a:gd name="T1" fmla="*/ 91 h 280"/>
              <a:gd name="T2" fmla="*/ 32 w 280"/>
              <a:gd name="T3" fmla="*/ 101 h 280"/>
              <a:gd name="T4" fmla="*/ 134 w 280"/>
              <a:gd name="T5" fmla="*/ 26 h 280"/>
              <a:gd name="T6" fmla="*/ 134 w 280"/>
              <a:gd name="T7" fmla="*/ 0 h 280"/>
              <a:gd name="T8" fmla="*/ 177 w 280"/>
              <a:gd name="T9" fmla="*/ 43 h 280"/>
              <a:gd name="T10" fmla="*/ 134 w 280"/>
              <a:gd name="T11" fmla="*/ 86 h 280"/>
              <a:gd name="T12" fmla="*/ 134 w 280"/>
              <a:gd name="T13" fmla="*/ 61 h 280"/>
              <a:gd name="T14" fmla="*/ 65 w 280"/>
              <a:gd name="T15" fmla="*/ 113 h 280"/>
              <a:gd name="T16" fmla="*/ 65 w 280"/>
              <a:gd name="T17" fmla="*/ 113 h 280"/>
              <a:gd name="T18" fmla="*/ 43 w 280"/>
              <a:gd name="T19" fmla="*/ 91 h 280"/>
              <a:gd name="T20" fmla="*/ 87 w 280"/>
              <a:gd name="T21" fmla="*/ 140 h 280"/>
              <a:gd name="T22" fmla="*/ 140 w 280"/>
              <a:gd name="T23" fmla="*/ 193 h 280"/>
              <a:gd name="T24" fmla="*/ 193 w 280"/>
              <a:gd name="T25" fmla="*/ 140 h 280"/>
              <a:gd name="T26" fmla="*/ 140 w 280"/>
              <a:gd name="T27" fmla="*/ 87 h 280"/>
              <a:gd name="T28" fmla="*/ 87 w 280"/>
              <a:gd name="T29" fmla="*/ 140 h 280"/>
              <a:gd name="T30" fmla="*/ 190 w 280"/>
              <a:gd name="T31" fmla="*/ 43 h 280"/>
              <a:gd name="T32" fmla="*/ 167 w 280"/>
              <a:gd name="T33" fmla="*/ 66 h 280"/>
              <a:gd name="T34" fmla="*/ 219 w 280"/>
              <a:gd name="T35" fmla="*/ 135 h 280"/>
              <a:gd name="T36" fmla="*/ 194 w 280"/>
              <a:gd name="T37" fmla="*/ 135 h 280"/>
              <a:gd name="T38" fmla="*/ 237 w 280"/>
              <a:gd name="T39" fmla="*/ 177 h 280"/>
              <a:gd name="T40" fmla="*/ 280 w 280"/>
              <a:gd name="T41" fmla="*/ 135 h 280"/>
              <a:gd name="T42" fmla="*/ 255 w 280"/>
              <a:gd name="T43" fmla="*/ 135 h 280"/>
              <a:gd name="T44" fmla="*/ 179 w 280"/>
              <a:gd name="T45" fmla="*/ 32 h 280"/>
              <a:gd name="T46" fmla="*/ 190 w 280"/>
              <a:gd name="T47" fmla="*/ 43 h 280"/>
              <a:gd name="T48" fmla="*/ 214 w 280"/>
              <a:gd name="T49" fmla="*/ 167 h 280"/>
              <a:gd name="T50" fmla="*/ 214 w 280"/>
              <a:gd name="T51" fmla="*/ 167 h 280"/>
              <a:gd name="T52" fmla="*/ 146 w 280"/>
              <a:gd name="T53" fmla="*/ 219 h 280"/>
              <a:gd name="T54" fmla="*/ 146 w 280"/>
              <a:gd name="T55" fmla="*/ 195 h 280"/>
              <a:gd name="T56" fmla="*/ 103 w 280"/>
              <a:gd name="T57" fmla="*/ 238 h 280"/>
              <a:gd name="T58" fmla="*/ 146 w 280"/>
              <a:gd name="T59" fmla="*/ 280 h 280"/>
              <a:gd name="T60" fmla="*/ 146 w 280"/>
              <a:gd name="T61" fmla="*/ 255 h 280"/>
              <a:gd name="T62" fmla="*/ 248 w 280"/>
              <a:gd name="T63" fmla="*/ 179 h 280"/>
              <a:gd name="T64" fmla="*/ 237 w 280"/>
              <a:gd name="T65" fmla="*/ 190 h 280"/>
              <a:gd name="T66" fmla="*/ 214 w 280"/>
              <a:gd name="T67" fmla="*/ 167 h 280"/>
              <a:gd name="T68" fmla="*/ 113 w 280"/>
              <a:gd name="T69" fmla="*/ 215 h 280"/>
              <a:gd name="T70" fmla="*/ 113 w 280"/>
              <a:gd name="T71" fmla="*/ 215 h 280"/>
              <a:gd name="T72" fmla="*/ 61 w 280"/>
              <a:gd name="T73" fmla="*/ 146 h 280"/>
              <a:gd name="T74" fmla="*/ 86 w 280"/>
              <a:gd name="T75" fmla="*/ 146 h 280"/>
              <a:gd name="T76" fmla="*/ 43 w 280"/>
              <a:gd name="T77" fmla="*/ 103 h 280"/>
              <a:gd name="T78" fmla="*/ 0 w 280"/>
              <a:gd name="T79" fmla="*/ 146 h 280"/>
              <a:gd name="T80" fmla="*/ 25 w 280"/>
              <a:gd name="T81" fmla="*/ 146 h 280"/>
              <a:gd name="T82" fmla="*/ 101 w 280"/>
              <a:gd name="T83" fmla="*/ 248 h 280"/>
              <a:gd name="T84" fmla="*/ 90 w 280"/>
              <a:gd name="T85" fmla="*/ 238 h 280"/>
              <a:gd name="T86" fmla="*/ 113 w 280"/>
              <a:gd name="T87" fmla="*/ 21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0" h="280">
                <a:moveTo>
                  <a:pt x="43" y="91"/>
                </a:moveTo>
                <a:cubicBezTo>
                  <a:pt x="32" y="101"/>
                  <a:pt x="32" y="101"/>
                  <a:pt x="32" y="101"/>
                </a:cubicBezTo>
                <a:cubicBezTo>
                  <a:pt x="47" y="59"/>
                  <a:pt x="87" y="28"/>
                  <a:pt x="134" y="26"/>
                </a:cubicBezTo>
                <a:cubicBezTo>
                  <a:pt x="134" y="0"/>
                  <a:pt x="134" y="0"/>
                  <a:pt x="134" y="0"/>
                </a:cubicBezTo>
                <a:cubicBezTo>
                  <a:pt x="177" y="43"/>
                  <a:pt x="177" y="43"/>
                  <a:pt x="177" y="43"/>
                </a:cubicBezTo>
                <a:cubicBezTo>
                  <a:pt x="134" y="86"/>
                  <a:pt x="134" y="86"/>
                  <a:pt x="134" y="86"/>
                </a:cubicBezTo>
                <a:cubicBezTo>
                  <a:pt x="134" y="61"/>
                  <a:pt x="134" y="61"/>
                  <a:pt x="134" y="61"/>
                </a:cubicBezTo>
                <a:cubicBezTo>
                  <a:pt x="102" y="64"/>
                  <a:pt x="76" y="85"/>
                  <a:pt x="65" y="113"/>
                </a:cubicBezTo>
                <a:cubicBezTo>
                  <a:pt x="65" y="113"/>
                  <a:pt x="65" y="113"/>
                  <a:pt x="65" y="113"/>
                </a:cubicBezTo>
                <a:lnTo>
                  <a:pt x="43" y="91"/>
                </a:lnTo>
                <a:close/>
                <a:moveTo>
                  <a:pt x="87" y="140"/>
                </a:moveTo>
                <a:cubicBezTo>
                  <a:pt x="87" y="170"/>
                  <a:pt x="111" y="193"/>
                  <a:pt x="140" y="193"/>
                </a:cubicBezTo>
                <a:cubicBezTo>
                  <a:pt x="169" y="193"/>
                  <a:pt x="193" y="170"/>
                  <a:pt x="193" y="140"/>
                </a:cubicBezTo>
                <a:cubicBezTo>
                  <a:pt x="193" y="111"/>
                  <a:pt x="169" y="87"/>
                  <a:pt x="140" y="87"/>
                </a:cubicBezTo>
                <a:cubicBezTo>
                  <a:pt x="111" y="87"/>
                  <a:pt x="87" y="111"/>
                  <a:pt x="87" y="140"/>
                </a:cubicBezTo>
                <a:close/>
                <a:moveTo>
                  <a:pt x="190" y="43"/>
                </a:moveTo>
                <a:cubicBezTo>
                  <a:pt x="167" y="66"/>
                  <a:pt x="167" y="66"/>
                  <a:pt x="167" y="66"/>
                </a:cubicBezTo>
                <a:cubicBezTo>
                  <a:pt x="196" y="76"/>
                  <a:pt x="217" y="103"/>
                  <a:pt x="219" y="135"/>
                </a:cubicBezTo>
                <a:cubicBezTo>
                  <a:pt x="194" y="135"/>
                  <a:pt x="194" y="135"/>
                  <a:pt x="194" y="135"/>
                </a:cubicBezTo>
                <a:cubicBezTo>
                  <a:pt x="237" y="177"/>
                  <a:pt x="237" y="177"/>
                  <a:pt x="237" y="177"/>
                </a:cubicBezTo>
                <a:cubicBezTo>
                  <a:pt x="280" y="135"/>
                  <a:pt x="280" y="135"/>
                  <a:pt x="280" y="135"/>
                </a:cubicBezTo>
                <a:cubicBezTo>
                  <a:pt x="255" y="135"/>
                  <a:pt x="255" y="135"/>
                  <a:pt x="255" y="135"/>
                </a:cubicBezTo>
                <a:cubicBezTo>
                  <a:pt x="252" y="87"/>
                  <a:pt x="221" y="48"/>
                  <a:pt x="179" y="32"/>
                </a:cubicBezTo>
                <a:cubicBezTo>
                  <a:pt x="190" y="43"/>
                  <a:pt x="190" y="43"/>
                  <a:pt x="190" y="43"/>
                </a:cubicBezTo>
                <a:close/>
                <a:moveTo>
                  <a:pt x="214" y="167"/>
                </a:moveTo>
                <a:cubicBezTo>
                  <a:pt x="214" y="167"/>
                  <a:pt x="214" y="167"/>
                  <a:pt x="214" y="167"/>
                </a:cubicBezTo>
                <a:cubicBezTo>
                  <a:pt x="204" y="196"/>
                  <a:pt x="177" y="217"/>
                  <a:pt x="146" y="219"/>
                </a:cubicBezTo>
                <a:cubicBezTo>
                  <a:pt x="146" y="195"/>
                  <a:pt x="146" y="195"/>
                  <a:pt x="146" y="195"/>
                </a:cubicBezTo>
                <a:cubicBezTo>
                  <a:pt x="103" y="238"/>
                  <a:pt x="103" y="238"/>
                  <a:pt x="103" y="238"/>
                </a:cubicBezTo>
                <a:cubicBezTo>
                  <a:pt x="146" y="280"/>
                  <a:pt x="146" y="280"/>
                  <a:pt x="146" y="280"/>
                </a:cubicBezTo>
                <a:cubicBezTo>
                  <a:pt x="146" y="255"/>
                  <a:pt x="146" y="255"/>
                  <a:pt x="146" y="255"/>
                </a:cubicBezTo>
                <a:cubicBezTo>
                  <a:pt x="193" y="253"/>
                  <a:pt x="232" y="222"/>
                  <a:pt x="248" y="179"/>
                </a:cubicBezTo>
                <a:cubicBezTo>
                  <a:pt x="237" y="190"/>
                  <a:pt x="237" y="190"/>
                  <a:pt x="237" y="190"/>
                </a:cubicBezTo>
                <a:lnTo>
                  <a:pt x="214" y="167"/>
                </a:lnTo>
                <a:close/>
                <a:moveTo>
                  <a:pt x="113" y="215"/>
                </a:moveTo>
                <a:cubicBezTo>
                  <a:pt x="113" y="215"/>
                  <a:pt x="113" y="215"/>
                  <a:pt x="113" y="215"/>
                </a:cubicBezTo>
                <a:cubicBezTo>
                  <a:pt x="84" y="204"/>
                  <a:pt x="63" y="178"/>
                  <a:pt x="61" y="146"/>
                </a:cubicBezTo>
                <a:cubicBezTo>
                  <a:pt x="86" y="146"/>
                  <a:pt x="86" y="146"/>
                  <a:pt x="86" y="146"/>
                </a:cubicBezTo>
                <a:cubicBezTo>
                  <a:pt x="43" y="103"/>
                  <a:pt x="43" y="103"/>
                  <a:pt x="43" y="103"/>
                </a:cubicBezTo>
                <a:cubicBezTo>
                  <a:pt x="0" y="146"/>
                  <a:pt x="0" y="146"/>
                  <a:pt x="0" y="146"/>
                </a:cubicBezTo>
                <a:cubicBezTo>
                  <a:pt x="25" y="146"/>
                  <a:pt x="25" y="146"/>
                  <a:pt x="25" y="146"/>
                </a:cubicBezTo>
                <a:cubicBezTo>
                  <a:pt x="28" y="193"/>
                  <a:pt x="59" y="233"/>
                  <a:pt x="101" y="248"/>
                </a:cubicBezTo>
                <a:cubicBezTo>
                  <a:pt x="90" y="238"/>
                  <a:pt x="90" y="238"/>
                  <a:pt x="90" y="238"/>
                </a:cubicBezTo>
                <a:lnTo>
                  <a:pt x="113" y="215"/>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5" name="Freeform 9"/>
          <p:cNvSpPr>
            <a:spLocks/>
          </p:cNvSpPr>
          <p:nvPr/>
        </p:nvSpPr>
        <p:spPr bwMode="auto">
          <a:xfrm>
            <a:off x="4908193" y="3932977"/>
            <a:ext cx="315362" cy="281835"/>
          </a:xfrm>
          <a:custGeom>
            <a:avLst/>
            <a:gdLst>
              <a:gd name="T0" fmla="*/ 255 w 255"/>
              <a:gd name="T1" fmla="*/ 228 h 228"/>
              <a:gd name="T2" fmla="*/ 0 w 255"/>
              <a:gd name="T3" fmla="*/ 228 h 228"/>
              <a:gd name="T4" fmla="*/ 7 w 255"/>
              <a:gd name="T5" fmla="*/ 191 h 228"/>
              <a:gd name="T6" fmla="*/ 24 w 255"/>
              <a:gd name="T7" fmla="*/ 176 h 228"/>
              <a:gd name="T8" fmla="*/ 67 w 255"/>
              <a:gd name="T9" fmla="*/ 159 h 228"/>
              <a:gd name="T10" fmla="*/ 68 w 255"/>
              <a:gd name="T11" fmla="*/ 158 h 228"/>
              <a:gd name="T12" fmla="*/ 69 w 255"/>
              <a:gd name="T13" fmla="*/ 158 h 228"/>
              <a:gd name="T14" fmla="*/ 69 w 255"/>
              <a:gd name="T15" fmla="*/ 158 h 228"/>
              <a:gd name="T16" fmla="*/ 69 w 255"/>
              <a:gd name="T17" fmla="*/ 157 h 228"/>
              <a:gd name="T18" fmla="*/ 86 w 255"/>
              <a:gd name="T19" fmla="*/ 145 h 228"/>
              <a:gd name="T20" fmla="*/ 90 w 255"/>
              <a:gd name="T21" fmla="*/ 143 h 228"/>
              <a:gd name="T22" fmla="*/ 91 w 255"/>
              <a:gd name="T23" fmla="*/ 143 h 228"/>
              <a:gd name="T24" fmla="*/ 94 w 255"/>
              <a:gd name="T25" fmla="*/ 132 h 228"/>
              <a:gd name="T26" fmla="*/ 96 w 255"/>
              <a:gd name="T27" fmla="*/ 133 h 228"/>
              <a:gd name="T28" fmla="*/ 95 w 255"/>
              <a:gd name="T29" fmla="*/ 129 h 228"/>
              <a:gd name="T30" fmla="*/ 94 w 255"/>
              <a:gd name="T31" fmla="*/ 122 h 228"/>
              <a:gd name="T32" fmla="*/ 92 w 255"/>
              <a:gd name="T33" fmla="*/ 120 h 228"/>
              <a:gd name="T34" fmla="*/ 88 w 255"/>
              <a:gd name="T35" fmla="*/ 107 h 228"/>
              <a:gd name="T36" fmla="*/ 81 w 255"/>
              <a:gd name="T37" fmla="*/ 95 h 228"/>
              <a:gd name="T38" fmla="*/ 78 w 255"/>
              <a:gd name="T39" fmla="*/ 71 h 228"/>
              <a:gd name="T40" fmla="*/ 80 w 255"/>
              <a:gd name="T41" fmla="*/ 72 h 228"/>
              <a:gd name="T42" fmla="*/ 79 w 255"/>
              <a:gd name="T43" fmla="*/ 68 h 228"/>
              <a:gd name="T44" fmla="*/ 76 w 255"/>
              <a:gd name="T45" fmla="*/ 56 h 228"/>
              <a:gd name="T46" fmla="*/ 82 w 255"/>
              <a:gd name="T47" fmla="*/ 19 h 228"/>
              <a:gd name="T48" fmla="*/ 103 w 255"/>
              <a:gd name="T49" fmla="*/ 3 h 228"/>
              <a:gd name="T50" fmla="*/ 145 w 255"/>
              <a:gd name="T51" fmla="*/ 3 h 228"/>
              <a:gd name="T52" fmla="*/ 154 w 255"/>
              <a:gd name="T53" fmla="*/ 9 h 228"/>
              <a:gd name="T54" fmla="*/ 168 w 255"/>
              <a:gd name="T55" fmla="*/ 21 h 228"/>
              <a:gd name="T56" fmla="*/ 173 w 255"/>
              <a:gd name="T57" fmla="*/ 56 h 228"/>
              <a:gd name="T58" fmla="*/ 171 w 255"/>
              <a:gd name="T59" fmla="*/ 73 h 228"/>
              <a:gd name="T60" fmla="*/ 173 w 255"/>
              <a:gd name="T61" fmla="*/ 71 h 228"/>
              <a:gd name="T62" fmla="*/ 171 w 255"/>
              <a:gd name="T63" fmla="*/ 95 h 228"/>
              <a:gd name="T64" fmla="*/ 164 w 255"/>
              <a:gd name="T65" fmla="*/ 107 h 228"/>
              <a:gd name="T66" fmla="*/ 160 w 255"/>
              <a:gd name="T67" fmla="*/ 120 h 228"/>
              <a:gd name="T68" fmla="*/ 158 w 255"/>
              <a:gd name="T69" fmla="*/ 122 h 228"/>
              <a:gd name="T70" fmla="*/ 157 w 255"/>
              <a:gd name="T71" fmla="*/ 130 h 228"/>
              <a:gd name="T72" fmla="*/ 159 w 255"/>
              <a:gd name="T73" fmla="*/ 132 h 228"/>
              <a:gd name="T74" fmla="*/ 162 w 255"/>
              <a:gd name="T75" fmla="*/ 142 h 228"/>
              <a:gd name="T76" fmla="*/ 163 w 255"/>
              <a:gd name="T77" fmla="*/ 143 h 228"/>
              <a:gd name="T78" fmla="*/ 163 w 255"/>
              <a:gd name="T79" fmla="*/ 143 h 228"/>
              <a:gd name="T80" fmla="*/ 163 w 255"/>
              <a:gd name="T81" fmla="*/ 143 h 228"/>
              <a:gd name="T82" fmla="*/ 163 w 255"/>
              <a:gd name="T83" fmla="*/ 143 h 228"/>
              <a:gd name="T84" fmla="*/ 163 w 255"/>
              <a:gd name="T85" fmla="*/ 143 h 228"/>
              <a:gd name="T86" fmla="*/ 163 w 255"/>
              <a:gd name="T87" fmla="*/ 143 h 228"/>
              <a:gd name="T88" fmla="*/ 164 w 255"/>
              <a:gd name="T89" fmla="*/ 143 h 228"/>
              <a:gd name="T90" fmla="*/ 167 w 255"/>
              <a:gd name="T91" fmla="*/ 145 h 228"/>
              <a:gd name="T92" fmla="*/ 167 w 255"/>
              <a:gd name="T93" fmla="*/ 145 h 228"/>
              <a:gd name="T94" fmla="*/ 167 w 255"/>
              <a:gd name="T95" fmla="*/ 146 h 228"/>
              <a:gd name="T96" fmla="*/ 167 w 255"/>
              <a:gd name="T97" fmla="*/ 146 h 228"/>
              <a:gd name="T98" fmla="*/ 167 w 255"/>
              <a:gd name="T99" fmla="*/ 146 h 228"/>
              <a:gd name="T100" fmla="*/ 167 w 255"/>
              <a:gd name="T101" fmla="*/ 146 h 228"/>
              <a:gd name="T102" fmla="*/ 167 w 255"/>
              <a:gd name="T103" fmla="*/ 146 h 228"/>
              <a:gd name="T104" fmla="*/ 167 w 255"/>
              <a:gd name="T105" fmla="*/ 147 h 228"/>
              <a:gd name="T106" fmla="*/ 184 w 255"/>
              <a:gd name="T107" fmla="*/ 158 h 228"/>
              <a:gd name="T108" fmla="*/ 184 w 255"/>
              <a:gd name="T109" fmla="*/ 158 h 228"/>
              <a:gd name="T110" fmla="*/ 186 w 255"/>
              <a:gd name="T111" fmla="*/ 159 h 228"/>
              <a:gd name="T112" fmla="*/ 229 w 255"/>
              <a:gd name="T113" fmla="*/ 176 h 228"/>
              <a:gd name="T114" fmla="*/ 246 w 255"/>
              <a:gd name="T115" fmla="*/ 191 h 228"/>
              <a:gd name="T116" fmla="*/ 246 w 255"/>
              <a:gd name="T117" fmla="*/ 191 h 228"/>
              <a:gd name="T118" fmla="*/ 255 w 255"/>
              <a:gd name="T11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5" h="228">
                <a:moveTo>
                  <a:pt x="255" y="228"/>
                </a:moveTo>
                <a:cubicBezTo>
                  <a:pt x="0" y="228"/>
                  <a:pt x="0" y="228"/>
                  <a:pt x="0" y="228"/>
                </a:cubicBezTo>
                <a:cubicBezTo>
                  <a:pt x="7" y="191"/>
                  <a:pt x="7" y="191"/>
                  <a:pt x="7" y="191"/>
                </a:cubicBezTo>
                <a:cubicBezTo>
                  <a:pt x="7" y="180"/>
                  <a:pt x="15" y="180"/>
                  <a:pt x="24" y="176"/>
                </a:cubicBezTo>
                <a:cubicBezTo>
                  <a:pt x="67" y="159"/>
                  <a:pt x="67" y="159"/>
                  <a:pt x="67" y="159"/>
                </a:cubicBezTo>
                <a:cubicBezTo>
                  <a:pt x="67" y="159"/>
                  <a:pt x="68" y="159"/>
                  <a:pt x="68" y="158"/>
                </a:cubicBezTo>
                <a:cubicBezTo>
                  <a:pt x="69" y="158"/>
                  <a:pt x="69" y="158"/>
                  <a:pt x="69" y="158"/>
                </a:cubicBezTo>
                <a:cubicBezTo>
                  <a:pt x="69" y="158"/>
                  <a:pt x="69" y="158"/>
                  <a:pt x="69" y="158"/>
                </a:cubicBezTo>
                <a:cubicBezTo>
                  <a:pt x="69" y="157"/>
                  <a:pt x="69" y="157"/>
                  <a:pt x="69" y="157"/>
                </a:cubicBezTo>
                <a:cubicBezTo>
                  <a:pt x="77" y="154"/>
                  <a:pt x="84" y="149"/>
                  <a:pt x="86" y="145"/>
                </a:cubicBezTo>
                <a:cubicBezTo>
                  <a:pt x="87" y="143"/>
                  <a:pt x="89" y="142"/>
                  <a:pt x="90" y="143"/>
                </a:cubicBezTo>
                <a:cubicBezTo>
                  <a:pt x="90" y="143"/>
                  <a:pt x="90" y="143"/>
                  <a:pt x="91" y="143"/>
                </a:cubicBezTo>
                <a:cubicBezTo>
                  <a:pt x="92" y="139"/>
                  <a:pt x="93" y="136"/>
                  <a:pt x="94" y="132"/>
                </a:cubicBezTo>
                <a:cubicBezTo>
                  <a:pt x="94" y="131"/>
                  <a:pt x="95" y="132"/>
                  <a:pt x="96" y="133"/>
                </a:cubicBezTo>
                <a:cubicBezTo>
                  <a:pt x="95" y="129"/>
                  <a:pt x="95" y="129"/>
                  <a:pt x="95" y="129"/>
                </a:cubicBezTo>
                <a:cubicBezTo>
                  <a:pt x="94" y="122"/>
                  <a:pt x="94" y="122"/>
                  <a:pt x="94" y="122"/>
                </a:cubicBezTo>
                <a:cubicBezTo>
                  <a:pt x="93" y="121"/>
                  <a:pt x="93" y="121"/>
                  <a:pt x="92" y="120"/>
                </a:cubicBezTo>
                <a:cubicBezTo>
                  <a:pt x="90" y="117"/>
                  <a:pt x="89" y="109"/>
                  <a:pt x="88" y="107"/>
                </a:cubicBezTo>
                <a:cubicBezTo>
                  <a:pt x="87" y="105"/>
                  <a:pt x="84" y="104"/>
                  <a:pt x="81" y="95"/>
                </a:cubicBezTo>
                <a:cubicBezTo>
                  <a:pt x="78" y="85"/>
                  <a:pt x="75" y="72"/>
                  <a:pt x="78" y="71"/>
                </a:cubicBezTo>
                <a:cubicBezTo>
                  <a:pt x="79" y="71"/>
                  <a:pt x="79" y="71"/>
                  <a:pt x="80" y="72"/>
                </a:cubicBezTo>
                <a:cubicBezTo>
                  <a:pt x="79" y="70"/>
                  <a:pt x="79" y="70"/>
                  <a:pt x="79" y="68"/>
                </a:cubicBezTo>
                <a:cubicBezTo>
                  <a:pt x="78" y="65"/>
                  <a:pt x="76" y="59"/>
                  <a:pt x="76" y="56"/>
                </a:cubicBezTo>
                <a:cubicBezTo>
                  <a:pt x="76" y="48"/>
                  <a:pt x="78" y="26"/>
                  <a:pt x="82" y="19"/>
                </a:cubicBezTo>
                <a:cubicBezTo>
                  <a:pt x="86" y="12"/>
                  <a:pt x="93" y="6"/>
                  <a:pt x="103" y="3"/>
                </a:cubicBezTo>
                <a:cubicBezTo>
                  <a:pt x="111" y="2"/>
                  <a:pt x="137" y="0"/>
                  <a:pt x="145" y="3"/>
                </a:cubicBezTo>
                <a:cubicBezTo>
                  <a:pt x="147" y="5"/>
                  <a:pt x="150" y="6"/>
                  <a:pt x="154" y="9"/>
                </a:cubicBezTo>
                <a:cubicBezTo>
                  <a:pt x="159" y="12"/>
                  <a:pt x="165" y="16"/>
                  <a:pt x="168" y="21"/>
                </a:cubicBezTo>
                <a:cubicBezTo>
                  <a:pt x="172" y="28"/>
                  <a:pt x="173" y="48"/>
                  <a:pt x="173" y="56"/>
                </a:cubicBezTo>
                <a:cubicBezTo>
                  <a:pt x="172" y="61"/>
                  <a:pt x="171" y="69"/>
                  <a:pt x="171" y="73"/>
                </a:cubicBezTo>
                <a:cubicBezTo>
                  <a:pt x="172" y="72"/>
                  <a:pt x="173" y="71"/>
                  <a:pt x="173" y="71"/>
                </a:cubicBezTo>
                <a:cubicBezTo>
                  <a:pt x="177" y="72"/>
                  <a:pt x="174" y="85"/>
                  <a:pt x="171" y="95"/>
                </a:cubicBezTo>
                <a:cubicBezTo>
                  <a:pt x="168" y="104"/>
                  <a:pt x="165" y="105"/>
                  <a:pt x="164" y="107"/>
                </a:cubicBezTo>
                <a:cubicBezTo>
                  <a:pt x="162" y="109"/>
                  <a:pt x="162" y="117"/>
                  <a:pt x="160" y="120"/>
                </a:cubicBezTo>
                <a:cubicBezTo>
                  <a:pt x="159" y="121"/>
                  <a:pt x="158" y="121"/>
                  <a:pt x="158" y="122"/>
                </a:cubicBezTo>
                <a:cubicBezTo>
                  <a:pt x="157" y="130"/>
                  <a:pt x="157" y="130"/>
                  <a:pt x="157" y="130"/>
                </a:cubicBezTo>
                <a:cubicBezTo>
                  <a:pt x="157" y="135"/>
                  <a:pt x="158" y="131"/>
                  <a:pt x="159" y="132"/>
                </a:cubicBezTo>
                <a:cubicBezTo>
                  <a:pt x="159" y="133"/>
                  <a:pt x="161" y="139"/>
                  <a:pt x="162" y="142"/>
                </a:cubicBezTo>
                <a:cubicBezTo>
                  <a:pt x="162" y="143"/>
                  <a:pt x="162" y="144"/>
                  <a:pt x="163" y="143"/>
                </a:cubicBezTo>
                <a:cubicBezTo>
                  <a:pt x="163" y="143"/>
                  <a:pt x="163" y="143"/>
                  <a:pt x="163" y="143"/>
                </a:cubicBezTo>
                <a:cubicBezTo>
                  <a:pt x="163" y="143"/>
                  <a:pt x="163" y="143"/>
                  <a:pt x="163" y="143"/>
                </a:cubicBezTo>
                <a:cubicBezTo>
                  <a:pt x="163" y="143"/>
                  <a:pt x="163" y="143"/>
                  <a:pt x="163" y="143"/>
                </a:cubicBezTo>
                <a:cubicBezTo>
                  <a:pt x="163" y="143"/>
                  <a:pt x="163" y="143"/>
                  <a:pt x="163" y="143"/>
                </a:cubicBezTo>
                <a:cubicBezTo>
                  <a:pt x="163" y="143"/>
                  <a:pt x="163" y="143"/>
                  <a:pt x="163" y="143"/>
                </a:cubicBezTo>
                <a:cubicBezTo>
                  <a:pt x="164" y="143"/>
                  <a:pt x="164" y="143"/>
                  <a:pt x="164" y="143"/>
                </a:cubicBezTo>
                <a:cubicBezTo>
                  <a:pt x="164" y="143"/>
                  <a:pt x="166" y="144"/>
                  <a:pt x="167" y="145"/>
                </a:cubicBezTo>
                <a:cubicBezTo>
                  <a:pt x="167" y="145"/>
                  <a:pt x="167" y="145"/>
                  <a:pt x="167" y="145"/>
                </a:cubicBezTo>
                <a:cubicBezTo>
                  <a:pt x="167" y="146"/>
                  <a:pt x="167" y="146"/>
                  <a:pt x="167" y="146"/>
                </a:cubicBezTo>
                <a:cubicBezTo>
                  <a:pt x="167" y="146"/>
                  <a:pt x="167" y="146"/>
                  <a:pt x="167" y="146"/>
                </a:cubicBezTo>
                <a:cubicBezTo>
                  <a:pt x="167" y="146"/>
                  <a:pt x="167" y="146"/>
                  <a:pt x="167" y="146"/>
                </a:cubicBezTo>
                <a:cubicBezTo>
                  <a:pt x="167" y="146"/>
                  <a:pt x="167" y="146"/>
                  <a:pt x="167" y="146"/>
                </a:cubicBezTo>
                <a:cubicBezTo>
                  <a:pt x="167" y="146"/>
                  <a:pt x="167" y="146"/>
                  <a:pt x="167" y="146"/>
                </a:cubicBezTo>
                <a:cubicBezTo>
                  <a:pt x="167" y="147"/>
                  <a:pt x="167" y="147"/>
                  <a:pt x="167" y="147"/>
                </a:cubicBezTo>
                <a:cubicBezTo>
                  <a:pt x="170" y="150"/>
                  <a:pt x="177" y="155"/>
                  <a:pt x="184" y="158"/>
                </a:cubicBezTo>
                <a:cubicBezTo>
                  <a:pt x="184" y="158"/>
                  <a:pt x="184" y="158"/>
                  <a:pt x="184" y="158"/>
                </a:cubicBezTo>
                <a:cubicBezTo>
                  <a:pt x="185" y="158"/>
                  <a:pt x="186" y="159"/>
                  <a:pt x="186" y="159"/>
                </a:cubicBezTo>
                <a:cubicBezTo>
                  <a:pt x="229" y="176"/>
                  <a:pt x="229" y="176"/>
                  <a:pt x="229" y="176"/>
                </a:cubicBezTo>
                <a:cubicBezTo>
                  <a:pt x="238" y="180"/>
                  <a:pt x="245" y="180"/>
                  <a:pt x="246" y="191"/>
                </a:cubicBezTo>
                <a:cubicBezTo>
                  <a:pt x="246" y="191"/>
                  <a:pt x="246" y="191"/>
                  <a:pt x="246" y="191"/>
                </a:cubicBezTo>
                <a:lnTo>
                  <a:pt x="255" y="228"/>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6" name="Freeform 10"/>
          <p:cNvSpPr>
            <a:spLocks noEditPoints="1"/>
          </p:cNvSpPr>
          <p:nvPr/>
        </p:nvSpPr>
        <p:spPr bwMode="auto">
          <a:xfrm>
            <a:off x="4911861" y="1811578"/>
            <a:ext cx="308027" cy="298598"/>
          </a:xfrm>
          <a:custGeom>
            <a:avLst/>
            <a:gdLst>
              <a:gd name="T0" fmla="*/ 172 w 249"/>
              <a:gd name="T1" fmla="*/ 108 h 241"/>
              <a:gd name="T2" fmla="*/ 173 w 249"/>
              <a:gd name="T3" fmla="*/ 179 h 241"/>
              <a:gd name="T4" fmla="*/ 166 w 249"/>
              <a:gd name="T5" fmla="*/ 210 h 241"/>
              <a:gd name="T6" fmla="*/ 148 w 249"/>
              <a:gd name="T7" fmla="*/ 226 h 241"/>
              <a:gd name="T8" fmla="*/ 118 w 249"/>
              <a:gd name="T9" fmla="*/ 236 h 241"/>
              <a:gd name="T10" fmla="*/ 118 w 249"/>
              <a:gd name="T11" fmla="*/ 236 h 241"/>
              <a:gd name="T12" fmla="*/ 37 w 249"/>
              <a:gd name="T13" fmla="*/ 236 h 241"/>
              <a:gd name="T14" fmla="*/ 15 w 249"/>
              <a:gd name="T15" fmla="*/ 217 h 241"/>
              <a:gd name="T16" fmla="*/ 1 w 249"/>
              <a:gd name="T17" fmla="*/ 171 h 241"/>
              <a:gd name="T18" fmla="*/ 8 w 249"/>
              <a:gd name="T19" fmla="*/ 113 h 241"/>
              <a:gd name="T20" fmla="*/ 18 w 249"/>
              <a:gd name="T21" fmla="*/ 98 h 241"/>
              <a:gd name="T22" fmla="*/ 43 w 249"/>
              <a:gd name="T23" fmla="*/ 92 h 241"/>
              <a:gd name="T24" fmla="*/ 85 w 249"/>
              <a:gd name="T25" fmla="*/ 97 h 241"/>
              <a:gd name="T26" fmla="*/ 71 w 249"/>
              <a:gd name="T27" fmla="*/ 62 h 241"/>
              <a:gd name="T28" fmla="*/ 71 w 249"/>
              <a:gd name="T29" fmla="*/ 25 h 241"/>
              <a:gd name="T30" fmla="*/ 74 w 249"/>
              <a:gd name="T31" fmla="*/ 13 h 241"/>
              <a:gd name="T32" fmla="*/ 103 w 249"/>
              <a:gd name="T33" fmla="*/ 3 h 241"/>
              <a:gd name="T34" fmla="*/ 141 w 249"/>
              <a:gd name="T35" fmla="*/ 82 h 241"/>
              <a:gd name="T36" fmla="*/ 172 w 249"/>
              <a:gd name="T37" fmla="*/ 108 h 241"/>
              <a:gd name="T38" fmla="*/ 216 w 249"/>
              <a:gd name="T39" fmla="*/ 99 h 241"/>
              <a:gd name="T40" fmla="*/ 183 w 249"/>
              <a:gd name="T41" fmla="*/ 133 h 241"/>
              <a:gd name="T42" fmla="*/ 183 w 249"/>
              <a:gd name="T43" fmla="*/ 200 h 241"/>
              <a:gd name="T44" fmla="*/ 216 w 249"/>
              <a:gd name="T45" fmla="*/ 233 h 241"/>
              <a:gd name="T46" fmla="*/ 249 w 249"/>
              <a:gd name="T47" fmla="*/ 233 h 241"/>
              <a:gd name="T48" fmla="*/ 249 w 249"/>
              <a:gd name="T49" fmla="*/ 99 h 241"/>
              <a:gd name="T50" fmla="*/ 216 w 249"/>
              <a:gd name="T51" fmla="*/ 99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9" h="241">
                <a:moveTo>
                  <a:pt x="172" y="108"/>
                </a:moveTo>
                <a:cubicBezTo>
                  <a:pt x="177" y="131"/>
                  <a:pt x="177" y="156"/>
                  <a:pt x="173" y="179"/>
                </a:cubicBezTo>
                <a:cubicBezTo>
                  <a:pt x="172" y="190"/>
                  <a:pt x="171" y="201"/>
                  <a:pt x="166" y="210"/>
                </a:cubicBezTo>
                <a:cubicBezTo>
                  <a:pt x="162" y="217"/>
                  <a:pt x="155" y="223"/>
                  <a:pt x="148" y="226"/>
                </a:cubicBezTo>
                <a:cubicBezTo>
                  <a:pt x="139" y="231"/>
                  <a:pt x="128" y="234"/>
                  <a:pt x="118" y="236"/>
                </a:cubicBezTo>
                <a:cubicBezTo>
                  <a:pt x="118" y="236"/>
                  <a:pt x="118" y="236"/>
                  <a:pt x="118" y="236"/>
                </a:cubicBezTo>
                <a:cubicBezTo>
                  <a:pt x="94" y="240"/>
                  <a:pt x="50" y="241"/>
                  <a:pt x="37" y="236"/>
                </a:cubicBezTo>
                <a:cubicBezTo>
                  <a:pt x="28" y="232"/>
                  <a:pt x="21" y="225"/>
                  <a:pt x="15" y="217"/>
                </a:cubicBezTo>
                <a:cubicBezTo>
                  <a:pt x="6" y="204"/>
                  <a:pt x="2" y="187"/>
                  <a:pt x="1" y="171"/>
                </a:cubicBezTo>
                <a:cubicBezTo>
                  <a:pt x="0" y="151"/>
                  <a:pt x="3" y="132"/>
                  <a:pt x="8" y="113"/>
                </a:cubicBezTo>
                <a:cubicBezTo>
                  <a:pt x="9" y="107"/>
                  <a:pt x="13" y="102"/>
                  <a:pt x="18" y="98"/>
                </a:cubicBezTo>
                <a:cubicBezTo>
                  <a:pt x="25" y="94"/>
                  <a:pt x="34" y="92"/>
                  <a:pt x="43" y="92"/>
                </a:cubicBezTo>
                <a:cubicBezTo>
                  <a:pt x="57" y="91"/>
                  <a:pt x="72" y="94"/>
                  <a:pt x="85" y="97"/>
                </a:cubicBezTo>
                <a:cubicBezTo>
                  <a:pt x="77" y="87"/>
                  <a:pt x="73" y="75"/>
                  <a:pt x="71" y="62"/>
                </a:cubicBezTo>
                <a:cubicBezTo>
                  <a:pt x="70" y="50"/>
                  <a:pt x="70" y="37"/>
                  <a:pt x="71" y="25"/>
                </a:cubicBezTo>
                <a:cubicBezTo>
                  <a:pt x="71" y="21"/>
                  <a:pt x="72" y="17"/>
                  <a:pt x="74" y="13"/>
                </a:cubicBezTo>
                <a:cubicBezTo>
                  <a:pt x="81" y="5"/>
                  <a:pt x="96" y="0"/>
                  <a:pt x="103" y="3"/>
                </a:cubicBezTo>
                <a:cubicBezTo>
                  <a:pt x="109" y="7"/>
                  <a:pt x="116" y="57"/>
                  <a:pt x="141" y="82"/>
                </a:cubicBezTo>
                <a:cubicBezTo>
                  <a:pt x="151" y="91"/>
                  <a:pt x="161" y="100"/>
                  <a:pt x="172" y="108"/>
                </a:cubicBezTo>
                <a:close/>
                <a:moveTo>
                  <a:pt x="216" y="99"/>
                </a:moveTo>
                <a:cubicBezTo>
                  <a:pt x="198" y="99"/>
                  <a:pt x="183" y="114"/>
                  <a:pt x="183" y="133"/>
                </a:cubicBezTo>
                <a:cubicBezTo>
                  <a:pt x="183" y="200"/>
                  <a:pt x="183" y="200"/>
                  <a:pt x="183" y="200"/>
                </a:cubicBezTo>
                <a:cubicBezTo>
                  <a:pt x="183" y="218"/>
                  <a:pt x="198" y="233"/>
                  <a:pt x="216" y="233"/>
                </a:cubicBezTo>
                <a:cubicBezTo>
                  <a:pt x="249" y="233"/>
                  <a:pt x="249" y="233"/>
                  <a:pt x="249" y="233"/>
                </a:cubicBezTo>
                <a:cubicBezTo>
                  <a:pt x="249" y="99"/>
                  <a:pt x="249" y="99"/>
                  <a:pt x="249" y="99"/>
                </a:cubicBezTo>
                <a:lnTo>
                  <a:pt x="216" y="99"/>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7" name="TextBox 46"/>
          <p:cNvSpPr txBox="1"/>
          <p:nvPr/>
        </p:nvSpPr>
        <p:spPr>
          <a:xfrm>
            <a:off x="5578931" y="1609838"/>
            <a:ext cx="1890210" cy="244362"/>
          </a:xfrm>
          <a:prstGeom prst="rect">
            <a:avLst/>
          </a:prstGeom>
          <a:noFill/>
        </p:spPr>
        <p:txBody>
          <a:bodyPr wrap="square" tIns="0" bIns="0" rtlCol="0" anchor="t">
            <a:spAutoFit/>
          </a:bodyPr>
          <a:lstStyle/>
          <a:p>
            <a:pPr>
              <a:lnSpc>
                <a:spcPct val="150000"/>
              </a:lnSpc>
            </a:pPr>
            <a:r>
              <a:rPr lang="zh-CN" altLang="en-US" sz="1200" b="1" dirty="0" smtClean="0">
                <a:solidFill>
                  <a:srgbClr val="D90605"/>
                </a:solidFill>
                <a:latin typeface="微软雅黑" pitchFamily="34" charset="-122"/>
                <a:ea typeface="微软雅黑" pitchFamily="34" charset="-122"/>
                <a:cs typeface="华文黑体" pitchFamily="2" charset="-122"/>
              </a:rPr>
              <a:t>添加标题文字</a:t>
            </a:r>
            <a:endParaRPr lang="zh-CN" altLang="en-US" sz="1200" b="1" dirty="0">
              <a:solidFill>
                <a:srgbClr val="D90605"/>
              </a:solidFill>
              <a:latin typeface="微软雅黑" pitchFamily="34" charset="-122"/>
              <a:ea typeface="微软雅黑" pitchFamily="34" charset="-122"/>
              <a:cs typeface="华文黑体" pitchFamily="2" charset="-122"/>
            </a:endParaRPr>
          </a:p>
        </p:txBody>
      </p:sp>
      <p:sp>
        <p:nvSpPr>
          <p:cNvPr id="18" name="TextBox 47"/>
          <p:cNvSpPr txBox="1"/>
          <p:nvPr/>
        </p:nvSpPr>
        <p:spPr>
          <a:xfrm>
            <a:off x="5553400" y="1854445"/>
            <a:ext cx="2808312" cy="587469"/>
          </a:xfrm>
          <a:prstGeom prst="rect">
            <a:avLst/>
          </a:prstGeom>
          <a:noFill/>
        </p:spPr>
        <p:txBody>
          <a:bodyPr wrap="square" rtlCol="0">
            <a:spAutoFit/>
          </a:bodyPr>
          <a:lstStyle/>
          <a:p>
            <a:pPr>
              <a:lnSpc>
                <a:spcPct val="130000"/>
              </a:lnSpc>
            </a:pPr>
            <a:r>
              <a:rPr lang="zh-CN" altLang="en-US" sz="825" dirty="0">
                <a:solidFill>
                  <a:srgbClr val="D90605"/>
                </a:solidFill>
                <a:latin typeface="微软雅黑" pitchFamily="34" charset="-122"/>
                <a:ea typeface="微软雅黑" pitchFamily="34" charset="-122"/>
              </a:rPr>
              <a:t>您的内容打在这里，或者通过复制您的文本后，在此框中选择粘贴，并选择只保留文字。您的内容打在这里，或者通过通过复制您的文本。</a:t>
            </a:r>
          </a:p>
        </p:txBody>
      </p:sp>
      <p:sp>
        <p:nvSpPr>
          <p:cNvPr id="19" name="TextBox 48"/>
          <p:cNvSpPr txBox="1"/>
          <p:nvPr/>
        </p:nvSpPr>
        <p:spPr>
          <a:xfrm>
            <a:off x="5578931" y="2660532"/>
            <a:ext cx="1890210" cy="244362"/>
          </a:xfrm>
          <a:prstGeom prst="rect">
            <a:avLst/>
          </a:prstGeom>
          <a:noFill/>
        </p:spPr>
        <p:txBody>
          <a:bodyPr wrap="square" tIns="0" bIns="0" rtlCol="0" anchor="t">
            <a:spAutoFit/>
          </a:bodyPr>
          <a:lstStyle/>
          <a:p>
            <a:pPr>
              <a:lnSpc>
                <a:spcPct val="150000"/>
              </a:lnSpc>
            </a:pPr>
            <a:r>
              <a:rPr lang="zh-CN" altLang="en-US" sz="1200" b="1" dirty="0" smtClean="0">
                <a:solidFill>
                  <a:srgbClr val="D90605"/>
                </a:solidFill>
                <a:latin typeface="微软雅黑" pitchFamily="34" charset="-122"/>
                <a:ea typeface="微软雅黑" pitchFamily="34" charset="-122"/>
                <a:cs typeface="华文黑体" pitchFamily="2" charset="-122"/>
              </a:rPr>
              <a:t>添加标题文字</a:t>
            </a:r>
            <a:endParaRPr lang="zh-CN" altLang="en-US" sz="1200" b="1" dirty="0">
              <a:solidFill>
                <a:srgbClr val="D90605"/>
              </a:solidFill>
              <a:latin typeface="微软雅黑" pitchFamily="34" charset="-122"/>
              <a:ea typeface="微软雅黑" pitchFamily="34" charset="-122"/>
              <a:cs typeface="华文黑体" pitchFamily="2" charset="-122"/>
            </a:endParaRPr>
          </a:p>
        </p:txBody>
      </p:sp>
      <p:sp>
        <p:nvSpPr>
          <p:cNvPr id="20" name="TextBox 49"/>
          <p:cNvSpPr txBox="1"/>
          <p:nvPr/>
        </p:nvSpPr>
        <p:spPr>
          <a:xfrm>
            <a:off x="5553400" y="2905139"/>
            <a:ext cx="2808312" cy="587469"/>
          </a:xfrm>
          <a:prstGeom prst="rect">
            <a:avLst/>
          </a:prstGeom>
          <a:noFill/>
        </p:spPr>
        <p:txBody>
          <a:bodyPr wrap="square" rtlCol="0">
            <a:spAutoFit/>
          </a:bodyPr>
          <a:lstStyle/>
          <a:p>
            <a:pPr>
              <a:lnSpc>
                <a:spcPct val="130000"/>
              </a:lnSpc>
            </a:pPr>
            <a:r>
              <a:rPr lang="zh-CN" altLang="en-US" sz="825" dirty="0">
                <a:solidFill>
                  <a:srgbClr val="D90605"/>
                </a:solidFill>
                <a:latin typeface="微软雅黑" pitchFamily="34" charset="-122"/>
                <a:ea typeface="微软雅黑" pitchFamily="34" charset="-122"/>
              </a:rPr>
              <a:t>您的内容打在这里，或者通过复制您的文本后，在此框中选择粘贴，并选择只保留文字。您的内容打在这里，或者通过通过复制您的文本。</a:t>
            </a:r>
          </a:p>
        </p:txBody>
      </p:sp>
      <p:sp>
        <p:nvSpPr>
          <p:cNvPr id="21" name="TextBox 50"/>
          <p:cNvSpPr txBox="1"/>
          <p:nvPr/>
        </p:nvSpPr>
        <p:spPr>
          <a:xfrm>
            <a:off x="5578931" y="3720636"/>
            <a:ext cx="1890210" cy="244362"/>
          </a:xfrm>
          <a:prstGeom prst="rect">
            <a:avLst/>
          </a:prstGeom>
          <a:noFill/>
        </p:spPr>
        <p:txBody>
          <a:bodyPr wrap="square" tIns="0" bIns="0" rtlCol="0" anchor="t">
            <a:spAutoFit/>
          </a:bodyPr>
          <a:lstStyle/>
          <a:p>
            <a:pPr>
              <a:lnSpc>
                <a:spcPct val="150000"/>
              </a:lnSpc>
            </a:pPr>
            <a:r>
              <a:rPr lang="zh-CN" altLang="en-US" sz="1200" b="1" dirty="0" smtClean="0">
                <a:solidFill>
                  <a:srgbClr val="D90605"/>
                </a:solidFill>
                <a:latin typeface="微软雅黑" pitchFamily="34" charset="-122"/>
                <a:ea typeface="微软雅黑" pitchFamily="34" charset="-122"/>
                <a:cs typeface="华文黑体" pitchFamily="2" charset="-122"/>
              </a:rPr>
              <a:t>添加标题文字</a:t>
            </a:r>
            <a:endParaRPr lang="zh-CN" altLang="en-US" sz="1200" b="1" dirty="0">
              <a:solidFill>
                <a:srgbClr val="D90605"/>
              </a:solidFill>
              <a:latin typeface="微软雅黑" pitchFamily="34" charset="-122"/>
              <a:ea typeface="微软雅黑" pitchFamily="34" charset="-122"/>
              <a:cs typeface="华文黑体" pitchFamily="2" charset="-122"/>
            </a:endParaRPr>
          </a:p>
        </p:txBody>
      </p:sp>
      <p:sp>
        <p:nvSpPr>
          <p:cNvPr id="22" name="TextBox 51"/>
          <p:cNvSpPr txBox="1"/>
          <p:nvPr/>
        </p:nvSpPr>
        <p:spPr>
          <a:xfrm>
            <a:off x="5553400" y="3965243"/>
            <a:ext cx="2808312" cy="587469"/>
          </a:xfrm>
          <a:prstGeom prst="rect">
            <a:avLst/>
          </a:prstGeom>
          <a:noFill/>
        </p:spPr>
        <p:txBody>
          <a:bodyPr wrap="square" rtlCol="0">
            <a:spAutoFit/>
          </a:bodyPr>
          <a:lstStyle/>
          <a:p>
            <a:pPr>
              <a:lnSpc>
                <a:spcPct val="130000"/>
              </a:lnSpc>
            </a:pPr>
            <a:r>
              <a:rPr lang="zh-CN" altLang="en-US" sz="825" dirty="0">
                <a:solidFill>
                  <a:srgbClr val="D90605"/>
                </a:solidFill>
                <a:latin typeface="微软雅黑" pitchFamily="34" charset="-122"/>
                <a:ea typeface="微软雅黑" pitchFamily="34" charset="-122"/>
              </a:rPr>
              <a:t>您的内容打在这里，或者通过复制您的文本后，在此框中选择粘贴，并选择只保留文字。您的内容打在这里，或者通过通过复制您的文本。</a:t>
            </a:r>
          </a:p>
        </p:txBody>
      </p:sp>
    </p:spTree>
    <p:extLst>
      <p:ext uri="{BB962C8B-B14F-4D97-AF65-F5344CB8AC3E}">
        <p14:creationId xmlns:p14="http://schemas.microsoft.com/office/powerpoint/2010/main" val="1214769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1000"/>
                            </p:stCondLst>
                            <p:childTnLst>
                              <p:par>
                                <p:cTn id="25" presetID="23" presetClass="entr" presetSubtype="16"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2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2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40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40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childTnLst>
                                </p:cTn>
                              </p:par>
                            </p:childTnLst>
                          </p:cTn>
                        </p:par>
                        <p:par>
                          <p:cTn id="49" fill="hold">
                            <p:stCondLst>
                              <p:cond delay="1900"/>
                            </p:stCondLst>
                            <p:childTnLst>
                              <p:par>
                                <p:cTn id="50" presetID="2" presetClass="entr" presetSubtype="2" accel="10000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1+#ppt_w/2"/>
                                          </p:val>
                                        </p:tav>
                                        <p:tav tm="100000">
                                          <p:val>
                                            <p:strVal val="#ppt_x"/>
                                          </p:val>
                                        </p:tav>
                                      </p:tavLst>
                                    </p:anim>
                                    <p:anim calcmode="lin" valueType="num">
                                      <p:cBhvr additive="base">
                                        <p:cTn id="53" dur="500" fill="hold"/>
                                        <p:tgtEl>
                                          <p:spTgt spid="17"/>
                                        </p:tgtEl>
                                        <p:attrNameLst>
                                          <p:attrName>ppt_y</p:attrName>
                                        </p:attrNameLst>
                                      </p:cBhvr>
                                      <p:tavLst>
                                        <p:tav tm="0">
                                          <p:val>
                                            <p:strVal val="#ppt_y"/>
                                          </p:val>
                                        </p:tav>
                                        <p:tav tm="100000">
                                          <p:val>
                                            <p:strVal val="#ppt_y"/>
                                          </p:val>
                                        </p:tav>
                                      </p:tavLst>
                                    </p:anim>
                                  </p:childTnLst>
                                </p:cTn>
                              </p:par>
                              <p:par>
                                <p:cTn id="54" presetID="2" presetClass="entr" presetSubtype="2" accel="10000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1+#ppt_w/2"/>
                                          </p:val>
                                        </p:tav>
                                        <p:tav tm="100000">
                                          <p:val>
                                            <p:strVal val="#ppt_x"/>
                                          </p:val>
                                        </p:tav>
                                      </p:tavLst>
                                    </p:anim>
                                    <p:anim calcmode="lin" valueType="num">
                                      <p:cBhvr additive="base">
                                        <p:cTn id="57" dur="500" fill="hold"/>
                                        <p:tgtEl>
                                          <p:spTgt spid="18"/>
                                        </p:tgtEl>
                                        <p:attrNameLst>
                                          <p:attrName>ppt_y</p:attrName>
                                        </p:attrNameLst>
                                      </p:cBhvr>
                                      <p:tavLst>
                                        <p:tav tm="0">
                                          <p:val>
                                            <p:strVal val="#ppt_y"/>
                                          </p:val>
                                        </p:tav>
                                        <p:tav tm="100000">
                                          <p:val>
                                            <p:strVal val="#ppt_y"/>
                                          </p:val>
                                        </p:tav>
                                      </p:tavLst>
                                    </p:anim>
                                  </p:childTnLst>
                                </p:cTn>
                              </p:par>
                              <p:par>
                                <p:cTn id="58" presetID="2" presetClass="entr" presetSubtype="2" accel="100000" fill="hold" grpId="0" nodeType="withEffect">
                                  <p:stCondLst>
                                    <p:cond delay="20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1+#ppt_w/2"/>
                                          </p:val>
                                        </p:tav>
                                        <p:tav tm="100000">
                                          <p:val>
                                            <p:strVal val="#ppt_x"/>
                                          </p:val>
                                        </p:tav>
                                      </p:tavLst>
                                    </p:anim>
                                    <p:anim calcmode="lin" valueType="num">
                                      <p:cBhvr additive="base">
                                        <p:cTn id="61" dur="500" fill="hold"/>
                                        <p:tgtEl>
                                          <p:spTgt spid="19"/>
                                        </p:tgtEl>
                                        <p:attrNameLst>
                                          <p:attrName>ppt_y</p:attrName>
                                        </p:attrNameLst>
                                      </p:cBhvr>
                                      <p:tavLst>
                                        <p:tav tm="0">
                                          <p:val>
                                            <p:strVal val="#ppt_y"/>
                                          </p:val>
                                        </p:tav>
                                        <p:tav tm="100000">
                                          <p:val>
                                            <p:strVal val="#ppt_y"/>
                                          </p:val>
                                        </p:tav>
                                      </p:tavLst>
                                    </p:anim>
                                  </p:childTnLst>
                                </p:cTn>
                              </p:par>
                              <p:par>
                                <p:cTn id="62" presetID="2" presetClass="entr" presetSubtype="2" accel="100000" fill="hold" grpId="0" nodeType="withEffect">
                                  <p:stCondLst>
                                    <p:cond delay="20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1+#ppt_w/2"/>
                                          </p:val>
                                        </p:tav>
                                        <p:tav tm="100000">
                                          <p:val>
                                            <p:strVal val="#ppt_x"/>
                                          </p:val>
                                        </p:tav>
                                      </p:tavLst>
                                    </p:anim>
                                    <p:anim calcmode="lin" valueType="num">
                                      <p:cBhvr additive="base">
                                        <p:cTn id="65" dur="500" fill="hold"/>
                                        <p:tgtEl>
                                          <p:spTgt spid="20"/>
                                        </p:tgtEl>
                                        <p:attrNameLst>
                                          <p:attrName>ppt_y</p:attrName>
                                        </p:attrNameLst>
                                      </p:cBhvr>
                                      <p:tavLst>
                                        <p:tav tm="0">
                                          <p:val>
                                            <p:strVal val="#ppt_y"/>
                                          </p:val>
                                        </p:tav>
                                        <p:tav tm="100000">
                                          <p:val>
                                            <p:strVal val="#ppt_y"/>
                                          </p:val>
                                        </p:tav>
                                      </p:tavLst>
                                    </p:anim>
                                  </p:childTnLst>
                                </p:cTn>
                              </p:par>
                              <p:par>
                                <p:cTn id="66" presetID="2" presetClass="entr" presetSubtype="2" accel="100000" fill="hold" grpId="0" nodeType="withEffect">
                                  <p:stCondLst>
                                    <p:cond delay="400"/>
                                  </p:stCondLst>
                                  <p:childTnLst>
                                    <p:set>
                                      <p:cBhvr>
                                        <p:cTn id="67" dur="1" fill="hold">
                                          <p:stCondLst>
                                            <p:cond delay="0"/>
                                          </p:stCondLst>
                                        </p:cTn>
                                        <p:tgtEl>
                                          <p:spTgt spid="21"/>
                                        </p:tgtEl>
                                        <p:attrNameLst>
                                          <p:attrName>style.visibility</p:attrName>
                                        </p:attrNameLst>
                                      </p:cBhvr>
                                      <p:to>
                                        <p:strVal val="visible"/>
                                      </p:to>
                                    </p:set>
                                    <p:anim calcmode="lin" valueType="num">
                                      <p:cBhvr additive="base">
                                        <p:cTn id="68" dur="500" fill="hold"/>
                                        <p:tgtEl>
                                          <p:spTgt spid="21"/>
                                        </p:tgtEl>
                                        <p:attrNameLst>
                                          <p:attrName>ppt_x</p:attrName>
                                        </p:attrNameLst>
                                      </p:cBhvr>
                                      <p:tavLst>
                                        <p:tav tm="0">
                                          <p:val>
                                            <p:strVal val="1+#ppt_w/2"/>
                                          </p:val>
                                        </p:tav>
                                        <p:tav tm="100000">
                                          <p:val>
                                            <p:strVal val="#ppt_x"/>
                                          </p:val>
                                        </p:tav>
                                      </p:tavLst>
                                    </p:anim>
                                    <p:anim calcmode="lin" valueType="num">
                                      <p:cBhvr additive="base">
                                        <p:cTn id="69" dur="500" fill="hold"/>
                                        <p:tgtEl>
                                          <p:spTgt spid="21"/>
                                        </p:tgtEl>
                                        <p:attrNameLst>
                                          <p:attrName>ppt_y</p:attrName>
                                        </p:attrNameLst>
                                      </p:cBhvr>
                                      <p:tavLst>
                                        <p:tav tm="0">
                                          <p:val>
                                            <p:strVal val="#ppt_y"/>
                                          </p:val>
                                        </p:tav>
                                        <p:tav tm="100000">
                                          <p:val>
                                            <p:strVal val="#ppt_y"/>
                                          </p:val>
                                        </p:tav>
                                      </p:tavLst>
                                    </p:anim>
                                  </p:childTnLst>
                                </p:cTn>
                              </p:par>
                              <p:par>
                                <p:cTn id="70" presetID="2" presetClass="entr" presetSubtype="2" accel="100000" fill="hold" grpId="0" nodeType="withEffect">
                                  <p:stCondLst>
                                    <p:cond delay="40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1+#ppt_w/2"/>
                                          </p:val>
                                        </p:tav>
                                        <p:tav tm="100000">
                                          <p:val>
                                            <p:strVal val="#ppt_x"/>
                                          </p:val>
                                        </p:tav>
                                      </p:tavLst>
                                    </p:anim>
                                    <p:anim calcmode="lin" valueType="num">
                                      <p:cBhvr additive="base">
                                        <p:cTn id="73" dur="500" fill="hold"/>
                                        <p:tgtEl>
                                          <p:spTgt spid="22"/>
                                        </p:tgtEl>
                                        <p:attrNameLst>
                                          <p:attrName>ppt_y</p:attrName>
                                        </p:attrNameLst>
                                      </p:cBhvr>
                                      <p:tavLst>
                                        <p:tav tm="0">
                                          <p:val>
                                            <p:strVal val="#ppt_y"/>
                                          </p:val>
                                        </p:tav>
                                        <p:tav tm="100000">
                                          <p:val>
                                            <p:strVal val="#ppt_y"/>
                                          </p:val>
                                        </p:tav>
                                      </p:tavLst>
                                    </p:anim>
                                  </p:childTnLst>
                                </p:cTn>
                              </p:par>
                            </p:childTnLst>
                          </p:cTn>
                        </p:par>
                        <p:par>
                          <p:cTn id="74" fill="hold">
                            <p:stCondLst>
                              <p:cond delay="2800"/>
                            </p:stCondLst>
                            <p:childTnLst>
                              <p:par>
                                <p:cTn id="75" presetID="53" presetClass="entr" presetSubtype="16" fill="hold" grpId="0" nodeType="after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Effect transition="in" filter="fade">
                                      <p:cBhvr>
                                        <p:cTn id="7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animBg="1"/>
      <p:bldP spid="15" grpId="0" animBg="1"/>
      <p:bldP spid="16" grpId="0" animBg="1"/>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0833"/>
          <a:stretch/>
        </p:blipFill>
        <p:spPr>
          <a:xfrm>
            <a:off x="1775607" y="43366"/>
            <a:ext cx="738993" cy="80066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9987"/>
          <a:stretch/>
        </p:blipFill>
        <p:spPr>
          <a:xfrm>
            <a:off x="6591299" y="49808"/>
            <a:ext cx="760427" cy="800668"/>
          </a:xfrm>
          <a:prstGeom prst="rect">
            <a:avLst/>
          </a:prstGeom>
        </p:spPr>
      </p:pic>
      <p:grpSp>
        <p:nvGrpSpPr>
          <p:cNvPr id="6" name="组合 5"/>
          <p:cNvGrpSpPr/>
          <p:nvPr/>
        </p:nvGrpSpPr>
        <p:grpSpPr>
          <a:xfrm>
            <a:off x="2605395" y="351578"/>
            <a:ext cx="3897494" cy="464896"/>
            <a:chOff x="2483888" y="2268349"/>
            <a:chExt cx="5752726" cy="685788"/>
          </a:xfrm>
        </p:grpSpPr>
        <p:sp>
          <p:nvSpPr>
            <p:cNvPr id="7" name="TextBox 15"/>
            <p:cNvSpPr txBox="1"/>
            <p:nvPr/>
          </p:nvSpPr>
          <p:spPr>
            <a:xfrm>
              <a:off x="3189069" y="2320721"/>
              <a:ext cx="4395076" cy="544817"/>
            </a:xfrm>
            <a:prstGeom prst="rect">
              <a:avLst/>
            </a:prstGeom>
            <a:noFill/>
          </p:spPr>
          <p:txBody>
            <a:bodyPr wrap="square" rtlCol="0">
              <a:spAutoFit/>
            </a:bodyPr>
            <a:lstStyle/>
            <a:p>
              <a:pPr algn="ctr" defTabSz="914400" fontAlgn="base">
                <a:spcBef>
                  <a:spcPct val="0"/>
                </a:spcBef>
                <a:spcAft>
                  <a:spcPct val="0"/>
                </a:spcAft>
              </a:pPr>
              <a:r>
                <a:rPr lang="zh-CN" altLang="en-US" sz="1800" kern="0" spc="300" dirty="0" smtClean="0">
                  <a:solidFill>
                    <a:srgbClr val="DA251D"/>
                  </a:solidFill>
                  <a:latin typeface="李旭科书法" panose="02000603000000000000" pitchFamily="2" charset="-122"/>
                  <a:ea typeface="李旭科书法" panose="02000603000000000000" pitchFamily="2" charset="-122"/>
                </a:rPr>
                <a:t>单击添加标题</a:t>
              </a:r>
            </a:p>
          </p:txBody>
        </p:sp>
        <p:sp>
          <p:nvSpPr>
            <p:cNvPr id="8" name="Freeform 7"/>
            <p:cNvSpPr>
              <a:spLocks noEditPoints="1"/>
            </p:cNvSpPr>
            <p:nvPr/>
          </p:nvSpPr>
          <p:spPr bwMode="auto">
            <a:xfrm>
              <a:off x="2483888" y="2268349"/>
              <a:ext cx="5752726" cy="685788"/>
            </a:xfrm>
            <a:custGeom>
              <a:avLst/>
              <a:gdLst>
                <a:gd name="T0" fmla="*/ 10079 w 11041"/>
                <a:gd name="T1" fmla="*/ 1695 h 1751"/>
                <a:gd name="T2" fmla="*/ 769 w 11041"/>
                <a:gd name="T3" fmla="*/ 1713 h 1751"/>
                <a:gd name="T4" fmla="*/ 6 w 11041"/>
                <a:gd name="T5" fmla="*/ 973 h 1751"/>
                <a:gd name="T6" fmla="*/ 657 w 11041"/>
                <a:gd name="T7" fmla="*/ 166 h 1751"/>
                <a:gd name="T8" fmla="*/ 4373 w 11041"/>
                <a:gd name="T9" fmla="*/ 18 h 1751"/>
                <a:gd name="T10" fmla="*/ 10363 w 11041"/>
                <a:gd name="T11" fmla="*/ 69 h 1751"/>
                <a:gd name="T12" fmla="*/ 11026 w 11041"/>
                <a:gd name="T13" fmla="*/ 913 h 1751"/>
                <a:gd name="T14" fmla="*/ 10137 w 11041"/>
                <a:gd name="T15" fmla="*/ 1632 h 1751"/>
                <a:gd name="T16" fmla="*/ 3042 w 11041"/>
                <a:gd name="T17" fmla="*/ 1673 h 1751"/>
                <a:gd name="T18" fmla="*/ 404 w 11041"/>
                <a:gd name="T19" fmla="*/ 1388 h 1751"/>
                <a:gd name="T20" fmla="*/ 386 w 11041"/>
                <a:gd name="T21" fmla="*/ 537 h 1751"/>
                <a:gd name="T22" fmla="*/ 1582 w 11041"/>
                <a:gd name="T23" fmla="*/ 106 h 1751"/>
                <a:gd name="T24" fmla="*/ 10468 w 11041"/>
                <a:gd name="T25" fmla="*/ 248 h 1751"/>
                <a:gd name="T26" fmla="*/ 10959 w 11041"/>
                <a:gd name="T27" fmla="*/ 960 h 1751"/>
                <a:gd name="T28" fmla="*/ 10717 w 11041"/>
                <a:gd name="T29" fmla="*/ 782 h 1751"/>
                <a:gd name="T30" fmla="*/ 10643 w 11041"/>
                <a:gd name="T31" fmla="*/ 1019 h 1751"/>
                <a:gd name="T32" fmla="*/ 10759 w 11041"/>
                <a:gd name="T33" fmla="*/ 651 h 1751"/>
                <a:gd name="T34" fmla="*/ 10299 w 11041"/>
                <a:gd name="T35" fmla="*/ 1269 h 1751"/>
                <a:gd name="T36" fmla="*/ 10240 w 11041"/>
                <a:gd name="T37" fmla="*/ 668 h 1751"/>
                <a:gd name="T38" fmla="*/ 10038 w 11041"/>
                <a:gd name="T39" fmla="*/ 234 h 1751"/>
                <a:gd name="T40" fmla="*/ 10474 w 11041"/>
                <a:gd name="T41" fmla="*/ 843 h 1751"/>
                <a:gd name="T42" fmla="*/ 10286 w 11041"/>
                <a:gd name="T43" fmla="*/ 1318 h 1751"/>
                <a:gd name="T44" fmla="*/ 10312 w 11041"/>
                <a:gd name="T45" fmla="*/ 400 h 1751"/>
                <a:gd name="T46" fmla="*/ 10397 w 11041"/>
                <a:gd name="T47" fmla="*/ 600 h 1751"/>
                <a:gd name="T48" fmla="*/ 10053 w 11041"/>
                <a:gd name="T49" fmla="*/ 756 h 1751"/>
                <a:gd name="T50" fmla="*/ 10017 w 11041"/>
                <a:gd name="T51" fmla="*/ 958 h 1751"/>
                <a:gd name="T52" fmla="*/ 5568 w 11041"/>
                <a:gd name="T53" fmla="*/ 1588 h 1751"/>
                <a:gd name="T54" fmla="*/ 919 w 11041"/>
                <a:gd name="T55" fmla="*/ 1139 h 1751"/>
                <a:gd name="T56" fmla="*/ 1139 w 11041"/>
                <a:gd name="T57" fmla="*/ 749 h 1751"/>
                <a:gd name="T58" fmla="*/ 1094 w 11041"/>
                <a:gd name="T59" fmla="*/ 303 h 1751"/>
                <a:gd name="T60" fmla="*/ 3379 w 11041"/>
                <a:gd name="T61" fmla="*/ 148 h 1751"/>
                <a:gd name="T62" fmla="*/ 9975 w 11041"/>
                <a:gd name="T63" fmla="*/ 404 h 1751"/>
                <a:gd name="T64" fmla="*/ 2179 w 11041"/>
                <a:gd name="T65" fmla="*/ 1552 h 1751"/>
                <a:gd name="T66" fmla="*/ 956 w 11041"/>
                <a:gd name="T67" fmla="*/ 1163 h 1751"/>
                <a:gd name="T68" fmla="*/ 1162 w 11041"/>
                <a:gd name="T69" fmla="*/ 868 h 1751"/>
                <a:gd name="T70" fmla="*/ 1120 w 11041"/>
                <a:gd name="T71" fmla="*/ 416 h 1751"/>
                <a:gd name="T72" fmla="*/ 9861 w 11041"/>
                <a:gd name="T73" fmla="*/ 186 h 1751"/>
                <a:gd name="T74" fmla="*/ 9865 w 11041"/>
                <a:gd name="T75" fmla="*/ 744 h 1751"/>
                <a:gd name="T76" fmla="*/ 10059 w 11041"/>
                <a:gd name="T77" fmla="*/ 1148 h 1751"/>
                <a:gd name="T78" fmla="*/ 1179 w 11041"/>
                <a:gd name="T79" fmla="*/ 1327 h 1751"/>
                <a:gd name="T80" fmla="*/ 1456 w 11041"/>
                <a:gd name="T81" fmla="*/ 791 h 1751"/>
                <a:gd name="T82" fmla="*/ 1314 w 11041"/>
                <a:gd name="T83" fmla="*/ 284 h 1751"/>
                <a:gd name="T84" fmla="*/ 9638 w 11041"/>
                <a:gd name="T85" fmla="*/ 243 h 1751"/>
                <a:gd name="T86" fmla="*/ 9749 w 11041"/>
                <a:gd name="T87" fmla="*/ 707 h 1751"/>
                <a:gd name="T88" fmla="*/ 9955 w 11041"/>
                <a:gd name="T89" fmla="*/ 1177 h 1751"/>
                <a:gd name="T90" fmla="*/ 9818 w 11041"/>
                <a:gd name="T91" fmla="*/ 1121 h 1751"/>
                <a:gd name="T92" fmla="*/ 1637 w 11041"/>
                <a:gd name="T93" fmla="*/ 1462 h 1751"/>
                <a:gd name="T94" fmla="*/ 1398 w 11041"/>
                <a:gd name="T95" fmla="*/ 742 h 1751"/>
                <a:gd name="T96" fmla="*/ 9028 w 11041"/>
                <a:gd name="T97" fmla="*/ 279 h 1751"/>
                <a:gd name="T98" fmla="*/ 9802 w 11041"/>
                <a:gd name="T99" fmla="*/ 890 h 1751"/>
                <a:gd name="T100" fmla="*/ 1263 w 11041"/>
                <a:gd name="T101" fmla="*/ 875 h 1751"/>
                <a:gd name="T102" fmla="*/ 1390 w 11041"/>
                <a:gd name="T103" fmla="*/ 942 h 1751"/>
                <a:gd name="T104" fmla="*/ 797 w 11041"/>
                <a:gd name="T105" fmla="*/ 837 h 1751"/>
                <a:gd name="T106" fmla="*/ 839 w 11041"/>
                <a:gd name="T107" fmla="*/ 1417 h 1751"/>
                <a:gd name="T108" fmla="*/ 556 w 11041"/>
                <a:gd name="T109" fmla="*/ 1259 h 1751"/>
                <a:gd name="T110" fmla="*/ 722 w 11041"/>
                <a:gd name="T111" fmla="*/ 287 h 1751"/>
                <a:gd name="T112" fmla="*/ 747 w 11041"/>
                <a:gd name="T113" fmla="*/ 568 h 1751"/>
                <a:gd name="T114" fmla="*/ 722 w 11041"/>
                <a:gd name="T115" fmla="*/ 1381 h 1751"/>
                <a:gd name="T116" fmla="*/ 618 w 11041"/>
                <a:gd name="T117" fmla="*/ 1343 h 1751"/>
                <a:gd name="T118" fmla="*/ 840 w 11041"/>
                <a:gd name="T119" fmla="*/ 264 h 1751"/>
                <a:gd name="T120" fmla="*/ 446 w 11041"/>
                <a:gd name="T121" fmla="*/ 1115 h 1751"/>
                <a:gd name="T122" fmla="*/ 490 w 11041"/>
                <a:gd name="T123" fmla="*/ 749 h 1751"/>
                <a:gd name="T124" fmla="*/ 254 w 11041"/>
                <a:gd name="T125" fmla="*/ 1039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1" h="1751">
                  <a:moveTo>
                    <a:pt x="10931" y="1086"/>
                  </a:moveTo>
                  <a:lnTo>
                    <a:pt x="10909" y="1111"/>
                  </a:lnTo>
                  <a:lnTo>
                    <a:pt x="10887" y="1135"/>
                  </a:lnTo>
                  <a:lnTo>
                    <a:pt x="10877" y="1148"/>
                  </a:lnTo>
                  <a:lnTo>
                    <a:pt x="10866" y="1160"/>
                  </a:lnTo>
                  <a:lnTo>
                    <a:pt x="10853" y="1170"/>
                  </a:lnTo>
                  <a:lnTo>
                    <a:pt x="10841" y="1180"/>
                  </a:lnTo>
                  <a:lnTo>
                    <a:pt x="10831" y="1180"/>
                  </a:lnTo>
                  <a:lnTo>
                    <a:pt x="10822" y="1182"/>
                  </a:lnTo>
                  <a:lnTo>
                    <a:pt x="10814" y="1184"/>
                  </a:lnTo>
                  <a:lnTo>
                    <a:pt x="10805" y="1186"/>
                  </a:lnTo>
                  <a:lnTo>
                    <a:pt x="10798" y="1190"/>
                  </a:lnTo>
                  <a:lnTo>
                    <a:pt x="10792" y="1193"/>
                  </a:lnTo>
                  <a:lnTo>
                    <a:pt x="10786" y="1199"/>
                  </a:lnTo>
                  <a:lnTo>
                    <a:pt x="10781" y="1204"/>
                  </a:lnTo>
                  <a:lnTo>
                    <a:pt x="10776" y="1209"/>
                  </a:lnTo>
                  <a:lnTo>
                    <a:pt x="10772" y="1215"/>
                  </a:lnTo>
                  <a:lnTo>
                    <a:pt x="10768" y="1221"/>
                  </a:lnTo>
                  <a:lnTo>
                    <a:pt x="10764" y="1227"/>
                  </a:lnTo>
                  <a:lnTo>
                    <a:pt x="10757" y="1242"/>
                  </a:lnTo>
                  <a:lnTo>
                    <a:pt x="10751" y="1257"/>
                  </a:lnTo>
                  <a:lnTo>
                    <a:pt x="10746" y="1272"/>
                  </a:lnTo>
                  <a:lnTo>
                    <a:pt x="10740" y="1288"/>
                  </a:lnTo>
                  <a:lnTo>
                    <a:pt x="10734" y="1302"/>
                  </a:lnTo>
                  <a:lnTo>
                    <a:pt x="10727" y="1316"/>
                  </a:lnTo>
                  <a:lnTo>
                    <a:pt x="10723" y="1323"/>
                  </a:lnTo>
                  <a:lnTo>
                    <a:pt x="10719" y="1329"/>
                  </a:lnTo>
                  <a:lnTo>
                    <a:pt x="10713" y="1336"/>
                  </a:lnTo>
                  <a:lnTo>
                    <a:pt x="10708" y="1342"/>
                  </a:lnTo>
                  <a:lnTo>
                    <a:pt x="10703" y="1347"/>
                  </a:lnTo>
                  <a:lnTo>
                    <a:pt x="10696" y="1352"/>
                  </a:lnTo>
                  <a:lnTo>
                    <a:pt x="10689" y="1357"/>
                  </a:lnTo>
                  <a:lnTo>
                    <a:pt x="10682" y="1360"/>
                  </a:lnTo>
                  <a:lnTo>
                    <a:pt x="10673" y="1361"/>
                  </a:lnTo>
                  <a:lnTo>
                    <a:pt x="10664" y="1362"/>
                  </a:lnTo>
                  <a:lnTo>
                    <a:pt x="10657" y="1363"/>
                  </a:lnTo>
                  <a:lnTo>
                    <a:pt x="10649" y="1365"/>
                  </a:lnTo>
                  <a:lnTo>
                    <a:pt x="10642" y="1367"/>
                  </a:lnTo>
                  <a:lnTo>
                    <a:pt x="10636" y="1370"/>
                  </a:lnTo>
                  <a:lnTo>
                    <a:pt x="10630" y="1374"/>
                  </a:lnTo>
                  <a:lnTo>
                    <a:pt x="10623" y="1377"/>
                  </a:lnTo>
                  <a:lnTo>
                    <a:pt x="10612" y="1387"/>
                  </a:lnTo>
                  <a:lnTo>
                    <a:pt x="10602" y="1397"/>
                  </a:lnTo>
                  <a:lnTo>
                    <a:pt x="10593" y="1407"/>
                  </a:lnTo>
                  <a:lnTo>
                    <a:pt x="10584" y="1419"/>
                  </a:lnTo>
                  <a:lnTo>
                    <a:pt x="10567" y="1445"/>
                  </a:lnTo>
                  <a:lnTo>
                    <a:pt x="10551" y="1471"/>
                  </a:lnTo>
                  <a:lnTo>
                    <a:pt x="10543" y="1484"/>
                  </a:lnTo>
                  <a:lnTo>
                    <a:pt x="10535" y="1496"/>
                  </a:lnTo>
                  <a:lnTo>
                    <a:pt x="10525" y="1508"/>
                  </a:lnTo>
                  <a:lnTo>
                    <a:pt x="10515" y="1520"/>
                  </a:lnTo>
                  <a:lnTo>
                    <a:pt x="10505" y="1534"/>
                  </a:lnTo>
                  <a:lnTo>
                    <a:pt x="10493" y="1548"/>
                  </a:lnTo>
                  <a:lnTo>
                    <a:pt x="10480" y="1561"/>
                  </a:lnTo>
                  <a:lnTo>
                    <a:pt x="10468" y="1575"/>
                  </a:lnTo>
                  <a:lnTo>
                    <a:pt x="10455" y="1587"/>
                  </a:lnTo>
                  <a:lnTo>
                    <a:pt x="10441" y="1599"/>
                  </a:lnTo>
                  <a:lnTo>
                    <a:pt x="10425" y="1610"/>
                  </a:lnTo>
                  <a:lnTo>
                    <a:pt x="10411" y="1621"/>
                  </a:lnTo>
                  <a:lnTo>
                    <a:pt x="10395" y="1631"/>
                  </a:lnTo>
                  <a:lnTo>
                    <a:pt x="10378" y="1640"/>
                  </a:lnTo>
                  <a:lnTo>
                    <a:pt x="10362" y="1649"/>
                  </a:lnTo>
                  <a:lnTo>
                    <a:pt x="10345" y="1656"/>
                  </a:lnTo>
                  <a:lnTo>
                    <a:pt x="10328" y="1664"/>
                  </a:lnTo>
                  <a:lnTo>
                    <a:pt x="10311" y="1670"/>
                  </a:lnTo>
                  <a:lnTo>
                    <a:pt x="10293" y="1675"/>
                  </a:lnTo>
                  <a:lnTo>
                    <a:pt x="10275" y="1679"/>
                  </a:lnTo>
                  <a:lnTo>
                    <a:pt x="10246" y="1680"/>
                  </a:lnTo>
                  <a:lnTo>
                    <a:pt x="10219" y="1682"/>
                  </a:lnTo>
                  <a:lnTo>
                    <a:pt x="10204" y="1684"/>
                  </a:lnTo>
                  <a:lnTo>
                    <a:pt x="10190" y="1686"/>
                  </a:lnTo>
                  <a:lnTo>
                    <a:pt x="10176" y="1690"/>
                  </a:lnTo>
                  <a:lnTo>
                    <a:pt x="10161" y="1696"/>
                  </a:lnTo>
                  <a:lnTo>
                    <a:pt x="10079" y="1695"/>
                  </a:lnTo>
                  <a:lnTo>
                    <a:pt x="10000" y="1695"/>
                  </a:lnTo>
                  <a:lnTo>
                    <a:pt x="9925" y="1696"/>
                  </a:lnTo>
                  <a:lnTo>
                    <a:pt x="9852" y="1696"/>
                  </a:lnTo>
                  <a:lnTo>
                    <a:pt x="9778" y="1698"/>
                  </a:lnTo>
                  <a:lnTo>
                    <a:pt x="9703" y="1700"/>
                  </a:lnTo>
                  <a:lnTo>
                    <a:pt x="9627" y="1705"/>
                  </a:lnTo>
                  <a:lnTo>
                    <a:pt x="9546" y="1710"/>
                  </a:lnTo>
                  <a:lnTo>
                    <a:pt x="9533" y="1705"/>
                  </a:lnTo>
                  <a:lnTo>
                    <a:pt x="9522" y="1702"/>
                  </a:lnTo>
                  <a:lnTo>
                    <a:pt x="9515" y="1701"/>
                  </a:lnTo>
                  <a:lnTo>
                    <a:pt x="9509" y="1702"/>
                  </a:lnTo>
                  <a:lnTo>
                    <a:pt x="9503" y="1704"/>
                  </a:lnTo>
                  <a:lnTo>
                    <a:pt x="9497" y="1707"/>
                  </a:lnTo>
                  <a:lnTo>
                    <a:pt x="9473" y="1706"/>
                  </a:lnTo>
                  <a:lnTo>
                    <a:pt x="9449" y="1705"/>
                  </a:lnTo>
                  <a:lnTo>
                    <a:pt x="9423" y="1705"/>
                  </a:lnTo>
                  <a:lnTo>
                    <a:pt x="9398" y="1705"/>
                  </a:lnTo>
                  <a:lnTo>
                    <a:pt x="9371" y="1706"/>
                  </a:lnTo>
                  <a:lnTo>
                    <a:pt x="9345" y="1707"/>
                  </a:lnTo>
                  <a:lnTo>
                    <a:pt x="9319" y="1708"/>
                  </a:lnTo>
                  <a:lnTo>
                    <a:pt x="9294" y="1709"/>
                  </a:lnTo>
                  <a:lnTo>
                    <a:pt x="9146" y="1711"/>
                  </a:lnTo>
                  <a:lnTo>
                    <a:pt x="8901" y="1712"/>
                  </a:lnTo>
                  <a:lnTo>
                    <a:pt x="8571" y="1713"/>
                  </a:lnTo>
                  <a:lnTo>
                    <a:pt x="8171" y="1714"/>
                  </a:lnTo>
                  <a:lnTo>
                    <a:pt x="7714" y="1715"/>
                  </a:lnTo>
                  <a:lnTo>
                    <a:pt x="7215" y="1716"/>
                  </a:lnTo>
                  <a:lnTo>
                    <a:pt x="6688" y="1717"/>
                  </a:lnTo>
                  <a:lnTo>
                    <a:pt x="6147" y="1718"/>
                  </a:lnTo>
                  <a:lnTo>
                    <a:pt x="5605" y="1718"/>
                  </a:lnTo>
                  <a:lnTo>
                    <a:pt x="5078" y="1720"/>
                  </a:lnTo>
                  <a:lnTo>
                    <a:pt x="4579" y="1721"/>
                  </a:lnTo>
                  <a:lnTo>
                    <a:pt x="4122" y="1723"/>
                  </a:lnTo>
                  <a:lnTo>
                    <a:pt x="3721" y="1724"/>
                  </a:lnTo>
                  <a:lnTo>
                    <a:pt x="3391" y="1727"/>
                  </a:lnTo>
                  <a:lnTo>
                    <a:pt x="3145" y="1729"/>
                  </a:lnTo>
                  <a:lnTo>
                    <a:pt x="2998" y="1732"/>
                  </a:lnTo>
                  <a:lnTo>
                    <a:pt x="2953" y="1732"/>
                  </a:lnTo>
                  <a:lnTo>
                    <a:pt x="2908" y="1733"/>
                  </a:lnTo>
                  <a:lnTo>
                    <a:pt x="2862" y="1733"/>
                  </a:lnTo>
                  <a:lnTo>
                    <a:pt x="2817" y="1733"/>
                  </a:lnTo>
                  <a:lnTo>
                    <a:pt x="2771" y="1734"/>
                  </a:lnTo>
                  <a:lnTo>
                    <a:pt x="2725" y="1734"/>
                  </a:lnTo>
                  <a:lnTo>
                    <a:pt x="2679" y="1735"/>
                  </a:lnTo>
                  <a:lnTo>
                    <a:pt x="2633" y="1735"/>
                  </a:lnTo>
                  <a:lnTo>
                    <a:pt x="2586" y="1736"/>
                  </a:lnTo>
                  <a:lnTo>
                    <a:pt x="2540" y="1737"/>
                  </a:lnTo>
                  <a:lnTo>
                    <a:pt x="2494" y="1738"/>
                  </a:lnTo>
                  <a:lnTo>
                    <a:pt x="2448" y="1738"/>
                  </a:lnTo>
                  <a:lnTo>
                    <a:pt x="2401" y="1739"/>
                  </a:lnTo>
                  <a:lnTo>
                    <a:pt x="2355" y="1740"/>
                  </a:lnTo>
                  <a:lnTo>
                    <a:pt x="2309" y="1740"/>
                  </a:lnTo>
                  <a:lnTo>
                    <a:pt x="2263" y="1741"/>
                  </a:lnTo>
                  <a:lnTo>
                    <a:pt x="1203" y="1747"/>
                  </a:lnTo>
                  <a:lnTo>
                    <a:pt x="1171" y="1748"/>
                  </a:lnTo>
                  <a:lnTo>
                    <a:pt x="1137" y="1749"/>
                  </a:lnTo>
                  <a:lnTo>
                    <a:pt x="1102" y="1749"/>
                  </a:lnTo>
                  <a:lnTo>
                    <a:pt x="1065" y="1749"/>
                  </a:lnTo>
                  <a:lnTo>
                    <a:pt x="1030" y="1748"/>
                  </a:lnTo>
                  <a:lnTo>
                    <a:pt x="994" y="1749"/>
                  </a:lnTo>
                  <a:lnTo>
                    <a:pt x="959" y="1749"/>
                  </a:lnTo>
                  <a:lnTo>
                    <a:pt x="926" y="1751"/>
                  </a:lnTo>
                  <a:lnTo>
                    <a:pt x="918" y="1745"/>
                  </a:lnTo>
                  <a:lnTo>
                    <a:pt x="909" y="1740"/>
                  </a:lnTo>
                  <a:lnTo>
                    <a:pt x="900" y="1737"/>
                  </a:lnTo>
                  <a:lnTo>
                    <a:pt x="890" y="1735"/>
                  </a:lnTo>
                  <a:lnTo>
                    <a:pt x="869" y="1732"/>
                  </a:lnTo>
                  <a:lnTo>
                    <a:pt x="848" y="1730"/>
                  </a:lnTo>
                  <a:lnTo>
                    <a:pt x="826" y="1729"/>
                  </a:lnTo>
                  <a:lnTo>
                    <a:pt x="806" y="1727"/>
                  </a:lnTo>
                  <a:lnTo>
                    <a:pt x="796" y="1725"/>
                  </a:lnTo>
                  <a:lnTo>
                    <a:pt x="786" y="1722"/>
                  </a:lnTo>
                  <a:lnTo>
                    <a:pt x="777" y="1718"/>
                  </a:lnTo>
                  <a:lnTo>
                    <a:pt x="769" y="1713"/>
                  </a:lnTo>
                  <a:lnTo>
                    <a:pt x="753" y="1709"/>
                  </a:lnTo>
                  <a:lnTo>
                    <a:pt x="736" y="1704"/>
                  </a:lnTo>
                  <a:lnTo>
                    <a:pt x="720" y="1698"/>
                  </a:lnTo>
                  <a:lnTo>
                    <a:pt x="704" y="1692"/>
                  </a:lnTo>
                  <a:lnTo>
                    <a:pt x="687" y="1685"/>
                  </a:lnTo>
                  <a:lnTo>
                    <a:pt x="671" y="1678"/>
                  </a:lnTo>
                  <a:lnTo>
                    <a:pt x="656" y="1670"/>
                  </a:lnTo>
                  <a:lnTo>
                    <a:pt x="640" y="1662"/>
                  </a:lnTo>
                  <a:lnTo>
                    <a:pt x="626" y="1652"/>
                  </a:lnTo>
                  <a:lnTo>
                    <a:pt x="611" y="1643"/>
                  </a:lnTo>
                  <a:lnTo>
                    <a:pt x="596" y="1633"/>
                  </a:lnTo>
                  <a:lnTo>
                    <a:pt x="583" y="1622"/>
                  </a:lnTo>
                  <a:lnTo>
                    <a:pt x="570" y="1610"/>
                  </a:lnTo>
                  <a:lnTo>
                    <a:pt x="556" y="1599"/>
                  </a:lnTo>
                  <a:lnTo>
                    <a:pt x="544" y="1587"/>
                  </a:lnTo>
                  <a:lnTo>
                    <a:pt x="532" y="1574"/>
                  </a:lnTo>
                  <a:lnTo>
                    <a:pt x="522" y="1560"/>
                  </a:lnTo>
                  <a:lnTo>
                    <a:pt x="511" y="1547"/>
                  </a:lnTo>
                  <a:lnTo>
                    <a:pt x="502" y="1533"/>
                  </a:lnTo>
                  <a:lnTo>
                    <a:pt x="494" y="1516"/>
                  </a:lnTo>
                  <a:lnTo>
                    <a:pt x="487" y="1501"/>
                  </a:lnTo>
                  <a:lnTo>
                    <a:pt x="481" y="1484"/>
                  </a:lnTo>
                  <a:lnTo>
                    <a:pt x="477" y="1466"/>
                  </a:lnTo>
                  <a:lnTo>
                    <a:pt x="474" y="1448"/>
                  </a:lnTo>
                  <a:lnTo>
                    <a:pt x="471" y="1445"/>
                  </a:lnTo>
                  <a:lnTo>
                    <a:pt x="466" y="1443"/>
                  </a:lnTo>
                  <a:lnTo>
                    <a:pt x="462" y="1441"/>
                  </a:lnTo>
                  <a:lnTo>
                    <a:pt x="457" y="1440"/>
                  </a:lnTo>
                  <a:lnTo>
                    <a:pt x="448" y="1438"/>
                  </a:lnTo>
                  <a:lnTo>
                    <a:pt x="438" y="1437"/>
                  </a:lnTo>
                  <a:lnTo>
                    <a:pt x="428" y="1437"/>
                  </a:lnTo>
                  <a:lnTo>
                    <a:pt x="418" y="1436"/>
                  </a:lnTo>
                  <a:lnTo>
                    <a:pt x="408" y="1435"/>
                  </a:lnTo>
                  <a:lnTo>
                    <a:pt x="400" y="1431"/>
                  </a:lnTo>
                  <a:lnTo>
                    <a:pt x="390" y="1429"/>
                  </a:lnTo>
                  <a:lnTo>
                    <a:pt x="381" y="1426"/>
                  </a:lnTo>
                  <a:lnTo>
                    <a:pt x="372" y="1421"/>
                  </a:lnTo>
                  <a:lnTo>
                    <a:pt x="365" y="1416"/>
                  </a:lnTo>
                  <a:lnTo>
                    <a:pt x="358" y="1410"/>
                  </a:lnTo>
                  <a:lnTo>
                    <a:pt x="352" y="1403"/>
                  </a:lnTo>
                  <a:lnTo>
                    <a:pt x="346" y="1396"/>
                  </a:lnTo>
                  <a:lnTo>
                    <a:pt x="341" y="1389"/>
                  </a:lnTo>
                  <a:lnTo>
                    <a:pt x="331" y="1371"/>
                  </a:lnTo>
                  <a:lnTo>
                    <a:pt x="324" y="1354"/>
                  </a:lnTo>
                  <a:lnTo>
                    <a:pt x="318" y="1336"/>
                  </a:lnTo>
                  <a:lnTo>
                    <a:pt x="314" y="1318"/>
                  </a:lnTo>
                  <a:lnTo>
                    <a:pt x="315" y="1314"/>
                  </a:lnTo>
                  <a:lnTo>
                    <a:pt x="315" y="1311"/>
                  </a:lnTo>
                  <a:lnTo>
                    <a:pt x="315" y="1308"/>
                  </a:lnTo>
                  <a:lnTo>
                    <a:pt x="314" y="1305"/>
                  </a:lnTo>
                  <a:lnTo>
                    <a:pt x="311" y="1301"/>
                  </a:lnTo>
                  <a:lnTo>
                    <a:pt x="306" y="1297"/>
                  </a:lnTo>
                  <a:lnTo>
                    <a:pt x="295" y="1292"/>
                  </a:lnTo>
                  <a:lnTo>
                    <a:pt x="283" y="1288"/>
                  </a:lnTo>
                  <a:lnTo>
                    <a:pt x="270" y="1283"/>
                  </a:lnTo>
                  <a:lnTo>
                    <a:pt x="257" y="1279"/>
                  </a:lnTo>
                  <a:lnTo>
                    <a:pt x="244" y="1274"/>
                  </a:lnTo>
                  <a:lnTo>
                    <a:pt x="231" y="1269"/>
                  </a:lnTo>
                  <a:lnTo>
                    <a:pt x="207" y="1257"/>
                  </a:lnTo>
                  <a:lnTo>
                    <a:pt x="184" y="1244"/>
                  </a:lnTo>
                  <a:lnTo>
                    <a:pt x="162" y="1228"/>
                  </a:lnTo>
                  <a:lnTo>
                    <a:pt x="140" y="1211"/>
                  </a:lnTo>
                  <a:lnTo>
                    <a:pt x="121" y="1193"/>
                  </a:lnTo>
                  <a:lnTo>
                    <a:pt x="102" y="1173"/>
                  </a:lnTo>
                  <a:lnTo>
                    <a:pt x="85" y="1153"/>
                  </a:lnTo>
                  <a:lnTo>
                    <a:pt x="70" y="1130"/>
                  </a:lnTo>
                  <a:lnTo>
                    <a:pt x="55" y="1108"/>
                  </a:lnTo>
                  <a:lnTo>
                    <a:pt x="43" y="1083"/>
                  </a:lnTo>
                  <a:lnTo>
                    <a:pt x="33" y="1059"/>
                  </a:lnTo>
                  <a:lnTo>
                    <a:pt x="24" y="1033"/>
                  </a:lnTo>
                  <a:lnTo>
                    <a:pt x="17" y="1006"/>
                  </a:lnTo>
                  <a:lnTo>
                    <a:pt x="13" y="980"/>
                  </a:lnTo>
                  <a:lnTo>
                    <a:pt x="8" y="976"/>
                  </a:lnTo>
                  <a:lnTo>
                    <a:pt x="6" y="973"/>
                  </a:lnTo>
                  <a:lnTo>
                    <a:pt x="4" y="968"/>
                  </a:lnTo>
                  <a:lnTo>
                    <a:pt x="2" y="964"/>
                  </a:lnTo>
                  <a:lnTo>
                    <a:pt x="0" y="954"/>
                  </a:lnTo>
                  <a:lnTo>
                    <a:pt x="0" y="944"/>
                  </a:lnTo>
                  <a:lnTo>
                    <a:pt x="1" y="934"/>
                  </a:lnTo>
                  <a:lnTo>
                    <a:pt x="3" y="924"/>
                  </a:lnTo>
                  <a:lnTo>
                    <a:pt x="5" y="914"/>
                  </a:lnTo>
                  <a:lnTo>
                    <a:pt x="9" y="906"/>
                  </a:lnTo>
                  <a:lnTo>
                    <a:pt x="65" y="761"/>
                  </a:lnTo>
                  <a:lnTo>
                    <a:pt x="83" y="733"/>
                  </a:lnTo>
                  <a:lnTo>
                    <a:pt x="104" y="705"/>
                  </a:lnTo>
                  <a:lnTo>
                    <a:pt x="125" y="678"/>
                  </a:lnTo>
                  <a:lnTo>
                    <a:pt x="147" y="653"/>
                  </a:lnTo>
                  <a:lnTo>
                    <a:pt x="160" y="641"/>
                  </a:lnTo>
                  <a:lnTo>
                    <a:pt x="172" y="628"/>
                  </a:lnTo>
                  <a:lnTo>
                    <a:pt x="184" y="617"/>
                  </a:lnTo>
                  <a:lnTo>
                    <a:pt x="198" y="606"/>
                  </a:lnTo>
                  <a:lnTo>
                    <a:pt x="211" y="596"/>
                  </a:lnTo>
                  <a:lnTo>
                    <a:pt x="224" y="585"/>
                  </a:lnTo>
                  <a:lnTo>
                    <a:pt x="237" y="576"/>
                  </a:lnTo>
                  <a:lnTo>
                    <a:pt x="252" y="568"/>
                  </a:lnTo>
                  <a:lnTo>
                    <a:pt x="258" y="565"/>
                  </a:lnTo>
                  <a:lnTo>
                    <a:pt x="263" y="562"/>
                  </a:lnTo>
                  <a:lnTo>
                    <a:pt x="270" y="560"/>
                  </a:lnTo>
                  <a:lnTo>
                    <a:pt x="276" y="558"/>
                  </a:lnTo>
                  <a:lnTo>
                    <a:pt x="290" y="555"/>
                  </a:lnTo>
                  <a:lnTo>
                    <a:pt x="303" y="552"/>
                  </a:lnTo>
                  <a:lnTo>
                    <a:pt x="309" y="550"/>
                  </a:lnTo>
                  <a:lnTo>
                    <a:pt x="315" y="548"/>
                  </a:lnTo>
                  <a:lnTo>
                    <a:pt x="321" y="544"/>
                  </a:lnTo>
                  <a:lnTo>
                    <a:pt x="326" y="540"/>
                  </a:lnTo>
                  <a:lnTo>
                    <a:pt x="331" y="536"/>
                  </a:lnTo>
                  <a:lnTo>
                    <a:pt x="336" y="531"/>
                  </a:lnTo>
                  <a:lnTo>
                    <a:pt x="339" y="525"/>
                  </a:lnTo>
                  <a:lnTo>
                    <a:pt x="342" y="518"/>
                  </a:lnTo>
                  <a:lnTo>
                    <a:pt x="348" y="502"/>
                  </a:lnTo>
                  <a:lnTo>
                    <a:pt x="355" y="485"/>
                  </a:lnTo>
                  <a:lnTo>
                    <a:pt x="360" y="477"/>
                  </a:lnTo>
                  <a:lnTo>
                    <a:pt x="364" y="470"/>
                  </a:lnTo>
                  <a:lnTo>
                    <a:pt x="369" y="463"/>
                  </a:lnTo>
                  <a:lnTo>
                    <a:pt x="375" y="456"/>
                  </a:lnTo>
                  <a:lnTo>
                    <a:pt x="382" y="449"/>
                  </a:lnTo>
                  <a:lnTo>
                    <a:pt x="388" y="443"/>
                  </a:lnTo>
                  <a:lnTo>
                    <a:pt x="395" y="438"/>
                  </a:lnTo>
                  <a:lnTo>
                    <a:pt x="402" y="434"/>
                  </a:lnTo>
                  <a:lnTo>
                    <a:pt x="410" y="430"/>
                  </a:lnTo>
                  <a:lnTo>
                    <a:pt x="418" y="427"/>
                  </a:lnTo>
                  <a:lnTo>
                    <a:pt x="428" y="425"/>
                  </a:lnTo>
                  <a:lnTo>
                    <a:pt x="437" y="424"/>
                  </a:lnTo>
                  <a:lnTo>
                    <a:pt x="448" y="425"/>
                  </a:lnTo>
                  <a:lnTo>
                    <a:pt x="457" y="424"/>
                  </a:lnTo>
                  <a:lnTo>
                    <a:pt x="465" y="422"/>
                  </a:lnTo>
                  <a:lnTo>
                    <a:pt x="473" y="418"/>
                  </a:lnTo>
                  <a:lnTo>
                    <a:pt x="479" y="412"/>
                  </a:lnTo>
                  <a:lnTo>
                    <a:pt x="483" y="405"/>
                  </a:lnTo>
                  <a:lnTo>
                    <a:pt x="487" y="398"/>
                  </a:lnTo>
                  <a:lnTo>
                    <a:pt x="490" y="389"/>
                  </a:lnTo>
                  <a:lnTo>
                    <a:pt x="496" y="371"/>
                  </a:lnTo>
                  <a:lnTo>
                    <a:pt x="500" y="352"/>
                  </a:lnTo>
                  <a:lnTo>
                    <a:pt x="503" y="343"/>
                  </a:lnTo>
                  <a:lnTo>
                    <a:pt x="506" y="334"/>
                  </a:lnTo>
                  <a:lnTo>
                    <a:pt x="509" y="326"/>
                  </a:lnTo>
                  <a:lnTo>
                    <a:pt x="513" y="319"/>
                  </a:lnTo>
                  <a:lnTo>
                    <a:pt x="519" y="307"/>
                  </a:lnTo>
                  <a:lnTo>
                    <a:pt x="524" y="296"/>
                  </a:lnTo>
                  <a:lnTo>
                    <a:pt x="530" y="286"/>
                  </a:lnTo>
                  <a:lnTo>
                    <a:pt x="536" y="276"/>
                  </a:lnTo>
                  <a:lnTo>
                    <a:pt x="549" y="257"/>
                  </a:lnTo>
                  <a:lnTo>
                    <a:pt x="565" y="239"/>
                  </a:lnTo>
                  <a:lnTo>
                    <a:pt x="581" y="223"/>
                  </a:lnTo>
                  <a:lnTo>
                    <a:pt x="598" y="207"/>
                  </a:lnTo>
                  <a:lnTo>
                    <a:pt x="617" y="193"/>
                  </a:lnTo>
                  <a:lnTo>
                    <a:pt x="636" y="179"/>
                  </a:lnTo>
                  <a:lnTo>
                    <a:pt x="657" y="166"/>
                  </a:lnTo>
                  <a:lnTo>
                    <a:pt x="677" y="154"/>
                  </a:lnTo>
                  <a:lnTo>
                    <a:pt x="698" y="144"/>
                  </a:lnTo>
                  <a:lnTo>
                    <a:pt x="719" y="133"/>
                  </a:lnTo>
                  <a:lnTo>
                    <a:pt x="762" y="114"/>
                  </a:lnTo>
                  <a:lnTo>
                    <a:pt x="803" y="97"/>
                  </a:lnTo>
                  <a:lnTo>
                    <a:pt x="822" y="95"/>
                  </a:lnTo>
                  <a:lnTo>
                    <a:pt x="842" y="91"/>
                  </a:lnTo>
                  <a:lnTo>
                    <a:pt x="860" y="87"/>
                  </a:lnTo>
                  <a:lnTo>
                    <a:pt x="877" y="83"/>
                  </a:lnTo>
                  <a:lnTo>
                    <a:pt x="896" y="77"/>
                  </a:lnTo>
                  <a:lnTo>
                    <a:pt x="913" y="74"/>
                  </a:lnTo>
                  <a:lnTo>
                    <a:pt x="931" y="71"/>
                  </a:lnTo>
                  <a:lnTo>
                    <a:pt x="948" y="70"/>
                  </a:lnTo>
                  <a:lnTo>
                    <a:pt x="973" y="66"/>
                  </a:lnTo>
                  <a:lnTo>
                    <a:pt x="1000" y="62"/>
                  </a:lnTo>
                  <a:lnTo>
                    <a:pt x="1026" y="59"/>
                  </a:lnTo>
                  <a:lnTo>
                    <a:pt x="1052" y="57"/>
                  </a:lnTo>
                  <a:lnTo>
                    <a:pt x="1079" y="56"/>
                  </a:lnTo>
                  <a:lnTo>
                    <a:pt x="1105" y="55"/>
                  </a:lnTo>
                  <a:lnTo>
                    <a:pt x="1132" y="55"/>
                  </a:lnTo>
                  <a:lnTo>
                    <a:pt x="1157" y="55"/>
                  </a:lnTo>
                  <a:lnTo>
                    <a:pt x="1754" y="49"/>
                  </a:lnTo>
                  <a:lnTo>
                    <a:pt x="1835" y="49"/>
                  </a:lnTo>
                  <a:lnTo>
                    <a:pt x="1915" y="48"/>
                  </a:lnTo>
                  <a:lnTo>
                    <a:pt x="1993" y="48"/>
                  </a:lnTo>
                  <a:lnTo>
                    <a:pt x="2071" y="47"/>
                  </a:lnTo>
                  <a:lnTo>
                    <a:pt x="2148" y="46"/>
                  </a:lnTo>
                  <a:lnTo>
                    <a:pt x="2227" y="45"/>
                  </a:lnTo>
                  <a:lnTo>
                    <a:pt x="2305" y="43"/>
                  </a:lnTo>
                  <a:lnTo>
                    <a:pt x="2385" y="41"/>
                  </a:lnTo>
                  <a:lnTo>
                    <a:pt x="2442" y="43"/>
                  </a:lnTo>
                  <a:lnTo>
                    <a:pt x="2499" y="43"/>
                  </a:lnTo>
                  <a:lnTo>
                    <a:pt x="2555" y="43"/>
                  </a:lnTo>
                  <a:lnTo>
                    <a:pt x="2610" y="43"/>
                  </a:lnTo>
                  <a:lnTo>
                    <a:pt x="2665" y="42"/>
                  </a:lnTo>
                  <a:lnTo>
                    <a:pt x="2719" y="41"/>
                  </a:lnTo>
                  <a:lnTo>
                    <a:pt x="2775" y="40"/>
                  </a:lnTo>
                  <a:lnTo>
                    <a:pt x="2829" y="38"/>
                  </a:lnTo>
                  <a:lnTo>
                    <a:pt x="2882" y="37"/>
                  </a:lnTo>
                  <a:lnTo>
                    <a:pt x="2936" y="36"/>
                  </a:lnTo>
                  <a:lnTo>
                    <a:pt x="2989" y="33"/>
                  </a:lnTo>
                  <a:lnTo>
                    <a:pt x="3042" y="32"/>
                  </a:lnTo>
                  <a:lnTo>
                    <a:pt x="3096" y="31"/>
                  </a:lnTo>
                  <a:lnTo>
                    <a:pt x="3148" y="30"/>
                  </a:lnTo>
                  <a:lnTo>
                    <a:pt x="3201" y="30"/>
                  </a:lnTo>
                  <a:lnTo>
                    <a:pt x="3253" y="30"/>
                  </a:lnTo>
                  <a:lnTo>
                    <a:pt x="3275" y="29"/>
                  </a:lnTo>
                  <a:lnTo>
                    <a:pt x="3298" y="29"/>
                  </a:lnTo>
                  <a:lnTo>
                    <a:pt x="3322" y="29"/>
                  </a:lnTo>
                  <a:lnTo>
                    <a:pt x="3345" y="29"/>
                  </a:lnTo>
                  <a:lnTo>
                    <a:pt x="3370" y="30"/>
                  </a:lnTo>
                  <a:lnTo>
                    <a:pt x="3393" y="30"/>
                  </a:lnTo>
                  <a:lnTo>
                    <a:pt x="3417" y="29"/>
                  </a:lnTo>
                  <a:lnTo>
                    <a:pt x="3438" y="28"/>
                  </a:lnTo>
                  <a:lnTo>
                    <a:pt x="3485" y="27"/>
                  </a:lnTo>
                  <a:lnTo>
                    <a:pt x="3531" y="26"/>
                  </a:lnTo>
                  <a:lnTo>
                    <a:pt x="3578" y="25"/>
                  </a:lnTo>
                  <a:lnTo>
                    <a:pt x="3624" y="23"/>
                  </a:lnTo>
                  <a:lnTo>
                    <a:pt x="3669" y="22"/>
                  </a:lnTo>
                  <a:lnTo>
                    <a:pt x="3715" y="21"/>
                  </a:lnTo>
                  <a:lnTo>
                    <a:pt x="3761" y="21"/>
                  </a:lnTo>
                  <a:lnTo>
                    <a:pt x="3807" y="21"/>
                  </a:lnTo>
                  <a:lnTo>
                    <a:pt x="3847" y="21"/>
                  </a:lnTo>
                  <a:lnTo>
                    <a:pt x="3887" y="21"/>
                  </a:lnTo>
                  <a:lnTo>
                    <a:pt x="3926" y="20"/>
                  </a:lnTo>
                  <a:lnTo>
                    <a:pt x="3965" y="19"/>
                  </a:lnTo>
                  <a:lnTo>
                    <a:pt x="4003" y="18"/>
                  </a:lnTo>
                  <a:lnTo>
                    <a:pt x="4042" y="19"/>
                  </a:lnTo>
                  <a:lnTo>
                    <a:pt x="4080" y="20"/>
                  </a:lnTo>
                  <a:lnTo>
                    <a:pt x="4118" y="23"/>
                  </a:lnTo>
                  <a:lnTo>
                    <a:pt x="4144" y="22"/>
                  </a:lnTo>
                  <a:lnTo>
                    <a:pt x="4197" y="21"/>
                  </a:lnTo>
                  <a:lnTo>
                    <a:pt x="4273" y="19"/>
                  </a:lnTo>
                  <a:lnTo>
                    <a:pt x="4373" y="18"/>
                  </a:lnTo>
                  <a:lnTo>
                    <a:pt x="4635" y="17"/>
                  </a:lnTo>
                  <a:lnTo>
                    <a:pt x="4968" y="15"/>
                  </a:lnTo>
                  <a:lnTo>
                    <a:pt x="5357" y="14"/>
                  </a:lnTo>
                  <a:lnTo>
                    <a:pt x="5788" y="14"/>
                  </a:lnTo>
                  <a:lnTo>
                    <a:pt x="6247" y="13"/>
                  </a:lnTo>
                  <a:lnTo>
                    <a:pt x="6722" y="13"/>
                  </a:lnTo>
                  <a:lnTo>
                    <a:pt x="7195" y="13"/>
                  </a:lnTo>
                  <a:lnTo>
                    <a:pt x="7654" y="12"/>
                  </a:lnTo>
                  <a:lnTo>
                    <a:pt x="8085" y="12"/>
                  </a:lnTo>
                  <a:lnTo>
                    <a:pt x="8475" y="12"/>
                  </a:lnTo>
                  <a:lnTo>
                    <a:pt x="8807" y="11"/>
                  </a:lnTo>
                  <a:lnTo>
                    <a:pt x="9069" y="10"/>
                  </a:lnTo>
                  <a:lnTo>
                    <a:pt x="9245" y="9"/>
                  </a:lnTo>
                  <a:lnTo>
                    <a:pt x="9324" y="7"/>
                  </a:lnTo>
                  <a:lnTo>
                    <a:pt x="9328" y="9"/>
                  </a:lnTo>
                  <a:lnTo>
                    <a:pt x="9332" y="10"/>
                  </a:lnTo>
                  <a:lnTo>
                    <a:pt x="9335" y="11"/>
                  </a:lnTo>
                  <a:lnTo>
                    <a:pt x="9340" y="11"/>
                  </a:lnTo>
                  <a:lnTo>
                    <a:pt x="9347" y="10"/>
                  </a:lnTo>
                  <a:lnTo>
                    <a:pt x="9354" y="8"/>
                  </a:lnTo>
                  <a:lnTo>
                    <a:pt x="9360" y="6"/>
                  </a:lnTo>
                  <a:lnTo>
                    <a:pt x="9367" y="4"/>
                  </a:lnTo>
                  <a:lnTo>
                    <a:pt x="9371" y="4"/>
                  </a:lnTo>
                  <a:lnTo>
                    <a:pt x="9375" y="4"/>
                  </a:lnTo>
                  <a:lnTo>
                    <a:pt x="9378" y="5"/>
                  </a:lnTo>
                  <a:lnTo>
                    <a:pt x="9382" y="6"/>
                  </a:lnTo>
                  <a:lnTo>
                    <a:pt x="9420" y="8"/>
                  </a:lnTo>
                  <a:lnTo>
                    <a:pt x="9456" y="10"/>
                  </a:lnTo>
                  <a:lnTo>
                    <a:pt x="9492" y="12"/>
                  </a:lnTo>
                  <a:lnTo>
                    <a:pt x="9528" y="14"/>
                  </a:lnTo>
                  <a:lnTo>
                    <a:pt x="9563" y="16"/>
                  </a:lnTo>
                  <a:lnTo>
                    <a:pt x="9599" y="17"/>
                  </a:lnTo>
                  <a:lnTo>
                    <a:pt x="9637" y="17"/>
                  </a:lnTo>
                  <a:lnTo>
                    <a:pt x="9675" y="15"/>
                  </a:lnTo>
                  <a:lnTo>
                    <a:pt x="9682" y="18"/>
                  </a:lnTo>
                  <a:lnTo>
                    <a:pt x="9687" y="19"/>
                  </a:lnTo>
                  <a:lnTo>
                    <a:pt x="9693" y="18"/>
                  </a:lnTo>
                  <a:lnTo>
                    <a:pt x="9699" y="15"/>
                  </a:lnTo>
                  <a:lnTo>
                    <a:pt x="9734" y="9"/>
                  </a:lnTo>
                  <a:lnTo>
                    <a:pt x="9771" y="2"/>
                  </a:lnTo>
                  <a:lnTo>
                    <a:pt x="9780" y="1"/>
                  </a:lnTo>
                  <a:lnTo>
                    <a:pt x="9789" y="0"/>
                  </a:lnTo>
                  <a:lnTo>
                    <a:pt x="9799" y="0"/>
                  </a:lnTo>
                  <a:lnTo>
                    <a:pt x="9807" y="0"/>
                  </a:lnTo>
                  <a:lnTo>
                    <a:pt x="9816" y="1"/>
                  </a:lnTo>
                  <a:lnTo>
                    <a:pt x="9825" y="3"/>
                  </a:lnTo>
                  <a:lnTo>
                    <a:pt x="9833" y="6"/>
                  </a:lnTo>
                  <a:lnTo>
                    <a:pt x="9841" y="10"/>
                  </a:lnTo>
                  <a:lnTo>
                    <a:pt x="9854" y="12"/>
                  </a:lnTo>
                  <a:lnTo>
                    <a:pt x="9865" y="13"/>
                  </a:lnTo>
                  <a:lnTo>
                    <a:pt x="9877" y="13"/>
                  </a:lnTo>
                  <a:lnTo>
                    <a:pt x="9888" y="13"/>
                  </a:lnTo>
                  <a:lnTo>
                    <a:pt x="9911" y="12"/>
                  </a:lnTo>
                  <a:lnTo>
                    <a:pt x="9934" y="11"/>
                  </a:lnTo>
                  <a:lnTo>
                    <a:pt x="9957" y="9"/>
                  </a:lnTo>
                  <a:lnTo>
                    <a:pt x="9980" y="8"/>
                  </a:lnTo>
                  <a:lnTo>
                    <a:pt x="9992" y="8"/>
                  </a:lnTo>
                  <a:lnTo>
                    <a:pt x="10004" y="8"/>
                  </a:lnTo>
                  <a:lnTo>
                    <a:pt x="10016" y="9"/>
                  </a:lnTo>
                  <a:lnTo>
                    <a:pt x="10030" y="11"/>
                  </a:lnTo>
                  <a:lnTo>
                    <a:pt x="10063" y="14"/>
                  </a:lnTo>
                  <a:lnTo>
                    <a:pt x="10099" y="15"/>
                  </a:lnTo>
                  <a:lnTo>
                    <a:pt x="10136" y="16"/>
                  </a:lnTo>
                  <a:lnTo>
                    <a:pt x="10174" y="17"/>
                  </a:lnTo>
                  <a:lnTo>
                    <a:pt x="10192" y="18"/>
                  </a:lnTo>
                  <a:lnTo>
                    <a:pt x="10211" y="20"/>
                  </a:lnTo>
                  <a:lnTo>
                    <a:pt x="10229" y="22"/>
                  </a:lnTo>
                  <a:lnTo>
                    <a:pt x="10247" y="24"/>
                  </a:lnTo>
                  <a:lnTo>
                    <a:pt x="10265" y="28"/>
                  </a:lnTo>
                  <a:lnTo>
                    <a:pt x="10282" y="32"/>
                  </a:lnTo>
                  <a:lnTo>
                    <a:pt x="10299" y="38"/>
                  </a:lnTo>
                  <a:lnTo>
                    <a:pt x="10316" y="45"/>
                  </a:lnTo>
                  <a:lnTo>
                    <a:pt x="10339" y="56"/>
                  </a:lnTo>
                  <a:lnTo>
                    <a:pt x="10363" y="69"/>
                  </a:lnTo>
                  <a:lnTo>
                    <a:pt x="10385" y="84"/>
                  </a:lnTo>
                  <a:lnTo>
                    <a:pt x="10408" y="100"/>
                  </a:lnTo>
                  <a:lnTo>
                    <a:pt x="10429" y="117"/>
                  </a:lnTo>
                  <a:lnTo>
                    <a:pt x="10451" y="135"/>
                  </a:lnTo>
                  <a:lnTo>
                    <a:pt x="10471" y="153"/>
                  </a:lnTo>
                  <a:lnTo>
                    <a:pt x="10491" y="171"/>
                  </a:lnTo>
                  <a:lnTo>
                    <a:pt x="10499" y="184"/>
                  </a:lnTo>
                  <a:lnTo>
                    <a:pt x="10506" y="198"/>
                  </a:lnTo>
                  <a:lnTo>
                    <a:pt x="10513" y="211"/>
                  </a:lnTo>
                  <a:lnTo>
                    <a:pt x="10519" y="226"/>
                  </a:lnTo>
                  <a:lnTo>
                    <a:pt x="10523" y="232"/>
                  </a:lnTo>
                  <a:lnTo>
                    <a:pt x="10527" y="239"/>
                  </a:lnTo>
                  <a:lnTo>
                    <a:pt x="10533" y="244"/>
                  </a:lnTo>
                  <a:lnTo>
                    <a:pt x="10538" y="249"/>
                  </a:lnTo>
                  <a:lnTo>
                    <a:pt x="10543" y="254"/>
                  </a:lnTo>
                  <a:lnTo>
                    <a:pt x="10549" y="258"/>
                  </a:lnTo>
                  <a:lnTo>
                    <a:pt x="10556" y="261"/>
                  </a:lnTo>
                  <a:lnTo>
                    <a:pt x="10564" y="263"/>
                  </a:lnTo>
                  <a:lnTo>
                    <a:pt x="10583" y="263"/>
                  </a:lnTo>
                  <a:lnTo>
                    <a:pt x="10600" y="264"/>
                  </a:lnTo>
                  <a:lnTo>
                    <a:pt x="10616" y="268"/>
                  </a:lnTo>
                  <a:lnTo>
                    <a:pt x="10633" y="271"/>
                  </a:lnTo>
                  <a:lnTo>
                    <a:pt x="10648" y="276"/>
                  </a:lnTo>
                  <a:lnTo>
                    <a:pt x="10662" y="283"/>
                  </a:lnTo>
                  <a:lnTo>
                    <a:pt x="10677" y="291"/>
                  </a:lnTo>
                  <a:lnTo>
                    <a:pt x="10691" y="301"/>
                  </a:lnTo>
                  <a:lnTo>
                    <a:pt x="10699" y="307"/>
                  </a:lnTo>
                  <a:lnTo>
                    <a:pt x="10706" y="314"/>
                  </a:lnTo>
                  <a:lnTo>
                    <a:pt x="10712" y="321"/>
                  </a:lnTo>
                  <a:lnTo>
                    <a:pt x="10720" y="328"/>
                  </a:lnTo>
                  <a:lnTo>
                    <a:pt x="10731" y="342"/>
                  </a:lnTo>
                  <a:lnTo>
                    <a:pt x="10741" y="358"/>
                  </a:lnTo>
                  <a:lnTo>
                    <a:pt x="10749" y="375"/>
                  </a:lnTo>
                  <a:lnTo>
                    <a:pt x="10756" y="392"/>
                  </a:lnTo>
                  <a:lnTo>
                    <a:pt x="10763" y="410"/>
                  </a:lnTo>
                  <a:lnTo>
                    <a:pt x="10768" y="427"/>
                  </a:lnTo>
                  <a:lnTo>
                    <a:pt x="10776" y="433"/>
                  </a:lnTo>
                  <a:lnTo>
                    <a:pt x="10785" y="438"/>
                  </a:lnTo>
                  <a:lnTo>
                    <a:pt x="10794" y="443"/>
                  </a:lnTo>
                  <a:lnTo>
                    <a:pt x="10804" y="446"/>
                  </a:lnTo>
                  <a:lnTo>
                    <a:pt x="10824" y="454"/>
                  </a:lnTo>
                  <a:lnTo>
                    <a:pt x="10844" y="460"/>
                  </a:lnTo>
                  <a:lnTo>
                    <a:pt x="10855" y="463"/>
                  </a:lnTo>
                  <a:lnTo>
                    <a:pt x="10864" y="467"/>
                  </a:lnTo>
                  <a:lnTo>
                    <a:pt x="10873" y="471"/>
                  </a:lnTo>
                  <a:lnTo>
                    <a:pt x="10882" y="476"/>
                  </a:lnTo>
                  <a:lnTo>
                    <a:pt x="10889" y="482"/>
                  </a:lnTo>
                  <a:lnTo>
                    <a:pt x="10897" y="489"/>
                  </a:lnTo>
                  <a:lnTo>
                    <a:pt x="10904" y="498"/>
                  </a:lnTo>
                  <a:lnTo>
                    <a:pt x="10910" y="509"/>
                  </a:lnTo>
                  <a:lnTo>
                    <a:pt x="10919" y="521"/>
                  </a:lnTo>
                  <a:lnTo>
                    <a:pt x="10929" y="534"/>
                  </a:lnTo>
                  <a:lnTo>
                    <a:pt x="10937" y="549"/>
                  </a:lnTo>
                  <a:lnTo>
                    <a:pt x="10945" y="563"/>
                  </a:lnTo>
                  <a:lnTo>
                    <a:pt x="10960" y="593"/>
                  </a:lnTo>
                  <a:lnTo>
                    <a:pt x="10972" y="623"/>
                  </a:lnTo>
                  <a:lnTo>
                    <a:pt x="10983" y="654"/>
                  </a:lnTo>
                  <a:lnTo>
                    <a:pt x="10994" y="686"/>
                  </a:lnTo>
                  <a:lnTo>
                    <a:pt x="11004" y="717"/>
                  </a:lnTo>
                  <a:lnTo>
                    <a:pt x="11014" y="747"/>
                  </a:lnTo>
                  <a:lnTo>
                    <a:pt x="11014" y="758"/>
                  </a:lnTo>
                  <a:lnTo>
                    <a:pt x="11015" y="768"/>
                  </a:lnTo>
                  <a:lnTo>
                    <a:pt x="11017" y="780"/>
                  </a:lnTo>
                  <a:lnTo>
                    <a:pt x="11020" y="790"/>
                  </a:lnTo>
                  <a:lnTo>
                    <a:pt x="11027" y="810"/>
                  </a:lnTo>
                  <a:lnTo>
                    <a:pt x="11034" y="832"/>
                  </a:lnTo>
                  <a:lnTo>
                    <a:pt x="11038" y="841"/>
                  </a:lnTo>
                  <a:lnTo>
                    <a:pt x="11040" y="851"/>
                  </a:lnTo>
                  <a:lnTo>
                    <a:pt x="11041" y="861"/>
                  </a:lnTo>
                  <a:lnTo>
                    <a:pt x="11041" y="872"/>
                  </a:lnTo>
                  <a:lnTo>
                    <a:pt x="11040" y="882"/>
                  </a:lnTo>
                  <a:lnTo>
                    <a:pt x="11038" y="892"/>
                  </a:lnTo>
                  <a:lnTo>
                    <a:pt x="11032" y="903"/>
                  </a:lnTo>
                  <a:lnTo>
                    <a:pt x="11026" y="913"/>
                  </a:lnTo>
                  <a:lnTo>
                    <a:pt x="10931" y="1086"/>
                  </a:lnTo>
                  <a:close/>
                  <a:moveTo>
                    <a:pt x="10885" y="1081"/>
                  </a:moveTo>
                  <a:lnTo>
                    <a:pt x="10878" y="1092"/>
                  </a:lnTo>
                  <a:lnTo>
                    <a:pt x="10871" y="1104"/>
                  </a:lnTo>
                  <a:lnTo>
                    <a:pt x="10862" y="1113"/>
                  </a:lnTo>
                  <a:lnTo>
                    <a:pt x="10853" y="1121"/>
                  </a:lnTo>
                  <a:lnTo>
                    <a:pt x="10843" y="1129"/>
                  </a:lnTo>
                  <a:lnTo>
                    <a:pt x="10833" y="1135"/>
                  </a:lnTo>
                  <a:lnTo>
                    <a:pt x="10823" y="1141"/>
                  </a:lnTo>
                  <a:lnTo>
                    <a:pt x="10812" y="1146"/>
                  </a:lnTo>
                  <a:lnTo>
                    <a:pt x="10800" y="1151"/>
                  </a:lnTo>
                  <a:lnTo>
                    <a:pt x="10789" y="1155"/>
                  </a:lnTo>
                  <a:lnTo>
                    <a:pt x="10778" y="1158"/>
                  </a:lnTo>
                  <a:lnTo>
                    <a:pt x="10766" y="1161"/>
                  </a:lnTo>
                  <a:lnTo>
                    <a:pt x="10742" y="1164"/>
                  </a:lnTo>
                  <a:lnTo>
                    <a:pt x="10719" y="1166"/>
                  </a:lnTo>
                  <a:lnTo>
                    <a:pt x="10714" y="1170"/>
                  </a:lnTo>
                  <a:lnTo>
                    <a:pt x="10711" y="1173"/>
                  </a:lnTo>
                  <a:lnTo>
                    <a:pt x="10709" y="1177"/>
                  </a:lnTo>
                  <a:lnTo>
                    <a:pt x="10708" y="1181"/>
                  </a:lnTo>
                  <a:lnTo>
                    <a:pt x="10708" y="1189"/>
                  </a:lnTo>
                  <a:lnTo>
                    <a:pt x="10710" y="1198"/>
                  </a:lnTo>
                  <a:lnTo>
                    <a:pt x="10712" y="1206"/>
                  </a:lnTo>
                  <a:lnTo>
                    <a:pt x="10715" y="1214"/>
                  </a:lnTo>
                  <a:lnTo>
                    <a:pt x="10715" y="1218"/>
                  </a:lnTo>
                  <a:lnTo>
                    <a:pt x="10717" y="1222"/>
                  </a:lnTo>
                  <a:lnTo>
                    <a:pt x="10717" y="1226"/>
                  </a:lnTo>
                  <a:lnTo>
                    <a:pt x="10715" y="1230"/>
                  </a:lnTo>
                  <a:lnTo>
                    <a:pt x="10712" y="1246"/>
                  </a:lnTo>
                  <a:lnTo>
                    <a:pt x="10709" y="1261"/>
                  </a:lnTo>
                  <a:lnTo>
                    <a:pt x="10705" y="1275"/>
                  </a:lnTo>
                  <a:lnTo>
                    <a:pt x="10699" y="1289"/>
                  </a:lnTo>
                  <a:lnTo>
                    <a:pt x="10692" y="1302"/>
                  </a:lnTo>
                  <a:lnTo>
                    <a:pt x="10684" y="1313"/>
                  </a:lnTo>
                  <a:lnTo>
                    <a:pt x="10679" y="1319"/>
                  </a:lnTo>
                  <a:lnTo>
                    <a:pt x="10673" y="1324"/>
                  </a:lnTo>
                  <a:lnTo>
                    <a:pt x="10666" y="1328"/>
                  </a:lnTo>
                  <a:lnTo>
                    <a:pt x="10660" y="1332"/>
                  </a:lnTo>
                  <a:lnTo>
                    <a:pt x="10654" y="1337"/>
                  </a:lnTo>
                  <a:lnTo>
                    <a:pt x="10647" y="1340"/>
                  </a:lnTo>
                  <a:lnTo>
                    <a:pt x="10641" y="1342"/>
                  </a:lnTo>
                  <a:lnTo>
                    <a:pt x="10634" y="1342"/>
                  </a:lnTo>
                  <a:lnTo>
                    <a:pt x="10620" y="1342"/>
                  </a:lnTo>
                  <a:lnTo>
                    <a:pt x="10607" y="1339"/>
                  </a:lnTo>
                  <a:lnTo>
                    <a:pt x="10595" y="1337"/>
                  </a:lnTo>
                  <a:lnTo>
                    <a:pt x="10583" y="1335"/>
                  </a:lnTo>
                  <a:lnTo>
                    <a:pt x="10576" y="1335"/>
                  </a:lnTo>
                  <a:lnTo>
                    <a:pt x="10571" y="1336"/>
                  </a:lnTo>
                  <a:lnTo>
                    <a:pt x="10566" y="1338"/>
                  </a:lnTo>
                  <a:lnTo>
                    <a:pt x="10561" y="1341"/>
                  </a:lnTo>
                  <a:lnTo>
                    <a:pt x="10555" y="1363"/>
                  </a:lnTo>
                  <a:lnTo>
                    <a:pt x="10548" y="1386"/>
                  </a:lnTo>
                  <a:lnTo>
                    <a:pt x="10539" y="1407"/>
                  </a:lnTo>
                  <a:lnTo>
                    <a:pt x="10528" y="1429"/>
                  </a:lnTo>
                  <a:lnTo>
                    <a:pt x="10518" y="1450"/>
                  </a:lnTo>
                  <a:lnTo>
                    <a:pt x="10505" y="1470"/>
                  </a:lnTo>
                  <a:lnTo>
                    <a:pt x="10492" y="1491"/>
                  </a:lnTo>
                  <a:lnTo>
                    <a:pt x="10477" y="1510"/>
                  </a:lnTo>
                  <a:lnTo>
                    <a:pt x="10462" y="1529"/>
                  </a:lnTo>
                  <a:lnTo>
                    <a:pt x="10445" y="1546"/>
                  </a:lnTo>
                  <a:lnTo>
                    <a:pt x="10427" y="1562"/>
                  </a:lnTo>
                  <a:lnTo>
                    <a:pt x="10408" y="1577"/>
                  </a:lnTo>
                  <a:lnTo>
                    <a:pt x="10388" y="1591"/>
                  </a:lnTo>
                  <a:lnTo>
                    <a:pt x="10367" y="1603"/>
                  </a:lnTo>
                  <a:lnTo>
                    <a:pt x="10344" y="1614"/>
                  </a:lnTo>
                  <a:lnTo>
                    <a:pt x="10322" y="1623"/>
                  </a:lnTo>
                  <a:lnTo>
                    <a:pt x="10298" y="1631"/>
                  </a:lnTo>
                  <a:lnTo>
                    <a:pt x="10276" y="1636"/>
                  </a:lnTo>
                  <a:lnTo>
                    <a:pt x="10253" y="1639"/>
                  </a:lnTo>
                  <a:lnTo>
                    <a:pt x="10230" y="1641"/>
                  </a:lnTo>
                  <a:lnTo>
                    <a:pt x="10207" y="1641"/>
                  </a:lnTo>
                  <a:lnTo>
                    <a:pt x="10184" y="1639"/>
                  </a:lnTo>
                  <a:lnTo>
                    <a:pt x="10160" y="1636"/>
                  </a:lnTo>
                  <a:lnTo>
                    <a:pt x="10137" y="1632"/>
                  </a:lnTo>
                  <a:lnTo>
                    <a:pt x="10117" y="1635"/>
                  </a:lnTo>
                  <a:lnTo>
                    <a:pt x="10098" y="1637"/>
                  </a:lnTo>
                  <a:lnTo>
                    <a:pt x="10079" y="1638"/>
                  </a:lnTo>
                  <a:lnTo>
                    <a:pt x="10059" y="1639"/>
                  </a:lnTo>
                  <a:lnTo>
                    <a:pt x="10021" y="1639"/>
                  </a:lnTo>
                  <a:lnTo>
                    <a:pt x="9983" y="1638"/>
                  </a:lnTo>
                  <a:lnTo>
                    <a:pt x="9944" y="1637"/>
                  </a:lnTo>
                  <a:lnTo>
                    <a:pt x="9905" y="1637"/>
                  </a:lnTo>
                  <a:lnTo>
                    <a:pt x="9885" y="1637"/>
                  </a:lnTo>
                  <a:lnTo>
                    <a:pt x="9866" y="1639"/>
                  </a:lnTo>
                  <a:lnTo>
                    <a:pt x="9846" y="1641"/>
                  </a:lnTo>
                  <a:lnTo>
                    <a:pt x="9826" y="1644"/>
                  </a:lnTo>
                  <a:lnTo>
                    <a:pt x="9804" y="1644"/>
                  </a:lnTo>
                  <a:lnTo>
                    <a:pt x="9781" y="1644"/>
                  </a:lnTo>
                  <a:lnTo>
                    <a:pt x="9759" y="1644"/>
                  </a:lnTo>
                  <a:lnTo>
                    <a:pt x="9737" y="1645"/>
                  </a:lnTo>
                  <a:lnTo>
                    <a:pt x="9715" y="1645"/>
                  </a:lnTo>
                  <a:lnTo>
                    <a:pt x="9692" y="1645"/>
                  </a:lnTo>
                  <a:lnTo>
                    <a:pt x="9671" y="1645"/>
                  </a:lnTo>
                  <a:lnTo>
                    <a:pt x="9647" y="1643"/>
                  </a:lnTo>
                  <a:lnTo>
                    <a:pt x="9638" y="1645"/>
                  </a:lnTo>
                  <a:lnTo>
                    <a:pt x="9629" y="1647"/>
                  </a:lnTo>
                  <a:lnTo>
                    <a:pt x="9620" y="1647"/>
                  </a:lnTo>
                  <a:lnTo>
                    <a:pt x="9611" y="1648"/>
                  </a:lnTo>
                  <a:lnTo>
                    <a:pt x="9593" y="1648"/>
                  </a:lnTo>
                  <a:lnTo>
                    <a:pt x="9575" y="1647"/>
                  </a:lnTo>
                  <a:lnTo>
                    <a:pt x="9556" y="1646"/>
                  </a:lnTo>
                  <a:lnTo>
                    <a:pt x="9538" y="1645"/>
                  </a:lnTo>
                  <a:lnTo>
                    <a:pt x="9519" y="1645"/>
                  </a:lnTo>
                  <a:lnTo>
                    <a:pt x="9500" y="1648"/>
                  </a:lnTo>
                  <a:lnTo>
                    <a:pt x="9394" y="1649"/>
                  </a:lnTo>
                  <a:lnTo>
                    <a:pt x="9188" y="1649"/>
                  </a:lnTo>
                  <a:lnTo>
                    <a:pt x="8898" y="1650"/>
                  </a:lnTo>
                  <a:lnTo>
                    <a:pt x="8536" y="1651"/>
                  </a:lnTo>
                  <a:lnTo>
                    <a:pt x="8118" y="1652"/>
                  </a:lnTo>
                  <a:lnTo>
                    <a:pt x="7657" y="1652"/>
                  </a:lnTo>
                  <a:lnTo>
                    <a:pt x="7168" y="1653"/>
                  </a:lnTo>
                  <a:lnTo>
                    <a:pt x="6665" y="1654"/>
                  </a:lnTo>
                  <a:lnTo>
                    <a:pt x="6161" y="1655"/>
                  </a:lnTo>
                  <a:lnTo>
                    <a:pt x="5673" y="1656"/>
                  </a:lnTo>
                  <a:lnTo>
                    <a:pt x="5212" y="1658"/>
                  </a:lnTo>
                  <a:lnTo>
                    <a:pt x="4793" y="1659"/>
                  </a:lnTo>
                  <a:lnTo>
                    <a:pt x="4431" y="1660"/>
                  </a:lnTo>
                  <a:lnTo>
                    <a:pt x="4139" y="1660"/>
                  </a:lnTo>
                  <a:lnTo>
                    <a:pt x="3933" y="1661"/>
                  </a:lnTo>
                  <a:lnTo>
                    <a:pt x="3826" y="1662"/>
                  </a:lnTo>
                  <a:lnTo>
                    <a:pt x="3805" y="1660"/>
                  </a:lnTo>
                  <a:lnTo>
                    <a:pt x="3784" y="1659"/>
                  </a:lnTo>
                  <a:lnTo>
                    <a:pt x="3763" y="1659"/>
                  </a:lnTo>
                  <a:lnTo>
                    <a:pt x="3743" y="1659"/>
                  </a:lnTo>
                  <a:lnTo>
                    <a:pt x="3701" y="1661"/>
                  </a:lnTo>
                  <a:lnTo>
                    <a:pt x="3659" y="1664"/>
                  </a:lnTo>
                  <a:lnTo>
                    <a:pt x="3616" y="1666"/>
                  </a:lnTo>
                  <a:lnTo>
                    <a:pt x="3574" y="1668"/>
                  </a:lnTo>
                  <a:lnTo>
                    <a:pt x="3553" y="1668"/>
                  </a:lnTo>
                  <a:lnTo>
                    <a:pt x="3531" y="1668"/>
                  </a:lnTo>
                  <a:lnTo>
                    <a:pt x="3509" y="1667"/>
                  </a:lnTo>
                  <a:lnTo>
                    <a:pt x="3487" y="1666"/>
                  </a:lnTo>
                  <a:lnTo>
                    <a:pt x="3463" y="1666"/>
                  </a:lnTo>
                  <a:lnTo>
                    <a:pt x="3438" y="1666"/>
                  </a:lnTo>
                  <a:lnTo>
                    <a:pt x="3414" y="1666"/>
                  </a:lnTo>
                  <a:lnTo>
                    <a:pt x="3388" y="1666"/>
                  </a:lnTo>
                  <a:lnTo>
                    <a:pt x="3363" y="1666"/>
                  </a:lnTo>
                  <a:lnTo>
                    <a:pt x="3338" y="1666"/>
                  </a:lnTo>
                  <a:lnTo>
                    <a:pt x="3312" y="1667"/>
                  </a:lnTo>
                  <a:lnTo>
                    <a:pt x="3287" y="1668"/>
                  </a:lnTo>
                  <a:lnTo>
                    <a:pt x="3252" y="1668"/>
                  </a:lnTo>
                  <a:lnTo>
                    <a:pt x="3217" y="1668"/>
                  </a:lnTo>
                  <a:lnTo>
                    <a:pt x="3201" y="1668"/>
                  </a:lnTo>
                  <a:lnTo>
                    <a:pt x="3185" y="1669"/>
                  </a:lnTo>
                  <a:lnTo>
                    <a:pt x="3169" y="1670"/>
                  </a:lnTo>
                  <a:lnTo>
                    <a:pt x="3155" y="1672"/>
                  </a:lnTo>
                  <a:lnTo>
                    <a:pt x="3099" y="1673"/>
                  </a:lnTo>
                  <a:lnTo>
                    <a:pt x="3042" y="1673"/>
                  </a:lnTo>
                  <a:lnTo>
                    <a:pt x="2986" y="1673"/>
                  </a:lnTo>
                  <a:lnTo>
                    <a:pt x="2931" y="1674"/>
                  </a:lnTo>
                  <a:lnTo>
                    <a:pt x="2876" y="1674"/>
                  </a:lnTo>
                  <a:lnTo>
                    <a:pt x="2821" y="1675"/>
                  </a:lnTo>
                  <a:lnTo>
                    <a:pt x="2766" y="1675"/>
                  </a:lnTo>
                  <a:lnTo>
                    <a:pt x="2711" y="1676"/>
                  </a:lnTo>
                  <a:lnTo>
                    <a:pt x="2657" y="1677"/>
                  </a:lnTo>
                  <a:lnTo>
                    <a:pt x="2603" y="1677"/>
                  </a:lnTo>
                  <a:lnTo>
                    <a:pt x="2549" y="1678"/>
                  </a:lnTo>
                  <a:lnTo>
                    <a:pt x="2495" y="1678"/>
                  </a:lnTo>
                  <a:lnTo>
                    <a:pt x="2440" y="1679"/>
                  </a:lnTo>
                  <a:lnTo>
                    <a:pt x="2386" y="1679"/>
                  </a:lnTo>
                  <a:lnTo>
                    <a:pt x="2332" y="1679"/>
                  </a:lnTo>
                  <a:lnTo>
                    <a:pt x="2278" y="1679"/>
                  </a:lnTo>
                  <a:lnTo>
                    <a:pt x="2197" y="1680"/>
                  </a:lnTo>
                  <a:lnTo>
                    <a:pt x="2118" y="1680"/>
                  </a:lnTo>
                  <a:lnTo>
                    <a:pt x="2041" y="1681"/>
                  </a:lnTo>
                  <a:lnTo>
                    <a:pt x="1965" y="1682"/>
                  </a:lnTo>
                  <a:lnTo>
                    <a:pt x="1888" y="1683"/>
                  </a:lnTo>
                  <a:lnTo>
                    <a:pt x="1811" y="1684"/>
                  </a:lnTo>
                  <a:lnTo>
                    <a:pt x="1731" y="1686"/>
                  </a:lnTo>
                  <a:lnTo>
                    <a:pt x="1649" y="1687"/>
                  </a:lnTo>
                  <a:lnTo>
                    <a:pt x="1564" y="1687"/>
                  </a:lnTo>
                  <a:lnTo>
                    <a:pt x="1478" y="1687"/>
                  </a:lnTo>
                  <a:lnTo>
                    <a:pt x="1392" y="1687"/>
                  </a:lnTo>
                  <a:lnTo>
                    <a:pt x="1306" y="1688"/>
                  </a:lnTo>
                  <a:lnTo>
                    <a:pt x="1219" y="1688"/>
                  </a:lnTo>
                  <a:lnTo>
                    <a:pt x="1132" y="1688"/>
                  </a:lnTo>
                  <a:lnTo>
                    <a:pt x="1045" y="1689"/>
                  </a:lnTo>
                  <a:lnTo>
                    <a:pt x="957" y="1689"/>
                  </a:lnTo>
                  <a:lnTo>
                    <a:pt x="929" y="1690"/>
                  </a:lnTo>
                  <a:lnTo>
                    <a:pt x="902" y="1689"/>
                  </a:lnTo>
                  <a:lnTo>
                    <a:pt x="874" y="1688"/>
                  </a:lnTo>
                  <a:lnTo>
                    <a:pt x="848" y="1685"/>
                  </a:lnTo>
                  <a:lnTo>
                    <a:pt x="821" y="1681"/>
                  </a:lnTo>
                  <a:lnTo>
                    <a:pt x="796" y="1676"/>
                  </a:lnTo>
                  <a:lnTo>
                    <a:pt x="769" y="1670"/>
                  </a:lnTo>
                  <a:lnTo>
                    <a:pt x="744" y="1662"/>
                  </a:lnTo>
                  <a:lnTo>
                    <a:pt x="720" y="1653"/>
                  </a:lnTo>
                  <a:lnTo>
                    <a:pt x="695" y="1643"/>
                  </a:lnTo>
                  <a:lnTo>
                    <a:pt x="672" y="1631"/>
                  </a:lnTo>
                  <a:lnTo>
                    <a:pt x="649" y="1618"/>
                  </a:lnTo>
                  <a:lnTo>
                    <a:pt x="627" y="1603"/>
                  </a:lnTo>
                  <a:lnTo>
                    <a:pt x="606" y="1588"/>
                  </a:lnTo>
                  <a:lnTo>
                    <a:pt x="586" y="1571"/>
                  </a:lnTo>
                  <a:lnTo>
                    <a:pt x="567" y="1552"/>
                  </a:lnTo>
                  <a:lnTo>
                    <a:pt x="553" y="1536"/>
                  </a:lnTo>
                  <a:lnTo>
                    <a:pt x="541" y="1519"/>
                  </a:lnTo>
                  <a:lnTo>
                    <a:pt x="531" y="1500"/>
                  </a:lnTo>
                  <a:lnTo>
                    <a:pt x="522" y="1481"/>
                  </a:lnTo>
                  <a:lnTo>
                    <a:pt x="518" y="1470"/>
                  </a:lnTo>
                  <a:lnTo>
                    <a:pt x="514" y="1461"/>
                  </a:lnTo>
                  <a:lnTo>
                    <a:pt x="511" y="1451"/>
                  </a:lnTo>
                  <a:lnTo>
                    <a:pt x="509" y="1440"/>
                  </a:lnTo>
                  <a:lnTo>
                    <a:pt x="507" y="1430"/>
                  </a:lnTo>
                  <a:lnTo>
                    <a:pt x="505" y="1418"/>
                  </a:lnTo>
                  <a:lnTo>
                    <a:pt x="505" y="1407"/>
                  </a:lnTo>
                  <a:lnTo>
                    <a:pt x="504" y="1396"/>
                  </a:lnTo>
                  <a:lnTo>
                    <a:pt x="501" y="1392"/>
                  </a:lnTo>
                  <a:lnTo>
                    <a:pt x="499" y="1390"/>
                  </a:lnTo>
                  <a:lnTo>
                    <a:pt x="496" y="1389"/>
                  </a:lnTo>
                  <a:lnTo>
                    <a:pt x="493" y="1388"/>
                  </a:lnTo>
                  <a:lnTo>
                    <a:pt x="486" y="1388"/>
                  </a:lnTo>
                  <a:lnTo>
                    <a:pt x="480" y="1390"/>
                  </a:lnTo>
                  <a:lnTo>
                    <a:pt x="473" y="1393"/>
                  </a:lnTo>
                  <a:lnTo>
                    <a:pt x="466" y="1395"/>
                  </a:lnTo>
                  <a:lnTo>
                    <a:pt x="462" y="1395"/>
                  </a:lnTo>
                  <a:lnTo>
                    <a:pt x="459" y="1395"/>
                  </a:lnTo>
                  <a:lnTo>
                    <a:pt x="456" y="1395"/>
                  </a:lnTo>
                  <a:lnTo>
                    <a:pt x="452" y="1393"/>
                  </a:lnTo>
                  <a:lnTo>
                    <a:pt x="440" y="1395"/>
                  </a:lnTo>
                  <a:lnTo>
                    <a:pt x="428" y="1394"/>
                  </a:lnTo>
                  <a:lnTo>
                    <a:pt x="415" y="1392"/>
                  </a:lnTo>
                  <a:lnTo>
                    <a:pt x="404" y="1388"/>
                  </a:lnTo>
                  <a:lnTo>
                    <a:pt x="393" y="1383"/>
                  </a:lnTo>
                  <a:lnTo>
                    <a:pt x="383" y="1375"/>
                  </a:lnTo>
                  <a:lnTo>
                    <a:pt x="372" y="1367"/>
                  </a:lnTo>
                  <a:lnTo>
                    <a:pt x="363" y="1357"/>
                  </a:lnTo>
                  <a:lnTo>
                    <a:pt x="359" y="1352"/>
                  </a:lnTo>
                  <a:lnTo>
                    <a:pt x="356" y="1346"/>
                  </a:lnTo>
                  <a:lnTo>
                    <a:pt x="354" y="1340"/>
                  </a:lnTo>
                  <a:lnTo>
                    <a:pt x="353" y="1334"/>
                  </a:lnTo>
                  <a:lnTo>
                    <a:pt x="351" y="1320"/>
                  </a:lnTo>
                  <a:lnTo>
                    <a:pt x="350" y="1306"/>
                  </a:lnTo>
                  <a:lnTo>
                    <a:pt x="350" y="1293"/>
                  </a:lnTo>
                  <a:lnTo>
                    <a:pt x="350" y="1278"/>
                  </a:lnTo>
                  <a:lnTo>
                    <a:pt x="348" y="1265"/>
                  </a:lnTo>
                  <a:lnTo>
                    <a:pt x="345" y="1253"/>
                  </a:lnTo>
                  <a:lnTo>
                    <a:pt x="327" y="1249"/>
                  </a:lnTo>
                  <a:lnTo>
                    <a:pt x="309" y="1246"/>
                  </a:lnTo>
                  <a:lnTo>
                    <a:pt x="290" y="1244"/>
                  </a:lnTo>
                  <a:lnTo>
                    <a:pt x="270" y="1242"/>
                  </a:lnTo>
                  <a:lnTo>
                    <a:pt x="248" y="1232"/>
                  </a:lnTo>
                  <a:lnTo>
                    <a:pt x="224" y="1221"/>
                  </a:lnTo>
                  <a:lnTo>
                    <a:pt x="202" y="1210"/>
                  </a:lnTo>
                  <a:lnTo>
                    <a:pt x="178" y="1197"/>
                  </a:lnTo>
                  <a:lnTo>
                    <a:pt x="174" y="1190"/>
                  </a:lnTo>
                  <a:lnTo>
                    <a:pt x="169" y="1185"/>
                  </a:lnTo>
                  <a:lnTo>
                    <a:pt x="164" y="1180"/>
                  </a:lnTo>
                  <a:lnTo>
                    <a:pt x="158" y="1175"/>
                  </a:lnTo>
                  <a:lnTo>
                    <a:pt x="145" y="1165"/>
                  </a:lnTo>
                  <a:lnTo>
                    <a:pt x="135" y="1154"/>
                  </a:lnTo>
                  <a:lnTo>
                    <a:pt x="124" y="1140"/>
                  </a:lnTo>
                  <a:lnTo>
                    <a:pt x="113" y="1126"/>
                  </a:lnTo>
                  <a:lnTo>
                    <a:pt x="102" y="1112"/>
                  </a:lnTo>
                  <a:lnTo>
                    <a:pt x="92" y="1097"/>
                  </a:lnTo>
                  <a:lnTo>
                    <a:pt x="84" y="1082"/>
                  </a:lnTo>
                  <a:lnTo>
                    <a:pt x="76" y="1067"/>
                  </a:lnTo>
                  <a:lnTo>
                    <a:pt x="70" y="1051"/>
                  </a:lnTo>
                  <a:lnTo>
                    <a:pt x="64" y="1035"/>
                  </a:lnTo>
                  <a:lnTo>
                    <a:pt x="59" y="1019"/>
                  </a:lnTo>
                  <a:lnTo>
                    <a:pt x="53" y="1002"/>
                  </a:lnTo>
                  <a:lnTo>
                    <a:pt x="50" y="985"/>
                  </a:lnTo>
                  <a:lnTo>
                    <a:pt x="48" y="969"/>
                  </a:lnTo>
                  <a:lnTo>
                    <a:pt x="47" y="951"/>
                  </a:lnTo>
                  <a:lnTo>
                    <a:pt x="46" y="934"/>
                  </a:lnTo>
                  <a:lnTo>
                    <a:pt x="47" y="917"/>
                  </a:lnTo>
                  <a:lnTo>
                    <a:pt x="49" y="899"/>
                  </a:lnTo>
                  <a:lnTo>
                    <a:pt x="54" y="879"/>
                  </a:lnTo>
                  <a:lnTo>
                    <a:pt x="61" y="858"/>
                  </a:lnTo>
                  <a:lnTo>
                    <a:pt x="68" y="839"/>
                  </a:lnTo>
                  <a:lnTo>
                    <a:pt x="77" y="819"/>
                  </a:lnTo>
                  <a:lnTo>
                    <a:pt x="86" y="800"/>
                  </a:lnTo>
                  <a:lnTo>
                    <a:pt x="96" y="782"/>
                  </a:lnTo>
                  <a:lnTo>
                    <a:pt x="108" y="764"/>
                  </a:lnTo>
                  <a:lnTo>
                    <a:pt x="120" y="746"/>
                  </a:lnTo>
                  <a:lnTo>
                    <a:pt x="132" y="729"/>
                  </a:lnTo>
                  <a:lnTo>
                    <a:pt x="146" y="712"/>
                  </a:lnTo>
                  <a:lnTo>
                    <a:pt x="160" y="696"/>
                  </a:lnTo>
                  <a:lnTo>
                    <a:pt x="174" y="679"/>
                  </a:lnTo>
                  <a:lnTo>
                    <a:pt x="189" y="664"/>
                  </a:lnTo>
                  <a:lnTo>
                    <a:pt x="205" y="649"/>
                  </a:lnTo>
                  <a:lnTo>
                    <a:pt x="221" y="634"/>
                  </a:lnTo>
                  <a:lnTo>
                    <a:pt x="236" y="620"/>
                  </a:lnTo>
                  <a:lnTo>
                    <a:pt x="245" y="614"/>
                  </a:lnTo>
                  <a:lnTo>
                    <a:pt x="252" y="609"/>
                  </a:lnTo>
                  <a:lnTo>
                    <a:pt x="260" y="605"/>
                  </a:lnTo>
                  <a:lnTo>
                    <a:pt x="268" y="602"/>
                  </a:lnTo>
                  <a:lnTo>
                    <a:pt x="285" y="597"/>
                  </a:lnTo>
                  <a:lnTo>
                    <a:pt x="303" y="593"/>
                  </a:lnTo>
                  <a:lnTo>
                    <a:pt x="339" y="588"/>
                  </a:lnTo>
                  <a:lnTo>
                    <a:pt x="375" y="581"/>
                  </a:lnTo>
                  <a:lnTo>
                    <a:pt x="380" y="577"/>
                  </a:lnTo>
                  <a:lnTo>
                    <a:pt x="383" y="572"/>
                  </a:lnTo>
                  <a:lnTo>
                    <a:pt x="385" y="567"/>
                  </a:lnTo>
                  <a:lnTo>
                    <a:pt x="386" y="562"/>
                  </a:lnTo>
                  <a:lnTo>
                    <a:pt x="386" y="551"/>
                  </a:lnTo>
                  <a:lnTo>
                    <a:pt x="386" y="537"/>
                  </a:lnTo>
                  <a:lnTo>
                    <a:pt x="385" y="525"/>
                  </a:lnTo>
                  <a:lnTo>
                    <a:pt x="384" y="513"/>
                  </a:lnTo>
                  <a:lnTo>
                    <a:pt x="385" y="507"/>
                  </a:lnTo>
                  <a:lnTo>
                    <a:pt x="386" y="501"/>
                  </a:lnTo>
                  <a:lnTo>
                    <a:pt x="388" y="494"/>
                  </a:lnTo>
                  <a:lnTo>
                    <a:pt x="391" y="489"/>
                  </a:lnTo>
                  <a:lnTo>
                    <a:pt x="396" y="484"/>
                  </a:lnTo>
                  <a:lnTo>
                    <a:pt x="400" y="479"/>
                  </a:lnTo>
                  <a:lnTo>
                    <a:pt x="406" y="475"/>
                  </a:lnTo>
                  <a:lnTo>
                    <a:pt x="411" y="472"/>
                  </a:lnTo>
                  <a:lnTo>
                    <a:pt x="422" y="467"/>
                  </a:lnTo>
                  <a:lnTo>
                    <a:pt x="434" y="464"/>
                  </a:lnTo>
                  <a:lnTo>
                    <a:pt x="439" y="467"/>
                  </a:lnTo>
                  <a:lnTo>
                    <a:pt x="444" y="469"/>
                  </a:lnTo>
                  <a:lnTo>
                    <a:pt x="449" y="470"/>
                  </a:lnTo>
                  <a:lnTo>
                    <a:pt x="454" y="471"/>
                  </a:lnTo>
                  <a:lnTo>
                    <a:pt x="463" y="471"/>
                  </a:lnTo>
                  <a:lnTo>
                    <a:pt x="474" y="469"/>
                  </a:lnTo>
                  <a:lnTo>
                    <a:pt x="483" y="466"/>
                  </a:lnTo>
                  <a:lnTo>
                    <a:pt x="492" y="462"/>
                  </a:lnTo>
                  <a:lnTo>
                    <a:pt x="501" y="457"/>
                  </a:lnTo>
                  <a:lnTo>
                    <a:pt x="510" y="450"/>
                  </a:lnTo>
                  <a:lnTo>
                    <a:pt x="515" y="442"/>
                  </a:lnTo>
                  <a:lnTo>
                    <a:pt x="520" y="432"/>
                  </a:lnTo>
                  <a:lnTo>
                    <a:pt x="523" y="422"/>
                  </a:lnTo>
                  <a:lnTo>
                    <a:pt x="526" y="412"/>
                  </a:lnTo>
                  <a:lnTo>
                    <a:pt x="530" y="389"/>
                  </a:lnTo>
                  <a:lnTo>
                    <a:pt x="535" y="368"/>
                  </a:lnTo>
                  <a:lnTo>
                    <a:pt x="541" y="353"/>
                  </a:lnTo>
                  <a:lnTo>
                    <a:pt x="546" y="339"/>
                  </a:lnTo>
                  <a:lnTo>
                    <a:pt x="553" y="326"/>
                  </a:lnTo>
                  <a:lnTo>
                    <a:pt x="560" y="312"/>
                  </a:lnTo>
                  <a:lnTo>
                    <a:pt x="568" y="300"/>
                  </a:lnTo>
                  <a:lnTo>
                    <a:pt x="576" y="288"/>
                  </a:lnTo>
                  <a:lnTo>
                    <a:pt x="585" y="276"/>
                  </a:lnTo>
                  <a:lnTo>
                    <a:pt x="594" y="264"/>
                  </a:lnTo>
                  <a:lnTo>
                    <a:pt x="604" y="253"/>
                  </a:lnTo>
                  <a:lnTo>
                    <a:pt x="615" y="242"/>
                  </a:lnTo>
                  <a:lnTo>
                    <a:pt x="626" y="232"/>
                  </a:lnTo>
                  <a:lnTo>
                    <a:pt x="636" y="223"/>
                  </a:lnTo>
                  <a:lnTo>
                    <a:pt x="648" y="213"/>
                  </a:lnTo>
                  <a:lnTo>
                    <a:pt x="660" y="204"/>
                  </a:lnTo>
                  <a:lnTo>
                    <a:pt x="672" y="195"/>
                  </a:lnTo>
                  <a:lnTo>
                    <a:pt x="685" y="187"/>
                  </a:lnTo>
                  <a:lnTo>
                    <a:pt x="711" y="172"/>
                  </a:lnTo>
                  <a:lnTo>
                    <a:pt x="738" y="159"/>
                  </a:lnTo>
                  <a:lnTo>
                    <a:pt x="766" y="147"/>
                  </a:lnTo>
                  <a:lnTo>
                    <a:pt x="795" y="138"/>
                  </a:lnTo>
                  <a:lnTo>
                    <a:pt x="823" y="130"/>
                  </a:lnTo>
                  <a:lnTo>
                    <a:pt x="853" y="123"/>
                  </a:lnTo>
                  <a:lnTo>
                    <a:pt x="881" y="119"/>
                  </a:lnTo>
                  <a:lnTo>
                    <a:pt x="911" y="117"/>
                  </a:lnTo>
                  <a:lnTo>
                    <a:pt x="917" y="115"/>
                  </a:lnTo>
                  <a:lnTo>
                    <a:pt x="924" y="113"/>
                  </a:lnTo>
                  <a:lnTo>
                    <a:pt x="931" y="113"/>
                  </a:lnTo>
                  <a:lnTo>
                    <a:pt x="938" y="113"/>
                  </a:lnTo>
                  <a:lnTo>
                    <a:pt x="952" y="113"/>
                  </a:lnTo>
                  <a:lnTo>
                    <a:pt x="966" y="114"/>
                  </a:lnTo>
                  <a:lnTo>
                    <a:pt x="980" y="115"/>
                  </a:lnTo>
                  <a:lnTo>
                    <a:pt x="994" y="114"/>
                  </a:lnTo>
                  <a:lnTo>
                    <a:pt x="1000" y="112"/>
                  </a:lnTo>
                  <a:lnTo>
                    <a:pt x="1006" y="110"/>
                  </a:lnTo>
                  <a:lnTo>
                    <a:pt x="1012" y="107"/>
                  </a:lnTo>
                  <a:lnTo>
                    <a:pt x="1018" y="103"/>
                  </a:lnTo>
                  <a:lnTo>
                    <a:pt x="1055" y="106"/>
                  </a:lnTo>
                  <a:lnTo>
                    <a:pt x="1092" y="108"/>
                  </a:lnTo>
                  <a:lnTo>
                    <a:pt x="1128" y="109"/>
                  </a:lnTo>
                  <a:lnTo>
                    <a:pt x="1165" y="109"/>
                  </a:lnTo>
                  <a:lnTo>
                    <a:pt x="1235" y="109"/>
                  </a:lnTo>
                  <a:lnTo>
                    <a:pt x="1306" y="108"/>
                  </a:lnTo>
                  <a:lnTo>
                    <a:pt x="1376" y="106"/>
                  </a:lnTo>
                  <a:lnTo>
                    <a:pt x="1445" y="105"/>
                  </a:lnTo>
                  <a:lnTo>
                    <a:pt x="1513" y="104"/>
                  </a:lnTo>
                  <a:lnTo>
                    <a:pt x="1582" y="106"/>
                  </a:lnTo>
                  <a:lnTo>
                    <a:pt x="1647" y="103"/>
                  </a:lnTo>
                  <a:lnTo>
                    <a:pt x="1714" y="102"/>
                  </a:lnTo>
                  <a:lnTo>
                    <a:pt x="1782" y="101"/>
                  </a:lnTo>
                  <a:lnTo>
                    <a:pt x="1850" y="101"/>
                  </a:lnTo>
                  <a:lnTo>
                    <a:pt x="1918" y="101"/>
                  </a:lnTo>
                  <a:lnTo>
                    <a:pt x="1986" y="100"/>
                  </a:lnTo>
                  <a:lnTo>
                    <a:pt x="2054" y="99"/>
                  </a:lnTo>
                  <a:lnTo>
                    <a:pt x="2120" y="97"/>
                  </a:lnTo>
                  <a:lnTo>
                    <a:pt x="2205" y="96"/>
                  </a:lnTo>
                  <a:lnTo>
                    <a:pt x="2291" y="95"/>
                  </a:lnTo>
                  <a:lnTo>
                    <a:pt x="2379" y="93"/>
                  </a:lnTo>
                  <a:lnTo>
                    <a:pt x="2467" y="91"/>
                  </a:lnTo>
                  <a:lnTo>
                    <a:pt x="2555" y="90"/>
                  </a:lnTo>
                  <a:lnTo>
                    <a:pt x="2641" y="88"/>
                  </a:lnTo>
                  <a:lnTo>
                    <a:pt x="2726" y="88"/>
                  </a:lnTo>
                  <a:lnTo>
                    <a:pt x="2807" y="89"/>
                  </a:lnTo>
                  <a:lnTo>
                    <a:pt x="2957" y="88"/>
                  </a:lnTo>
                  <a:lnTo>
                    <a:pt x="3205" y="87"/>
                  </a:lnTo>
                  <a:lnTo>
                    <a:pt x="3539" y="86"/>
                  </a:lnTo>
                  <a:lnTo>
                    <a:pt x="3944" y="85"/>
                  </a:lnTo>
                  <a:lnTo>
                    <a:pt x="4405" y="84"/>
                  </a:lnTo>
                  <a:lnTo>
                    <a:pt x="4909" y="81"/>
                  </a:lnTo>
                  <a:lnTo>
                    <a:pt x="5442" y="80"/>
                  </a:lnTo>
                  <a:lnTo>
                    <a:pt x="5989" y="78"/>
                  </a:lnTo>
                  <a:lnTo>
                    <a:pt x="6536" y="77"/>
                  </a:lnTo>
                  <a:lnTo>
                    <a:pt x="7068" y="75"/>
                  </a:lnTo>
                  <a:lnTo>
                    <a:pt x="7572" y="74"/>
                  </a:lnTo>
                  <a:lnTo>
                    <a:pt x="8034" y="72"/>
                  </a:lnTo>
                  <a:lnTo>
                    <a:pt x="8440" y="71"/>
                  </a:lnTo>
                  <a:lnTo>
                    <a:pt x="8775" y="69"/>
                  </a:lnTo>
                  <a:lnTo>
                    <a:pt x="9026" y="68"/>
                  </a:lnTo>
                  <a:lnTo>
                    <a:pt x="9177" y="67"/>
                  </a:lnTo>
                  <a:lnTo>
                    <a:pt x="9264" y="64"/>
                  </a:lnTo>
                  <a:lnTo>
                    <a:pt x="9352" y="62"/>
                  </a:lnTo>
                  <a:lnTo>
                    <a:pt x="9441" y="61"/>
                  </a:lnTo>
                  <a:lnTo>
                    <a:pt x="9530" y="61"/>
                  </a:lnTo>
                  <a:lnTo>
                    <a:pt x="9619" y="61"/>
                  </a:lnTo>
                  <a:lnTo>
                    <a:pt x="9708" y="61"/>
                  </a:lnTo>
                  <a:lnTo>
                    <a:pt x="9796" y="62"/>
                  </a:lnTo>
                  <a:lnTo>
                    <a:pt x="9884" y="62"/>
                  </a:lnTo>
                  <a:lnTo>
                    <a:pt x="9917" y="64"/>
                  </a:lnTo>
                  <a:lnTo>
                    <a:pt x="9949" y="67"/>
                  </a:lnTo>
                  <a:lnTo>
                    <a:pt x="9965" y="69"/>
                  </a:lnTo>
                  <a:lnTo>
                    <a:pt x="9982" y="70"/>
                  </a:lnTo>
                  <a:lnTo>
                    <a:pt x="9998" y="69"/>
                  </a:lnTo>
                  <a:lnTo>
                    <a:pt x="10014" y="66"/>
                  </a:lnTo>
                  <a:lnTo>
                    <a:pt x="10031" y="70"/>
                  </a:lnTo>
                  <a:lnTo>
                    <a:pt x="10048" y="72"/>
                  </a:lnTo>
                  <a:lnTo>
                    <a:pt x="10065" y="73"/>
                  </a:lnTo>
                  <a:lnTo>
                    <a:pt x="10083" y="73"/>
                  </a:lnTo>
                  <a:lnTo>
                    <a:pt x="10117" y="72"/>
                  </a:lnTo>
                  <a:lnTo>
                    <a:pt x="10151" y="70"/>
                  </a:lnTo>
                  <a:lnTo>
                    <a:pt x="10168" y="69"/>
                  </a:lnTo>
                  <a:lnTo>
                    <a:pt x="10184" y="69"/>
                  </a:lnTo>
                  <a:lnTo>
                    <a:pt x="10200" y="69"/>
                  </a:lnTo>
                  <a:lnTo>
                    <a:pt x="10217" y="71"/>
                  </a:lnTo>
                  <a:lnTo>
                    <a:pt x="10232" y="74"/>
                  </a:lnTo>
                  <a:lnTo>
                    <a:pt x="10248" y="79"/>
                  </a:lnTo>
                  <a:lnTo>
                    <a:pt x="10264" y="86"/>
                  </a:lnTo>
                  <a:lnTo>
                    <a:pt x="10278" y="94"/>
                  </a:lnTo>
                  <a:lnTo>
                    <a:pt x="10294" y="101"/>
                  </a:lnTo>
                  <a:lnTo>
                    <a:pt x="10310" y="109"/>
                  </a:lnTo>
                  <a:lnTo>
                    <a:pt x="10325" y="117"/>
                  </a:lnTo>
                  <a:lnTo>
                    <a:pt x="10340" y="126"/>
                  </a:lnTo>
                  <a:lnTo>
                    <a:pt x="10356" y="136"/>
                  </a:lnTo>
                  <a:lnTo>
                    <a:pt x="10370" y="146"/>
                  </a:lnTo>
                  <a:lnTo>
                    <a:pt x="10385" y="157"/>
                  </a:lnTo>
                  <a:lnTo>
                    <a:pt x="10399" y="168"/>
                  </a:lnTo>
                  <a:lnTo>
                    <a:pt x="10412" y="180"/>
                  </a:lnTo>
                  <a:lnTo>
                    <a:pt x="10425" y="193"/>
                  </a:lnTo>
                  <a:lnTo>
                    <a:pt x="10437" y="206"/>
                  </a:lnTo>
                  <a:lnTo>
                    <a:pt x="10449" y="219"/>
                  </a:lnTo>
                  <a:lnTo>
                    <a:pt x="10459" y="234"/>
                  </a:lnTo>
                  <a:lnTo>
                    <a:pt x="10468" y="248"/>
                  </a:lnTo>
                  <a:lnTo>
                    <a:pt x="10477" y="263"/>
                  </a:lnTo>
                  <a:lnTo>
                    <a:pt x="10484" y="280"/>
                  </a:lnTo>
                  <a:lnTo>
                    <a:pt x="10493" y="284"/>
                  </a:lnTo>
                  <a:lnTo>
                    <a:pt x="10500" y="289"/>
                  </a:lnTo>
                  <a:lnTo>
                    <a:pt x="10506" y="295"/>
                  </a:lnTo>
                  <a:lnTo>
                    <a:pt x="10511" y="301"/>
                  </a:lnTo>
                  <a:lnTo>
                    <a:pt x="10517" y="307"/>
                  </a:lnTo>
                  <a:lnTo>
                    <a:pt x="10523" y="312"/>
                  </a:lnTo>
                  <a:lnTo>
                    <a:pt x="10526" y="315"/>
                  </a:lnTo>
                  <a:lnTo>
                    <a:pt x="10530" y="317"/>
                  </a:lnTo>
                  <a:lnTo>
                    <a:pt x="10536" y="318"/>
                  </a:lnTo>
                  <a:lnTo>
                    <a:pt x="10540" y="319"/>
                  </a:lnTo>
                  <a:lnTo>
                    <a:pt x="10547" y="317"/>
                  </a:lnTo>
                  <a:lnTo>
                    <a:pt x="10553" y="316"/>
                  </a:lnTo>
                  <a:lnTo>
                    <a:pt x="10558" y="316"/>
                  </a:lnTo>
                  <a:lnTo>
                    <a:pt x="10564" y="316"/>
                  </a:lnTo>
                  <a:lnTo>
                    <a:pt x="10576" y="318"/>
                  </a:lnTo>
                  <a:lnTo>
                    <a:pt x="10588" y="322"/>
                  </a:lnTo>
                  <a:lnTo>
                    <a:pt x="10599" y="326"/>
                  </a:lnTo>
                  <a:lnTo>
                    <a:pt x="10610" y="329"/>
                  </a:lnTo>
                  <a:lnTo>
                    <a:pt x="10621" y="332"/>
                  </a:lnTo>
                  <a:lnTo>
                    <a:pt x="10633" y="333"/>
                  </a:lnTo>
                  <a:lnTo>
                    <a:pt x="10640" y="333"/>
                  </a:lnTo>
                  <a:lnTo>
                    <a:pt x="10647" y="334"/>
                  </a:lnTo>
                  <a:lnTo>
                    <a:pt x="10653" y="335"/>
                  </a:lnTo>
                  <a:lnTo>
                    <a:pt x="10659" y="337"/>
                  </a:lnTo>
                  <a:lnTo>
                    <a:pt x="10665" y="339"/>
                  </a:lnTo>
                  <a:lnTo>
                    <a:pt x="10672" y="343"/>
                  </a:lnTo>
                  <a:lnTo>
                    <a:pt x="10677" y="346"/>
                  </a:lnTo>
                  <a:lnTo>
                    <a:pt x="10682" y="350"/>
                  </a:lnTo>
                  <a:lnTo>
                    <a:pt x="10691" y="361"/>
                  </a:lnTo>
                  <a:lnTo>
                    <a:pt x="10699" y="371"/>
                  </a:lnTo>
                  <a:lnTo>
                    <a:pt x="10706" y="382"/>
                  </a:lnTo>
                  <a:lnTo>
                    <a:pt x="10712" y="393"/>
                  </a:lnTo>
                  <a:lnTo>
                    <a:pt x="10715" y="403"/>
                  </a:lnTo>
                  <a:lnTo>
                    <a:pt x="10718" y="414"/>
                  </a:lnTo>
                  <a:lnTo>
                    <a:pt x="10719" y="425"/>
                  </a:lnTo>
                  <a:lnTo>
                    <a:pt x="10720" y="435"/>
                  </a:lnTo>
                  <a:lnTo>
                    <a:pt x="10721" y="440"/>
                  </a:lnTo>
                  <a:lnTo>
                    <a:pt x="10722" y="445"/>
                  </a:lnTo>
                  <a:lnTo>
                    <a:pt x="10724" y="449"/>
                  </a:lnTo>
                  <a:lnTo>
                    <a:pt x="10726" y="455"/>
                  </a:lnTo>
                  <a:lnTo>
                    <a:pt x="10729" y="459"/>
                  </a:lnTo>
                  <a:lnTo>
                    <a:pt x="10733" y="462"/>
                  </a:lnTo>
                  <a:lnTo>
                    <a:pt x="10737" y="465"/>
                  </a:lnTo>
                  <a:lnTo>
                    <a:pt x="10743" y="467"/>
                  </a:lnTo>
                  <a:lnTo>
                    <a:pt x="10784" y="481"/>
                  </a:lnTo>
                  <a:lnTo>
                    <a:pt x="10826" y="495"/>
                  </a:lnTo>
                  <a:lnTo>
                    <a:pt x="10836" y="500"/>
                  </a:lnTo>
                  <a:lnTo>
                    <a:pt x="10846" y="505"/>
                  </a:lnTo>
                  <a:lnTo>
                    <a:pt x="10855" y="511"/>
                  </a:lnTo>
                  <a:lnTo>
                    <a:pt x="10864" y="517"/>
                  </a:lnTo>
                  <a:lnTo>
                    <a:pt x="10872" y="524"/>
                  </a:lnTo>
                  <a:lnTo>
                    <a:pt x="10879" y="532"/>
                  </a:lnTo>
                  <a:lnTo>
                    <a:pt x="10885" y="541"/>
                  </a:lnTo>
                  <a:lnTo>
                    <a:pt x="10891" y="552"/>
                  </a:lnTo>
                  <a:lnTo>
                    <a:pt x="10903" y="568"/>
                  </a:lnTo>
                  <a:lnTo>
                    <a:pt x="10913" y="584"/>
                  </a:lnTo>
                  <a:lnTo>
                    <a:pt x="10922" y="601"/>
                  </a:lnTo>
                  <a:lnTo>
                    <a:pt x="10930" y="619"/>
                  </a:lnTo>
                  <a:lnTo>
                    <a:pt x="10943" y="656"/>
                  </a:lnTo>
                  <a:lnTo>
                    <a:pt x="10956" y="693"/>
                  </a:lnTo>
                  <a:lnTo>
                    <a:pt x="10967" y="731"/>
                  </a:lnTo>
                  <a:lnTo>
                    <a:pt x="10981" y="767"/>
                  </a:lnTo>
                  <a:lnTo>
                    <a:pt x="10989" y="786"/>
                  </a:lnTo>
                  <a:lnTo>
                    <a:pt x="10998" y="803"/>
                  </a:lnTo>
                  <a:lnTo>
                    <a:pt x="11008" y="820"/>
                  </a:lnTo>
                  <a:lnTo>
                    <a:pt x="11020" y="837"/>
                  </a:lnTo>
                  <a:lnTo>
                    <a:pt x="11014" y="852"/>
                  </a:lnTo>
                  <a:lnTo>
                    <a:pt x="11008" y="868"/>
                  </a:lnTo>
                  <a:lnTo>
                    <a:pt x="11001" y="884"/>
                  </a:lnTo>
                  <a:lnTo>
                    <a:pt x="10993" y="900"/>
                  </a:lnTo>
                  <a:lnTo>
                    <a:pt x="10976" y="931"/>
                  </a:lnTo>
                  <a:lnTo>
                    <a:pt x="10959" y="960"/>
                  </a:lnTo>
                  <a:lnTo>
                    <a:pt x="10939" y="991"/>
                  </a:lnTo>
                  <a:lnTo>
                    <a:pt x="10921" y="1021"/>
                  </a:lnTo>
                  <a:lnTo>
                    <a:pt x="10903" y="1051"/>
                  </a:lnTo>
                  <a:lnTo>
                    <a:pt x="10885" y="1081"/>
                  </a:lnTo>
                  <a:close/>
                  <a:moveTo>
                    <a:pt x="10879" y="859"/>
                  </a:moveTo>
                  <a:lnTo>
                    <a:pt x="10877" y="877"/>
                  </a:lnTo>
                  <a:lnTo>
                    <a:pt x="10874" y="894"/>
                  </a:lnTo>
                  <a:lnTo>
                    <a:pt x="10870" y="911"/>
                  </a:lnTo>
                  <a:lnTo>
                    <a:pt x="10865" y="929"/>
                  </a:lnTo>
                  <a:lnTo>
                    <a:pt x="10859" y="945"/>
                  </a:lnTo>
                  <a:lnTo>
                    <a:pt x="10851" y="961"/>
                  </a:lnTo>
                  <a:lnTo>
                    <a:pt x="10844" y="978"/>
                  </a:lnTo>
                  <a:lnTo>
                    <a:pt x="10835" y="993"/>
                  </a:lnTo>
                  <a:lnTo>
                    <a:pt x="10825" y="1007"/>
                  </a:lnTo>
                  <a:lnTo>
                    <a:pt x="10814" y="1021"/>
                  </a:lnTo>
                  <a:lnTo>
                    <a:pt x="10802" y="1034"/>
                  </a:lnTo>
                  <a:lnTo>
                    <a:pt x="10789" y="1046"/>
                  </a:lnTo>
                  <a:lnTo>
                    <a:pt x="10776" y="1058"/>
                  </a:lnTo>
                  <a:lnTo>
                    <a:pt x="10761" y="1067"/>
                  </a:lnTo>
                  <a:lnTo>
                    <a:pt x="10747" y="1076"/>
                  </a:lnTo>
                  <a:lnTo>
                    <a:pt x="10731" y="1083"/>
                  </a:lnTo>
                  <a:lnTo>
                    <a:pt x="10723" y="1085"/>
                  </a:lnTo>
                  <a:lnTo>
                    <a:pt x="10713" y="1087"/>
                  </a:lnTo>
                  <a:lnTo>
                    <a:pt x="10704" y="1089"/>
                  </a:lnTo>
                  <a:lnTo>
                    <a:pt x="10695" y="1090"/>
                  </a:lnTo>
                  <a:lnTo>
                    <a:pt x="10687" y="1090"/>
                  </a:lnTo>
                  <a:lnTo>
                    <a:pt x="10678" y="1090"/>
                  </a:lnTo>
                  <a:lnTo>
                    <a:pt x="10668" y="1089"/>
                  </a:lnTo>
                  <a:lnTo>
                    <a:pt x="10660" y="1088"/>
                  </a:lnTo>
                  <a:lnTo>
                    <a:pt x="10651" y="1086"/>
                  </a:lnTo>
                  <a:lnTo>
                    <a:pt x="10643" y="1084"/>
                  </a:lnTo>
                  <a:lnTo>
                    <a:pt x="10635" y="1081"/>
                  </a:lnTo>
                  <a:lnTo>
                    <a:pt x="10627" y="1077"/>
                  </a:lnTo>
                  <a:lnTo>
                    <a:pt x="10619" y="1073"/>
                  </a:lnTo>
                  <a:lnTo>
                    <a:pt x="10612" y="1068"/>
                  </a:lnTo>
                  <a:lnTo>
                    <a:pt x="10605" y="1063"/>
                  </a:lnTo>
                  <a:lnTo>
                    <a:pt x="10599" y="1057"/>
                  </a:lnTo>
                  <a:lnTo>
                    <a:pt x="10594" y="1050"/>
                  </a:lnTo>
                  <a:lnTo>
                    <a:pt x="10589" y="1044"/>
                  </a:lnTo>
                  <a:lnTo>
                    <a:pt x="10585" y="1037"/>
                  </a:lnTo>
                  <a:lnTo>
                    <a:pt x="10582" y="1030"/>
                  </a:lnTo>
                  <a:lnTo>
                    <a:pt x="10579" y="1023"/>
                  </a:lnTo>
                  <a:lnTo>
                    <a:pt x="10575" y="1016"/>
                  </a:lnTo>
                  <a:lnTo>
                    <a:pt x="10573" y="1007"/>
                  </a:lnTo>
                  <a:lnTo>
                    <a:pt x="10572" y="999"/>
                  </a:lnTo>
                  <a:lnTo>
                    <a:pt x="10571" y="991"/>
                  </a:lnTo>
                  <a:lnTo>
                    <a:pt x="10571" y="983"/>
                  </a:lnTo>
                  <a:lnTo>
                    <a:pt x="10571" y="975"/>
                  </a:lnTo>
                  <a:lnTo>
                    <a:pt x="10572" y="967"/>
                  </a:lnTo>
                  <a:lnTo>
                    <a:pt x="10574" y="959"/>
                  </a:lnTo>
                  <a:lnTo>
                    <a:pt x="10576" y="951"/>
                  </a:lnTo>
                  <a:lnTo>
                    <a:pt x="10580" y="944"/>
                  </a:lnTo>
                  <a:lnTo>
                    <a:pt x="10584" y="937"/>
                  </a:lnTo>
                  <a:lnTo>
                    <a:pt x="10590" y="928"/>
                  </a:lnTo>
                  <a:lnTo>
                    <a:pt x="10598" y="922"/>
                  </a:lnTo>
                  <a:lnTo>
                    <a:pt x="10606" y="917"/>
                  </a:lnTo>
                  <a:lnTo>
                    <a:pt x="10614" y="913"/>
                  </a:lnTo>
                  <a:lnTo>
                    <a:pt x="10634" y="909"/>
                  </a:lnTo>
                  <a:lnTo>
                    <a:pt x="10653" y="908"/>
                  </a:lnTo>
                  <a:lnTo>
                    <a:pt x="10662" y="907"/>
                  </a:lnTo>
                  <a:lnTo>
                    <a:pt x="10672" y="905"/>
                  </a:lnTo>
                  <a:lnTo>
                    <a:pt x="10681" y="903"/>
                  </a:lnTo>
                  <a:lnTo>
                    <a:pt x="10689" y="900"/>
                  </a:lnTo>
                  <a:lnTo>
                    <a:pt x="10697" y="895"/>
                  </a:lnTo>
                  <a:lnTo>
                    <a:pt x="10704" y="888"/>
                  </a:lnTo>
                  <a:lnTo>
                    <a:pt x="10707" y="884"/>
                  </a:lnTo>
                  <a:lnTo>
                    <a:pt x="10710" y="879"/>
                  </a:lnTo>
                  <a:lnTo>
                    <a:pt x="10713" y="874"/>
                  </a:lnTo>
                  <a:lnTo>
                    <a:pt x="10715" y="867"/>
                  </a:lnTo>
                  <a:lnTo>
                    <a:pt x="10718" y="849"/>
                  </a:lnTo>
                  <a:lnTo>
                    <a:pt x="10719" y="830"/>
                  </a:lnTo>
                  <a:lnTo>
                    <a:pt x="10720" y="810"/>
                  </a:lnTo>
                  <a:lnTo>
                    <a:pt x="10718" y="791"/>
                  </a:lnTo>
                  <a:lnTo>
                    <a:pt x="10717" y="782"/>
                  </a:lnTo>
                  <a:lnTo>
                    <a:pt x="10714" y="772"/>
                  </a:lnTo>
                  <a:lnTo>
                    <a:pt x="10711" y="763"/>
                  </a:lnTo>
                  <a:lnTo>
                    <a:pt x="10708" y="754"/>
                  </a:lnTo>
                  <a:lnTo>
                    <a:pt x="10704" y="746"/>
                  </a:lnTo>
                  <a:lnTo>
                    <a:pt x="10700" y="738"/>
                  </a:lnTo>
                  <a:lnTo>
                    <a:pt x="10694" y="731"/>
                  </a:lnTo>
                  <a:lnTo>
                    <a:pt x="10688" y="723"/>
                  </a:lnTo>
                  <a:lnTo>
                    <a:pt x="10682" y="721"/>
                  </a:lnTo>
                  <a:lnTo>
                    <a:pt x="10675" y="719"/>
                  </a:lnTo>
                  <a:lnTo>
                    <a:pt x="10668" y="717"/>
                  </a:lnTo>
                  <a:lnTo>
                    <a:pt x="10661" y="716"/>
                  </a:lnTo>
                  <a:lnTo>
                    <a:pt x="10647" y="715"/>
                  </a:lnTo>
                  <a:lnTo>
                    <a:pt x="10634" y="715"/>
                  </a:lnTo>
                  <a:lnTo>
                    <a:pt x="10620" y="713"/>
                  </a:lnTo>
                  <a:lnTo>
                    <a:pt x="10608" y="710"/>
                  </a:lnTo>
                  <a:lnTo>
                    <a:pt x="10602" y="708"/>
                  </a:lnTo>
                  <a:lnTo>
                    <a:pt x="10596" y="705"/>
                  </a:lnTo>
                  <a:lnTo>
                    <a:pt x="10591" y="702"/>
                  </a:lnTo>
                  <a:lnTo>
                    <a:pt x="10587" y="697"/>
                  </a:lnTo>
                  <a:lnTo>
                    <a:pt x="10581" y="688"/>
                  </a:lnTo>
                  <a:lnTo>
                    <a:pt x="10576" y="677"/>
                  </a:lnTo>
                  <a:lnTo>
                    <a:pt x="10572" y="667"/>
                  </a:lnTo>
                  <a:lnTo>
                    <a:pt x="10569" y="656"/>
                  </a:lnTo>
                  <a:lnTo>
                    <a:pt x="10567" y="645"/>
                  </a:lnTo>
                  <a:lnTo>
                    <a:pt x="10567" y="633"/>
                  </a:lnTo>
                  <a:lnTo>
                    <a:pt x="10568" y="622"/>
                  </a:lnTo>
                  <a:lnTo>
                    <a:pt x="10570" y="611"/>
                  </a:lnTo>
                  <a:lnTo>
                    <a:pt x="10573" y="605"/>
                  </a:lnTo>
                  <a:lnTo>
                    <a:pt x="10575" y="600"/>
                  </a:lnTo>
                  <a:lnTo>
                    <a:pt x="10579" y="595"/>
                  </a:lnTo>
                  <a:lnTo>
                    <a:pt x="10583" y="589"/>
                  </a:lnTo>
                  <a:lnTo>
                    <a:pt x="10592" y="581"/>
                  </a:lnTo>
                  <a:lnTo>
                    <a:pt x="10602" y="575"/>
                  </a:lnTo>
                  <a:lnTo>
                    <a:pt x="10626" y="565"/>
                  </a:lnTo>
                  <a:lnTo>
                    <a:pt x="10648" y="558"/>
                  </a:lnTo>
                  <a:lnTo>
                    <a:pt x="10658" y="558"/>
                  </a:lnTo>
                  <a:lnTo>
                    <a:pt x="10669" y="559"/>
                  </a:lnTo>
                  <a:lnTo>
                    <a:pt x="10680" y="561"/>
                  </a:lnTo>
                  <a:lnTo>
                    <a:pt x="10690" y="563"/>
                  </a:lnTo>
                  <a:lnTo>
                    <a:pt x="10700" y="566"/>
                  </a:lnTo>
                  <a:lnTo>
                    <a:pt x="10709" y="570"/>
                  </a:lnTo>
                  <a:lnTo>
                    <a:pt x="10719" y="574"/>
                  </a:lnTo>
                  <a:lnTo>
                    <a:pt x="10728" y="578"/>
                  </a:lnTo>
                  <a:lnTo>
                    <a:pt x="10746" y="589"/>
                  </a:lnTo>
                  <a:lnTo>
                    <a:pt x="10763" y="602"/>
                  </a:lnTo>
                  <a:lnTo>
                    <a:pt x="10778" y="615"/>
                  </a:lnTo>
                  <a:lnTo>
                    <a:pt x="10792" y="629"/>
                  </a:lnTo>
                  <a:lnTo>
                    <a:pt x="10803" y="643"/>
                  </a:lnTo>
                  <a:lnTo>
                    <a:pt x="10815" y="657"/>
                  </a:lnTo>
                  <a:lnTo>
                    <a:pt x="10825" y="670"/>
                  </a:lnTo>
                  <a:lnTo>
                    <a:pt x="10835" y="686"/>
                  </a:lnTo>
                  <a:lnTo>
                    <a:pt x="10853" y="715"/>
                  </a:lnTo>
                  <a:lnTo>
                    <a:pt x="10873" y="746"/>
                  </a:lnTo>
                  <a:lnTo>
                    <a:pt x="10881" y="769"/>
                  </a:lnTo>
                  <a:lnTo>
                    <a:pt x="10890" y="794"/>
                  </a:lnTo>
                  <a:lnTo>
                    <a:pt x="10893" y="807"/>
                  </a:lnTo>
                  <a:lnTo>
                    <a:pt x="10894" y="819"/>
                  </a:lnTo>
                  <a:lnTo>
                    <a:pt x="10894" y="827"/>
                  </a:lnTo>
                  <a:lnTo>
                    <a:pt x="10894" y="834"/>
                  </a:lnTo>
                  <a:lnTo>
                    <a:pt x="10893" y="840"/>
                  </a:lnTo>
                  <a:lnTo>
                    <a:pt x="10891" y="847"/>
                  </a:lnTo>
                  <a:lnTo>
                    <a:pt x="10879" y="859"/>
                  </a:lnTo>
                  <a:close/>
                  <a:moveTo>
                    <a:pt x="10728" y="1046"/>
                  </a:moveTo>
                  <a:lnTo>
                    <a:pt x="10721" y="1049"/>
                  </a:lnTo>
                  <a:lnTo>
                    <a:pt x="10714" y="1050"/>
                  </a:lnTo>
                  <a:lnTo>
                    <a:pt x="10708" y="1051"/>
                  </a:lnTo>
                  <a:lnTo>
                    <a:pt x="10701" y="1052"/>
                  </a:lnTo>
                  <a:lnTo>
                    <a:pt x="10689" y="1050"/>
                  </a:lnTo>
                  <a:lnTo>
                    <a:pt x="10676" y="1046"/>
                  </a:lnTo>
                  <a:lnTo>
                    <a:pt x="10668" y="1042"/>
                  </a:lnTo>
                  <a:lnTo>
                    <a:pt x="10661" y="1037"/>
                  </a:lnTo>
                  <a:lnTo>
                    <a:pt x="10655" y="1031"/>
                  </a:lnTo>
                  <a:lnTo>
                    <a:pt x="10649" y="1025"/>
                  </a:lnTo>
                  <a:lnTo>
                    <a:pt x="10643" y="1019"/>
                  </a:lnTo>
                  <a:lnTo>
                    <a:pt x="10639" y="1012"/>
                  </a:lnTo>
                  <a:lnTo>
                    <a:pt x="10637" y="1003"/>
                  </a:lnTo>
                  <a:lnTo>
                    <a:pt x="10636" y="995"/>
                  </a:lnTo>
                  <a:lnTo>
                    <a:pt x="10636" y="988"/>
                  </a:lnTo>
                  <a:lnTo>
                    <a:pt x="10637" y="982"/>
                  </a:lnTo>
                  <a:lnTo>
                    <a:pt x="10638" y="975"/>
                  </a:lnTo>
                  <a:lnTo>
                    <a:pt x="10640" y="968"/>
                  </a:lnTo>
                  <a:lnTo>
                    <a:pt x="10643" y="961"/>
                  </a:lnTo>
                  <a:lnTo>
                    <a:pt x="10647" y="956"/>
                  </a:lnTo>
                  <a:lnTo>
                    <a:pt x="10650" y="954"/>
                  </a:lnTo>
                  <a:lnTo>
                    <a:pt x="10653" y="952"/>
                  </a:lnTo>
                  <a:lnTo>
                    <a:pt x="10656" y="951"/>
                  </a:lnTo>
                  <a:lnTo>
                    <a:pt x="10660" y="951"/>
                  </a:lnTo>
                  <a:lnTo>
                    <a:pt x="10672" y="956"/>
                  </a:lnTo>
                  <a:lnTo>
                    <a:pt x="10683" y="961"/>
                  </a:lnTo>
                  <a:lnTo>
                    <a:pt x="10688" y="964"/>
                  </a:lnTo>
                  <a:lnTo>
                    <a:pt x="10695" y="965"/>
                  </a:lnTo>
                  <a:lnTo>
                    <a:pt x="10701" y="965"/>
                  </a:lnTo>
                  <a:lnTo>
                    <a:pt x="10709" y="964"/>
                  </a:lnTo>
                  <a:lnTo>
                    <a:pt x="10717" y="947"/>
                  </a:lnTo>
                  <a:lnTo>
                    <a:pt x="10722" y="931"/>
                  </a:lnTo>
                  <a:lnTo>
                    <a:pt x="10726" y="923"/>
                  </a:lnTo>
                  <a:lnTo>
                    <a:pt x="10731" y="917"/>
                  </a:lnTo>
                  <a:lnTo>
                    <a:pt x="10734" y="913"/>
                  </a:lnTo>
                  <a:lnTo>
                    <a:pt x="10737" y="910"/>
                  </a:lnTo>
                  <a:lnTo>
                    <a:pt x="10741" y="908"/>
                  </a:lnTo>
                  <a:lnTo>
                    <a:pt x="10746" y="907"/>
                  </a:lnTo>
                  <a:lnTo>
                    <a:pt x="10751" y="893"/>
                  </a:lnTo>
                  <a:lnTo>
                    <a:pt x="10754" y="878"/>
                  </a:lnTo>
                  <a:lnTo>
                    <a:pt x="10757" y="862"/>
                  </a:lnTo>
                  <a:lnTo>
                    <a:pt x="10759" y="848"/>
                  </a:lnTo>
                  <a:lnTo>
                    <a:pt x="10760" y="833"/>
                  </a:lnTo>
                  <a:lnTo>
                    <a:pt x="10760" y="817"/>
                  </a:lnTo>
                  <a:lnTo>
                    <a:pt x="10759" y="802"/>
                  </a:lnTo>
                  <a:lnTo>
                    <a:pt x="10758" y="787"/>
                  </a:lnTo>
                  <a:lnTo>
                    <a:pt x="10755" y="772"/>
                  </a:lnTo>
                  <a:lnTo>
                    <a:pt x="10752" y="757"/>
                  </a:lnTo>
                  <a:lnTo>
                    <a:pt x="10747" y="743"/>
                  </a:lnTo>
                  <a:lnTo>
                    <a:pt x="10742" y="729"/>
                  </a:lnTo>
                  <a:lnTo>
                    <a:pt x="10736" y="715"/>
                  </a:lnTo>
                  <a:lnTo>
                    <a:pt x="10729" y="702"/>
                  </a:lnTo>
                  <a:lnTo>
                    <a:pt x="10722" y="690"/>
                  </a:lnTo>
                  <a:lnTo>
                    <a:pt x="10712" y="677"/>
                  </a:lnTo>
                  <a:lnTo>
                    <a:pt x="10707" y="673"/>
                  </a:lnTo>
                  <a:lnTo>
                    <a:pt x="10701" y="672"/>
                  </a:lnTo>
                  <a:lnTo>
                    <a:pt x="10695" y="671"/>
                  </a:lnTo>
                  <a:lnTo>
                    <a:pt x="10688" y="671"/>
                  </a:lnTo>
                  <a:lnTo>
                    <a:pt x="10675" y="673"/>
                  </a:lnTo>
                  <a:lnTo>
                    <a:pt x="10660" y="676"/>
                  </a:lnTo>
                  <a:lnTo>
                    <a:pt x="10653" y="677"/>
                  </a:lnTo>
                  <a:lnTo>
                    <a:pt x="10647" y="677"/>
                  </a:lnTo>
                  <a:lnTo>
                    <a:pt x="10641" y="676"/>
                  </a:lnTo>
                  <a:lnTo>
                    <a:pt x="10635" y="674"/>
                  </a:lnTo>
                  <a:lnTo>
                    <a:pt x="10630" y="671"/>
                  </a:lnTo>
                  <a:lnTo>
                    <a:pt x="10625" y="666"/>
                  </a:lnTo>
                  <a:lnTo>
                    <a:pt x="10620" y="659"/>
                  </a:lnTo>
                  <a:lnTo>
                    <a:pt x="10617" y="651"/>
                  </a:lnTo>
                  <a:lnTo>
                    <a:pt x="10615" y="644"/>
                  </a:lnTo>
                  <a:lnTo>
                    <a:pt x="10616" y="636"/>
                  </a:lnTo>
                  <a:lnTo>
                    <a:pt x="10618" y="630"/>
                  </a:lnTo>
                  <a:lnTo>
                    <a:pt x="10621" y="623"/>
                  </a:lnTo>
                  <a:lnTo>
                    <a:pt x="10626" y="618"/>
                  </a:lnTo>
                  <a:lnTo>
                    <a:pt x="10631" y="613"/>
                  </a:lnTo>
                  <a:lnTo>
                    <a:pt x="10636" y="608"/>
                  </a:lnTo>
                  <a:lnTo>
                    <a:pt x="10642" y="604"/>
                  </a:lnTo>
                  <a:lnTo>
                    <a:pt x="10655" y="603"/>
                  </a:lnTo>
                  <a:lnTo>
                    <a:pt x="10668" y="603"/>
                  </a:lnTo>
                  <a:lnTo>
                    <a:pt x="10681" y="605"/>
                  </a:lnTo>
                  <a:lnTo>
                    <a:pt x="10693" y="608"/>
                  </a:lnTo>
                  <a:lnTo>
                    <a:pt x="10705" y="612"/>
                  </a:lnTo>
                  <a:lnTo>
                    <a:pt x="10717" y="618"/>
                  </a:lnTo>
                  <a:lnTo>
                    <a:pt x="10729" y="624"/>
                  </a:lnTo>
                  <a:lnTo>
                    <a:pt x="10740" y="630"/>
                  </a:lnTo>
                  <a:lnTo>
                    <a:pt x="10759" y="651"/>
                  </a:lnTo>
                  <a:lnTo>
                    <a:pt x="10777" y="671"/>
                  </a:lnTo>
                  <a:lnTo>
                    <a:pt x="10794" y="694"/>
                  </a:lnTo>
                  <a:lnTo>
                    <a:pt x="10809" y="717"/>
                  </a:lnTo>
                  <a:lnTo>
                    <a:pt x="10816" y="728"/>
                  </a:lnTo>
                  <a:lnTo>
                    <a:pt x="10822" y="741"/>
                  </a:lnTo>
                  <a:lnTo>
                    <a:pt x="10827" y="754"/>
                  </a:lnTo>
                  <a:lnTo>
                    <a:pt x="10832" y="766"/>
                  </a:lnTo>
                  <a:lnTo>
                    <a:pt x="10836" y="780"/>
                  </a:lnTo>
                  <a:lnTo>
                    <a:pt x="10840" y="793"/>
                  </a:lnTo>
                  <a:lnTo>
                    <a:pt x="10842" y="806"/>
                  </a:lnTo>
                  <a:lnTo>
                    <a:pt x="10844" y="819"/>
                  </a:lnTo>
                  <a:lnTo>
                    <a:pt x="10843" y="836"/>
                  </a:lnTo>
                  <a:lnTo>
                    <a:pt x="10841" y="852"/>
                  </a:lnTo>
                  <a:lnTo>
                    <a:pt x="10839" y="870"/>
                  </a:lnTo>
                  <a:lnTo>
                    <a:pt x="10836" y="886"/>
                  </a:lnTo>
                  <a:lnTo>
                    <a:pt x="10832" y="901"/>
                  </a:lnTo>
                  <a:lnTo>
                    <a:pt x="10828" y="918"/>
                  </a:lnTo>
                  <a:lnTo>
                    <a:pt x="10823" y="934"/>
                  </a:lnTo>
                  <a:lnTo>
                    <a:pt x="10817" y="949"/>
                  </a:lnTo>
                  <a:lnTo>
                    <a:pt x="10810" y="964"/>
                  </a:lnTo>
                  <a:lnTo>
                    <a:pt x="10801" y="978"/>
                  </a:lnTo>
                  <a:lnTo>
                    <a:pt x="10792" y="991"/>
                  </a:lnTo>
                  <a:lnTo>
                    <a:pt x="10782" y="1004"/>
                  </a:lnTo>
                  <a:lnTo>
                    <a:pt x="10770" y="1016"/>
                  </a:lnTo>
                  <a:lnTo>
                    <a:pt x="10757" y="1027"/>
                  </a:lnTo>
                  <a:lnTo>
                    <a:pt x="10743" y="1037"/>
                  </a:lnTo>
                  <a:lnTo>
                    <a:pt x="10728" y="1046"/>
                  </a:lnTo>
                  <a:close/>
                  <a:moveTo>
                    <a:pt x="10426" y="1382"/>
                  </a:moveTo>
                  <a:lnTo>
                    <a:pt x="10359" y="1441"/>
                  </a:lnTo>
                  <a:lnTo>
                    <a:pt x="10336" y="1449"/>
                  </a:lnTo>
                  <a:lnTo>
                    <a:pt x="10315" y="1458"/>
                  </a:lnTo>
                  <a:lnTo>
                    <a:pt x="10292" y="1466"/>
                  </a:lnTo>
                  <a:lnTo>
                    <a:pt x="10270" y="1474"/>
                  </a:lnTo>
                  <a:lnTo>
                    <a:pt x="10259" y="1477"/>
                  </a:lnTo>
                  <a:lnTo>
                    <a:pt x="10246" y="1480"/>
                  </a:lnTo>
                  <a:lnTo>
                    <a:pt x="10235" y="1481"/>
                  </a:lnTo>
                  <a:lnTo>
                    <a:pt x="10223" y="1482"/>
                  </a:lnTo>
                  <a:lnTo>
                    <a:pt x="10211" y="1482"/>
                  </a:lnTo>
                  <a:lnTo>
                    <a:pt x="10199" y="1481"/>
                  </a:lnTo>
                  <a:lnTo>
                    <a:pt x="10186" y="1478"/>
                  </a:lnTo>
                  <a:lnTo>
                    <a:pt x="10174" y="1475"/>
                  </a:lnTo>
                  <a:lnTo>
                    <a:pt x="10149" y="1460"/>
                  </a:lnTo>
                  <a:lnTo>
                    <a:pt x="10123" y="1446"/>
                  </a:lnTo>
                  <a:lnTo>
                    <a:pt x="10117" y="1441"/>
                  </a:lnTo>
                  <a:lnTo>
                    <a:pt x="10111" y="1437"/>
                  </a:lnTo>
                  <a:lnTo>
                    <a:pt x="10106" y="1432"/>
                  </a:lnTo>
                  <a:lnTo>
                    <a:pt x="10102" y="1426"/>
                  </a:lnTo>
                  <a:lnTo>
                    <a:pt x="10098" y="1419"/>
                  </a:lnTo>
                  <a:lnTo>
                    <a:pt x="10095" y="1413"/>
                  </a:lnTo>
                  <a:lnTo>
                    <a:pt x="10092" y="1406"/>
                  </a:lnTo>
                  <a:lnTo>
                    <a:pt x="10091" y="1398"/>
                  </a:lnTo>
                  <a:lnTo>
                    <a:pt x="10088" y="1386"/>
                  </a:lnTo>
                  <a:lnTo>
                    <a:pt x="10087" y="1374"/>
                  </a:lnTo>
                  <a:lnTo>
                    <a:pt x="10088" y="1362"/>
                  </a:lnTo>
                  <a:lnTo>
                    <a:pt x="10090" y="1352"/>
                  </a:lnTo>
                  <a:lnTo>
                    <a:pt x="10093" y="1342"/>
                  </a:lnTo>
                  <a:lnTo>
                    <a:pt x="10097" y="1331"/>
                  </a:lnTo>
                  <a:lnTo>
                    <a:pt x="10102" y="1322"/>
                  </a:lnTo>
                  <a:lnTo>
                    <a:pt x="10108" y="1313"/>
                  </a:lnTo>
                  <a:lnTo>
                    <a:pt x="10114" y="1304"/>
                  </a:lnTo>
                  <a:lnTo>
                    <a:pt x="10123" y="1296"/>
                  </a:lnTo>
                  <a:lnTo>
                    <a:pt x="10131" y="1288"/>
                  </a:lnTo>
                  <a:lnTo>
                    <a:pt x="10139" y="1280"/>
                  </a:lnTo>
                  <a:lnTo>
                    <a:pt x="10156" y="1266"/>
                  </a:lnTo>
                  <a:lnTo>
                    <a:pt x="10174" y="1253"/>
                  </a:lnTo>
                  <a:lnTo>
                    <a:pt x="10182" y="1250"/>
                  </a:lnTo>
                  <a:lnTo>
                    <a:pt x="10190" y="1249"/>
                  </a:lnTo>
                  <a:lnTo>
                    <a:pt x="10197" y="1248"/>
                  </a:lnTo>
                  <a:lnTo>
                    <a:pt x="10205" y="1248"/>
                  </a:lnTo>
                  <a:lnTo>
                    <a:pt x="10221" y="1250"/>
                  </a:lnTo>
                  <a:lnTo>
                    <a:pt x="10236" y="1254"/>
                  </a:lnTo>
                  <a:lnTo>
                    <a:pt x="10266" y="1264"/>
                  </a:lnTo>
                  <a:lnTo>
                    <a:pt x="10294" y="1272"/>
                  </a:lnTo>
                  <a:lnTo>
                    <a:pt x="10299" y="1269"/>
                  </a:lnTo>
                  <a:lnTo>
                    <a:pt x="10305" y="1265"/>
                  </a:lnTo>
                  <a:lnTo>
                    <a:pt x="10309" y="1261"/>
                  </a:lnTo>
                  <a:lnTo>
                    <a:pt x="10312" y="1256"/>
                  </a:lnTo>
                  <a:lnTo>
                    <a:pt x="10315" y="1251"/>
                  </a:lnTo>
                  <a:lnTo>
                    <a:pt x="10316" y="1245"/>
                  </a:lnTo>
                  <a:lnTo>
                    <a:pt x="10318" y="1238"/>
                  </a:lnTo>
                  <a:lnTo>
                    <a:pt x="10318" y="1232"/>
                  </a:lnTo>
                  <a:lnTo>
                    <a:pt x="10318" y="1219"/>
                  </a:lnTo>
                  <a:lnTo>
                    <a:pt x="10317" y="1207"/>
                  </a:lnTo>
                  <a:lnTo>
                    <a:pt x="10315" y="1195"/>
                  </a:lnTo>
                  <a:lnTo>
                    <a:pt x="10313" y="1183"/>
                  </a:lnTo>
                  <a:lnTo>
                    <a:pt x="10304" y="1171"/>
                  </a:lnTo>
                  <a:lnTo>
                    <a:pt x="10294" y="1158"/>
                  </a:lnTo>
                  <a:lnTo>
                    <a:pt x="10289" y="1152"/>
                  </a:lnTo>
                  <a:lnTo>
                    <a:pt x="10283" y="1146"/>
                  </a:lnTo>
                  <a:lnTo>
                    <a:pt x="10277" y="1142"/>
                  </a:lnTo>
                  <a:lnTo>
                    <a:pt x="10269" y="1140"/>
                  </a:lnTo>
                  <a:lnTo>
                    <a:pt x="10249" y="1143"/>
                  </a:lnTo>
                  <a:lnTo>
                    <a:pt x="10229" y="1144"/>
                  </a:lnTo>
                  <a:lnTo>
                    <a:pt x="10219" y="1143"/>
                  </a:lnTo>
                  <a:lnTo>
                    <a:pt x="10209" y="1140"/>
                  </a:lnTo>
                  <a:lnTo>
                    <a:pt x="10205" y="1138"/>
                  </a:lnTo>
                  <a:lnTo>
                    <a:pt x="10202" y="1136"/>
                  </a:lnTo>
                  <a:lnTo>
                    <a:pt x="10198" y="1133"/>
                  </a:lnTo>
                  <a:lnTo>
                    <a:pt x="10195" y="1129"/>
                  </a:lnTo>
                  <a:lnTo>
                    <a:pt x="10197" y="1118"/>
                  </a:lnTo>
                  <a:lnTo>
                    <a:pt x="10200" y="1108"/>
                  </a:lnTo>
                  <a:lnTo>
                    <a:pt x="10204" y="1097"/>
                  </a:lnTo>
                  <a:lnTo>
                    <a:pt x="10209" y="1088"/>
                  </a:lnTo>
                  <a:lnTo>
                    <a:pt x="10222" y="1071"/>
                  </a:lnTo>
                  <a:lnTo>
                    <a:pt x="10235" y="1054"/>
                  </a:lnTo>
                  <a:lnTo>
                    <a:pt x="10240" y="1041"/>
                  </a:lnTo>
                  <a:lnTo>
                    <a:pt x="10243" y="1028"/>
                  </a:lnTo>
                  <a:lnTo>
                    <a:pt x="10245" y="1016"/>
                  </a:lnTo>
                  <a:lnTo>
                    <a:pt x="10246" y="1002"/>
                  </a:lnTo>
                  <a:lnTo>
                    <a:pt x="10245" y="990"/>
                  </a:lnTo>
                  <a:lnTo>
                    <a:pt x="10244" y="977"/>
                  </a:lnTo>
                  <a:lnTo>
                    <a:pt x="10242" y="965"/>
                  </a:lnTo>
                  <a:lnTo>
                    <a:pt x="10239" y="952"/>
                  </a:lnTo>
                  <a:lnTo>
                    <a:pt x="10235" y="940"/>
                  </a:lnTo>
                  <a:lnTo>
                    <a:pt x="10230" y="929"/>
                  </a:lnTo>
                  <a:lnTo>
                    <a:pt x="10225" y="918"/>
                  </a:lnTo>
                  <a:lnTo>
                    <a:pt x="10219" y="906"/>
                  </a:lnTo>
                  <a:lnTo>
                    <a:pt x="10212" y="895"/>
                  </a:lnTo>
                  <a:lnTo>
                    <a:pt x="10204" y="885"/>
                  </a:lnTo>
                  <a:lnTo>
                    <a:pt x="10197" y="875"/>
                  </a:lnTo>
                  <a:lnTo>
                    <a:pt x="10189" y="864"/>
                  </a:lnTo>
                  <a:lnTo>
                    <a:pt x="10175" y="855"/>
                  </a:lnTo>
                  <a:lnTo>
                    <a:pt x="10158" y="843"/>
                  </a:lnTo>
                  <a:lnTo>
                    <a:pt x="10154" y="840"/>
                  </a:lnTo>
                  <a:lnTo>
                    <a:pt x="10152" y="836"/>
                  </a:lnTo>
                  <a:lnTo>
                    <a:pt x="10149" y="833"/>
                  </a:lnTo>
                  <a:lnTo>
                    <a:pt x="10148" y="829"/>
                  </a:lnTo>
                  <a:lnTo>
                    <a:pt x="10147" y="825"/>
                  </a:lnTo>
                  <a:lnTo>
                    <a:pt x="10148" y="819"/>
                  </a:lnTo>
                  <a:lnTo>
                    <a:pt x="10149" y="814"/>
                  </a:lnTo>
                  <a:lnTo>
                    <a:pt x="10152" y="809"/>
                  </a:lnTo>
                  <a:lnTo>
                    <a:pt x="10164" y="804"/>
                  </a:lnTo>
                  <a:lnTo>
                    <a:pt x="10178" y="797"/>
                  </a:lnTo>
                  <a:lnTo>
                    <a:pt x="10189" y="789"/>
                  </a:lnTo>
                  <a:lnTo>
                    <a:pt x="10200" y="780"/>
                  </a:lnTo>
                  <a:lnTo>
                    <a:pt x="10211" y="768"/>
                  </a:lnTo>
                  <a:lnTo>
                    <a:pt x="10220" y="756"/>
                  </a:lnTo>
                  <a:lnTo>
                    <a:pt x="10223" y="750"/>
                  </a:lnTo>
                  <a:lnTo>
                    <a:pt x="10227" y="743"/>
                  </a:lnTo>
                  <a:lnTo>
                    <a:pt x="10230" y="736"/>
                  </a:lnTo>
                  <a:lnTo>
                    <a:pt x="10232" y="728"/>
                  </a:lnTo>
                  <a:lnTo>
                    <a:pt x="10236" y="720"/>
                  </a:lnTo>
                  <a:lnTo>
                    <a:pt x="10239" y="711"/>
                  </a:lnTo>
                  <a:lnTo>
                    <a:pt x="10241" y="703"/>
                  </a:lnTo>
                  <a:lnTo>
                    <a:pt x="10242" y="694"/>
                  </a:lnTo>
                  <a:lnTo>
                    <a:pt x="10242" y="686"/>
                  </a:lnTo>
                  <a:lnTo>
                    <a:pt x="10241" y="676"/>
                  </a:lnTo>
                  <a:lnTo>
                    <a:pt x="10240" y="668"/>
                  </a:lnTo>
                  <a:lnTo>
                    <a:pt x="10238" y="659"/>
                  </a:lnTo>
                  <a:lnTo>
                    <a:pt x="10235" y="642"/>
                  </a:lnTo>
                  <a:lnTo>
                    <a:pt x="10231" y="625"/>
                  </a:lnTo>
                  <a:lnTo>
                    <a:pt x="10228" y="608"/>
                  </a:lnTo>
                  <a:lnTo>
                    <a:pt x="10226" y="590"/>
                  </a:lnTo>
                  <a:lnTo>
                    <a:pt x="10220" y="581"/>
                  </a:lnTo>
                  <a:lnTo>
                    <a:pt x="10215" y="571"/>
                  </a:lnTo>
                  <a:lnTo>
                    <a:pt x="10208" y="562"/>
                  </a:lnTo>
                  <a:lnTo>
                    <a:pt x="10204" y="552"/>
                  </a:lnTo>
                  <a:lnTo>
                    <a:pt x="10202" y="547"/>
                  </a:lnTo>
                  <a:lnTo>
                    <a:pt x="10201" y="541"/>
                  </a:lnTo>
                  <a:lnTo>
                    <a:pt x="10200" y="536"/>
                  </a:lnTo>
                  <a:lnTo>
                    <a:pt x="10200" y="531"/>
                  </a:lnTo>
                  <a:lnTo>
                    <a:pt x="10201" y="526"/>
                  </a:lnTo>
                  <a:lnTo>
                    <a:pt x="10202" y="521"/>
                  </a:lnTo>
                  <a:lnTo>
                    <a:pt x="10204" y="516"/>
                  </a:lnTo>
                  <a:lnTo>
                    <a:pt x="10207" y="511"/>
                  </a:lnTo>
                  <a:lnTo>
                    <a:pt x="10218" y="506"/>
                  </a:lnTo>
                  <a:lnTo>
                    <a:pt x="10228" y="501"/>
                  </a:lnTo>
                  <a:lnTo>
                    <a:pt x="10237" y="493"/>
                  </a:lnTo>
                  <a:lnTo>
                    <a:pt x="10245" y="485"/>
                  </a:lnTo>
                  <a:lnTo>
                    <a:pt x="10253" y="476"/>
                  </a:lnTo>
                  <a:lnTo>
                    <a:pt x="10260" y="467"/>
                  </a:lnTo>
                  <a:lnTo>
                    <a:pt x="10265" y="458"/>
                  </a:lnTo>
                  <a:lnTo>
                    <a:pt x="10269" y="448"/>
                  </a:lnTo>
                  <a:lnTo>
                    <a:pt x="10273" y="439"/>
                  </a:lnTo>
                  <a:lnTo>
                    <a:pt x="10275" y="429"/>
                  </a:lnTo>
                  <a:lnTo>
                    <a:pt x="10275" y="420"/>
                  </a:lnTo>
                  <a:lnTo>
                    <a:pt x="10274" y="411"/>
                  </a:lnTo>
                  <a:lnTo>
                    <a:pt x="10272" y="401"/>
                  </a:lnTo>
                  <a:lnTo>
                    <a:pt x="10270" y="393"/>
                  </a:lnTo>
                  <a:lnTo>
                    <a:pt x="10267" y="385"/>
                  </a:lnTo>
                  <a:lnTo>
                    <a:pt x="10263" y="378"/>
                  </a:lnTo>
                  <a:lnTo>
                    <a:pt x="10259" y="370"/>
                  </a:lnTo>
                  <a:lnTo>
                    <a:pt x="10252" y="364"/>
                  </a:lnTo>
                  <a:lnTo>
                    <a:pt x="10246" y="359"/>
                  </a:lnTo>
                  <a:lnTo>
                    <a:pt x="10240" y="357"/>
                  </a:lnTo>
                  <a:lnTo>
                    <a:pt x="10234" y="356"/>
                  </a:lnTo>
                  <a:lnTo>
                    <a:pt x="10226" y="357"/>
                  </a:lnTo>
                  <a:lnTo>
                    <a:pt x="10219" y="359"/>
                  </a:lnTo>
                  <a:lnTo>
                    <a:pt x="10211" y="363"/>
                  </a:lnTo>
                  <a:lnTo>
                    <a:pt x="10205" y="365"/>
                  </a:lnTo>
                  <a:lnTo>
                    <a:pt x="10200" y="368"/>
                  </a:lnTo>
                  <a:lnTo>
                    <a:pt x="10195" y="372"/>
                  </a:lnTo>
                  <a:lnTo>
                    <a:pt x="10190" y="376"/>
                  </a:lnTo>
                  <a:lnTo>
                    <a:pt x="10181" y="385"/>
                  </a:lnTo>
                  <a:lnTo>
                    <a:pt x="10173" y="394"/>
                  </a:lnTo>
                  <a:lnTo>
                    <a:pt x="10168" y="399"/>
                  </a:lnTo>
                  <a:lnTo>
                    <a:pt x="10162" y="402"/>
                  </a:lnTo>
                  <a:lnTo>
                    <a:pt x="10157" y="405"/>
                  </a:lnTo>
                  <a:lnTo>
                    <a:pt x="10152" y="408"/>
                  </a:lnTo>
                  <a:lnTo>
                    <a:pt x="10146" y="409"/>
                  </a:lnTo>
                  <a:lnTo>
                    <a:pt x="10139" y="409"/>
                  </a:lnTo>
                  <a:lnTo>
                    <a:pt x="10132" y="407"/>
                  </a:lnTo>
                  <a:lnTo>
                    <a:pt x="10125" y="403"/>
                  </a:lnTo>
                  <a:lnTo>
                    <a:pt x="10109" y="399"/>
                  </a:lnTo>
                  <a:lnTo>
                    <a:pt x="10095" y="393"/>
                  </a:lnTo>
                  <a:lnTo>
                    <a:pt x="10081" y="384"/>
                  </a:lnTo>
                  <a:lnTo>
                    <a:pt x="10066" y="375"/>
                  </a:lnTo>
                  <a:lnTo>
                    <a:pt x="10060" y="369"/>
                  </a:lnTo>
                  <a:lnTo>
                    <a:pt x="10055" y="363"/>
                  </a:lnTo>
                  <a:lnTo>
                    <a:pt x="10050" y="356"/>
                  </a:lnTo>
                  <a:lnTo>
                    <a:pt x="10045" y="350"/>
                  </a:lnTo>
                  <a:lnTo>
                    <a:pt x="10041" y="343"/>
                  </a:lnTo>
                  <a:lnTo>
                    <a:pt x="10037" y="336"/>
                  </a:lnTo>
                  <a:lnTo>
                    <a:pt x="10035" y="329"/>
                  </a:lnTo>
                  <a:lnTo>
                    <a:pt x="10033" y="322"/>
                  </a:lnTo>
                  <a:lnTo>
                    <a:pt x="10029" y="309"/>
                  </a:lnTo>
                  <a:lnTo>
                    <a:pt x="10025" y="296"/>
                  </a:lnTo>
                  <a:lnTo>
                    <a:pt x="10025" y="283"/>
                  </a:lnTo>
                  <a:lnTo>
                    <a:pt x="10025" y="271"/>
                  </a:lnTo>
                  <a:lnTo>
                    <a:pt x="10028" y="257"/>
                  </a:lnTo>
                  <a:lnTo>
                    <a:pt x="10032" y="246"/>
                  </a:lnTo>
                  <a:lnTo>
                    <a:pt x="10038" y="234"/>
                  </a:lnTo>
                  <a:lnTo>
                    <a:pt x="10045" y="224"/>
                  </a:lnTo>
                  <a:lnTo>
                    <a:pt x="10052" y="214"/>
                  </a:lnTo>
                  <a:lnTo>
                    <a:pt x="10061" y="206"/>
                  </a:lnTo>
                  <a:lnTo>
                    <a:pt x="10069" y="198"/>
                  </a:lnTo>
                  <a:lnTo>
                    <a:pt x="10079" y="192"/>
                  </a:lnTo>
                  <a:lnTo>
                    <a:pt x="10089" y="186"/>
                  </a:lnTo>
                  <a:lnTo>
                    <a:pt x="10099" y="181"/>
                  </a:lnTo>
                  <a:lnTo>
                    <a:pt x="10110" y="177"/>
                  </a:lnTo>
                  <a:lnTo>
                    <a:pt x="10121" y="172"/>
                  </a:lnTo>
                  <a:lnTo>
                    <a:pt x="10132" y="169"/>
                  </a:lnTo>
                  <a:lnTo>
                    <a:pt x="10143" y="168"/>
                  </a:lnTo>
                  <a:lnTo>
                    <a:pt x="10154" y="167"/>
                  </a:lnTo>
                  <a:lnTo>
                    <a:pt x="10166" y="166"/>
                  </a:lnTo>
                  <a:lnTo>
                    <a:pt x="10177" y="167"/>
                  </a:lnTo>
                  <a:lnTo>
                    <a:pt x="10188" y="169"/>
                  </a:lnTo>
                  <a:lnTo>
                    <a:pt x="10199" y="171"/>
                  </a:lnTo>
                  <a:lnTo>
                    <a:pt x="10211" y="175"/>
                  </a:lnTo>
                  <a:lnTo>
                    <a:pt x="10227" y="179"/>
                  </a:lnTo>
                  <a:lnTo>
                    <a:pt x="10243" y="185"/>
                  </a:lnTo>
                  <a:lnTo>
                    <a:pt x="10259" y="191"/>
                  </a:lnTo>
                  <a:lnTo>
                    <a:pt x="10274" y="199"/>
                  </a:lnTo>
                  <a:lnTo>
                    <a:pt x="10288" y="208"/>
                  </a:lnTo>
                  <a:lnTo>
                    <a:pt x="10301" y="218"/>
                  </a:lnTo>
                  <a:lnTo>
                    <a:pt x="10315" y="230"/>
                  </a:lnTo>
                  <a:lnTo>
                    <a:pt x="10327" y="242"/>
                  </a:lnTo>
                  <a:lnTo>
                    <a:pt x="10338" y="254"/>
                  </a:lnTo>
                  <a:lnTo>
                    <a:pt x="10349" y="268"/>
                  </a:lnTo>
                  <a:lnTo>
                    <a:pt x="10359" y="282"/>
                  </a:lnTo>
                  <a:lnTo>
                    <a:pt x="10367" y="296"/>
                  </a:lnTo>
                  <a:lnTo>
                    <a:pt x="10375" y="311"/>
                  </a:lnTo>
                  <a:lnTo>
                    <a:pt x="10382" y="327"/>
                  </a:lnTo>
                  <a:lnTo>
                    <a:pt x="10387" y="342"/>
                  </a:lnTo>
                  <a:lnTo>
                    <a:pt x="10392" y="357"/>
                  </a:lnTo>
                  <a:lnTo>
                    <a:pt x="10411" y="380"/>
                  </a:lnTo>
                  <a:lnTo>
                    <a:pt x="10429" y="401"/>
                  </a:lnTo>
                  <a:lnTo>
                    <a:pt x="10441" y="411"/>
                  </a:lnTo>
                  <a:lnTo>
                    <a:pt x="10452" y="418"/>
                  </a:lnTo>
                  <a:lnTo>
                    <a:pt x="10464" y="425"/>
                  </a:lnTo>
                  <a:lnTo>
                    <a:pt x="10478" y="430"/>
                  </a:lnTo>
                  <a:lnTo>
                    <a:pt x="10481" y="435"/>
                  </a:lnTo>
                  <a:lnTo>
                    <a:pt x="10484" y="440"/>
                  </a:lnTo>
                  <a:lnTo>
                    <a:pt x="10485" y="445"/>
                  </a:lnTo>
                  <a:lnTo>
                    <a:pt x="10485" y="450"/>
                  </a:lnTo>
                  <a:lnTo>
                    <a:pt x="10484" y="455"/>
                  </a:lnTo>
                  <a:lnTo>
                    <a:pt x="10482" y="460"/>
                  </a:lnTo>
                  <a:lnTo>
                    <a:pt x="10480" y="464"/>
                  </a:lnTo>
                  <a:lnTo>
                    <a:pt x="10478" y="469"/>
                  </a:lnTo>
                  <a:lnTo>
                    <a:pt x="10472" y="477"/>
                  </a:lnTo>
                  <a:lnTo>
                    <a:pt x="10466" y="486"/>
                  </a:lnTo>
                  <a:lnTo>
                    <a:pt x="10461" y="495"/>
                  </a:lnTo>
                  <a:lnTo>
                    <a:pt x="10457" y="505"/>
                  </a:lnTo>
                  <a:lnTo>
                    <a:pt x="10449" y="525"/>
                  </a:lnTo>
                  <a:lnTo>
                    <a:pt x="10443" y="547"/>
                  </a:lnTo>
                  <a:lnTo>
                    <a:pt x="10438" y="568"/>
                  </a:lnTo>
                  <a:lnTo>
                    <a:pt x="10435" y="589"/>
                  </a:lnTo>
                  <a:lnTo>
                    <a:pt x="10434" y="612"/>
                  </a:lnTo>
                  <a:lnTo>
                    <a:pt x="10435" y="633"/>
                  </a:lnTo>
                  <a:lnTo>
                    <a:pt x="10437" y="655"/>
                  </a:lnTo>
                  <a:lnTo>
                    <a:pt x="10442" y="677"/>
                  </a:lnTo>
                  <a:lnTo>
                    <a:pt x="10444" y="685"/>
                  </a:lnTo>
                  <a:lnTo>
                    <a:pt x="10446" y="692"/>
                  </a:lnTo>
                  <a:lnTo>
                    <a:pt x="10450" y="699"/>
                  </a:lnTo>
                  <a:lnTo>
                    <a:pt x="10454" y="705"/>
                  </a:lnTo>
                  <a:lnTo>
                    <a:pt x="10465" y="716"/>
                  </a:lnTo>
                  <a:lnTo>
                    <a:pt x="10476" y="727"/>
                  </a:lnTo>
                  <a:lnTo>
                    <a:pt x="10487" y="739"/>
                  </a:lnTo>
                  <a:lnTo>
                    <a:pt x="10496" y="750"/>
                  </a:lnTo>
                  <a:lnTo>
                    <a:pt x="10499" y="756"/>
                  </a:lnTo>
                  <a:lnTo>
                    <a:pt x="10502" y="763"/>
                  </a:lnTo>
                  <a:lnTo>
                    <a:pt x="10503" y="770"/>
                  </a:lnTo>
                  <a:lnTo>
                    <a:pt x="10503" y="778"/>
                  </a:lnTo>
                  <a:lnTo>
                    <a:pt x="10494" y="800"/>
                  </a:lnTo>
                  <a:lnTo>
                    <a:pt x="10483" y="821"/>
                  </a:lnTo>
                  <a:lnTo>
                    <a:pt x="10474" y="843"/>
                  </a:lnTo>
                  <a:lnTo>
                    <a:pt x="10466" y="864"/>
                  </a:lnTo>
                  <a:lnTo>
                    <a:pt x="10463" y="876"/>
                  </a:lnTo>
                  <a:lnTo>
                    <a:pt x="10460" y="887"/>
                  </a:lnTo>
                  <a:lnTo>
                    <a:pt x="10457" y="898"/>
                  </a:lnTo>
                  <a:lnTo>
                    <a:pt x="10456" y="910"/>
                  </a:lnTo>
                  <a:lnTo>
                    <a:pt x="10455" y="922"/>
                  </a:lnTo>
                  <a:lnTo>
                    <a:pt x="10455" y="934"/>
                  </a:lnTo>
                  <a:lnTo>
                    <a:pt x="10455" y="947"/>
                  </a:lnTo>
                  <a:lnTo>
                    <a:pt x="10457" y="959"/>
                  </a:lnTo>
                  <a:lnTo>
                    <a:pt x="10462" y="975"/>
                  </a:lnTo>
                  <a:lnTo>
                    <a:pt x="10468" y="989"/>
                  </a:lnTo>
                  <a:lnTo>
                    <a:pt x="10475" y="1003"/>
                  </a:lnTo>
                  <a:lnTo>
                    <a:pt x="10482" y="1018"/>
                  </a:lnTo>
                  <a:lnTo>
                    <a:pt x="10499" y="1045"/>
                  </a:lnTo>
                  <a:lnTo>
                    <a:pt x="10515" y="1073"/>
                  </a:lnTo>
                  <a:lnTo>
                    <a:pt x="10527" y="1137"/>
                  </a:lnTo>
                  <a:lnTo>
                    <a:pt x="10520" y="1153"/>
                  </a:lnTo>
                  <a:lnTo>
                    <a:pt x="10513" y="1168"/>
                  </a:lnTo>
                  <a:lnTo>
                    <a:pt x="10507" y="1183"/>
                  </a:lnTo>
                  <a:lnTo>
                    <a:pt x="10502" y="1199"/>
                  </a:lnTo>
                  <a:lnTo>
                    <a:pt x="10494" y="1231"/>
                  </a:lnTo>
                  <a:lnTo>
                    <a:pt x="10485" y="1263"/>
                  </a:lnTo>
                  <a:lnTo>
                    <a:pt x="10480" y="1279"/>
                  </a:lnTo>
                  <a:lnTo>
                    <a:pt x="10476" y="1295"/>
                  </a:lnTo>
                  <a:lnTo>
                    <a:pt x="10470" y="1310"/>
                  </a:lnTo>
                  <a:lnTo>
                    <a:pt x="10464" y="1325"/>
                  </a:lnTo>
                  <a:lnTo>
                    <a:pt x="10457" y="1341"/>
                  </a:lnTo>
                  <a:lnTo>
                    <a:pt x="10448" y="1355"/>
                  </a:lnTo>
                  <a:lnTo>
                    <a:pt x="10438" y="1368"/>
                  </a:lnTo>
                  <a:lnTo>
                    <a:pt x="10426" y="1382"/>
                  </a:lnTo>
                  <a:close/>
                  <a:moveTo>
                    <a:pt x="10423" y="1299"/>
                  </a:moveTo>
                  <a:lnTo>
                    <a:pt x="10386" y="1373"/>
                  </a:lnTo>
                  <a:lnTo>
                    <a:pt x="10377" y="1383"/>
                  </a:lnTo>
                  <a:lnTo>
                    <a:pt x="10368" y="1392"/>
                  </a:lnTo>
                  <a:lnTo>
                    <a:pt x="10358" y="1400"/>
                  </a:lnTo>
                  <a:lnTo>
                    <a:pt x="10347" y="1408"/>
                  </a:lnTo>
                  <a:lnTo>
                    <a:pt x="10337" y="1415"/>
                  </a:lnTo>
                  <a:lnTo>
                    <a:pt x="10326" y="1421"/>
                  </a:lnTo>
                  <a:lnTo>
                    <a:pt x="10315" y="1428"/>
                  </a:lnTo>
                  <a:lnTo>
                    <a:pt x="10304" y="1433"/>
                  </a:lnTo>
                  <a:lnTo>
                    <a:pt x="10291" y="1437"/>
                  </a:lnTo>
                  <a:lnTo>
                    <a:pt x="10279" y="1441"/>
                  </a:lnTo>
                  <a:lnTo>
                    <a:pt x="10267" y="1444"/>
                  </a:lnTo>
                  <a:lnTo>
                    <a:pt x="10253" y="1446"/>
                  </a:lnTo>
                  <a:lnTo>
                    <a:pt x="10241" y="1447"/>
                  </a:lnTo>
                  <a:lnTo>
                    <a:pt x="10228" y="1448"/>
                  </a:lnTo>
                  <a:lnTo>
                    <a:pt x="10215" y="1447"/>
                  </a:lnTo>
                  <a:lnTo>
                    <a:pt x="10201" y="1446"/>
                  </a:lnTo>
                  <a:lnTo>
                    <a:pt x="10193" y="1443"/>
                  </a:lnTo>
                  <a:lnTo>
                    <a:pt x="10185" y="1440"/>
                  </a:lnTo>
                  <a:lnTo>
                    <a:pt x="10177" y="1435"/>
                  </a:lnTo>
                  <a:lnTo>
                    <a:pt x="10170" y="1430"/>
                  </a:lnTo>
                  <a:lnTo>
                    <a:pt x="10156" y="1417"/>
                  </a:lnTo>
                  <a:lnTo>
                    <a:pt x="10143" y="1404"/>
                  </a:lnTo>
                  <a:lnTo>
                    <a:pt x="10139" y="1392"/>
                  </a:lnTo>
                  <a:lnTo>
                    <a:pt x="10137" y="1378"/>
                  </a:lnTo>
                  <a:lnTo>
                    <a:pt x="10136" y="1365"/>
                  </a:lnTo>
                  <a:lnTo>
                    <a:pt x="10137" y="1352"/>
                  </a:lnTo>
                  <a:lnTo>
                    <a:pt x="10149" y="1339"/>
                  </a:lnTo>
                  <a:lnTo>
                    <a:pt x="10162" y="1328"/>
                  </a:lnTo>
                  <a:lnTo>
                    <a:pt x="10170" y="1323"/>
                  </a:lnTo>
                  <a:lnTo>
                    <a:pt x="10177" y="1318"/>
                  </a:lnTo>
                  <a:lnTo>
                    <a:pt x="10185" y="1314"/>
                  </a:lnTo>
                  <a:lnTo>
                    <a:pt x="10192" y="1311"/>
                  </a:lnTo>
                  <a:lnTo>
                    <a:pt x="10200" y="1308"/>
                  </a:lnTo>
                  <a:lnTo>
                    <a:pt x="10208" y="1306"/>
                  </a:lnTo>
                  <a:lnTo>
                    <a:pt x="10217" y="1305"/>
                  </a:lnTo>
                  <a:lnTo>
                    <a:pt x="10224" y="1304"/>
                  </a:lnTo>
                  <a:lnTo>
                    <a:pt x="10232" y="1304"/>
                  </a:lnTo>
                  <a:lnTo>
                    <a:pt x="10240" y="1305"/>
                  </a:lnTo>
                  <a:lnTo>
                    <a:pt x="10248" y="1307"/>
                  </a:lnTo>
                  <a:lnTo>
                    <a:pt x="10257" y="1310"/>
                  </a:lnTo>
                  <a:lnTo>
                    <a:pt x="10271" y="1315"/>
                  </a:lnTo>
                  <a:lnTo>
                    <a:pt x="10286" y="1318"/>
                  </a:lnTo>
                  <a:lnTo>
                    <a:pt x="10294" y="1319"/>
                  </a:lnTo>
                  <a:lnTo>
                    <a:pt x="10303" y="1319"/>
                  </a:lnTo>
                  <a:lnTo>
                    <a:pt x="10311" y="1318"/>
                  </a:lnTo>
                  <a:lnTo>
                    <a:pt x="10319" y="1315"/>
                  </a:lnTo>
                  <a:lnTo>
                    <a:pt x="10328" y="1305"/>
                  </a:lnTo>
                  <a:lnTo>
                    <a:pt x="10336" y="1294"/>
                  </a:lnTo>
                  <a:lnTo>
                    <a:pt x="10342" y="1282"/>
                  </a:lnTo>
                  <a:lnTo>
                    <a:pt x="10347" y="1270"/>
                  </a:lnTo>
                  <a:lnTo>
                    <a:pt x="10352" y="1258"/>
                  </a:lnTo>
                  <a:lnTo>
                    <a:pt x="10355" y="1245"/>
                  </a:lnTo>
                  <a:lnTo>
                    <a:pt x="10357" y="1231"/>
                  </a:lnTo>
                  <a:lnTo>
                    <a:pt x="10359" y="1217"/>
                  </a:lnTo>
                  <a:lnTo>
                    <a:pt x="10357" y="1207"/>
                  </a:lnTo>
                  <a:lnTo>
                    <a:pt x="10355" y="1199"/>
                  </a:lnTo>
                  <a:lnTo>
                    <a:pt x="10353" y="1189"/>
                  </a:lnTo>
                  <a:lnTo>
                    <a:pt x="10349" y="1180"/>
                  </a:lnTo>
                  <a:lnTo>
                    <a:pt x="10345" y="1171"/>
                  </a:lnTo>
                  <a:lnTo>
                    <a:pt x="10340" y="1163"/>
                  </a:lnTo>
                  <a:lnTo>
                    <a:pt x="10336" y="1155"/>
                  </a:lnTo>
                  <a:lnTo>
                    <a:pt x="10330" y="1146"/>
                  </a:lnTo>
                  <a:lnTo>
                    <a:pt x="10325" y="1138"/>
                  </a:lnTo>
                  <a:lnTo>
                    <a:pt x="10318" y="1131"/>
                  </a:lnTo>
                  <a:lnTo>
                    <a:pt x="10312" y="1124"/>
                  </a:lnTo>
                  <a:lnTo>
                    <a:pt x="10305" y="1117"/>
                  </a:lnTo>
                  <a:lnTo>
                    <a:pt x="10296" y="1111"/>
                  </a:lnTo>
                  <a:lnTo>
                    <a:pt x="10289" y="1105"/>
                  </a:lnTo>
                  <a:lnTo>
                    <a:pt x="10281" y="1099"/>
                  </a:lnTo>
                  <a:lnTo>
                    <a:pt x="10272" y="1094"/>
                  </a:lnTo>
                  <a:lnTo>
                    <a:pt x="10279" y="1060"/>
                  </a:lnTo>
                  <a:lnTo>
                    <a:pt x="10285" y="1023"/>
                  </a:lnTo>
                  <a:lnTo>
                    <a:pt x="10286" y="1004"/>
                  </a:lnTo>
                  <a:lnTo>
                    <a:pt x="10286" y="986"/>
                  </a:lnTo>
                  <a:lnTo>
                    <a:pt x="10285" y="968"/>
                  </a:lnTo>
                  <a:lnTo>
                    <a:pt x="10281" y="949"/>
                  </a:lnTo>
                  <a:lnTo>
                    <a:pt x="10275" y="933"/>
                  </a:lnTo>
                  <a:lnTo>
                    <a:pt x="10268" y="917"/>
                  </a:lnTo>
                  <a:lnTo>
                    <a:pt x="10260" y="901"/>
                  </a:lnTo>
                  <a:lnTo>
                    <a:pt x="10251" y="885"/>
                  </a:lnTo>
                  <a:lnTo>
                    <a:pt x="10243" y="870"/>
                  </a:lnTo>
                  <a:lnTo>
                    <a:pt x="10236" y="853"/>
                  </a:lnTo>
                  <a:lnTo>
                    <a:pt x="10231" y="836"/>
                  </a:lnTo>
                  <a:lnTo>
                    <a:pt x="10226" y="818"/>
                  </a:lnTo>
                  <a:lnTo>
                    <a:pt x="10238" y="805"/>
                  </a:lnTo>
                  <a:lnTo>
                    <a:pt x="10248" y="791"/>
                  </a:lnTo>
                  <a:lnTo>
                    <a:pt x="10257" y="775"/>
                  </a:lnTo>
                  <a:lnTo>
                    <a:pt x="10265" y="760"/>
                  </a:lnTo>
                  <a:lnTo>
                    <a:pt x="10270" y="744"/>
                  </a:lnTo>
                  <a:lnTo>
                    <a:pt x="10275" y="727"/>
                  </a:lnTo>
                  <a:lnTo>
                    <a:pt x="10278" y="711"/>
                  </a:lnTo>
                  <a:lnTo>
                    <a:pt x="10280" y="694"/>
                  </a:lnTo>
                  <a:lnTo>
                    <a:pt x="10280" y="676"/>
                  </a:lnTo>
                  <a:lnTo>
                    <a:pt x="10280" y="659"/>
                  </a:lnTo>
                  <a:lnTo>
                    <a:pt x="10278" y="642"/>
                  </a:lnTo>
                  <a:lnTo>
                    <a:pt x="10276" y="625"/>
                  </a:lnTo>
                  <a:lnTo>
                    <a:pt x="10273" y="608"/>
                  </a:lnTo>
                  <a:lnTo>
                    <a:pt x="10268" y="592"/>
                  </a:lnTo>
                  <a:lnTo>
                    <a:pt x="10263" y="575"/>
                  </a:lnTo>
                  <a:lnTo>
                    <a:pt x="10257" y="559"/>
                  </a:lnTo>
                  <a:lnTo>
                    <a:pt x="10259" y="549"/>
                  </a:lnTo>
                  <a:lnTo>
                    <a:pt x="10262" y="539"/>
                  </a:lnTo>
                  <a:lnTo>
                    <a:pt x="10265" y="530"/>
                  </a:lnTo>
                  <a:lnTo>
                    <a:pt x="10270" y="522"/>
                  </a:lnTo>
                  <a:lnTo>
                    <a:pt x="10280" y="506"/>
                  </a:lnTo>
                  <a:lnTo>
                    <a:pt x="10290" y="489"/>
                  </a:lnTo>
                  <a:lnTo>
                    <a:pt x="10295" y="481"/>
                  </a:lnTo>
                  <a:lnTo>
                    <a:pt x="10300" y="473"/>
                  </a:lnTo>
                  <a:lnTo>
                    <a:pt x="10305" y="465"/>
                  </a:lnTo>
                  <a:lnTo>
                    <a:pt x="10309" y="456"/>
                  </a:lnTo>
                  <a:lnTo>
                    <a:pt x="10311" y="447"/>
                  </a:lnTo>
                  <a:lnTo>
                    <a:pt x="10313" y="437"/>
                  </a:lnTo>
                  <a:lnTo>
                    <a:pt x="10314" y="428"/>
                  </a:lnTo>
                  <a:lnTo>
                    <a:pt x="10313" y="417"/>
                  </a:lnTo>
                  <a:lnTo>
                    <a:pt x="10313" y="409"/>
                  </a:lnTo>
                  <a:lnTo>
                    <a:pt x="10312" y="400"/>
                  </a:lnTo>
                  <a:lnTo>
                    <a:pt x="10310" y="392"/>
                  </a:lnTo>
                  <a:lnTo>
                    <a:pt x="10308" y="384"/>
                  </a:lnTo>
                  <a:lnTo>
                    <a:pt x="10305" y="377"/>
                  </a:lnTo>
                  <a:lnTo>
                    <a:pt x="10301" y="369"/>
                  </a:lnTo>
                  <a:lnTo>
                    <a:pt x="10297" y="363"/>
                  </a:lnTo>
                  <a:lnTo>
                    <a:pt x="10292" y="355"/>
                  </a:lnTo>
                  <a:lnTo>
                    <a:pt x="10282" y="342"/>
                  </a:lnTo>
                  <a:lnTo>
                    <a:pt x="10271" y="331"/>
                  </a:lnTo>
                  <a:lnTo>
                    <a:pt x="10260" y="320"/>
                  </a:lnTo>
                  <a:lnTo>
                    <a:pt x="10247" y="310"/>
                  </a:lnTo>
                  <a:lnTo>
                    <a:pt x="10231" y="314"/>
                  </a:lnTo>
                  <a:lnTo>
                    <a:pt x="10215" y="319"/>
                  </a:lnTo>
                  <a:lnTo>
                    <a:pt x="10198" y="323"/>
                  </a:lnTo>
                  <a:lnTo>
                    <a:pt x="10183" y="329"/>
                  </a:lnTo>
                  <a:lnTo>
                    <a:pt x="10167" y="336"/>
                  </a:lnTo>
                  <a:lnTo>
                    <a:pt x="10152" y="345"/>
                  </a:lnTo>
                  <a:lnTo>
                    <a:pt x="10138" y="355"/>
                  </a:lnTo>
                  <a:lnTo>
                    <a:pt x="10125" y="367"/>
                  </a:lnTo>
                  <a:lnTo>
                    <a:pt x="10112" y="359"/>
                  </a:lnTo>
                  <a:lnTo>
                    <a:pt x="10101" y="350"/>
                  </a:lnTo>
                  <a:lnTo>
                    <a:pt x="10091" y="340"/>
                  </a:lnTo>
                  <a:lnTo>
                    <a:pt x="10083" y="330"/>
                  </a:lnTo>
                  <a:lnTo>
                    <a:pt x="10080" y="324"/>
                  </a:lnTo>
                  <a:lnTo>
                    <a:pt x="10077" y="318"/>
                  </a:lnTo>
                  <a:lnTo>
                    <a:pt x="10074" y="311"/>
                  </a:lnTo>
                  <a:lnTo>
                    <a:pt x="10071" y="305"/>
                  </a:lnTo>
                  <a:lnTo>
                    <a:pt x="10070" y="298"/>
                  </a:lnTo>
                  <a:lnTo>
                    <a:pt x="10069" y="292"/>
                  </a:lnTo>
                  <a:lnTo>
                    <a:pt x="10068" y="285"/>
                  </a:lnTo>
                  <a:lnTo>
                    <a:pt x="10069" y="278"/>
                  </a:lnTo>
                  <a:lnTo>
                    <a:pt x="10071" y="269"/>
                  </a:lnTo>
                  <a:lnTo>
                    <a:pt x="10076" y="259"/>
                  </a:lnTo>
                  <a:lnTo>
                    <a:pt x="10080" y="250"/>
                  </a:lnTo>
                  <a:lnTo>
                    <a:pt x="10086" y="242"/>
                  </a:lnTo>
                  <a:lnTo>
                    <a:pt x="10092" y="234"/>
                  </a:lnTo>
                  <a:lnTo>
                    <a:pt x="10100" y="228"/>
                  </a:lnTo>
                  <a:lnTo>
                    <a:pt x="10108" y="223"/>
                  </a:lnTo>
                  <a:lnTo>
                    <a:pt x="10118" y="219"/>
                  </a:lnTo>
                  <a:lnTo>
                    <a:pt x="10132" y="216"/>
                  </a:lnTo>
                  <a:lnTo>
                    <a:pt x="10145" y="214"/>
                  </a:lnTo>
                  <a:lnTo>
                    <a:pt x="10158" y="212"/>
                  </a:lnTo>
                  <a:lnTo>
                    <a:pt x="10172" y="212"/>
                  </a:lnTo>
                  <a:lnTo>
                    <a:pt x="10185" y="213"/>
                  </a:lnTo>
                  <a:lnTo>
                    <a:pt x="10197" y="215"/>
                  </a:lnTo>
                  <a:lnTo>
                    <a:pt x="10211" y="217"/>
                  </a:lnTo>
                  <a:lnTo>
                    <a:pt x="10223" y="220"/>
                  </a:lnTo>
                  <a:lnTo>
                    <a:pt x="10235" y="226"/>
                  </a:lnTo>
                  <a:lnTo>
                    <a:pt x="10247" y="231"/>
                  </a:lnTo>
                  <a:lnTo>
                    <a:pt x="10259" y="237"/>
                  </a:lnTo>
                  <a:lnTo>
                    <a:pt x="10270" y="243"/>
                  </a:lnTo>
                  <a:lnTo>
                    <a:pt x="10281" y="251"/>
                  </a:lnTo>
                  <a:lnTo>
                    <a:pt x="10290" y="259"/>
                  </a:lnTo>
                  <a:lnTo>
                    <a:pt x="10300" y="269"/>
                  </a:lnTo>
                  <a:lnTo>
                    <a:pt x="10310" y="279"/>
                  </a:lnTo>
                  <a:lnTo>
                    <a:pt x="10316" y="289"/>
                  </a:lnTo>
                  <a:lnTo>
                    <a:pt x="10323" y="300"/>
                  </a:lnTo>
                  <a:lnTo>
                    <a:pt x="10328" y="311"/>
                  </a:lnTo>
                  <a:lnTo>
                    <a:pt x="10333" y="324"/>
                  </a:lnTo>
                  <a:lnTo>
                    <a:pt x="10343" y="347"/>
                  </a:lnTo>
                  <a:lnTo>
                    <a:pt x="10354" y="371"/>
                  </a:lnTo>
                  <a:lnTo>
                    <a:pt x="10360" y="382"/>
                  </a:lnTo>
                  <a:lnTo>
                    <a:pt x="10366" y="393"/>
                  </a:lnTo>
                  <a:lnTo>
                    <a:pt x="10373" y="403"/>
                  </a:lnTo>
                  <a:lnTo>
                    <a:pt x="10381" y="414"/>
                  </a:lnTo>
                  <a:lnTo>
                    <a:pt x="10390" y="423"/>
                  </a:lnTo>
                  <a:lnTo>
                    <a:pt x="10401" y="432"/>
                  </a:lnTo>
                  <a:lnTo>
                    <a:pt x="10413" y="439"/>
                  </a:lnTo>
                  <a:lnTo>
                    <a:pt x="10426" y="446"/>
                  </a:lnTo>
                  <a:lnTo>
                    <a:pt x="10432" y="459"/>
                  </a:lnTo>
                  <a:lnTo>
                    <a:pt x="10420" y="496"/>
                  </a:lnTo>
                  <a:lnTo>
                    <a:pt x="10409" y="536"/>
                  </a:lnTo>
                  <a:lnTo>
                    <a:pt x="10405" y="557"/>
                  </a:lnTo>
                  <a:lnTo>
                    <a:pt x="10401" y="578"/>
                  </a:lnTo>
                  <a:lnTo>
                    <a:pt x="10397" y="600"/>
                  </a:lnTo>
                  <a:lnTo>
                    <a:pt x="10395" y="620"/>
                  </a:lnTo>
                  <a:lnTo>
                    <a:pt x="10395" y="641"/>
                  </a:lnTo>
                  <a:lnTo>
                    <a:pt x="10396" y="661"/>
                  </a:lnTo>
                  <a:lnTo>
                    <a:pt x="10397" y="671"/>
                  </a:lnTo>
                  <a:lnTo>
                    <a:pt x="10399" y="681"/>
                  </a:lnTo>
                  <a:lnTo>
                    <a:pt x="10401" y="692"/>
                  </a:lnTo>
                  <a:lnTo>
                    <a:pt x="10404" y="701"/>
                  </a:lnTo>
                  <a:lnTo>
                    <a:pt x="10407" y="710"/>
                  </a:lnTo>
                  <a:lnTo>
                    <a:pt x="10411" y="719"/>
                  </a:lnTo>
                  <a:lnTo>
                    <a:pt x="10415" y="728"/>
                  </a:lnTo>
                  <a:lnTo>
                    <a:pt x="10420" y="737"/>
                  </a:lnTo>
                  <a:lnTo>
                    <a:pt x="10426" y="746"/>
                  </a:lnTo>
                  <a:lnTo>
                    <a:pt x="10432" y="754"/>
                  </a:lnTo>
                  <a:lnTo>
                    <a:pt x="10439" y="761"/>
                  </a:lnTo>
                  <a:lnTo>
                    <a:pt x="10448" y="769"/>
                  </a:lnTo>
                  <a:lnTo>
                    <a:pt x="10450" y="775"/>
                  </a:lnTo>
                  <a:lnTo>
                    <a:pt x="10451" y="782"/>
                  </a:lnTo>
                  <a:lnTo>
                    <a:pt x="10451" y="787"/>
                  </a:lnTo>
                  <a:lnTo>
                    <a:pt x="10450" y="792"/>
                  </a:lnTo>
                  <a:lnTo>
                    <a:pt x="10447" y="802"/>
                  </a:lnTo>
                  <a:lnTo>
                    <a:pt x="10442" y="812"/>
                  </a:lnTo>
                  <a:lnTo>
                    <a:pt x="10436" y="821"/>
                  </a:lnTo>
                  <a:lnTo>
                    <a:pt x="10431" y="832"/>
                  </a:lnTo>
                  <a:lnTo>
                    <a:pt x="10429" y="837"/>
                  </a:lnTo>
                  <a:lnTo>
                    <a:pt x="10427" y="842"/>
                  </a:lnTo>
                  <a:lnTo>
                    <a:pt x="10426" y="847"/>
                  </a:lnTo>
                  <a:lnTo>
                    <a:pt x="10426" y="852"/>
                  </a:lnTo>
                  <a:lnTo>
                    <a:pt x="10422" y="868"/>
                  </a:lnTo>
                  <a:lnTo>
                    <a:pt x="10419" y="884"/>
                  </a:lnTo>
                  <a:lnTo>
                    <a:pt x="10416" y="899"/>
                  </a:lnTo>
                  <a:lnTo>
                    <a:pt x="10414" y="914"/>
                  </a:lnTo>
                  <a:lnTo>
                    <a:pt x="10414" y="930"/>
                  </a:lnTo>
                  <a:lnTo>
                    <a:pt x="10414" y="945"/>
                  </a:lnTo>
                  <a:lnTo>
                    <a:pt x="10415" y="960"/>
                  </a:lnTo>
                  <a:lnTo>
                    <a:pt x="10417" y="975"/>
                  </a:lnTo>
                  <a:lnTo>
                    <a:pt x="10419" y="989"/>
                  </a:lnTo>
                  <a:lnTo>
                    <a:pt x="10423" y="1003"/>
                  </a:lnTo>
                  <a:lnTo>
                    <a:pt x="10428" y="1018"/>
                  </a:lnTo>
                  <a:lnTo>
                    <a:pt x="10434" y="1032"/>
                  </a:lnTo>
                  <a:lnTo>
                    <a:pt x="10442" y="1045"/>
                  </a:lnTo>
                  <a:lnTo>
                    <a:pt x="10450" y="1058"/>
                  </a:lnTo>
                  <a:lnTo>
                    <a:pt x="10459" y="1071"/>
                  </a:lnTo>
                  <a:lnTo>
                    <a:pt x="10469" y="1083"/>
                  </a:lnTo>
                  <a:lnTo>
                    <a:pt x="10471" y="1089"/>
                  </a:lnTo>
                  <a:lnTo>
                    <a:pt x="10473" y="1095"/>
                  </a:lnTo>
                  <a:lnTo>
                    <a:pt x="10473" y="1102"/>
                  </a:lnTo>
                  <a:lnTo>
                    <a:pt x="10473" y="1108"/>
                  </a:lnTo>
                  <a:lnTo>
                    <a:pt x="10470" y="1119"/>
                  </a:lnTo>
                  <a:lnTo>
                    <a:pt x="10465" y="1130"/>
                  </a:lnTo>
                  <a:lnTo>
                    <a:pt x="10459" y="1142"/>
                  </a:lnTo>
                  <a:lnTo>
                    <a:pt x="10453" y="1154"/>
                  </a:lnTo>
                  <a:lnTo>
                    <a:pt x="10448" y="1166"/>
                  </a:lnTo>
                  <a:lnTo>
                    <a:pt x="10445" y="1178"/>
                  </a:lnTo>
                  <a:lnTo>
                    <a:pt x="10441" y="1208"/>
                  </a:lnTo>
                  <a:lnTo>
                    <a:pt x="10436" y="1238"/>
                  </a:lnTo>
                  <a:lnTo>
                    <a:pt x="10433" y="1254"/>
                  </a:lnTo>
                  <a:lnTo>
                    <a:pt x="10431" y="1269"/>
                  </a:lnTo>
                  <a:lnTo>
                    <a:pt x="10427" y="1284"/>
                  </a:lnTo>
                  <a:lnTo>
                    <a:pt x="10423" y="1299"/>
                  </a:lnTo>
                  <a:close/>
                  <a:moveTo>
                    <a:pt x="10152" y="699"/>
                  </a:moveTo>
                  <a:lnTo>
                    <a:pt x="10139" y="719"/>
                  </a:lnTo>
                  <a:lnTo>
                    <a:pt x="10124" y="739"/>
                  </a:lnTo>
                  <a:lnTo>
                    <a:pt x="10120" y="743"/>
                  </a:lnTo>
                  <a:lnTo>
                    <a:pt x="10114" y="747"/>
                  </a:lnTo>
                  <a:lnTo>
                    <a:pt x="10109" y="750"/>
                  </a:lnTo>
                  <a:lnTo>
                    <a:pt x="10104" y="752"/>
                  </a:lnTo>
                  <a:lnTo>
                    <a:pt x="10098" y="754"/>
                  </a:lnTo>
                  <a:lnTo>
                    <a:pt x="10092" y="755"/>
                  </a:lnTo>
                  <a:lnTo>
                    <a:pt x="10086" y="756"/>
                  </a:lnTo>
                  <a:lnTo>
                    <a:pt x="10079" y="755"/>
                  </a:lnTo>
                  <a:lnTo>
                    <a:pt x="10071" y="756"/>
                  </a:lnTo>
                  <a:lnTo>
                    <a:pt x="10065" y="757"/>
                  </a:lnTo>
                  <a:lnTo>
                    <a:pt x="10059" y="757"/>
                  </a:lnTo>
                  <a:lnTo>
                    <a:pt x="10053" y="756"/>
                  </a:lnTo>
                  <a:lnTo>
                    <a:pt x="10047" y="755"/>
                  </a:lnTo>
                  <a:lnTo>
                    <a:pt x="10042" y="753"/>
                  </a:lnTo>
                  <a:lnTo>
                    <a:pt x="10037" y="750"/>
                  </a:lnTo>
                  <a:lnTo>
                    <a:pt x="10032" y="748"/>
                  </a:lnTo>
                  <a:lnTo>
                    <a:pt x="10022" y="741"/>
                  </a:lnTo>
                  <a:lnTo>
                    <a:pt x="10013" y="733"/>
                  </a:lnTo>
                  <a:lnTo>
                    <a:pt x="10004" y="724"/>
                  </a:lnTo>
                  <a:lnTo>
                    <a:pt x="9996" y="716"/>
                  </a:lnTo>
                  <a:lnTo>
                    <a:pt x="9987" y="708"/>
                  </a:lnTo>
                  <a:lnTo>
                    <a:pt x="9978" y="700"/>
                  </a:lnTo>
                  <a:lnTo>
                    <a:pt x="9969" y="695"/>
                  </a:lnTo>
                  <a:lnTo>
                    <a:pt x="9960" y="691"/>
                  </a:lnTo>
                  <a:lnTo>
                    <a:pt x="9955" y="689"/>
                  </a:lnTo>
                  <a:lnTo>
                    <a:pt x="9950" y="689"/>
                  </a:lnTo>
                  <a:lnTo>
                    <a:pt x="9945" y="689"/>
                  </a:lnTo>
                  <a:lnTo>
                    <a:pt x="9940" y="690"/>
                  </a:lnTo>
                  <a:lnTo>
                    <a:pt x="9933" y="691"/>
                  </a:lnTo>
                  <a:lnTo>
                    <a:pt x="9928" y="694"/>
                  </a:lnTo>
                  <a:lnTo>
                    <a:pt x="9922" y="697"/>
                  </a:lnTo>
                  <a:lnTo>
                    <a:pt x="9915" y="702"/>
                  </a:lnTo>
                  <a:lnTo>
                    <a:pt x="9910" y="708"/>
                  </a:lnTo>
                  <a:lnTo>
                    <a:pt x="9907" y="715"/>
                  </a:lnTo>
                  <a:lnTo>
                    <a:pt x="9905" y="723"/>
                  </a:lnTo>
                  <a:lnTo>
                    <a:pt x="9904" y="732"/>
                  </a:lnTo>
                  <a:lnTo>
                    <a:pt x="9904" y="749"/>
                  </a:lnTo>
                  <a:lnTo>
                    <a:pt x="9906" y="766"/>
                  </a:lnTo>
                  <a:lnTo>
                    <a:pt x="9907" y="775"/>
                  </a:lnTo>
                  <a:lnTo>
                    <a:pt x="9909" y="784"/>
                  </a:lnTo>
                  <a:lnTo>
                    <a:pt x="9913" y="791"/>
                  </a:lnTo>
                  <a:lnTo>
                    <a:pt x="9918" y="797"/>
                  </a:lnTo>
                  <a:lnTo>
                    <a:pt x="9929" y="807"/>
                  </a:lnTo>
                  <a:lnTo>
                    <a:pt x="9943" y="816"/>
                  </a:lnTo>
                  <a:lnTo>
                    <a:pt x="9950" y="821"/>
                  </a:lnTo>
                  <a:lnTo>
                    <a:pt x="9956" y="826"/>
                  </a:lnTo>
                  <a:lnTo>
                    <a:pt x="9961" y="831"/>
                  </a:lnTo>
                  <a:lnTo>
                    <a:pt x="9966" y="837"/>
                  </a:lnTo>
                  <a:lnTo>
                    <a:pt x="9969" y="843"/>
                  </a:lnTo>
                  <a:lnTo>
                    <a:pt x="9971" y="850"/>
                  </a:lnTo>
                  <a:lnTo>
                    <a:pt x="9972" y="858"/>
                  </a:lnTo>
                  <a:lnTo>
                    <a:pt x="9970" y="867"/>
                  </a:lnTo>
                  <a:lnTo>
                    <a:pt x="9959" y="873"/>
                  </a:lnTo>
                  <a:lnTo>
                    <a:pt x="9948" y="880"/>
                  </a:lnTo>
                  <a:lnTo>
                    <a:pt x="9937" y="887"/>
                  </a:lnTo>
                  <a:lnTo>
                    <a:pt x="9925" y="896"/>
                  </a:lnTo>
                  <a:lnTo>
                    <a:pt x="9916" y="906"/>
                  </a:lnTo>
                  <a:lnTo>
                    <a:pt x="9908" y="917"/>
                  </a:lnTo>
                  <a:lnTo>
                    <a:pt x="9902" y="928"/>
                  </a:lnTo>
                  <a:lnTo>
                    <a:pt x="9897" y="939"/>
                  </a:lnTo>
                  <a:lnTo>
                    <a:pt x="9895" y="946"/>
                  </a:lnTo>
                  <a:lnTo>
                    <a:pt x="9894" y="952"/>
                  </a:lnTo>
                  <a:lnTo>
                    <a:pt x="9893" y="959"/>
                  </a:lnTo>
                  <a:lnTo>
                    <a:pt x="9893" y="966"/>
                  </a:lnTo>
                  <a:lnTo>
                    <a:pt x="9894" y="978"/>
                  </a:lnTo>
                  <a:lnTo>
                    <a:pt x="9897" y="990"/>
                  </a:lnTo>
                  <a:lnTo>
                    <a:pt x="9901" y="1001"/>
                  </a:lnTo>
                  <a:lnTo>
                    <a:pt x="9907" y="1013"/>
                  </a:lnTo>
                  <a:lnTo>
                    <a:pt x="9914" y="1024"/>
                  </a:lnTo>
                  <a:lnTo>
                    <a:pt x="9921" y="1034"/>
                  </a:lnTo>
                  <a:lnTo>
                    <a:pt x="9930" y="1038"/>
                  </a:lnTo>
                  <a:lnTo>
                    <a:pt x="9941" y="1043"/>
                  </a:lnTo>
                  <a:lnTo>
                    <a:pt x="9946" y="1045"/>
                  </a:lnTo>
                  <a:lnTo>
                    <a:pt x="9951" y="1045"/>
                  </a:lnTo>
                  <a:lnTo>
                    <a:pt x="9956" y="1045"/>
                  </a:lnTo>
                  <a:lnTo>
                    <a:pt x="9961" y="1042"/>
                  </a:lnTo>
                  <a:lnTo>
                    <a:pt x="9968" y="1037"/>
                  </a:lnTo>
                  <a:lnTo>
                    <a:pt x="9974" y="1031"/>
                  </a:lnTo>
                  <a:lnTo>
                    <a:pt x="9979" y="1024"/>
                  </a:lnTo>
                  <a:lnTo>
                    <a:pt x="9984" y="1016"/>
                  </a:lnTo>
                  <a:lnTo>
                    <a:pt x="9992" y="1000"/>
                  </a:lnTo>
                  <a:lnTo>
                    <a:pt x="9999" y="985"/>
                  </a:lnTo>
                  <a:lnTo>
                    <a:pt x="10003" y="977"/>
                  </a:lnTo>
                  <a:lnTo>
                    <a:pt x="10007" y="971"/>
                  </a:lnTo>
                  <a:lnTo>
                    <a:pt x="10012" y="965"/>
                  </a:lnTo>
                  <a:lnTo>
                    <a:pt x="10017" y="958"/>
                  </a:lnTo>
                  <a:lnTo>
                    <a:pt x="10024" y="954"/>
                  </a:lnTo>
                  <a:lnTo>
                    <a:pt x="10032" y="951"/>
                  </a:lnTo>
                  <a:lnTo>
                    <a:pt x="10041" y="949"/>
                  </a:lnTo>
                  <a:lnTo>
                    <a:pt x="10051" y="949"/>
                  </a:lnTo>
                  <a:lnTo>
                    <a:pt x="10058" y="948"/>
                  </a:lnTo>
                  <a:lnTo>
                    <a:pt x="10065" y="948"/>
                  </a:lnTo>
                  <a:lnTo>
                    <a:pt x="10071" y="949"/>
                  </a:lnTo>
                  <a:lnTo>
                    <a:pt x="10078" y="950"/>
                  </a:lnTo>
                  <a:lnTo>
                    <a:pt x="10084" y="952"/>
                  </a:lnTo>
                  <a:lnTo>
                    <a:pt x="10090" y="955"/>
                  </a:lnTo>
                  <a:lnTo>
                    <a:pt x="10095" y="958"/>
                  </a:lnTo>
                  <a:lnTo>
                    <a:pt x="10100" y="963"/>
                  </a:lnTo>
                  <a:lnTo>
                    <a:pt x="10110" y="971"/>
                  </a:lnTo>
                  <a:lnTo>
                    <a:pt x="10118" y="980"/>
                  </a:lnTo>
                  <a:lnTo>
                    <a:pt x="10127" y="990"/>
                  </a:lnTo>
                  <a:lnTo>
                    <a:pt x="10134" y="1000"/>
                  </a:lnTo>
                  <a:lnTo>
                    <a:pt x="10139" y="1010"/>
                  </a:lnTo>
                  <a:lnTo>
                    <a:pt x="10142" y="1020"/>
                  </a:lnTo>
                  <a:lnTo>
                    <a:pt x="10145" y="1029"/>
                  </a:lnTo>
                  <a:lnTo>
                    <a:pt x="10146" y="1038"/>
                  </a:lnTo>
                  <a:lnTo>
                    <a:pt x="10146" y="1048"/>
                  </a:lnTo>
                  <a:lnTo>
                    <a:pt x="10145" y="1058"/>
                  </a:lnTo>
                  <a:lnTo>
                    <a:pt x="10143" y="1068"/>
                  </a:lnTo>
                  <a:lnTo>
                    <a:pt x="10141" y="1077"/>
                  </a:lnTo>
                  <a:lnTo>
                    <a:pt x="10135" y="1096"/>
                  </a:lnTo>
                  <a:lnTo>
                    <a:pt x="10127" y="1116"/>
                  </a:lnTo>
                  <a:lnTo>
                    <a:pt x="10117" y="1134"/>
                  </a:lnTo>
                  <a:lnTo>
                    <a:pt x="10109" y="1152"/>
                  </a:lnTo>
                  <a:lnTo>
                    <a:pt x="10083" y="1178"/>
                  </a:lnTo>
                  <a:lnTo>
                    <a:pt x="10056" y="1206"/>
                  </a:lnTo>
                  <a:lnTo>
                    <a:pt x="10044" y="1220"/>
                  </a:lnTo>
                  <a:lnTo>
                    <a:pt x="10032" y="1235"/>
                  </a:lnTo>
                  <a:lnTo>
                    <a:pt x="10020" y="1251"/>
                  </a:lnTo>
                  <a:lnTo>
                    <a:pt x="10009" y="1266"/>
                  </a:lnTo>
                  <a:lnTo>
                    <a:pt x="9999" y="1281"/>
                  </a:lnTo>
                  <a:lnTo>
                    <a:pt x="9990" y="1298"/>
                  </a:lnTo>
                  <a:lnTo>
                    <a:pt x="9982" y="1315"/>
                  </a:lnTo>
                  <a:lnTo>
                    <a:pt x="9974" y="1331"/>
                  </a:lnTo>
                  <a:lnTo>
                    <a:pt x="9968" y="1349"/>
                  </a:lnTo>
                  <a:lnTo>
                    <a:pt x="9964" y="1366"/>
                  </a:lnTo>
                  <a:lnTo>
                    <a:pt x="9960" y="1385"/>
                  </a:lnTo>
                  <a:lnTo>
                    <a:pt x="9958" y="1403"/>
                  </a:lnTo>
                  <a:lnTo>
                    <a:pt x="9961" y="1437"/>
                  </a:lnTo>
                  <a:lnTo>
                    <a:pt x="9963" y="1474"/>
                  </a:lnTo>
                  <a:lnTo>
                    <a:pt x="9964" y="1492"/>
                  </a:lnTo>
                  <a:lnTo>
                    <a:pt x="9967" y="1510"/>
                  </a:lnTo>
                  <a:lnTo>
                    <a:pt x="9969" y="1519"/>
                  </a:lnTo>
                  <a:lnTo>
                    <a:pt x="9971" y="1528"/>
                  </a:lnTo>
                  <a:lnTo>
                    <a:pt x="9973" y="1536"/>
                  </a:lnTo>
                  <a:lnTo>
                    <a:pt x="9976" y="1544"/>
                  </a:lnTo>
                  <a:lnTo>
                    <a:pt x="9970" y="1554"/>
                  </a:lnTo>
                  <a:lnTo>
                    <a:pt x="9963" y="1561"/>
                  </a:lnTo>
                  <a:lnTo>
                    <a:pt x="9955" y="1568"/>
                  </a:lnTo>
                  <a:lnTo>
                    <a:pt x="9947" y="1572"/>
                  </a:lnTo>
                  <a:lnTo>
                    <a:pt x="9939" y="1575"/>
                  </a:lnTo>
                  <a:lnTo>
                    <a:pt x="9930" y="1576"/>
                  </a:lnTo>
                  <a:lnTo>
                    <a:pt x="9921" y="1577"/>
                  </a:lnTo>
                  <a:lnTo>
                    <a:pt x="9911" y="1576"/>
                  </a:lnTo>
                  <a:lnTo>
                    <a:pt x="9892" y="1574"/>
                  </a:lnTo>
                  <a:lnTo>
                    <a:pt x="9872" y="1572"/>
                  </a:lnTo>
                  <a:lnTo>
                    <a:pt x="9862" y="1571"/>
                  </a:lnTo>
                  <a:lnTo>
                    <a:pt x="9852" y="1571"/>
                  </a:lnTo>
                  <a:lnTo>
                    <a:pt x="9842" y="1572"/>
                  </a:lnTo>
                  <a:lnTo>
                    <a:pt x="9832" y="1574"/>
                  </a:lnTo>
                  <a:lnTo>
                    <a:pt x="9682" y="1575"/>
                  </a:lnTo>
                  <a:lnTo>
                    <a:pt x="9433" y="1577"/>
                  </a:lnTo>
                  <a:lnTo>
                    <a:pt x="9098" y="1579"/>
                  </a:lnTo>
                  <a:lnTo>
                    <a:pt x="8693" y="1580"/>
                  </a:lnTo>
                  <a:lnTo>
                    <a:pt x="8231" y="1581"/>
                  </a:lnTo>
                  <a:lnTo>
                    <a:pt x="7727" y="1583"/>
                  </a:lnTo>
                  <a:lnTo>
                    <a:pt x="7195" y="1584"/>
                  </a:lnTo>
                  <a:lnTo>
                    <a:pt x="6648" y="1585"/>
                  </a:lnTo>
                  <a:lnTo>
                    <a:pt x="6101" y="1587"/>
                  </a:lnTo>
                  <a:lnTo>
                    <a:pt x="5568" y="1588"/>
                  </a:lnTo>
                  <a:lnTo>
                    <a:pt x="5064" y="1589"/>
                  </a:lnTo>
                  <a:lnTo>
                    <a:pt x="4602" y="1590"/>
                  </a:lnTo>
                  <a:lnTo>
                    <a:pt x="4198" y="1591"/>
                  </a:lnTo>
                  <a:lnTo>
                    <a:pt x="3864" y="1592"/>
                  </a:lnTo>
                  <a:lnTo>
                    <a:pt x="3615" y="1593"/>
                  </a:lnTo>
                  <a:lnTo>
                    <a:pt x="3466" y="1595"/>
                  </a:lnTo>
                  <a:lnTo>
                    <a:pt x="3433" y="1595"/>
                  </a:lnTo>
                  <a:lnTo>
                    <a:pt x="3400" y="1597"/>
                  </a:lnTo>
                  <a:lnTo>
                    <a:pt x="3368" y="1598"/>
                  </a:lnTo>
                  <a:lnTo>
                    <a:pt x="3334" y="1600"/>
                  </a:lnTo>
                  <a:lnTo>
                    <a:pt x="3300" y="1601"/>
                  </a:lnTo>
                  <a:lnTo>
                    <a:pt x="3266" y="1602"/>
                  </a:lnTo>
                  <a:lnTo>
                    <a:pt x="3233" y="1602"/>
                  </a:lnTo>
                  <a:lnTo>
                    <a:pt x="3198" y="1601"/>
                  </a:lnTo>
                  <a:lnTo>
                    <a:pt x="3081" y="1601"/>
                  </a:lnTo>
                  <a:lnTo>
                    <a:pt x="2966" y="1602"/>
                  </a:lnTo>
                  <a:lnTo>
                    <a:pt x="2849" y="1603"/>
                  </a:lnTo>
                  <a:lnTo>
                    <a:pt x="2732" y="1605"/>
                  </a:lnTo>
                  <a:lnTo>
                    <a:pt x="2615" y="1606"/>
                  </a:lnTo>
                  <a:lnTo>
                    <a:pt x="2499" y="1607"/>
                  </a:lnTo>
                  <a:lnTo>
                    <a:pt x="2381" y="1609"/>
                  </a:lnTo>
                  <a:lnTo>
                    <a:pt x="2264" y="1610"/>
                  </a:lnTo>
                  <a:lnTo>
                    <a:pt x="2147" y="1613"/>
                  </a:lnTo>
                  <a:lnTo>
                    <a:pt x="2029" y="1614"/>
                  </a:lnTo>
                  <a:lnTo>
                    <a:pt x="1912" y="1616"/>
                  </a:lnTo>
                  <a:lnTo>
                    <a:pt x="1794" y="1617"/>
                  </a:lnTo>
                  <a:lnTo>
                    <a:pt x="1677" y="1619"/>
                  </a:lnTo>
                  <a:lnTo>
                    <a:pt x="1559" y="1620"/>
                  </a:lnTo>
                  <a:lnTo>
                    <a:pt x="1441" y="1622"/>
                  </a:lnTo>
                  <a:lnTo>
                    <a:pt x="1323" y="1623"/>
                  </a:lnTo>
                  <a:lnTo>
                    <a:pt x="1296" y="1624"/>
                  </a:lnTo>
                  <a:lnTo>
                    <a:pt x="1269" y="1625"/>
                  </a:lnTo>
                  <a:lnTo>
                    <a:pt x="1240" y="1625"/>
                  </a:lnTo>
                  <a:lnTo>
                    <a:pt x="1213" y="1625"/>
                  </a:lnTo>
                  <a:lnTo>
                    <a:pt x="1184" y="1625"/>
                  </a:lnTo>
                  <a:lnTo>
                    <a:pt x="1156" y="1626"/>
                  </a:lnTo>
                  <a:lnTo>
                    <a:pt x="1129" y="1627"/>
                  </a:lnTo>
                  <a:lnTo>
                    <a:pt x="1101" y="1629"/>
                  </a:lnTo>
                  <a:lnTo>
                    <a:pt x="1097" y="1623"/>
                  </a:lnTo>
                  <a:lnTo>
                    <a:pt x="1093" y="1618"/>
                  </a:lnTo>
                  <a:lnTo>
                    <a:pt x="1090" y="1612"/>
                  </a:lnTo>
                  <a:lnTo>
                    <a:pt x="1088" y="1606"/>
                  </a:lnTo>
                  <a:lnTo>
                    <a:pt x="1084" y="1594"/>
                  </a:lnTo>
                  <a:lnTo>
                    <a:pt x="1083" y="1582"/>
                  </a:lnTo>
                  <a:lnTo>
                    <a:pt x="1083" y="1569"/>
                  </a:lnTo>
                  <a:lnTo>
                    <a:pt x="1084" y="1555"/>
                  </a:lnTo>
                  <a:lnTo>
                    <a:pt x="1086" y="1542"/>
                  </a:lnTo>
                  <a:lnTo>
                    <a:pt x="1089" y="1529"/>
                  </a:lnTo>
                  <a:lnTo>
                    <a:pt x="1094" y="1500"/>
                  </a:lnTo>
                  <a:lnTo>
                    <a:pt x="1098" y="1473"/>
                  </a:lnTo>
                  <a:lnTo>
                    <a:pt x="1098" y="1458"/>
                  </a:lnTo>
                  <a:lnTo>
                    <a:pt x="1097" y="1444"/>
                  </a:lnTo>
                  <a:lnTo>
                    <a:pt x="1096" y="1438"/>
                  </a:lnTo>
                  <a:lnTo>
                    <a:pt x="1094" y="1431"/>
                  </a:lnTo>
                  <a:lnTo>
                    <a:pt x="1092" y="1423"/>
                  </a:lnTo>
                  <a:lnTo>
                    <a:pt x="1089" y="1416"/>
                  </a:lnTo>
                  <a:lnTo>
                    <a:pt x="1086" y="1402"/>
                  </a:lnTo>
                  <a:lnTo>
                    <a:pt x="1081" y="1388"/>
                  </a:lnTo>
                  <a:lnTo>
                    <a:pt x="1076" y="1374"/>
                  </a:lnTo>
                  <a:lnTo>
                    <a:pt x="1069" y="1361"/>
                  </a:lnTo>
                  <a:lnTo>
                    <a:pt x="1060" y="1349"/>
                  </a:lnTo>
                  <a:lnTo>
                    <a:pt x="1052" y="1338"/>
                  </a:lnTo>
                  <a:lnTo>
                    <a:pt x="1043" y="1326"/>
                  </a:lnTo>
                  <a:lnTo>
                    <a:pt x="1033" y="1315"/>
                  </a:lnTo>
                  <a:lnTo>
                    <a:pt x="1012" y="1295"/>
                  </a:lnTo>
                  <a:lnTo>
                    <a:pt x="990" y="1275"/>
                  </a:lnTo>
                  <a:lnTo>
                    <a:pt x="967" y="1257"/>
                  </a:lnTo>
                  <a:lnTo>
                    <a:pt x="945" y="1239"/>
                  </a:lnTo>
                  <a:lnTo>
                    <a:pt x="936" y="1215"/>
                  </a:lnTo>
                  <a:lnTo>
                    <a:pt x="928" y="1190"/>
                  </a:lnTo>
                  <a:lnTo>
                    <a:pt x="924" y="1177"/>
                  </a:lnTo>
                  <a:lnTo>
                    <a:pt x="922" y="1165"/>
                  </a:lnTo>
                  <a:lnTo>
                    <a:pt x="920" y="1153"/>
                  </a:lnTo>
                  <a:lnTo>
                    <a:pt x="919" y="1139"/>
                  </a:lnTo>
                  <a:lnTo>
                    <a:pt x="919" y="1127"/>
                  </a:lnTo>
                  <a:lnTo>
                    <a:pt x="920" y="1115"/>
                  </a:lnTo>
                  <a:lnTo>
                    <a:pt x="922" y="1103"/>
                  </a:lnTo>
                  <a:lnTo>
                    <a:pt x="925" y="1090"/>
                  </a:lnTo>
                  <a:lnTo>
                    <a:pt x="931" y="1079"/>
                  </a:lnTo>
                  <a:lnTo>
                    <a:pt x="937" y="1068"/>
                  </a:lnTo>
                  <a:lnTo>
                    <a:pt x="945" y="1057"/>
                  </a:lnTo>
                  <a:lnTo>
                    <a:pt x="954" y="1045"/>
                  </a:lnTo>
                  <a:lnTo>
                    <a:pt x="958" y="1040"/>
                  </a:lnTo>
                  <a:lnTo>
                    <a:pt x="962" y="1036"/>
                  </a:lnTo>
                  <a:lnTo>
                    <a:pt x="967" y="1033"/>
                  </a:lnTo>
                  <a:lnTo>
                    <a:pt x="972" y="1030"/>
                  </a:lnTo>
                  <a:lnTo>
                    <a:pt x="983" y="1027"/>
                  </a:lnTo>
                  <a:lnTo>
                    <a:pt x="993" y="1026"/>
                  </a:lnTo>
                  <a:lnTo>
                    <a:pt x="1003" y="1026"/>
                  </a:lnTo>
                  <a:lnTo>
                    <a:pt x="1014" y="1025"/>
                  </a:lnTo>
                  <a:lnTo>
                    <a:pt x="1025" y="1024"/>
                  </a:lnTo>
                  <a:lnTo>
                    <a:pt x="1034" y="1020"/>
                  </a:lnTo>
                  <a:lnTo>
                    <a:pt x="1041" y="1022"/>
                  </a:lnTo>
                  <a:lnTo>
                    <a:pt x="1047" y="1024"/>
                  </a:lnTo>
                  <a:lnTo>
                    <a:pt x="1052" y="1027"/>
                  </a:lnTo>
                  <a:lnTo>
                    <a:pt x="1057" y="1031"/>
                  </a:lnTo>
                  <a:lnTo>
                    <a:pt x="1061" y="1036"/>
                  </a:lnTo>
                  <a:lnTo>
                    <a:pt x="1065" y="1041"/>
                  </a:lnTo>
                  <a:lnTo>
                    <a:pt x="1069" y="1047"/>
                  </a:lnTo>
                  <a:lnTo>
                    <a:pt x="1071" y="1053"/>
                  </a:lnTo>
                  <a:lnTo>
                    <a:pt x="1072" y="1073"/>
                  </a:lnTo>
                  <a:lnTo>
                    <a:pt x="1072" y="1091"/>
                  </a:lnTo>
                  <a:lnTo>
                    <a:pt x="1072" y="1102"/>
                  </a:lnTo>
                  <a:lnTo>
                    <a:pt x="1074" y="1110"/>
                  </a:lnTo>
                  <a:lnTo>
                    <a:pt x="1076" y="1115"/>
                  </a:lnTo>
                  <a:lnTo>
                    <a:pt x="1078" y="1119"/>
                  </a:lnTo>
                  <a:lnTo>
                    <a:pt x="1080" y="1123"/>
                  </a:lnTo>
                  <a:lnTo>
                    <a:pt x="1083" y="1127"/>
                  </a:lnTo>
                  <a:lnTo>
                    <a:pt x="1089" y="1128"/>
                  </a:lnTo>
                  <a:lnTo>
                    <a:pt x="1094" y="1128"/>
                  </a:lnTo>
                  <a:lnTo>
                    <a:pt x="1099" y="1127"/>
                  </a:lnTo>
                  <a:lnTo>
                    <a:pt x="1104" y="1124"/>
                  </a:lnTo>
                  <a:lnTo>
                    <a:pt x="1113" y="1119"/>
                  </a:lnTo>
                  <a:lnTo>
                    <a:pt x="1124" y="1115"/>
                  </a:lnTo>
                  <a:lnTo>
                    <a:pt x="1127" y="1109"/>
                  </a:lnTo>
                  <a:lnTo>
                    <a:pt x="1130" y="1103"/>
                  </a:lnTo>
                  <a:lnTo>
                    <a:pt x="1132" y="1095"/>
                  </a:lnTo>
                  <a:lnTo>
                    <a:pt x="1134" y="1089"/>
                  </a:lnTo>
                  <a:lnTo>
                    <a:pt x="1136" y="1075"/>
                  </a:lnTo>
                  <a:lnTo>
                    <a:pt x="1137" y="1061"/>
                  </a:lnTo>
                  <a:lnTo>
                    <a:pt x="1135" y="1031"/>
                  </a:lnTo>
                  <a:lnTo>
                    <a:pt x="1133" y="1000"/>
                  </a:lnTo>
                  <a:lnTo>
                    <a:pt x="1132" y="993"/>
                  </a:lnTo>
                  <a:lnTo>
                    <a:pt x="1130" y="987"/>
                  </a:lnTo>
                  <a:lnTo>
                    <a:pt x="1127" y="981"/>
                  </a:lnTo>
                  <a:lnTo>
                    <a:pt x="1123" y="976"/>
                  </a:lnTo>
                  <a:lnTo>
                    <a:pt x="1113" y="967"/>
                  </a:lnTo>
                  <a:lnTo>
                    <a:pt x="1102" y="958"/>
                  </a:lnTo>
                  <a:lnTo>
                    <a:pt x="1097" y="953"/>
                  </a:lnTo>
                  <a:lnTo>
                    <a:pt x="1093" y="949"/>
                  </a:lnTo>
                  <a:lnTo>
                    <a:pt x="1089" y="944"/>
                  </a:lnTo>
                  <a:lnTo>
                    <a:pt x="1086" y="938"/>
                  </a:lnTo>
                  <a:lnTo>
                    <a:pt x="1084" y="932"/>
                  </a:lnTo>
                  <a:lnTo>
                    <a:pt x="1083" y="926"/>
                  </a:lnTo>
                  <a:lnTo>
                    <a:pt x="1084" y="918"/>
                  </a:lnTo>
                  <a:lnTo>
                    <a:pt x="1086" y="908"/>
                  </a:lnTo>
                  <a:lnTo>
                    <a:pt x="1100" y="888"/>
                  </a:lnTo>
                  <a:lnTo>
                    <a:pt x="1113" y="867"/>
                  </a:lnTo>
                  <a:lnTo>
                    <a:pt x="1120" y="856"/>
                  </a:lnTo>
                  <a:lnTo>
                    <a:pt x="1125" y="845"/>
                  </a:lnTo>
                  <a:lnTo>
                    <a:pt x="1130" y="834"/>
                  </a:lnTo>
                  <a:lnTo>
                    <a:pt x="1134" y="821"/>
                  </a:lnTo>
                  <a:lnTo>
                    <a:pt x="1138" y="810"/>
                  </a:lnTo>
                  <a:lnTo>
                    <a:pt x="1140" y="798"/>
                  </a:lnTo>
                  <a:lnTo>
                    <a:pt x="1142" y="786"/>
                  </a:lnTo>
                  <a:lnTo>
                    <a:pt x="1142" y="773"/>
                  </a:lnTo>
                  <a:lnTo>
                    <a:pt x="1141" y="761"/>
                  </a:lnTo>
                  <a:lnTo>
                    <a:pt x="1139" y="749"/>
                  </a:lnTo>
                  <a:lnTo>
                    <a:pt x="1135" y="737"/>
                  </a:lnTo>
                  <a:lnTo>
                    <a:pt x="1130" y="723"/>
                  </a:lnTo>
                  <a:lnTo>
                    <a:pt x="1120" y="706"/>
                  </a:lnTo>
                  <a:lnTo>
                    <a:pt x="1108" y="688"/>
                  </a:lnTo>
                  <a:lnTo>
                    <a:pt x="1104" y="683"/>
                  </a:lnTo>
                  <a:lnTo>
                    <a:pt x="1101" y="679"/>
                  </a:lnTo>
                  <a:lnTo>
                    <a:pt x="1097" y="676"/>
                  </a:lnTo>
                  <a:lnTo>
                    <a:pt x="1093" y="674"/>
                  </a:lnTo>
                  <a:lnTo>
                    <a:pt x="1088" y="672"/>
                  </a:lnTo>
                  <a:lnTo>
                    <a:pt x="1083" y="671"/>
                  </a:lnTo>
                  <a:lnTo>
                    <a:pt x="1077" y="671"/>
                  </a:lnTo>
                  <a:lnTo>
                    <a:pt x="1071" y="672"/>
                  </a:lnTo>
                  <a:lnTo>
                    <a:pt x="1063" y="676"/>
                  </a:lnTo>
                  <a:lnTo>
                    <a:pt x="1056" y="681"/>
                  </a:lnTo>
                  <a:lnTo>
                    <a:pt x="1051" y="688"/>
                  </a:lnTo>
                  <a:lnTo>
                    <a:pt x="1047" y="694"/>
                  </a:lnTo>
                  <a:lnTo>
                    <a:pt x="1044" y="701"/>
                  </a:lnTo>
                  <a:lnTo>
                    <a:pt x="1042" y="709"/>
                  </a:lnTo>
                  <a:lnTo>
                    <a:pt x="1040" y="717"/>
                  </a:lnTo>
                  <a:lnTo>
                    <a:pt x="1038" y="725"/>
                  </a:lnTo>
                  <a:lnTo>
                    <a:pt x="1034" y="743"/>
                  </a:lnTo>
                  <a:lnTo>
                    <a:pt x="1030" y="759"/>
                  </a:lnTo>
                  <a:lnTo>
                    <a:pt x="1026" y="767"/>
                  </a:lnTo>
                  <a:lnTo>
                    <a:pt x="1021" y="774"/>
                  </a:lnTo>
                  <a:lnTo>
                    <a:pt x="1016" y="781"/>
                  </a:lnTo>
                  <a:lnTo>
                    <a:pt x="1009" y="787"/>
                  </a:lnTo>
                  <a:lnTo>
                    <a:pt x="1004" y="791"/>
                  </a:lnTo>
                  <a:lnTo>
                    <a:pt x="1000" y="795"/>
                  </a:lnTo>
                  <a:lnTo>
                    <a:pt x="994" y="798"/>
                  </a:lnTo>
                  <a:lnTo>
                    <a:pt x="989" y="801"/>
                  </a:lnTo>
                  <a:lnTo>
                    <a:pt x="978" y="805"/>
                  </a:lnTo>
                  <a:lnTo>
                    <a:pt x="965" y="807"/>
                  </a:lnTo>
                  <a:lnTo>
                    <a:pt x="953" y="808"/>
                  </a:lnTo>
                  <a:lnTo>
                    <a:pt x="940" y="808"/>
                  </a:lnTo>
                  <a:lnTo>
                    <a:pt x="926" y="806"/>
                  </a:lnTo>
                  <a:lnTo>
                    <a:pt x="914" y="803"/>
                  </a:lnTo>
                  <a:lnTo>
                    <a:pt x="901" y="782"/>
                  </a:lnTo>
                  <a:lnTo>
                    <a:pt x="888" y="759"/>
                  </a:lnTo>
                  <a:lnTo>
                    <a:pt x="882" y="747"/>
                  </a:lnTo>
                  <a:lnTo>
                    <a:pt x="879" y="735"/>
                  </a:lnTo>
                  <a:lnTo>
                    <a:pt x="878" y="728"/>
                  </a:lnTo>
                  <a:lnTo>
                    <a:pt x="878" y="721"/>
                  </a:lnTo>
                  <a:lnTo>
                    <a:pt x="878" y="715"/>
                  </a:lnTo>
                  <a:lnTo>
                    <a:pt x="880" y="708"/>
                  </a:lnTo>
                  <a:lnTo>
                    <a:pt x="886" y="706"/>
                  </a:lnTo>
                  <a:lnTo>
                    <a:pt x="892" y="703"/>
                  </a:lnTo>
                  <a:lnTo>
                    <a:pt x="894" y="701"/>
                  </a:lnTo>
                  <a:lnTo>
                    <a:pt x="895" y="699"/>
                  </a:lnTo>
                  <a:lnTo>
                    <a:pt x="896" y="696"/>
                  </a:lnTo>
                  <a:lnTo>
                    <a:pt x="896" y="693"/>
                  </a:lnTo>
                  <a:lnTo>
                    <a:pt x="883" y="687"/>
                  </a:lnTo>
                  <a:lnTo>
                    <a:pt x="888" y="674"/>
                  </a:lnTo>
                  <a:lnTo>
                    <a:pt x="893" y="663"/>
                  </a:lnTo>
                  <a:lnTo>
                    <a:pt x="898" y="651"/>
                  </a:lnTo>
                  <a:lnTo>
                    <a:pt x="904" y="640"/>
                  </a:lnTo>
                  <a:lnTo>
                    <a:pt x="917" y="618"/>
                  </a:lnTo>
                  <a:lnTo>
                    <a:pt x="933" y="597"/>
                  </a:lnTo>
                  <a:lnTo>
                    <a:pt x="966" y="556"/>
                  </a:lnTo>
                  <a:lnTo>
                    <a:pt x="1000" y="516"/>
                  </a:lnTo>
                  <a:lnTo>
                    <a:pt x="1017" y="495"/>
                  </a:lnTo>
                  <a:lnTo>
                    <a:pt x="1034" y="475"/>
                  </a:lnTo>
                  <a:lnTo>
                    <a:pt x="1048" y="455"/>
                  </a:lnTo>
                  <a:lnTo>
                    <a:pt x="1062" y="432"/>
                  </a:lnTo>
                  <a:lnTo>
                    <a:pt x="1067" y="422"/>
                  </a:lnTo>
                  <a:lnTo>
                    <a:pt x="1074" y="410"/>
                  </a:lnTo>
                  <a:lnTo>
                    <a:pt x="1079" y="398"/>
                  </a:lnTo>
                  <a:lnTo>
                    <a:pt x="1083" y="387"/>
                  </a:lnTo>
                  <a:lnTo>
                    <a:pt x="1086" y="375"/>
                  </a:lnTo>
                  <a:lnTo>
                    <a:pt x="1089" y="363"/>
                  </a:lnTo>
                  <a:lnTo>
                    <a:pt x="1091" y="349"/>
                  </a:lnTo>
                  <a:lnTo>
                    <a:pt x="1092" y="336"/>
                  </a:lnTo>
                  <a:lnTo>
                    <a:pt x="1095" y="325"/>
                  </a:lnTo>
                  <a:lnTo>
                    <a:pt x="1095" y="315"/>
                  </a:lnTo>
                  <a:lnTo>
                    <a:pt x="1094" y="303"/>
                  </a:lnTo>
                  <a:lnTo>
                    <a:pt x="1091" y="293"/>
                  </a:lnTo>
                  <a:lnTo>
                    <a:pt x="1089" y="284"/>
                  </a:lnTo>
                  <a:lnTo>
                    <a:pt x="1086" y="274"/>
                  </a:lnTo>
                  <a:lnTo>
                    <a:pt x="1084" y="263"/>
                  </a:lnTo>
                  <a:lnTo>
                    <a:pt x="1083" y="253"/>
                  </a:lnTo>
                  <a:lnTo>
                    <a:pt x="1088" y="249"/>
                  </a:lnTo>
                  <a:lnTo>
                    <a:pt x="1091" y="245"/>
                  </a:lnTo>
                  <a:lnTo>
                    <a:pt x="1093" y="240"/>
                  </a:lnTo>
                  <a:lnTo>
                    <a:pt x="1095" y="235"/>
                  </a:lnTo>
                  <a:lnTo>
                    <a:pt x="1097" y="224"/>
                  </a:lnTo>
                  <a:lnTo>
                    <a:pt x="1098" y="211"/>
                  </a:lnTo>
                  <a:lnTo>
                    <a:pt x="1098" y="205"/>
                  </a:lnTo>
                  <a:lnTo>
                    <a:pt x="1099" y="200"/>
                  </a:lnTo>
                  <a:lnTo>
                    <a:pt x="1101" y="194"/>
                  </a:lnTo>
                  <a:lnTo>
                    <a:pt x="1104" y="190"/>
                  </a:lnTo>
                  <a:lnTo>
                    <a:pt x="1107" y="185"/>
                  </a:lnTo>
                  <a:lnTo>
                    <a:pt x="1112" y="182"/>
                  </a:lnTo>
                  <a:lnTo>
                    <a:pt x="1119" y="179"/>
                  </a:lnTo>
                  <a:lnTo>
                    <a:pt x="1127" y="176"/>
                  </a:lnTo>
                  <a:lnTo>
                    <a:pt x="1176" y="175"/>
                  </a:lnTo>
                  <a:lnTo>
                    <a:pt x="1226" y="173"/>
                  </a:lnTo>
                  <a:lnTo>
                    <a:pt x="1277" y="173"/>
                  </a:lnTo>
                  <a:lnTo>
                    <a:pt x="1327" y="172"/>
                  </a:lnTo>
                  <a:lnTo>
                    <a:pt x="1378" y="172"/>
                  </a:lnTo>
                  <a:lnTo>
                    <a:pt x="1428" y="171"/>
                  </a:lnTo>
                  <a:lnTo>
                    <a:pt x="1479" y="171"/>
                  </a:lnTo>
                  <a:lnTo>
                    <a:pt x="1531" y="171"/>
                  </a:lnTo>
                  <a:lnTo>
                    <a:pt x="1582" y="170"/>
                  </a:lnTo>
                  <a:lnTo>
                    <a:pt x="1633" y="170"/>
                  </a:lnTo>
                  <a:lnTo>
                    <a:pt x="1683" y="170"/>
                  </a:lnTo>
                  <a:lnTo>
                    <a:pt x="1734" y="169"/>
                  </a:lnTo>
                  <a:lnTo>
                    <a:pt x="1784" y="169"/>
                  </a:lnTo>
                  <a:lnTo>
                    <a:pt x="1834" y="168"/>
                  </a:lnTo>
                  <a:lnTo>
                    <a:pt x="1883" y="167"/>
                  </a:lnTo>
                  <a:lnTo>
                    <a:pt x="1932" y="166"/>
                  </a:lnTo>
                  <a:lnTo>
                    <a:pt x="1962" y="167"/>
                  </a:lnTo>
                  <a:lnTo>
                    <a:pt x="1991" y="167"/>
                  </a:lnTo>
                  <a:lnTo>
                    <a:pt x="2018" y="168"/>
                  </a:lnTo>
                  <a:lnTo>
                    <a:pt x="2046" y="168"/>
                  </a:lnTo>
                  <a:lnTo>
                    <a:pt x="2072" y="167"/>
                  </a:lnTo>
                  <a:lnTo>
                    <a:pt x="2100" y="166"/>
                  </a:lnTo>
                  <a:lnTo>
                    <a:pt x="2127" y="164"/>
                  </a:lnTo>
                  <a:lnTo>
                    <a:pt x="2154" y="160"/>
                  </a:lnTo>
                  <a:lnTo>
                    <a:pt x="2202" y="163"/>
                  </a:lnTo>
                  <a:lnTo>
                    <a:pt x="2250" y="164"/>
                  </a:lnTo>
                  <a:lnTo>
                    <a:pt x="2298" y="164"/>
                  </a:lnTo>
                  <a:lnTo>
                    <a:pt x="2346" y="162"/>
                  </a:lnTo>
                  <a:lnTo>
                    <a:pt x="2393" y="161"/>
                  </a:lnTo>
                  <a:lnTo>
                    <a:pt x="2440" y="160"/>
                  </a:lnTo>
                  <a:lnTo>
                    <a:pt x="2486" y="160"/>
                  </a:lnTo>
                  <a:lnTo>
                    <a:pt x="2533" y="162"/>
                  </a:lnTo>
                  <a:lnTo>
                    <a:pt x="2570" y="159"/>
                  </a:lnTo>
                  <a:lnTo>
                    <a:pt x="2608" y="157"/>
                  </a:lnTo>
                  <a:lnTo>
                    <a:pt x="2627" y="156"/>
                  </a:lnTo>
                  <a:lnTo>
                    <a:pt x="2646" y="157"/>
                  </a:lnTo>
                  <a:lnTo>
                    <a:pt x="2665" y="158"/>
                  </a:lnTo>
                  <a:lnTo>
                    <a:pt x="2684" y="160"/>
                  </a:lnTo>
                  <a:lnTo>
                    <a:pt x="2695" y="158"/>
                  </a:lnTo>
                  <a:lnTo>
                    <a:pt x="2707" y="157"/>
                  </a:lnTo>
                  <a:lnTo>
                    <a:pt x="2719" y="156"/>
                  </a:lnTo>
                  <a:lnTo>
                    <a:pt x="2732" y="156"/>
                  </a:lnTo>
                  <a:lnTo>
                    <a:pt x="2756" y="156"/>
                  </a:lnTo>
                  <a:lnTo>
                    <a:pt x="2781" y="157"/>
                  </a:lnTo>
                  <a:lnTo>
                    <a:pt x="2804" y="158"/>
                  </a:lnTo>
                  <a:lnTo>
                    <a:pt x="2829" y="158"/>
                  </a:lnTo>
                  <a:lnTo>
                    <a:pt x="2852" y="158"/>
                  </a:lnTo>
                  <a:lnTo>
                    <a:pt x="2875" y="155"/>
                  </a:lnTo>
                  <a:lnTo>
                    <a:pt x="3087" y="153"/>
                  </a:lnTo>
                  <a:lnTo>
                    <a:pt x="3138" y="150"/>
                  </a:lnTo>
                  <a:lnTo>
                    <a:pt x="3188" y="149"/>
                  </a:lnTo>
                  <a:lnTo>
                    <a:pt x="3236" y="149"/>
                  </a:lnTo>
                  <a:lnTo>
                    <a:pt x="3284" y="149"/>
                  </a:lnTo>
                  <a:lnTo>
                    <a:pt x="3331" y="149"/>
                  </a:lnTo>
                  <a:lnTo>
                    <a:pt x="3379" y="148"/>
                  </a:lnTo>
                  <a:lnTo>
                    <a:pt x="3428" y="147"/>
                  </a:lnTo>
                  <a:lnTo>
                    <a:pt x="3478" y="145"/>
                  </a:lnTo>
                  <a:lnTo>
                    <a:pt x="3536" y="144"/>
                  </a:lnTo>
                  <a:lnTo>
                    <a:pt x="3594" y="144"/>
                  </a:lnTo>
                  <a:lnTo>
                    <a:pt x="3654" y="145"/>
                  </a:lnTo>
                  <a:lnTo>
                    <a:pt x="3713" y="146"/>
                  </a:lnTo>
                  <a:lnTo>
                    <a:pt x="3772" y="146"/>
                  </a:lnTo>
                  <a:lnTo>
                    <a:pt x="3831" y="146"/>
                  </a:lnTo>
                  <a:lnTo>
                    <a:pt x="3859" y="145"/>
                  </a:lnTo>
                  <a:lnTo>
                    <a:pt x="3889" y="144"/>
                  </a:lnTo>
                  <a:lnTo>
                    <a:pt x="3918" y="142"/>
                  </a:lnTo>
                  <a:lnTo>
                    <a:pt x="3946" y="140"/>
                  </a:lnTo>
                  <a:lnTo>
                    <a:pt x="3968" y="142"/>
                  </a:lnTo>
                  <a:lnTo>
                    <a:pt x="3990" y="143"/>
                  </a:lnTo>
                  <a:lnTo>
                    <a:pt x="4013" y="143"/>
                  </a:lnTo>
                  <a:lnTo>
                    <a:pt x="4035" y="142"/>
                  </a:lnTo>
                  <a:lnTo>
                    <a:pt x="4057" y="141"/>
                  </a:lnTo>
                  <a:lnTo>
                    <a:pt x="4079" y="140"/>
                  </a:lnTo>
                  <a:lnTo>
                    <a:pt x="4101" y="138"/>
                  </a:lnTo>
                  <a:lnTo>
                    <a:pt x="4121" y="138"/>
                  </a:lnTo>
                  <a:lnTo>
                    <a:pt x="4186" y="139"/>
                  </a:lnTo>
                  <a:lnTo>
                    <a:pt x="4351" y="140"/>
                  </a:lnTo>
                  <a:lnTo>
                    <a:pt x="4600" y="140"/>
                  </a:lnTo>
                  <a:lnTo>
                    <a:pt x="4920" y="141"/>
                  </a:lnTo>
                  <a:lnTo>
                    <a:pt x="5298" y="141"/>
                  </a:lnTo>
                  <a:lnTo>
                    <a:pt x="5716" y="140"/>
                  </a:lnTo>
                  <a:lnTo>
                    <a:pt x="6163" y="140"/>
                  </a:lnTo>
                  <a:lnTo>
                    <a:pt x="6624" y="139"/>
                  </a:lnTo>
                  <a:lnTo>
                    <a:pt x="7085" y="139"/>
                  </a:lnTo>
                  <a:lnTo>
                    <a:pt x="7532" y="138"/>
                  </a:lnTo>
                  <a:lnTo>
                    <a:pt x="7951" y="138"/>
                  </a:lnTo>
                  <a:lnTo>
                    <a:pt x="8328" y="138"/>
                  </a:lnTo>
                  <a:lnTo>
                    <a:pt x="8647" y="137"/>
                  </a:lnTo>
                  <a:lnTo>
                    <a:pt x="8897" y="138"/>
                  </a:lnTo>
                  <a:lnTo>
                    <a:pt x="9061" y="138"/>
                  </a:lnTo>
                  <a:lnTo>
                    <a:pt x="9127" y="139"/>
                  </a:lnTo>
                  <a:lnTo>
                    <a:pt x="9177" y="138"/>
                  </a:lnTo>
                  <a:lnTo>
                    <a:pt x="9226" y="137"/>
                  </a:lnTo>
                  <a:lnTo>
                    <a:pt x="9274" y="135"/>
                  </a:lnTo>
                  <a:lnTo>
                    <a:pt x="9322" y="134"/>
                  </a:lnTo>
                  <a:lnTo>
                    <a:pt x="9370" y="133"/>
                  </a:lnTo>
                  <a:lnTo>
                    <a:pt x="9417" y="133"/>
                  </a:lnTo>
                  <a:lnTo>
                    <a:pt x="9466" y="133"/>
                  </a:lnTo>
                  <a:lnTo>
                    <a:pt x="9515" y="134"/>
                  </a:lnTo>
                  <a:lnTo>
                    <a:pt x="9538" y="132"/>
                  </a:lnTo>
                  <a:lnTo>
                    <a:pt x="9561" y="131"/>
                  </a:lnTo>
                  <a:lnTo>
                    <a:pt x="9586" y="130"/>
                  </a:lnTo>
                  <a:lnTo>
                    <a:pt x="9610" y="129"/>
                  </a:lnTo>
                  <a:lnTo>
                    <a:pt x="9636" y="127"/>
                  </a:lnTo>
                  <a:lnTo>
                    <a:pt x="9661" y="126"/>
                  </a:lnTo>
                  <a:lnTo>
                    <a:pt x="9685" y="124"/>
                  </a:lnTo>
                  <a:lnTo>
                    <a:pt x="9709" y="122"/>
                  </a:lnTo>
                  <a:lnTo>
                    <a:pt x="9891" y="114"/>
                  </a:lnTo>
                  <a:lnTo>
                    <a:pt x="9900" y="118"/>
                  </a:lnTo>
                  <a:lnTo>
                    <a:pt x="9908" y="122"/>
                  </a:lnTo>
                  <a:lnTo>
                    <a:pt x="9916" y="127"/>
                  </a:lnTo>
                  <a:lnTo>
                    <a:pt x="9923" y="134"/>
                  </a:lnTo>
                  <a:lnTo>
                    <a:pt x="9930" y="141"/>
                  </a:lnTo>
                  <a:lnTo>
                    <a:pt x="9936" y="149"/>
                  </a:lnTo>
                  <a:lnTo>
                    <a:pt x="9940" y="157"/>
                  </a:lnTo>
                  <a:lnTo>
                    <a:pt x="9943" y="166"/>
                  </a:lnTo>
                  <a:lnTo>
                    <a:pt x="9941" y="184"/>
                  </a:lnTo>
                  <a:lnTo>
                    <a:pt x="9940" y="201"/>
                  </a:lnTo>
                  <a:lnTo>
                    <a:pt x="9938" y="218"/>
                  </a:lnTo>
                  <a:lnTo>
                    <a:pt x="9938" y="237"/>
                  </a:lnTo>
                  <a:lnTo>
                    <a:pt x="9938" y="254"/>
                  </a:lnTo>
                  <a:lnTo>
                    <a:pt x="9940" y="273"/>
                  </a:lnTo>
                  <a:lnTo>
                    <a:pt x="9942" y="290"/>
                  </a:lnTo>
                  <a:lnTo>
                    <a:pt x="9946" y="307"/>
                  </a:lnTo>
                  <a:lnTo>
                    <a:pt x="9950" y="328"/>
                  </a:lnTo>
                  <a:lnTo>
                    <a:pt x="9954" y="347"/>
                  </a:lnTo>
                  <a:lnTo>
                    <a:pt x="9960" y="367"/>
                  </a:lnTo>
                  <a:lnTo>
                    <a:pt x="9967" y="385"/>
                  </a:lnTo>
                  <a:lnTo>
                    <a:pt x="9975" y="404"/>
                  </a:lnTo>
                  <a:lnTo>
                    <a:pt x="9985" y="422"/>
                  </a:lnTo>
                  <a:lnTo>
                    <a:pt x="9995" y="440"/>
                  </a:lnTo>
                  <a:lnTo>
                    <a:pt x="10006" y="458"/>
                  </a:lnTo>
                  <a:lnTo>
                    <a:pt x="10017" y="474"/>
                  </a:lnTo>
                  <a:lnTo>
                    <a:pt x="10030" y="491"/>
                  </a:lnTo>
                  <a:lnTo>
                    <a:pt x="10043" y="507"/>
                  </a:lnTo>
                  <a:lnTo>
                    <a:pt x="10057" y="522"/>
                  </a:lnTo>
                  <a:lnTo>
                    <a:pt x="10071" y="537"/>
                  </a:lnTo>
                  <a:lnTo>
                    <a:pt x="10087" y="552"/>
                  </a:lnTo>
                  <a:lnTo>
                    <a:pt x="10102" y="566"/>
                  </a:lnTo>
                  <a:lnTo>
                    <a:pt x="10118" y="579"/>
                  </a:lnTo>
                  <a:lnTo>
                    <a:pt x="10128" y="593"/>
                  </a:lnTo>
                  <a:lnTo>
                    <a:pt x="10135" y="606"/>
                  </a:lnTo>
                  <a:lnTo>
                    <a:pt x="10141" y="620"/>
                  </a:lnTo>
                  <a:lnTo>
                    <a:pt x="10146" y="634"/>
                  </a:lnTo>
                  <a:lnTo>
                    <a:pt x="10149" y="650"/>
                  </a:lnTo>
                  <a:lnTo>
                    <a:pt x="10151" y="665"/>
                  </a:lnTo>
                  <a:lnTo>
                    <a:pt x="10152" y="681"/>
                  </a:lnTo>
                  <a:lnTo>
                    <a:pt x="10152" y="699"/>
                  </a:lnTo>
                  <a:close/>
                  <a:moveTo>
                    <a:pt x="9921" y="1369"/>
                  </a:moveTo>
                  <a:lnTo>
                    <a:pt x="9919" y="1378"/>
                  </a:lnTo>
                  <a:lnTo>
                    <a:pt x="9918" y="1388"/>
                  </a:lnTo>
                  <a:lnTo>
                    <a:pt x="9917" y="1397"/>
                  </a:lnTo>
                  <a:lnTo>
                    <a:pt x="9917" y="1406"/>
                  </a:lnTo>
                  <a:lnTo>
                    <a:pt x="9918" y="1424"/>
                  </a:lnTo>
                  <a:lnTo>
                    <a:pt x="9919" y="1443"/>
                  </a:lnTo>
                  <a:lnTo>
                    <a:pt x="9921" y="1461"/>
                  </a:lnTo>
                  <a:lnTo>
                    <a:pt x="9921" y="1479"/>
                  </a:lnTo>
                  <a:lnTo>
                    <a:pt x="9920" y="1488"/>
                  </a:lnTo>
                  <a:lnTo>
                    <a:pt x="9919" y="1497"/>
                  </a:lnTo>
                  <a:lnTo>
                    <a:pt x="9918" y="1505"/>
                  </a:lnTo>
                  <a:lnTo>
                    <a:pt x="9915" y="1514"/>
                  </a:lnTo>
                  <a:lnTo>
                    <a:pt x="9798" y="1516"/>
                  </a:lnTo>
                  <a:lnTo>
                    <a:pt x="9581" y="1519"/>
                  </a:lnTo>
                  <a:lnTo>
                    <a:pt x="9279" y="1520"/>
                  </a:lnTo>
                  <a:lnTo>
                    <a:pt x="8906" y="1521"/>
                  </a:lnTo>
                  <a:lnTo>
                    <a:pt x="8477" y="1523"/>
                  </a:lnTo>
                  <a:lnTo>
                    <a:pt x="8004" y="1523"/>
                  </a:lnTo>
                  <a:lnTo>
                    <a:pt x="7504" y="1524"/>
                  </a:lnTo>
                  <a:lnTo>
                    <a:pt x="6989" y="1525"/>
                  </a:lnTo>
                  <a:lnTo>
                    <a:pt x="6474" y="1525"/>
                  </a:lnTo>
                  <a:lnTo>
                    <a:pt x="5974" y="1526"/>
                  </a:lnTo>
                  <a:lnTo>
                    <a:pt x="5503" y="1527"/>
                  </a:lnTo>
                  <a:lnTo>
                    <a:pt x="5074" y="1527"/>
                  </a:lnTo>
                  <a:lnTo>
                    <a:pt x="4703" y="1528"/>
                  </a:lnTo>
                  <a:lnTo>
                    <a:pt x="4402" y="1529"/>
                  </a:lnTo>
                  <a:lnTo>
                    <a:pt x="4187" y="1531"/>
                  </a:lnTo>
                  <a:lnTo>
                    <a:pt x="4072" y="1532"/>
                  </a:lnTo>
                  <a:lnTo>
                    <a:pt x="3995" y="1534"/>
                  </a:lnTo>
                  <a:lnTo>
                    <a:pt x="3918" y="1535"/>
                  </a:lnTo>
                  <a:lnTo>
                    <a:pt x="3841" y="1536"/>
                  </a:lnTo>
                  <a:lnTo>
                    <a:pt x="3765" y="1537"/>
                  </a:lnTo>
                  <a:lnTo>
                    <a:pt x="3689" y="1538"/>
                  </a:lnTo>
                  <a:lnTo>
                    <a:pt x="3613" y="1539"/>
                  </a:lnTo>
                  <a:lnTo>
                    <a:pt x="3537" y="1540"/>
                  </a:lnTo>
                  <a:lnTo>
                    <a:pt x="3462" y="1541"/>
                  </a:lnTo>
                  <a:lnTo>
                    <a:pt x="3386" y="1542"/>
                  </a:lnTo>
                  <a:lnTo>
                    <a:pt x="3310" y="1543"/>
                  </a:lnTo>
                  <a:lnTo>
                    <a:pt x="3235" y="1544"/>
                  </a:lnTo>
                  <a:lnTo>
                    <a:pt x="3159" y="1545"/>
                  </a:lnTo>
                  <a:lnTo>
                    <a:pt x="3083" y="1546"/>
                  </a:lnTo>
                  <a:lnTo>
                    <a:pt x="3008" y="1547"/>
                  </a:lnTo>
                  <a:lnTo>
                    <a:pt x="2932" y="1548"/>
                  </a:lnTo>
                  <a:lnTo>
                    <a:pt x="2856" y="1549"/>
                  </a:lnTo>
                  <a:lnTo>
                    <a:pt x="2789" y="1550"/>
                  </a:lnTo>
                  <a:lnTo>
                    <a:pt x="2720" y="1551"/>
                  </a:lnTo>
                  <a:lnTo>
                    <a:pt x="2653" y="1551"/>
                  </a:lnTo>
                  <a:lnTo>
                    <a:pt x="2586" y="1551"/>
                  </a:lnTo>
                  <a:lnTo>
                    <a:pt x="2517" y="1551"/>
                  </a:lnTo>
                  <a:lnTo>
                    <a:pt x="2450" y="1551"/>
                  </a:lnTo>
                  <a:lnTo>
                    <a:pt x="2381" y="1551"/>
                  </a:lnTo>
                  <a:lnTo>
                    <a:pt x="2314" y="1551"/>
                  </a:lnTo>
                  <a:lnTo>
                    <a:pt x="2246" y="1552"/>
                  </a:lnTo>
                  <a:lnTo>
                    <a:pt x="2179" y="1552"/>
                  </a:lnTo>
                  <a:lnTo>
                    <a:pt x="2110" y="1552"/>
                  </a:lnTo>
                  <a:lnTo>
                    <a:pt x="2044" y="1552"/>
                  </a:lnTo>
                  <a:lnTo>
                    <a:pt x="1976" y="1553"/>
                  </a:lnTo>
                  <a:lnTo>
                    <a:pt x="1909" y="1554"/>
                  </a:lnTo>
                  <a:lnTo>
                    <a:pt x="1842" y="1555"/>
                  </a:lnTo>
                  <a:lnTo>
                    <a:pt x="1776" y="1556"/>
                  </a:lnTo>
                  <a:lnTo>
                    <a:pt x="1759" y="1558"/>
                  </a:lnTo>
                  <a:lnTo>
                    <a:pt x="1740" y="1559"/>
                  </a:lnTo>
                  <a:lnTo>
                    <a:pt x="1721" y="1559"/>
                  </a:lnTo>
                  <a:lnTo>
                    <a:pt x="1702" y="1558"/>
                  </a:lnTo>
                  <a:lnTo>
                    <a:pt x="1683" y="1558"/>
                  </a:lnTo>
                  <a:lnTo>
                    <a:pt x="1664" y="1558"/>
                  </a:lnTo>
                  <a:lnTo>
                    <a:pt x="1655" y="1559"/>
                  </a:lnTo>
                  <a:lnTo>
                    <a:pt x="1646" y="1560"/>
                  </a:lnTo>
                  <a:lnTo>
                    <a:pt x="1637" y="1561"/>
                  </a:lnTo>
                  <a:lnTo>
                    <a:pt x="1628" y="1563"/>
                  </a:lnTo>
                  <a:lnTo>
                    <a:pt x="1606" y="1561"/>
                  </a:lnTo>
                  <a:lnTo>
                    <a:pt x="1584" y="1561"/>
                  </a:lnTo>
                  <a:lnTo>
                    <a:pt x="1560" y="1562"/>
                  </a:lnTo>
                  <a:lnTo>
                    <a:pt x="1538" y="1563"/>
                  </a:lnTo>
                  <a:lnTo>
                    <a:pt x="1515" y="1565"/>
                  </a:lnTo>
                  <a:lnTo>
                    <a:pt x="1493" y="1565"/>
                  </a:lnTo>
                  <a:lnTo>
                    <a:pt x="1482" y="1563"/>
                  </a:lnTo>
                  <a:lnTo>
                    <a:pt x="1470" y="1563"/>
                  </a:lnTo>
                  <a:lnTo>
                    <a:pt x="1460" y="1561"/>
                  </a:lnTo>
                  <a:lnTo>
                    <a:pt x="1450" y="1560"/>
                  </a:lnTo>
                  <a:lnTo>
                    <a:pt x="1413" y="1561"/>
                  </a:lnTo>
                  <a:lnTo>
                    <a:pt x="1377" y="1561"/>
                  </a:lnTo>
                  <a:lnTo>
                    <a:pt x="1340" y="1561"/>
                  </a:lnTo>
                  <a:lnTo>
                    <a:pt x="1303" y="1560"/>
                  </a:lnTo>
                  <a:lnTo>
                    <a:pt x="1266" y="1561"/>
                  </a:lnTo>
                  <a:lnTo>
                    <a:pt x="1228" y="1561"/>
                  </a:lnTo>
                  <a:lnTo>
                    <a:pt x="1191" y="1563"/>
                  </a:lnTo>
                  <a:lnTo>
                    <a:pt x="1154" y="1567"/>
                  </a:lnTo>
                  <a:lnTo>
                    <a:pt x="1148" y="1562"/>
                  </a:lnTo>
                  <a:lnTo>
                    <a:pt x="1144" y="1558"/>
                  </a:lnTo>
                  <a:lnTo>
                    <a:pt x="1141" y="1554"/>
                  </a:lnTo>
                  <a:lnTo>
                    <a:pt x="1139" y="1549"/>
                  </a:lnTo>
                  <a:lnTo>
                    <a:pt x="1138" y="1544"/>
                  </a:lnTo>
                  <a:lnTo>
                    <a:pt x="1138" y="1538"/>
                  </a:lnTo>
                  <a:lnTo>
                    <a:pt x="1138" y="1533"/>
                  </a:lnTo>
                  <a:lnTo>
                    <a:pt x="1139" y="1527"/>
                  </a:lnTo>
                  <a:lnTo>
                    <a:pt x="1141" y="1514"/>
                  </a:lnTo>
                  <a:lnTo>
                    <a:pt x="1144" y="1502"/>
                  </a:lnTo>
                  <a:lnTo>
                    <a:pt x="1145" y="1495"/>
                  </a:lnTo>
                  <a:lnTo>
                    <a:pt x="1145" y="1489"/>
                  </a:lnTo>
                  <a:lnTo>
                    <a:pt x="1145" y="1483"/>
                  </a:lnTo>
                  <a:lnTo>
                    <a:pt x="1145" y="1478"/>
                  </a:lnTo>
                  <a:lnTo>
                    <a:pt x="1144" y="1458"/>
                  </a:lnTo>
                  <a:lnTo>
                    <a:pt x="1141" y="1440"/>
                  </a:lnTo>
                  <a:lnTo>
                    <a:pt x="1138" y="1422"/>
                  </a:lnTo>
                  <a:lnTo>
                    <a:pt x="1134" y="1404"/>
                  </a:lnTo>
                  <a:lnTo>
                    <a:pt x="1129" y="1388"/>
                  </a:lnTo>
                  <a:lnTo>
                    <a:pt x="1123" y="1371"/>
                  </a:lnTo>
                  <a:lnTo>
                    <a:pt x="1115" y="1355"/>
                  </a:lnTo>
                  <a:lnTo>
                    <a:pt x="1106" y="1340"/>
                  </a:lnTo>
                  <a:lnTo>
                    <a:pt x="1097" y="1324"/>
                  </a:lnTo>
                  <a:lnTo>
                    <a:pt x="1087" y="1310"/>
                  </a:lnTo>
                  <a:lnTo>
                    <a:pt x="1076" y="1297"/>
                  </a:lnTo>
                  <a:lnTo>
                    <a:pt x="1063" y="1283"/>
                  </a:lnTo>
                  <a:lnTo>
                    <a:pt x="1051" y="1271"/>
                  </a:lnTo>
                  <a:lnTo>
                    <a:pt x="1037" y="1260"/>
                  </a:lnTo>
                  <a:lnTo>
                    <a:pt x="1021" y="1249"/>
                  </a:lnTo>
                  <a:lnTo>
                    <a:pt x="1006" y="1238"/>
                  </a:lnTo>
                  <a:lnTo>
                    <a:pt x="999" y="1234"/>
                  </a:lnTo>
                  <a:lnTo>
                    <a:pt x="993" y="1230"/>
                  </a:lnTo>
                  <a:lnTo>
                    <a:pt x="987" y="1224"/>
                  </a:lnTo>
                  <a:lnTo>
                    <a:pt x="982" y="1219"/>
                  </a:lnTo>
                  <a:lnTo>
                    <a:pt x="977" y="1213"/>
                  </a:lnTo>
                  <a:lnTo>
                    <a:pt x="972" y="1207"/>
                  </a:lnTo>
                  <a:lnTo>
                    <a:pt x="968" y="1200"/>
                  </a:lnTo>
                  <a:lnTo>
                    <a:pt x="965" y="1192"/>
                  </a:lnTo>
                  <a:lnTo>
                    <a:pt x="960" y="1178"/>
                  </a:lnTo>
                  <a:lnTo>
                    <a:pt x="956" y="1163"/>
                  </a:lnTo>
                  <a:lnTo>
                    <a:pt x="955" y="1148"/>
                  </a:lnTo>
                  <a:lnTo>
                    <a:pt x="954" y="1132"/>
                  </a:lnTo>
                  <a:lnTo>
                    <a:pt x="954" y="1125"/>
                  </a:lnTo>
                  <a:lnTo>
                    <a:pt x="955" y="1119"/>
                  </a:lnTo>
                  <a:lnTo>
                    <a:pt x="956" y="1113"/>
                  </a:lnTo>
                  <a:lnTo>
                    <a:pt x="958" y="1107"/>
                  </a:lnTo>
                  <a:lnTo>
                    <a:pt x="961" y="1100"/>
                  </a:lnTo>
                  <a:lnTo>
                    <a:pt x="964" y="1095"/>
                  </a:lnTo>
                  <a:lnTo>
                    <a:pt x="968" y="1090"/>
                  </a:lnTo>
                  <a:lnTo>
                    <a:pt x="972" y="1085"/>
                  </a:lnTo>
                  <a:lnTo>
                    <a:pt x="977" y="1082"/>
                  </a:lnTo>
                  <a:lnTo>
                    <a:pt x="982" y="1080"/>
                  </a:lnTo>
                  <a:lnTo>
                    <a:pt x="987" y="1079"/>
                  </a:lnTo>
                  <a:lnTo>
                    <a:pt x="993" y="1078"/>
                  </a:lnTo>
                  <a:lnTo>
                    <a:pt x="998" y="1079"/>
                  </a:lnTo>
                  <a:lnTo>
                    <a:pt x="1003" y="1080"/>
                  </a:lnTo>
                  <a:lnTo>
                    <a:pt x="1008" y="1082"/>
                  </a:lnTo>
                  <a:lnTo>
                    <a:pt x="1012" y="1085"/>
                  </a:lnTo>
                  <a:lnTo>
                    <a:pt x="1017" y="1090"/>
                  </a:lnTo>
                  <a:lnTo>
                    <a:pt x="1021" y="1096"/>
                  </a:lnTo>
                  <a:lnTo>
                    <a:pt x="1025" y="1103"/>
                  </a:lnTo>
                  <a:lnTo>
                    <a:pt x="1027" y="1109"/>
                  </a:lnTo>
                  <a:lnTo>
                    <a:pt x="1031" y="1121"/>
                  </a:lnTo>
                  <a:lnTo>
                    <a:pt x="1035" y="1134"/>
                  </a:lnTo>
                  <a:lnTo>
                    <a:pt x="1037" y="1140"/>
                  </a:lnTo>
                  <a:lnTo>
                    <a:pt x="1040" y="1146"/>
                  </a:lnTo>
                  <a:lnTo>
                    <a:pt x="1043" y="1152"/>
                  </a:lnTo>
                  <a:lnTo>
                    <a:pt x="1046" y="1158"/>
                  </a:lnTo>
                  <a:lnTo>
                    <a:pt x="1051" y="1162"/>
                  </a:lnTo>
                  <a:lnTo>
                    <a:pt x="1056" y="1167"/>
                  </a:lnTo>
                  <a:lnTo>
                    <a:pt x="1063" y="1170"/>
                  </a:lnTo>
                  <a:lnTo>
                    <a:pt x="1071" y="1173"/>
                  </a:lnTo>
                  <a:lnTo>
                    <a:pt x="1083" y="1177"/>
                  </a:lnTo>
                  <a:lnTo>
                    <a:pt x="1096" y="1179"/>
                  </a:lnTo>
                  <a:lnTo>
                    <a:pt x="1109" y="1181"/>
                  </a:lnTo>
                  <a:lnTo>
                    <a:pt x="1122" y="1181"/>
                  </a:lnTo>
                  <a:lnTo>
                    <a:pt x="1129" y="1181"/>
                  </a:lnTo>
                  <a:lnTo>
                    <a:pt x="1135" y="1179"/>
                  </a:lnTo>
                  <a:lnTo>
                    <a:pt x="1141" y="1178"/>
                  </a:lnTo>
                  <a:lnTo>
                    <a:pt x="1146" y="1175"/>
                  </a:lnTo>
                  <a:lnTo>
                    <a:pt x="1152" y="1172"/>
                  </a:lnTo>
                  <a:lnTo>
                    <a:pt x="1157" y="1168"/>
                  </a:lnTo>
                  <a:lnTo>
                    <a:pt x="1162" y="1163"/>
                  </a:lnTo>
                  <a:lnTo>
                    <a:pt x="1167" y="1157"/>
                  </a:lnTo>
                  <a:lnTo>
                    <a:pt x="1175" y="1149"/>
                  </a:lnTo>
                  <a:lnTo>
                    <a:pt x="1181" y="1139"/>
                  </a:lnTo>
                  <a:lnTo>
                    <a:pt x="1187" y="1129"/>
                  </a:lnTo>
                  <a:lnTo>
                    <a:pt x="1191" y="1119"/>
                  </a:lnTo>
                  <a:lnTo>
                    <a:pt x="1194" y="1108"/>
                  </a:lnTo>
                  <a:lnTo>
                    <a:pt x="1197" y="1096"/>
                  </a:lnTo>
                  <a:lnTo>
                    <a:pt x="1198" y="1084"/>
                  </a:lnTo>
                  <a:lnTo>
                    <a:pt x="1199" y="1073"/>
                  </a:lnTo>
                  <a:lnTo>
                    <a:pt x="1199" y="1061"/>
                  </a:lnTo>
                  <a:lnTo>
                    <a:pt x="1198" y="1048"/>
                  </a:lnTo>
                  <a:lnTo>
                    <a:pt x="1197" y="1036"/>
                  </a:lnTo>
                  <a:lnTo>
                    <a:pt x="1195" y="1025"/>
                  </a:lnTo>
                  <a:lnTo>
                    <a:pt x="1192" y="1014"/>
                  </a:lnTo>
                  <a:lnTo>
                    <a:pt x="1189" y="1002"/>
                  </a:lnTo>
                  <a:lnTo>
                    <a:pt x="1186" y="991"/>
                  </a:lnTo>
                  <a:lnTo>
                    <a:pt x="1182" y="982"/>
                  </a:lnTo>
                  <a:lnTo>
                    <a:pt x="1180" y="976"/>
                  </a:lnTo>
                  <a:lnTo>
                    <a:pt x="1177" y="971"/>
                  </a:lnTo>
                  <a:lnTo>
                    <a:pt x="1174" y="966"/>
                  </a:lnTo>
                  <a:lnTo>
                    <a:pt x="1170" y="961"/>
                  </a:lnTo>
                  <a:lnTo>
                    <a:pt x="1163" y="952"/>
                  </a:lnTo>
                  <a:lnTo>
                    <a:pt x="1154" y="944"/>
                  </a:lnTo>
                  <a:lnTo>
                    <a:pt x="1147" y="936"/>
                  </a:lnTo>
                  <a:lnTo>
                    <a:pt x="1141" y="927"/>
                  </a:lnTo>
                  <a:lnTo>
                    <a:pt x="1139" y="922"/>
                  </a:lnTo>
                  <a:lnTo>
                    <a:pt x="1138" y="917"/>
                  </a:lnTo>
                  <a:lnTo>
                    <a:pt x="1138" y="911"/>
                  </a:lnTo>
                  <a:lnTo>
                    <a:pt x="1139" y="905"/>
                  </a:lnTo>
                  <a:lnTo>
                    <a:pt x="1150" y="887"/>
                  </a:lnTo>
                  <a:lnTo>
                    <a:pt x="1162" y="868"/>
                  </a:lnTo>
                  <a:lnTo>
                    <a:pt x="1171" y="849"/>
                  </a:lnTo>
                  <a:lnTo>
                    <a:pt x="1178" y="830"/>
                  </a:lnTo>
                  <a:lnTo>
                    <a:pt x="1180" y="819"/>
                  </a:lnTo>
                  <a:lnTo>
                    <a:pt x="1182" y="809"/>
                  </a:lnTo>
                  <a:lnTo>
                    <a:pt x="1184" y="799"/>
                  </a:lnTo>
                  <a:lnTo>
                    <a:pt x="1185" y="789"/>
                  </a:lnTo>
                  <a:lnTo>
                    <a:pt x="1185" y="779"/>
                  </a:lnTo>
                  <a:lnTo>
                    <a:pt x="1185" y="768"/>
                  </a:lnTo>
                  <a:lnTo>
                    <a:pt x="1184" y="758"/>
                  </a:lnTo>
                  <a:lnTo>
                    <a:pt x="1182" y="748"/>
                  </a:lnTo>
                  <a:lnTo>
                    <a:pt x="1178" y="732"/>
                  </a:lnTo>
                  <a:lnTo>
                    <a:pt x="1174" y="715"/>
                  </a:lnTo>
                  <a:lnTo>
                    <a:pt x="1169" y="700"/>
                  </a:lnTo>
                  <a:lnTo>
                    <a:pt x="1163" y="685"/>
                  </a:lnTo>
                  <a:lnTo>
                    <a:pt x="1158" y="677"/>
                  </a:lnTo>
                  <a:lnTo>
                    <a:pt x="1154" y="670"/>
                  </a:lnTo>
                  <a:lnTo>
                    <a:pt x="1149" y="664"/>
                  </a:lnTo>
                  <a:lnTo>
                    <a:pt x="1144" y="658"/>
                  </a:lnTo>
                  <a:lnTo>
                    <a:pt x="1138" y="652"/>
                  </a:lnTo>
                  <a:lnTo>
                    <a:pt x="1132" y="647"/>
                  </a:lnTo>
                  <a:lnTo>
                    <a:pt x="1125" y="642"/>
                  </a:lnTo>
                  <a:lnTo>
                    <a:pt x="1117" y="637"/>
                  </a:lnTo>
                  <a:lnTo>
                    <a:pt x="1098" y="634"/>
                  </a:lnTo>
                  <a:lnTo>
                    <a:pt x="1078" y="632"/>
                  </a:lnTo>
                  <a:lnTo>
                    <a:pt x="1069" y="632"/>
                  </a:lnTo>
                  <a:lnTo>
                    <a:pt x="1057" y="632"/>
                  </a:lnTo>
                  <a:lnTo>
                    <a:pt x="1047" y="634"/>
                  </a:lnTo>
                  <a:lnTo>
                    <a:pt x="1037" y="639"/>
                  </a:lnTo>
                  <a:lnTo>
                    <a:pt x="1025" y="649"/>
                  </a:lnTo>
                  <a:lnTo>
                    <a:pt x="1011" y="658"/>
                  </a:lnTo>
                  <a:lnTo>
                    <a:pt x="1005" y="664"/>
                  </a:lnTo>
                  <a:lnTo>
                    <a:pt x="1001" y="669"/>
                  </a:lnTo>
                  <a:lnTo>
                    <a:pt x="999" y="673"/>
                  </a:lnTo>
                  <a:lnTo>
                    <a:pt x="998" y="676"/>
                  </a:lnTo>
                  <a:lnTo>
                    <a:pt x="997" y="680"/>
                  </a:lnTo>
                  <a:lnTo>
                    <a:pt x="997" y="686"/>
                  </a:lnTo>
                  <a:lnTo>
                    <a:pt x="999" y="694"/>
                  </a:lnTo>
                  <a:lnTo>
                    <a:pt x="999" y="702"/>
                  </a:lnTo>
                  <a:lnTo>
                    <a:pt x="999" y="710"/>
                  </a:lnTo>
                  <a:lnTo>
                    <a:pt x="998" y="718"/>
                  </a:lnTo>
                  <a:lnTo>
                    <a:pt x="996" y="726"/>
                  </a:lnTo>
                  <a:lnTo>
                    <a:pt x="993" y="735"/>
                  </a:lnTo>
                  <a:lnTo>
                    <a:pt x="989" y="743"/>
                  </a:lnTo>
                  <a:lnTo>
                    <a:pt x="985" y="750"/>
                  </a:lnTo>
                  <a:lnTo>
                    <a:pt x="979" y="754"/>
                  </a:lnTo>
                  <a:lnTo>
                    <a:pt x="972" y="758"/>
                  </a:lnTo>
                  <a:lnTo>
                    <a:pt x="965" y="761"/>
                  </a:lnTo>
                  <a:lnTo>
                    <a:pt x="958" y="763"/>
                  </a:lnTo>
                  <a:lnTo>
                    <a:pt x="952" y="764"/>
                  </a:lnTo>
                  <a:lnTo>
                    <a:pt x="945" y="764"/>
                  </a:lnTo>
                  <a:lnTo>
                    <a:pt x="939" y="762"/>
                  </a:lnTo>
                  <a:lnTo>
                    <a:pt x="933" y="760"/>
                  </a:lnTo>
                  <a:lnTo>
                    <a:pt x="927" y="751"/>
                  </a:lnTo>
                  <a:lnTo>
                    <a:pt x="923" y="743"/>
                  </a:lnTo>
                  <a:lnTo>
                    <a:pt x="921" y="734"/>
                  </a:lnTo>
                  <a:lnTo>
                    <a:pt x="919" y="723"/>
                  </a:lnTo>
                  <a:lnTo>
                    <a:pt x="919" y="714"/>
                  </a:lnTo>
                  <a:lnTo>
                    <a:pt x="920" y="704"/>
                  </a:lnTo>
                  <a:lnTo>
                    <a:pt x="921" y="694"/>
                  </a:lnTo>
                  <a:lnTo>
                    <a:pt x="923" y="682"/>
                  </a:lnTo>
                  <a:lnTo>
                    <a:pt x="934" y="663"/>
                  </a:lnTo>
                  <a:lnTo>
                    <a:pt x="946" y="645"/>
                  </a:lnTo>
                  <a:lnTo>
                    <a:pt x="959" y="626"/>
                  </a:lnTo>
                  <a:lnTo>
                    <a:pt x="973" y="609"/>
                  </a:lnTo>
                  <a:lnTo>
                    <a:pt x="1003" y="576"/>
                  </a:lnTo>
                  <a:lnTo>
                    <a:pt x="1034" y="543"/>
                  </a:lnTo>
                  <a:lnTo>
                    <a:pt x="1049" y="527"/>
                  </a:lnTo>
                  <a:lnTo>
                    <a:pt x="1063" y="510"/>
                  </a:lnTo>
                  <a:lnTo>
                    <a:pt x="1078" y="492"/>
                  </a:lnTo>
                  <a:lnTo>
                    <a:pt x="1090" y="475"/>
                  </a:lnTo>
                  <a:lnTo>
                    <a:pt x="1102" y="457"/>
                  </a:lnTo>
                  <a:lnTo>
                    <a:pt x="1111" y="437"/>
                  </a:lnTo>
                  <a:lnTo>
                    <a:pt x="1117" y="427"/>
                  </a:lnTo>
                  <a:lnTo>
                    <a:pt x="1120" y="416"/>
                  </a:lnTo>
                  <a:lnTo>
                    <a:pt x="1124" y="405"/>
                  </a:lnTo>
                  <a:lnTo>
                    <a:pt x="1127" y="394"/>
                  </a:lnTo>
                  <a:lnTo>
                    <a:pt x="1132" y="377"/>
                  </a:lnTo>
                  <a:lnTo>
                    <a:pt x="1136" y="358"/>
                  </a:lnTo>
                  <a:lnTo>
                    <a:pt x="1139" y="340"/>
                  </a:lnTo>
                  <a:lnTo>
                    <a:pt x="1140" y="322"/>
                  </a:lnTo>
                  <a:lnTo>
                    <a:pt x="1139" y="303"/>
                  </a:lnTo>
                  <a:lnTo>
                    <a:pt x="1138" y="285"/>
                  </a:lnTo>
                  <a:lnTo>
                    <a:pt x="1136" y="268"/>
                  </a:lnTo>
                  <a:lnTo>
                    <a:pt x="1133" y="249"/>
                  </a:lnTo>
                  <a:lnTo>
                    <a:pt x="1138" y="244"/>
                  </a:lnTo>
                  <a:lnTo>
                    <a:pt x="1144" y="240"/>
                  </a:lnTo>
                  <a:lnTo>
                    <a:pt x="1151" y="237"/>
                  </a:lnTo>
                  <a:lnTo>
                    <a:pt x="1157" y="235"/>
                  </a:lnTo>
                  <a:lnTo>
                    <a:pt x="1165" y="234"/>
                  </a:lnTo>
                  <a:lnTo>
                    <a:pt x="1173" y="234"/>
                  </a:lnTo>
                  <a:lnTo>
                    <a:pt x="1180" y="235"/>
                  </a:lnTo>
                  <a:lnTo>
                    <a:pt x="1188" y="237"/>
                  </a:lnTo>
                  <a:lnTo>
                    <a:pt x="1252" y="234"/>
                  </a:lnTo>
                  <a:lnTo>
                    <a:pt x="1314" y="232"/>
                  </a:lnTo>
                  <a:lnTo>
                    <a:pt x="1375" y="232"/>
                  </a:lnTo>
                  <a:lnTo>
                    <a:pt x="1437" y="232"/>
                  </a:lnTo>
                  <a:lnTo>
                    <a:pt x="1496" y="233"/>
                  </a:lnTo>
                  <a:lnTo>
                    <a:pt x="1556" y="233"/>
                  </a:lnTo>
                  <a:lnTo>
                    <a:pt x="1616" y="231"/>
                  </a:lnTo>
                  <a:lnTo>
                    <a:pt x="1677" y="228"/>
                  </a:lnTo>
                  <a:lnTo>
                    <a:pt x="1754" y="227"/>
                  </a:lnTo>
                  <a:lnTo>
                    <a:pt x="1831" y="226"/>
                  </a:lnTo>
                  <a:lnTo>
                    <a:pt x="1908" y="225"/>
                  </a:lnTo>
                  <a:lnTo>
                    <a:pt x="1985" y="224"/>
                  </a:lnTo>
                  <a:lnTo>
                    <a:pt x="2062" y="223"/>
                  </a:lnTo>
                  <a:lnTo>
                    <a:pt x="2140" y="222"/>
                  </a:lnTo>
                  <a:lnTo>
                    <a:pt x="2218" y="220"/>
                  </a:lnTo>
                  <a:lnTo>
                    <a:pt x="2294" y="219"/>
                  </a:lnTo>
                  <a:lnTo>
                    <a:pt x="2372" y="217"/>
                  </a:lnTo>
                  <a:lnTo>
                    <a:pt x="2449" y="216"/>
                  </a:lnTo>
                  <a:lnTo>
                    <a:pt x="2526" y="215"/>
                  </a:lnTo>
                  <a:lnTo>
                    <a:pt x="2604" y="214"/>
                  </a:lnTo>
                  <a:lnTo>
                    <a:pt x="2681" y="213"/>
                  </a:lnTo>
                  <a:lnTo>
                    <a:pt x="2757" y="212"/>
                  </a:lnTo>
                  <a:lnTo>
                    <a:pt x="2835" y="211"/>
                  </a:lnTo>
                  <a:lnTo>
                    <a:pt x="2912" y="210"/>
                  </a:lnTo>
                  <a:lnTo>
                    <a:pt x="2981" y="209"/>
                  </a:lnTo>
                  <a:lnTo>
                    <a:pt x="3052" y="208"/>
                  </a:lnTo>
                  <a:lnTo>
                    <a:pt x="3124" y="209"/>
                  </a:lnTo>
                  <a:lnTo>
                    <a:pt x="3197" y="209"/>
                  </a:lnTo>
                  <a:lnTo>
                    <a:pt x="3270" y="210"/>
                  </a:lnTo>
                  <a:lnTo>
                    <a:pt x="3343" y="210"/>
                  </a:lnTo>
                  <a:lnTo>
                    <a:pt x="3416" y="209"/>
                  </a:lnTo>
                  <a:lnTo>
                    <a:pt x="3487" y="206"/>
                  </a:lnTo>
                  <a:lnTo>
                    <a:pt x="3635" y="205"/>
                  </a:lnTo>
                  <a:lnTo>
                    <a:pt x="3883" y="204"/>
                  </a:lnTo>
                  <a:lnTo>
                    <a:pt x="4213" y="203"/>
                  </a:lnTo>
                  <a:lnTo>
                    <a:pt x="4615" y="201"/>
                  </a:lnTo>
                  <a:lnTo>
                    <a:pt x="5072" y="200"/>
                  </a:lnTo>
                  <a:lnTo>
                    <a:pt x="5572" y="199"/>
                  </a:lnTo>
                  <a:lnTo>
                    <a:pt x="6098" y="197"/>
                  </a:lnTo>
                  <a:lnTo>
                    <a:pt x="6640" y="196"/>
                  </a:lnTo>
                  <a:lnTo>
                    <a:pt x="7181" y="194"/>
                  </a:lnTo>
                  <a:lnTo>
                    <a:pt x="7708" y="193"/>
                  </a:lnTo>
                  <a:lnTo>
                    <a:pt x="8206" y="191"/>
                  </a:lnTo>
                  <a:lnTo>
                    <a:pt x="8663" y="190"/>
                  </a:lnTo>
                  <a:lnTo>
                    <a:pt x="9063" y="188"/>
                  </a:lnTo>
                  <a:lnTo>
                    <a:pt x="9392" y="187"/>
                  </a:lnTo>
                  <a:lnTo>
                    <a:pt x="9637" y="185"/>
                  </a:lnTo>
                  <a:lnTo>
                    <a:pt x="9783" y="183"/>
                  </a:lnTo>
                  <a:lnTo>
                    <a:pt x="9795" y="185"/>
                  </a:lnTo>
                  <a:lnTo>
                    <a:pt x="9809" y="186"/>
                  </a:lnTo>
                  <a:lnTo>
                    <a:pt x="9822" y="185"/>
                  </a:lnTo>
                  <a:lnTo>
                    <a:pt x="9836" y="184"/>
                  </a:lnTo>
                  <a:lnTo>
                    <a:pt x="9844" y="184"/>
                  </a:lnTo>
                  <a:lnTo>
                    <a:pt x="9850" y="184"/>
                  </a:lnTo>
                  <a:lnTo>
                    <a:pt x="9856" y="185"/>
                  </a:lnTo>
                  <a:lnTo>
                    <a:pt x="9861" y="186"/>
                  </a:lnTo>
                  <a:lnTo>
                    <a:pt x="9866" y="188"/>
                  </a:lnTo>
                  <a:lnTo>
                    <a:pt x="9871" y="191"/>
                  </a:lnTo>
                  <a:lnTo>
                    <a:pt x="9875" y="195"/>
                  </a:lnTo>
                  <a:lnTo>
                    <a:pt x="9878" y="200"/>
                  </a:lnTo>
                  <a:lnTo>
                    <a:pt x="9877" y="223"/>
                  </a:lnTo>
                  <a:lnTo>
                    <a:pt x="9877" y="244"/>
                  </a:lnTo>
                  <a:lnTo>
                    <a:pt x="9877" y="265"/>
                  </a:lnTo>
                  <a:lnTo>
                    <a:pt x="9879" y="287"/>
                  </a:lnTo>
                  <a:lnTo>
                    <a:pt x="9881" y="307"/>
                  </a:lnTo>
                  <a:lnTo>
                    <a:pt x="9885" y="328"/>
                  </a:lnTo>
                  <a:lnTo>
                    <a:pt x="9891" y="348"/>
                  </a:lnTo>
                  <a:lnTo>
                    <a:pt x="9897" y="369"/>
                  </a:lnTo>
                  <a:lnTo>
                    <a:pt x="9904" y="388"/>
                  </a:lnTo>
                  <a:lnTo>
                    <a:pt x="9912" y="407"/>
                  </a:lnTo>
                  <a:lnTo>
                    <a:pt x="9921" y="425"/>
                  </a:lnTo>
                  <a:lnTo>
                    <a:pt x="9931" y="443"/>
                  </a:lnTo>
                  <a:lnTo>
                    <a:pt x="9944" y="461"/>
                  </a:lnTo>
                  <a:lnTo>
                    <a:pt x="9956" y="478"/>
                  </a:lnTo>
                  <a:lnTo>
                    <a:pt x="9970" y="494"/>
                  </a:lnTo>
                  <a:lnTo>
                    <a:pt x="9986" y="510"/>
                  </a:lnTo>
                  <a:lnTo>
                    <a:pt x="9994" y="520"/>
                  </a:lnTo>
                  <a:lnTo>
                    <a:pt x="10004" y="530"/>
                  </a:lnTo>
                  <a:lnTo>
                    <a:pt x="10013" y="540"/>
                  </a:lnTo>
                  <a:lnTo>
                    <a:pt x="10024" y="550"/>
                  </a:lnTo>
                  <a:lnTo>
                    <a:pt x="10046" y="570"/>
                  </a:lnTo>
                  <a:lnTo>
                    <a:pt x="10066" y="590"/>
                  </a:lnTo>
                  <a:lnTo>
                    <a:pt x="10076" y="602"/>
                  </a:lnTo>
                  <a:lnTo>
                    <a:pt x="10084" y="613"/>
                  </a:lnTo>
                  <a:lnTo>
                    <a:pt x="10090" y="625"/>
                  </a:lnTo>
                  <a:lnTo>
                    <a:pt x="10094" y="637"/>
                  </a:lnTo>
                  <a:lnTo>
                    <a:pt x="10096" y="644"/>
                  </a:lnTo>
                  <a:lnTo>
                    <a:pt x="10097" y="650"/>
                  </a:lnTo>
                  <a:lnTo>
                    <a:pt x="10097" y="657"/>
                  </a:lnTo>
                  <a:lnTo>
                    <a:pt x="10096" y="664"/>
                  </a:lnTo>
                  <a:lnTo>
                    <a:pt x="10095" y="671"/>
                  </a:lnTo>
                  <a:lnTo>
                    <a:pt x="10094" y="678"/>
                  </a:lnTo>
                  <a:lnTo>
                    <a:pt x="10091" y="686"/>
                  </a:lnTo>
                  <a:lnTo>
                    <a:pt x="10088" y="694"/>
                  </a:lnTo>
                  <a:lnTo>
                    <a:pt x="10083" y="695"/>
                  </a:lnTo>
                  <a:lnTo>
                    <a:pt x="10078" y="697"/>
                  </a:lnTo>
                  <a:lnTo>
                    <a:pt x="10072" y="697"/>
                  </a:lnTo>
                  <a:lnTo>
                    <a:pt x="10068" y="697"/>
                  </a:lnTo>
                  <a:lnTo>
                    <a:pt x="10059" y="695"/>
                  </a:lnTo>
                  <a:lnTo>
                    <a:pt x="10051" y="692"/>
                  </a:lnTo>
                  <a:lnTo>
                    <a:pt x="10043" y="687"/>
                  </a:lnTo>
                  <a:lnTo>
                    <a:pt x="10035" y="681"/>
                  </a:lnTo>
                  <a:lnTo>
                    <a:pt x="10026" y="674"/>
                  </a:lnTo>
                  <a:lnTo>
                    <a:pt x="10019" y="667"/>
                  </a:lnTo>
                  <a:lnTo>
                    <a:pt x="10011" y="660"/>
                  </a:lnTo>
                  <a:lnTo>
                    <a:pt x="10003" y="654"/>
                  </a:lnTo>
                  <a:lnTo>
                    <a:pt x="9995" y="647"/>
                  </a:lnTo>
                  <a:lnTo>
                    <a:pt x="9987" y="642"/>
                  </a:lnTo>
                  <a:lnTo>
                    <a:pt x="9977" y="637"/>
                  </a:lnTo>
                  <a:lnTo>
                    <a:pt x="9967" y="635"/>
                  </a:lnTo>
                  <a:lnTo>
                    <a:pt x="9962" y="634"/>
                  </a:lnTo>
                  <a:lnTo>
                    <a:pt x="9957" y="634"/>
                  </a:lnTo>
                  <a:lnTo>
                    <a:pt x="9952" y="635"/>
                  </a:lnTo>
                  <a:lnTo>
                    <a:pt x="9946" y="636"/>
                  </a:lnTo>
                  <a:lnTo>
                    <a:pt x="9932" y="641"/>
                  </a:lnTo>
                  <a:lnTo>
                    <a:pt x="9920" y="646"/>
                  </a:lnTo>
                  <a:lnTo>
                    <a:pt x="9908" y="652"/>
                  </a:lnTo>
                  <a:lnTo>
                    <a:pt x="9897" y="660"/>
                  </a:lnTo>
                  <a:lnTo>
                    <a:pt x="9893" y="664"/>
                  </a:lnTo>
                  <a:lnTo>
                    <a:pt x="9887" y="668"/>
                  </a:lnTo>
                  <a:lnTo>
                    <a:pt x="9883" y="673"/>
                  </a:lnTo>
                  <a:lnTo>
                    <a:pt x="9879" y="679"/>
                  </a:lnTo>
                  <a:lnTo>
                    <a:pt x="9876" y="685"/>
                  </a:lnTo>
                  <a:lnTo>
                    <a:pt x="9873" y="692"/>
                  </a:lnTo>
                  <a:lnTo>
                    <a:pt x="9871" y="698"/>
                  </a:lnTo>
                  <a:lnTo>
                    <a:pt x="9869" y="705"/>
                  </a:lnTo>
                  <a:lnTo>
                    <a:pt x="9867" y="715"/>
                  </a:lnTo>
                  <a:lnTo>
                    <a:pt x="9865" y="724"/>
                  </a:lnTo>
                  <a:lnTo>
                    <a:pt x="9865" y="735"/>
                  </a:lnTo>
                  <a:lnTo>
                    <a:pt x="9865" y="744"/>
                  </a:lnTo>
                  <a:lnTo>
                    <a:pt x="9866" y="753"/>
                  </a:lnTo>
                  <a:lnTo>
                    <a:pt x="9868" y="762"/>
                  </a:lnTo>
                  <a:lnTo>
                    <a:pt x="9870" y="771"/>
                  </a:lnTo>
                  <a:lnTo>
                    <a:pt x="9873" y="781"/>
                  </a:lnTo>
                  <a:lnTo>
                    <a:pt x="9881" y="797"/>
                  </a:lnTo>
                  <a:lnTo>
                    <a:pt x="9891" y="813"/>
                  </a:lnTo>
                  <a:lnTo>
                    <a:pt x="9901" y="829"/>
                  </a:lnTo>
                  <a:lnTo>
                    <a:pt x="9912" y="843"/>
                  </a:lnTo>
                  <a:lnTo>
                    <a:pt x="9911" y="849"/>
                  </a:lnTo>
                  <a:lnTo>
                    <a:pt x="9910" y="854"/>
                  </a:lnTo>
                  <a:lnTo>
                    <a:pt x="9907" y="859"/>
                  </a:lnTo>
                  <a:lnTo>
                    <a:pt x="9905" y="863"/>
                  </a:lnTo>
                  <a:lnTo>
                    <a:pt x="9898" y="872"/>
                  </a:lnTo>
                  <a:lnTo>
                    <a:pt x="9890" y="880"/>
                  </a:lnTo>
                  <a:lnTo>
                    <a:pt x="9881" y="888"/>
                  </a:lnTo>
                  <a:lnTo>
                    <a:pt x="9874" y="896"/>
                  </a:lnTo>
                  <a:lnTo>
                    <a:pt x="9871" y="900"/>
                  </a:lnTo>
                  <a:lnTo>
                    <a:pt x="9868" y="905"/>
                  </a:lnTo>
                  <a:lnTo>
                    <a:pt x="9865" y="909"/>
                  </a:lnTo>
                  <a:lnTo>
                    <a:pt x="9863" y="914"/>
                  </a:lnTo>
                  <a:lnTo>
                    <a:pt x="9860" y="924"/>
                  </a:lnTo>
                  <a:lnTo>
                    <a:pt x="9857" y="934"/>
                  </a:lnTo>
                  <a:lnTo>
                    <a:pt x="9855" y="943"/>
                  </a:lnTo>
                  <a:lnTo>
                    <a:pt x="9855" y="953"/>
                  </a:lnTo>
                  <a:lnTo>
                    <a:pt x="9855" y="963"/>
                  </a:lnTo>
                  <a:lnTo>
                    <a:pt x="9855" y="973"/>
                  </a:lnTo>
                  <a:lnTo>
                    <a:pt x="9857" y="982"/>
                  </a:lnTo>
                  <a:lnTo>
                    <a:pt x="9859" y="991"/>
                  </a:lnTo>
                  <a:lnTo>
                    <a:pt x="9862" y="1001"/>
                  </a:lnTo>
                  <a:lnTo>
                    <a:pt x="9866" y="1011"/>
                  </a:lnTo>
                  <a:lnTo>
                    <a:pt x="9869" y="1019"/>
                  </a:lnTo>
                  <a:lnTo>
                    <a:pt x="9874" y="1028"/>
                  </a:lnTo>
                  <a:lnTo>
                    <a:pt x="9879" y="1036"/>
                  </a:lnTo>
                  <a:lnTo>
                    <a:pt x="9884" y="1044"/>
                  </a:lnTo>
                  <a:lnTo>
                    <a:pt x="9891" y="1051"/>
                  </a:lnTo>
                  <a:lnTo>
                    <a:pt x="9897" y="1059"/>
                  </a:lnTo>
                  <a:lnTo>
                    <a:pt x="9918" y="1068"/>
                  </a:lnTo>
                  <a:lnTo>
                    <a:pt x="9941" y="1078"/>
                  </a:lnTo>
                  <a:lnTo>
                    <a:pt x="9952" y="1081"/>
                  </a:lnTo>
                  <a:lnTo>
                    <a:pt x="9963" y="1083"/>
                  </a:lnTo>
                  <a:lnTo>
                    <a:pt x="9969" y="1082"/>
                  </a:lnTo>
                  <a:lnTo>
                    <a:pt x="9974" y="1081"/>
                  </a:lnTo>
                  <a:lnTo>
                    <a:pt x="9980" y="1079"/>
                  </a:lnTo>
                  <a:lnTo>
                    <a:pt x="9986" y="1076"/>
                  </a:lnTo>
                  <a:lnTo>
                    <a:pt x="9995" y="1070"/>
                  </a:lnTo>
                  <a:lnTo>
                    <a:pt x="10003" y="1064"/>
                  </a:lnTo>
                  <a:lnTo>
                    <a:pt x="10011" y="1056"/>
                  </a:lnTo>
                  <a:lnTo>
                    <a:pt x="10018" y="1047"/>
                  </a:lnTo>
                  <a:lnTo>
                    <a:pt x="10024" y="1038"/>
                  </a:lnTo>
                  <a:lnTo>
                    <a:pt x="10030" y="1028"/>
                  </a:lnTo>
                  <a:lnTo>
                    <a:pt x="10031" y="1023"/>
                  </a:lnTo>
                  <a:lnTo>
                    <a:pt x="10032" y="1017"/>
                  </a:lnTo>
                  <a:lnTo>
                    <a:pt x="10033" y="1012"/>
                  </a:lnTo>
                  <a:lnTo>
                    <a:pt x="10033" y="1004"/>
                  </a:lnTo>
                  <a:lnTo>
                    <a:pt x="10037" y="1001"/>
                  </a:lnTo>
                  <a:lnTo>
                    <a:pt x="10043" y="998"/>
                  </a:lnTo>
                  <a:lnTo>
                    <a:pt x="10049" y="997"/>
                  </a:lnTo>
                  <a:lnTo>
                    <a:pt x="10056" y="997"/>
                  </a:lnTo>
                  <a:lnTo>
                    <a:pt x="10062" y="998"/>
                  </a:lnTo>
                  <a:lnTo>
                    <a:pt x="10069" y="1000"/>
                  </a:lnTo>
                  <a:lnTo>
                    <a:pt x="10076" y="1003"/>
                  </a:lnTo>
                  <a:lnTo>
                    <a:pt x="10082" y="1007"/>
                  </a:lnTo>
                  <a:lnTo>
                    <a:pt x="10089" y="1016"/>
                  </a:lnTo>
                  <a:lnTo>
                    <a:pt x="10095" y="1025"/>
                  </a:lnTo>
                  <a:lnTo>
                    <a:pt x="10099" y="1035"/>
                  </a:lnTo>
                  <a:lnTo>
                    <a:pt x="10102" y="1045"/>
                  </a:lnTo>
                  <a:lnTo>
                    <a:pt x="10103" y="1056"/>
                  </a:lnTo>
                  <a:lnTo>
                    <a:pt x="10103" y="1066"/>
                  </a:lnTo>
                  <a:lnTo>
                    <a:pt x="10100" y="1077"/>
                  </a:lnTo>
                  <a:lnTo>
                    <a:pt x="10097" y="1087"/>
                  </a:lnTo>
                  <a:lnTo>
                    <a:pt x="10089" y="1104"/>
                  </a:lnTo>
                  <a:lnTo>
                    <a:pt x="10081" y="1119"/>
                  </a:lnTo>
                  <a:lnTo>
                    <a:pt x="10070" y="1133"/>
                  </a:lnTo>
                  <a:lnTo>
                    <a:pt x="10059" y="1148"/>
                  </a:lnTo>
                  <a:lnTo>
                    <a:pt x="10036" y="1174"/>
                  </a:lnTo>
                  <a:lnTo>
                    <a:pt x="10011" y="1200"/>
                  </a:lnTo>
                  <a:lnTo>
                    <a:pt x="9998" y="1213"/>
                  </a:lnTo>
                  <a:lnTo>
                    <a:pt x="9987" y="1226"/>
                  </a:lnTo>
                  <a:lnTo>
                    <a:pt x="9975" y="1239"/>
                  </a:lnTo>
                  <a:lnTo>
                    <a:pt x="9964" y="1253"/>
                  </a:lnTo>
                  <a:lnTo>
                    <a:pt x="9955" y="1268"/>
                  </a:lnTo>
                  <a:lnTo>
                    <a:pt x="9947" y="1283"/>
                  </a:lnTo>
                  <a:lnTo>
                    <a:pt x="9940" y="1300"/>
                  </a:lnTo>
                  <a:lnTo>
                    <a:pt x="9933" y="1317"/>
                  </a:lnTo>
                  <a:lnTo>
                    <a:pt x="9921" y="1369"/>
                  </a:lnTo>
                  <a:close/>
                  <a:moveTo>
                    <a:pt x="9912" y="1231"/>
                  </a:moveTo>
                  <a:lnTo>
                    <a:pt x="9905" y="1243"/>
                  </a:lnTo>
                  <a:lnTo>
                    <a:pt x="9899" y="1254"/>
                  </a:lnTo>
                  <a:lnTo>
                    <a:pt x="9893" y="1266"/>
                  </a:lnTo>
                  <a:lnTo>
                    <a:pt x="9887" y="1277"/>
                  </a:lnTo>
                  <a:lnTo>
                    <a:pt x="9878" y="1303"/>
                  </a:lnTo>
                  <a:lnTo>
                    <a:pt x="9871" y="1328"/>
                  </a:lnTo>
                  <a:lnTo>
                    <a:pt x="9864" y="1355"/>
                  </a:lnTo>
                  <a:lnTo>
                    <a:pt x="9859" y="1382"/>
                  </a:lnTo>
                  <a:lnTo>
                    <a:pt x="9853" y="1408"/>
                  </a:lnTo>
                  <a:lnTo>
                    <a:pt x="9848" y="1435"/>
                  </a:lnTo>
                  <a:lnTo>
                    <a:pt x="9829" y="1450"/>
                  </a:lnTo>
                  <a:lnTo>
                    <a:pt x="9784" y="1452"/>
                  </a:lnTo>
                  <a:lnTo>
                    <a:pt x="9739" y="1453"/>
                  </a:lnTo>
                  <a:lnTo>
                    <a:pt x="9694" y="1454"/>
                  </a:lnTo>
                  <a:lnTo>
                    <a:pt x="9649" y="1455"/>
                  </a:lnTo>
                  <a:lnTo>
                    <a:pt x="9603" y="1456"/>
                  </a:lnTo>
                  <a:lnTo>
                    <a:pt x="9558" y="1456"/>
                  </a:lnTo>
                  <a:lnTo>
                    <a:pt x="9512" y="1457"/>
                  </a:lnTo>
                  <a:lnTo>
                    <a:pt x="9467" y="1457"/>
                  </a:lnTo>
                  <a:lnTo>
                    <a:pt x="9421" y="1457"/>
                  </a:lnTo>
                  <a:lnTo>
                    <a:pt x="9376" y="1457"/>
                  </a:lnTo>
                  <a:lnTo>
                    <a:pt x="9331" y="1457"/>
                  </a:lnTo>
                  <a:lnTo>
                    <a:pt x="9286" y="1458"/>
                  </a:lnTo>
                  <a:lnTo>
                    <a:pt x="9242" y="1458"/>
                  </a:lnTo>
                  <a:lnTo>
                    <a:pt x="9198" y="1458"/>
                  </a:lnTo>
                  <a:lnTo>
                    <a:pt x="9155" y="1458"/>
                  </a:lnTo>
                  <a:lnTo>
                    <a:pt x="9112" y="1459"/>
                  </a:lnTo>
                  <a:lnTo>
                    <a:pt x="3106" y="1473"/>
                  </a:lnTo>
                  <a:lnTo>
                    <a:pt x="2985" y="1475"/>
                  </a:lnTo>
                  <a:lnTo>
                    <a:pt x="1954" y="1480"/>
                  </a:lnTo>
                  <a:lnTo>
                    <a:pt x="1906" y="1480"/>
                  </a:lnTo>
                  <a:lnTo>
                    <a:pt x="1859" y="1480"/>
                  </a:lnTo>
                  <a:lnTo>
                    <a:pt x="1812" y="1480"/>
                  </a:lnTo>
                  <a:lnTo>
                    <a:pt x="1765" y="1481"/>
                  </a:lnTo>
                  <a:lnTo>
                    <a:pt x="1719" y="1482"/>
                  </a:lnTo>
                  <a:lnTo>
                    <a:pt x="1673" y="1483"/>
                  </a:lnTo>
                  <a:lnTo>
                    <a:pt x="1627" y="1484"/>
                  </a:lnTo>
                  <a:lnTo>
                    <a:pt x="1581" y="1485"/>
                  </a:lnTo>
                  <a:lnTo>
                    <a:pt x="1536" y="1486"/>
                  </a:lnTo>
                  <a:lnTo>
                    <a:pt x="1490" y="1487"/>
                  </a:lnTo>
                  <a:lnTo>
                    <a:pt x="1445" y="1488"/>
                  </a:lnTo>
                  <a:lnTo>
                    <a:pt x="1399" y="1489"/>
                  </a:lnTo>
                  <a:lnTo>
                    <a:pt x="1353" y="1489"/>
                  </a:lnTo>
                  <a:lnTo>
                    <a:pt x="1307" y="1489"/>
                  </a:lnTo>
                  <a:lnTo>
                    <a:pt x="1260" y="1489"/>
                  </a:lnTo>
                  <a:lnTo>
                    <a:pt x="1213" y="1489"/>
                  </a:lnTo>
                  <a:lnTo>
                    <a:pt x="1209" y="1484"/>
                  </a:lnTo>
                  <a:lnTo>
                    <a:pt x="1207" y="1480"/>
                  </a:lnTo>
                  <a:lnTo>
                    <a:pt x="1204" y="1475"/>
                  </a:lnTo>
                  <a:lnTo>
                    <a:pt x="1203" y="1469"/>
                  </a:lnTo>
                  <a:lnTo>
                    <a:pt x="1203" y="1458"/>
                  </a:lnTo>
                  <a:lnTo>
                    <a:pt x="1204" y="1447"/>
                  </a:lnTo>
                  <a:lnTo>
                    <a:pt x="1205" y="1436"/>
                  </a:lnTo>
                  <a:lnTo>
                    <a:pt x="1205" y="1424"/>
                  </a:lnTo>
                  <a:lnTo>
                    <a:pt x="1205" y="1419"/>
                  </a:lnTo>
                  <a:lnTo>
                    <a:pt x="1204" y="1413"/>
                  </a:lnTo>
                  <a:lnTo>
                    <a:pt x="1202" y="1408"/>
                  </a:lnTo>
                  <a:lnTo>
                    <a:pt x="1200" y="1403"/>
                  </a:lnTo>
                  <a:lnTo>
                    <a:pt x="1196" y="1384"/>
                  </a:lnTo>
                  <a:lnTo>
                    <a:pt x="1191" y="1364"/>
                  </a:lnTo>
                  <a:lnTo>
                    <a:pt x="1186" y="1346"/>
                  </a:lnTo>
                  <a:lnTo>
                    <a:pt x="1179" y="1327"/>
                  </a:lnTo>
                  <a:lnTo>
                    <a:pt x="1171" y="1310"/>
                  </a:lnTo>
                  <a:lnTo>
                    <a:pt x="1162" y="1294"/>
                  </a:lnTo>
                  <a:lnTo>
                    <a:pt x="1150" y="1277"/>
                  </a:lnTo>
                  <a:lnTo>
                    <a:pt x="1139" y="1262"/>
                  </a:lnTo>
                  <a:lnTo>
                    <a:pt x="1139" y="1257"/>
                  </a:lnTo>
                  <a:lnTo>
                    <a:pt x="1140" y="1253"/>
                  </a:lnTo>
                  <a:lnTo>
                    <a:pt x="1142" y="1249"/>
                  </a:lnTo>
                  <a:lnTo>
                    <a:pt x="1144" y="1246"/>
                  </a:lnTo>
                  <a:lnTo>
                    <a:pt x="1151" y="1242"/>
                  </a:lnTo>
                  <a:lnTo>
                    <a:pt x="1158" y="1238"/>
                  </a:lnTo>
                  <a:lnTo>
                    <a:pt x="1167" y="1235"/>
                  </a:lnTo>
                  <a:lnTo>
                    <a:pt x="1175" y="1232"/>
                  </a:lnTo>
                  <a:lnTo>
                    <a:pt x="1179" y="1230"/>
                  </a:lnTo>
                  <a:lnTo>
                    <a:pt x="1182" y="1228"/>
                  </a:lnTo>
                  <a:lnTo>
                    <a:pt x="1185" y="1225"/>
                  </a:lnTo>
                  <a:lnTo>
                    <a:pt x="1188" y="1221"/>
                  </a:lnTo>
                  <a:lnTo>
                    <a:pt x="1196" y="1215"/>
                  </a:lnTo>
                  <a:lnTo>
                    <a:pt x="1202" y="1208"/>
                  </a:lnTo>
                  <a:lnTo>
                    <a:pt x="1209" y="1201"/>
                  </a:lnTo>
                  <a:lnTo>
                    <a:pt x="1214" y="1192"/>
                  </a:lnTo>
                  <a:lnTo>
                    <a:pt x="1218" y="1184"/>
                  </a:lnTo>
                  <a:lnTo>
                    <a:pt x="1222" y="1176"/>
                  </a:lnTo>
                  <a:lnTo>
                    <a:pt x="1225" y="1168"/>
                  </a:lnTo>
                  <a:lnTo>
                    <a:pt x="1227" y="1160"/>
                  </a:lnTo>
                  <a:lnTo>
                    <a:pt x="1234" y="1124"/>
                  </a:lnTo>
                  <a:lnTo>
                    <a:pt x="1243" y="1088"/>
                  </a:lnTo>
                  <a:lnTo>
                    <a:pt x="1248" y="1084"/>
                  </a:lnTo>
                  <a:lnTo>
                    <a:pt x="1254" y="1081"/>
                  </a:lnTo>
                  <a:lnTo>
                    <a:pt x="1259" y="1079"/>
                  </a:lnTo>
                  <a:lnTo>
                    <a:pt x="1264" y="1077"/>
                  </a:lnTo>
                  <a:lnTo>
                    <a:pt x="1276" y="1075"/>
                  </a:lnTo>
                  <a:lnTo>
                    <a:pt x="1288" y="1075"/>
                  </a:lnTo>
                  <a:lnTo>
                    <a:pt x="1300" y="1075"/>
                  </a:lnTo>
                  <a:lnTo>
                    <a:pt x="1312" y="1074"/>
                  </a:lnTo>
                  <a:lnTo>
                    <a:pt x="1317" y="1073"/>
                  </a:lnTo>
                  <a:lnTo>
                    <a:pt x="1323" y="1071"/>
                  </a:lnTo>
                  <a:lnTo>
                    <a:pt x="1328" y="1069"/>
                  </a:lnTo>
                  <a:lnTo>
                    <a:pt x="1332" y="1066"/>
                  </a:lnTo>
                  <a:lnTo>
                    <a:pt x="1340" y="1068"/>
                  </a:lnTo>
                  <a:lnTo>
                    <a:pt x="1348" y="1068"/>
                  </a:lnTo>
                  <a:lnTo>
                    <a:pt x="1355" y="1068"/>
                  </a:lnTo>
                  <a:lnTo>
                    <a:pt x="1361" y="1067"/>
                  </a:lnTo>
                  <a:lnTo>
                    <a:pt x="1373" y="1062"/>
                  </a:lnTo>
                  <a:lnTo>
                    <a:pt x="1384" y="1056"/>
                  </a:lnTo>
                  <a:lnTo>
                    <a:pt x="1395" y="1048"/>
                  </a:lnTo>
                  <a:lnTo>
                    <a:pt x="1406" y="1042"/>
                  </a:lnTo>
                  <a:lnTo>
                    <a:pt x="1412" y="1039"/>
                  </a:lnTo>
                  <a:lnTo>
                    <a:pt x="1418" y="1037"/>
                  </a:lnTo>
                  <a:lnTo>
                    <a:pt x="1424" y="1035"/>
                  </a:lnTo>
                  <a:lnTo>
                    <a:pt x="1431" y="1034"/>
                  </a:lnTo>
                  <a:lnTo>
                    <a:pt x="1439" y="1030"/>
                  </a:lnTo>
                  <a:lnTo>
                    <a:pt x="1446" y="1025"/>
                  </a:lnTo>
                  <a:lnTo>
                    <a:pt x="1452" y="1020"/>
                  </a:lnTo>
                  <a:lnTo>
                    <a:pt x="1458" y="1014"/>
                  </a:lnTo>
                  <a:lnTo>
                    <a:pt x="1468" y="1001"/>
                  </a:lnTo>
                  <a:lnTo>
                    <a:pt x="1476" y="988"/>
                  </a:lnTo>
                  <a:lnTo>
                    <a:pt x="1492" y="960"/>
                  </a:lnTo>
                  <a:lnTo>
                    <a:pt x="1508" y="932"/>
                  </a:lnTo>
                  <a:lnTo>
                    <a:pt x="1509" y="922"/>
                  </a:lnTo>
                  <a:lnTo>
                    <a:pt x="1509" y="912"/>
                  </a:lnTo>
                  <a:lnTo>
                    <a:pt x="1509" y="902"/>
                  </a:lnTo>
                  <a:lnTo>
                    <a:pt x="1508" y="893"/>
                  </a:lnTo>
                  <a:lnTo>
                    <a:pt x="1507" y="884"/>
                  </a:lnTo>
                  <a:lnTo>
                    <a:pt x="1505" y="875"/>
                  </a:lnTo>
                  <a:lnTo>
                    <a:pt x="1502" y="865"/>
                  </a:lnTo>
                  <a:lnTo>
                    <a:pt x="1499" y="856"/>
                  </a:lnTo>
                  <a:lnTo>
                    <a:pt x="1496" y="847"/>
                  </a:lnTo>
                  <a:lnTo>
                    <a:pt x="1492" y="839"/>
                  </a:lnTo>
                  <a:lnTo>
                    <a:pt x="1487" y="831"/>
                  </a:lnTo>
                  <a:lnTo>
                    <a:pt x="1482" y="821"/>
                  </a:lnTo>
                  <a:lnTo>
                    <a:pt x="1475" y="813"/>
                  </a:lnTo>
                  <a:lnTo>
                    <a:pt x="1469" y="806"/>
                  </a:lnTo>
                  <a:lnTo>
                    <a:pt x="1463" y="798"/>
                  </a:lnTo>
                  <a:lnTo>
                    <a:pt x="1456" y="791"/>
                  </a:lnTo>
                  <a:lnTo>
                    <a:pt x="1438" y="783"/>
                  </a:lnTo>
                  <a:lnTo>
                    <a:pt x="1417" y="774"/>
                  </a:lnTo>
                  <a:lnTo>
                    <a:pt x="1407" y="770"/>
                  </a:lnTo>
                  <a:lnTo>
                    <a:pt x="1396" y="767"/>
                  </a:lnTo>
                  <a:lnTo>
                    <a:pt x="1384" y="764"/>
                  </a:lnTo>
                  <a:lnTo>
                    <a:pt x="1374" y="762"/>
                  </a:lnTo>
                  <a:lnTo>
                    <a:pt x="1363" y="761"/>
                  </a:lnTo>
                  <a:lnTo>
                    <a:pt x="1352" y="761"/>
                  </a:lnTo>
                  <a:lnTo>
                    <a:pt x="1340" y="761"/>
                  </a:lnTo>
                  <a:lnTo>
                    <a:pt x="1329" y="763"/>
                  </a:lnTo>
                  <a:lnTo>
                    <a:pt x="1319" y="766"/>
                  </a:lnTo>
                  <a:lnTo>
                    <a:pt x="1309" y="770"/>
                  </a:lnTo>
                  <a:lnTo>
                    <a:pt x="1299" y="775"/>
                  </a:lnTo>
                  <a:lnTo>
                    <a:pt x="1289" y="784"/>
                  </a:lnTo>
                  <a:lnTo>
                    <a:pt x="1286" y="782"/>
                  </a:lnTo>
                  <a:lnTo>
                    <a:pt x="1283" y="781"/>
                  </a:lnTo>
                  <a:lnTo>
                    <a:pt x="1280" y="780"/>
                  </a:lnTo>
                  <a:lnTo>
                    <a:pt x="1277" y="780"/>
                  </a:lnTo>
                  <a:lnTo>
                    <a:pt x="1271" y="780"/>
                  </a:lnTo>
                  <a:lnTo>
                    <a:pt x="1265" y="781"/>
                  </a:lnTo>
                  <a:lnTo>
                    <a:pt x="1259" y="781"/>
                  </a:lnTo>
                  <a:lnTo>
                    <a:pt x="1254" y="780"/>
                  </a:lnTo>
                  <a:lnTo>
                    <a:pt x="1252" y="778"/>
                  </a:lnTo>
                  <a:lnTo>
                    <a:pt x="1249" y="775"/>
                  </a:lnTo>
                  <a:lnTo>
                    <a:pt x="1247" y="772"/>
                  </a:lnTo>
                  <a:lnTo>
                    <a:pt x="1246" y="768"/>
                  </a:lnTo>
                  <a:lnTo>
                    <a:pt x="1247" y="760"/>
                  </a:lnTo>
                  <a:lnTo>
                    <a:pt x="1247" y="752"/>
                  </a:lnTo>
                  <a:lnTo>
                    <a:pt x="1247" y="744"/>
                  </a:lnTo>
                  <a:lnTo>
                    <a:pt x="1246" y="737"/>
                  </a:lnTo>
                  <a:lnTo>
                    <a:pt x="1243" y="721"/>
                  </a:lnTo>
                  <a:lnTo>
                    <a:pt x="1238" y="708"/>
                  </a:lnTo>
                  <a:lnTo>
                    <a:pt x="1231" y="694"/>
                  </a:lnTo>
                  <a:lnTo>
                    <a:pt x="1223" y="681"/>
                  </a:lnTo>
                  <a:lnTo>
                    <a:pt x="1214" y="669"/>
                  </a:lnTo>
                  <a:lnTo>
                    <a:pt x="1203" y="658"/>
                  </a:lnTo>
                  <a:lnTo>
                    <a:pt x="1192" y="647"/>
                  </a:lnTo>
                  <a:lnTo>
                    <a:pt x="1180" y="636"/>
                  </a:lnTo>
                  <a:lnTo>
                    <a:pt x="1168" y="626"/>
                  </a:lnTo>
                  <a:lnTo>
                    <a:pt x="1154" y="617"/>
                  </a:lnTo>
                  <a:lnTo>
                    <a:pt x="1129" y="599"/>
                  </a:lnTo>
                  <a:lnTo>
                    <a:pt x="1104" y="582"/>
                  </a:lnTo>
                  <a:lnTo>
                    <a:pt x="1102" y="573"/>
                  </a:lnTo>
                  <a:lnTo>
                    <a:pt x="1101" y="565"/>
                  </a:lnTo>
                  <a:lnTo>
                    <a:pt x="1102" y="557"/>
                  </a:lnTo>
                  <a:lnTo>
                    <a:pt x="1104" y="550"/>
                  </a:lnTo>
                  <a:lnTo>
                    <a:pt x="1107" y="542"/>
                  </a:lnTo>
                  <a:lnTo>
                    <a:pt x="1111" y="536"/>
                  </a:lnTo>
                  <a:lnTo>
                    <a:pt x="1116" y="529"/>
                  </a:lnTo>
                  <a:lnTo>
                    <a:pt x="1122" y="523"/>
                  </a:lnTo>
                  <a:lnTo>
                    <a:pt x="1133" y="511"/>
                  </a:lnTo>
                  <a:lnTo>
                    <a:pt x="1145" y="498"/>
                  </a:lnTo>
                  <a:lnTo>
                    <a:pt x="1150" y="491"/>
                  </a:lnTo>
                  <a:lnTo>
                    <a:pt x="1155" y="485"/>
                  </a:lnTo>
                  <a:lnTo>
                    <a:pt x="1159" y="478"/>
                  </a:lnTo>
                  <a:lnTo>
                    <a:pt x="1164" y="471"/>
                  </a:lnTo>
                  <a:lnTo>
                    <a:pt x="1171" y="449"/>
                  </a:lnTo>
                  <a:lnTo>
                    <a:pt x="1178" y="429"/>
                  </a:lnTo>
                  <a:lnTo>
                    <a:pt x="1184" y="408"/>
                  </a:lnTo>
                  <a:lnTo>
                    <a:pt x="1189" y="387"/>
                  </a:lnTo>
                  <a:lnTo>
                    <a:pt x="1193" y="365"/>
                  </a:lnTo>
                  <a:lnTo>
                    <a:pt x="1196" y="343"/>
                  </a:lnTo>
                  <a:lnTo>
                    <a:pt x="1197" y="321"/>
                  </a:lnTo>
                  <a:lnTo>
                    <a:pt x="1197" y="298"/>
                  </a:lnTo>
                  <a:lnTo>
                    <a:pt x="1199" y="294"/>
                  </a:lnTo>
                  <a:lnTo>
                    <a:pt x="1201" y="291"/>
                  </a:lnTo>
                  <a:lnTo>
                    <a:pt x="1204" y="289"/>
                  </a:lnTo>
                  <a:lnTo>
                    <a:pt x="1208" y="286"/>
                  </a:lnTo>
                  <a:lnTo>
                    <a:pt x="1214" y="284"/>
                  </a:lnTo>
                  <a:lnTo>
                    <a:pt x="1221" y="282"/>
                  </a:lnTo>
                  <a:lnTo>
                    <a:pt x="1237" y="280"/>
                  </a:lnTo>
                  <a:lnTo>
                    <a:pt x="1253" y="279"/>
                  </a:lnTo>
                  <a:lnTo>
                    <a:pt x="1283" y="282"/>
                  </a:lnTo>
                  <a:lnTo>
                    <a:pt x="1314" y="284"/>
                  </a:lnTo>
                  <a:lnTo>
                    <a:pt x="1344" y="285"/>
                  </a:lnTo>
                  <a:lnTo>
                    <a:pt x="1374" y="286"/>
                  </a:lnTo>
                  <a:lnTo>
                    <a:pt x="1432" y="286"/>
                  </a:lnTo>
                  <a:lnTo>
                    <a:pt x="1491" y="284"/>
                  </a:lnTo>
                  <a:lnTo>
                    <a:pt x="1549" y="283"/>
                  </a:lnTo>
                  <a:lnTo>
                    <a:pt x="1607" y="281"/>
                  </a:lnTo>
                  <a:lnTo>
                    <a:pt x="1667" y="281"/>
                  </a:lnTo>
                  <a:lnTo>
                    <a:pt x="1727" y="283"/>
                  </a:lnTo>
                  <a:lnTo>
                    <a:pt x="1768" y="282"/>
                  </a:lnTo>
                  <a:lnTo>
                    <a:pt x="1809" y="281"/>
                  </a:lnTo>
                  <a:lnTo>
                    <a:pt x="1851" y="279"/>
                  </a:lnTo>
                  <a:lnTo>
                    <a:pt x="1890" y="277"/>
                  </a:lnTo>
                  <a:lnTo>
                    <a:pt x="1931" y="276"/>
                  </a:lnTo>
                  <a:lnTo>
                    <a:pt x="1972" y="276"/>
                  </a:lnTo>
                  <a:lnTo>
                    <a:pt x="2012" y="277"/>
                  </a:lnTo>
                  <a:lnTo>
                    <a:pt x="2053" y="279"/>
                  </a:lnTo>
                  <a:lnTo>
                    <a:pt x="2130" y="277"/>
                  </a:lnTo>
                  <a:lnTo>
                    <a:pt x="2207" y="276"/>
                  </a:lnTo>
                  <a:lnTo>
                    <a:pt x="2284" y="274"/>
                  </a:lnTo>
                  <a:lnTo>
                    <a:pt x="2361" y="273"/>
                  </a:lnTo>
                  <a:lnTo>
                    <a:pt x="2437" y="273"/>
                  </a:lnTo>
                  <a:lnTo>
                    <a:pt x="2514" y="272"/>
                  </a:lnTo>
                  <a:lnTo>
                    <a:pt x="2591" y="271"/>
                  </a:lnTo>
                  <a:lnTo>
                    <a:pt x="2667" y="271"/>
                  </a:lnTo>
                  <a:lnTo>
                    <a:pt x="2744" y="270"/>
                  </a:lnTo>
                  <a:lnTo>
                    <a:pt x="2821" y="270"/>
                  </a:lnTo>
                  <a:lnTo>
                    <a:pt x="2897" y="269"/>
                  </a:lnTo>
                  <a:lnTo>
                    <a:pt x="2974" y="269"/>
                  </a:lnTo>
                  <a:lnTo>
                    <a:pt x="3052" y="268"/>
                  </a:lnTo>
                  <a:lnTo>
                    <a:pt x="3128" y="266"/>
                  </a:lnTo>
                  <a:lnTo>
                    <a:pt x="3206" y="265"/>
                  </a:lnTo>
                  <a:lnTo>
                    <a:pt x="3284" y="264"/>
                  </a:lnTo>
                  <a:lnTo>
                    <a:pt x="3333" y="261"/>
                  </a:lnTo>
                  <a:lnTo>
                    <a:pt x="3381" y="260"/>
                  </a:lnTo>
                  <a:lnTo>
                    <a:pt x="3430" y="260"/>
                  </a:lnTo>
                  <a:lnTo>
                    <a:pt x="3479" y="261"/>
                  </a:lnTo>
                  <a:lnTo>
                    <a:pt x="3528" y="262"/>
                  </a:lnTo>
                  <a:lnTo>
                    <a:pt x="3577" y="262"/>
                  </a:lnTo>
                  <a:lnTo>
                    <a:pt x="3603" y="261"/>
                  </a:lnTo>
                  <a:lnTo>
                    <a:pt x="3627" y="260"/>
                  </a:lnTo>
                  <a:lnTo>
                    <a:pt x="3653" y="258"/>
                  </a:lnTo>
                  <a:lnTo>
                    <a:pt x="3678" y="256"/>
                  </a:lnTo>
                  <a:lnTo>
                    <a:pt x="3689" y="258"/>
                  </a:lnTo>
                  <a:lnTo>
                    <a:pt x="3699" y="259"/>
                  </a:lnTo>
                  <a:lnTo>
                    <a:pt x="3709" y="260"/>
                  </a:lnTo>
                  <a:lnTo>
                    <a:pt x="3720" y="260"/>
                  </a:lnTo>
                  <a:lnTo>
                    <a:pt x="3742" y="260"/>
                  </a:lnTo>
                  <a:lnTo>
                    <a:pt x="3763" y="259"/>
                  </a:lnTo>
                  <a:lnTo>
                    <a:pt x="3785" y="257"/>
                  </a:lnTo>
                  <a:lnTo>
                    <a:pt x="3806" y="255"/>
                  </a:lnTo>
                  <a:lnTo>
                    <a:pt x="3829" y="254"/>
                  </a:lnTo>
                  <a:lnTo>
                    <a:pt x="3850" y="254"/>
                  </a:lnTo>
                  <a:lnTo>
                    <a:pt x="3948" y="254"/>
                  </a:lnTo>
                  <a:lnTo>
                    <a:pt x="4145" y="254"/>
                  </a:lnTo>
                  <a:lnTo>
                    <a:pt x="4428" y="254"/>
                  </a:lnTo>
                  <a:lnTo>
                    <a:pt x="4781" y="254"/>
                  </a:lnTo>
                  <a:lnTo>
                    <a:pt x="5191" y="253"/>
                  </a:lnTo>
                  <a:lnTo>
                    <a:pt x="5643" y="253"/>
                  </a:lnTo>
                  <a:lnTo>
                    <a:pt x="6125" y="252"/>
                  </a:lnTo>
                  <a:lnTo>
                    <a:pt x="6619" y="251"/>
                  </a:lnTo>
                  <a:lnTo>
                    <a:pt x="7114" y="251"/>
                  </a:lnTo>
                  <a:lnTo>
                    <a:pt x="7596" y="250"/>
                  </a:lnTo>
                  <a:lnTo>
                    <a:pt x="8048" y="249"/>
                  </a:lnTo>
                  <a:lnTo>
                    <a:pt x="8459" y="249"/>
                  </a:lnTo>
                  <a:lnTo>
                    <a:pt x="8813" y="248"/>
                  </a:lnTo>
                  <a:lnTo>
                    <a:pt x="9096" y="247"/>
                  </a:lnTo>
                  <a:lnTo>
                    <a:pt x="9296" y="247"/>
                  </a:lnTo>
                  <a:lnTo>
                    <a:pt x="9395" y="246"/>
                  </a:lnTo>
                  <a:lnTo>
                    <a:pt x="9434" y="247"/>
                  </a:lnTo>
                  <a:lnTo>
                    <a:pt x="9474" y="247"/>
                  </a:lnTo>
                  <a:lnTo>
                    <a:pt x="9515" y="246"/>
                  </a:lnTo>
                  <a:lnTo>
                    <a:pt x="9556" y="245"/>
                  </a:lnTo>
                  <a:lnTo>
                    <a:pt x="9597" y="243"/>
                  </a:lnTo>
                  <a:lnTo>
                    <a:pt x="9638" y="243"/>
                  </a:lnTo>
                  <a:lnTo>
                    <a:pt x="9677" y="243"/>
                  </a:lnTo>
                  <a:lnTo>
                    <a:pt x="9715" y="245"/>
                  </a:lnTo>
                  <a:lnTo>
                    <a:pt x="9735" y="244"/>
                  </a:lnTo>
                  <a:lnTo>
                    <a:pt x="9754" y="243"/>
                  </a:lnTo>
                  <a:lnTo>
                    <a:pt x="9772" y="243"/>
                  </a:lnTo>
                  <a:lnTo>
                    <a:pt x="9792" y="242"/>
                  </a:lnTo>
                  <a:lnTo>
                    <a:pt x="9800" y="251"/>
                  </a:lnTo>
                  <a:lnTo>
                    <a:pt x="9806" y="261"/>
                  </a:lnTo>
                  <a:lnTo>
                    <a:pt x="9811" y="274"/>
                  </a:lnTo>
                  <a:lnTo>
                    <a:pt x="9815" y="286"/>
                  </a:lnTo>
                  <a:lnTo>
                    <a:pt x="9822" y="310"/>
                  </a:lnTo>
                  <a:lnTo>
                    <a:pt x="9829" y="336"/>
                  </a:lnTo>
                  <a:lnTo>
                    <a:pt x="9832" y="350"/>
                  </a:lnTo>
                  <a:lnTo>
                    <a:pt x="9836" y="364"/>
                  </a:lnTo>
                  <a:lnTo>
                    <a:pt x="9841" y="377"/>
                  </a:lnTo>
                  <a:lnTo>
                    <a:pt x="9847" y="389"/>
                  </a:lnTo>
                  <a:lnTo>
                    <a:pt x="9860" y="415"/>
                  </a:lnTo>
                  <a:lnTo>
                    <a:pt x="9874" y="439"/>
                  </a:lnTo>
                  <a:lnTo>
                    <a:pt x="9890" y="464"/>
                  </a:lnTo>
                  <a:lnTo>
                    <a:pt x="9905" y="487"/>
                  </a:lnTo>
                  <a:lnTo>
                    <a:pt x="9921" y="511"/>
                  </a:lnTo>
                  <a:lnTo>
                    <a:pt x="9937" y="535"/>
                  </a:lnTo>
                  <a:lnTo>
                    <a:pt x="9945" y="539"/>
                  </a:lnTo>
                  <a:lnTo>
                    <a:pt x="9953" y="543"/>
                  </a:lnTo>
                  <a:lnTo>
                    <a:pt x="9957" y="547"/>
                  </a:lnTo>
                  <a:lnTo>
                    <a:pt x="9959" y="550"/>
                  </a:lnTo>
                  <a:lnTo>
                    <a:pt x="9960" y="555"/>
                  </a:lnTo>
                  <a:lnTo>
                    <a:pt x="9958" y="560"/>
                  </a:lnTo>
                  <a:lnTo>
                    <a:pt x="9957" y="566"/>
                  </a:lnTo>
                  <a:lnTo>
                    <a:pt x="9955" y="571"/>
                  </a:lnTo>
                  <a:lnTo>
                    <a:pt x="9952" y="575"/>
                  </a:lnTo>
                  <a:lnTo>
                    <a:pt x="9948" y="577"/>
                  </a:lnTo>
                  <a:lnTo>
                    <a:pt x="9944" y="578"/>
                  </a:lnTo>
                  <a:lnTo>
                    <a:pt x="9940" y="579"/>
                  </a:lnTo>
                  <a:lnTo>
                    <a:pt x="9934" y="579"/>
                  </a:lnTo>
                  <a:lnTo>
                    <a:pt x="9929" y="578"/>
                  </a:lnTo>
                  <a:lnTo>
                    <a:pt x="9919" y="576"/>
                  </a:lnTo>
                  <a:lnTo>
                    <a:pt x="9908" y="573"/>
                  </a:lnTo>
                  <a:lnTo>
                    <a:pt x="9903" y="573"/>
                  </a:lnTo>
                  <a:lnTo>
                    <a:pt x="9898" y="573"/>
                  </a:lnTo>
                  <a:lnTo>
                    <a:pt x="9893" y="574"/>
                  </a:lnTo>
                  <a:lnTo>
                    <a:pt x="9887" y="576"/>
                  </a:lnTo>
                  <a:lnTo>
                    <a:pt x="9877" y="580"/>
                  </a:lnTo>
                  <a:lnTo>
                    <a:pt x="9868" y="585"/>
                  </a:lnTo>
                  <a:lnTo>
                    <a:pt x="9859" y="592"/>
                  </a:lnTo>
                  <a:lnTo>
                    <a:pt x="9852" y="598"/>
                  </a:lnTo>
                  <a:lnTo>
                    <a:pt x="9844" y="605"/>
                  </a:lnTo>
                  <a:lnTo>
                    <a:pt x="9837" y="613"/>
                  </a:lnTo>
                  <a:lnTo>
                    <a:pt x="9831" y="621"/>
                  </a:lnTo>
                  <a:lnTo>
                    <a:pt x="9825" y="629"/>
                  </a:lnTo>
                  <a:lnTo>
                    <a:pt x="9820" y="639"/>
                  </a:lnTo>
                  <a:lnTo>
                    <a:pt x="9816" y="648"/>
                  </a:lnTo>
                  <a:lnTo>
                    <a:pt x="9813" y="657"/>
                  </a:lnTo>
                  <a:lnTo>
                    <a:pt x="9810" y="667"/>
                  </a:lnTo>
                  <a:lnTo>
                    <a:pt x="9808" y="676"/>
                  </a:lnTo>
                  <a:lnTo>
                    <a:pt x="9806" y="687"/>
                  </a:lnTo>
                  <a:lnTo>
                    <a:pt x="9805" y="696"/>
                  </a:lnTo>
                  <a:lnTo>
                    <a:pt x="9805" y="706"/>
                  </a:lnTo>
                  <a:lnTo>
                    <a:pt x="9807" y="711"/>
                  </a:lnTo>
                  <a:lnTo>
                    <a:pt x="9808" y="718"/>
                  </a:lnTo>
                  <a:lnTo>
                    <a:pt x="9807" y="721"/>
                  </a:lnTo>
                  <a:lnTo>
                    <a:pt x="9806" y="723"/>
                  </a:lnTo>
                  <a:lnTo>
                    <a:pt x="9805" y="726"/>
                  </a:lnTo>
                  <a:lnTo>
                    <a:pt x="9802" y="727"/>
                  </a:lnTo>
                  <a:lnTo>
                    <a:pt x="9798" y="729"/>
                  </a:lnTo>
                  <a:lnTo>
                    <a:pt x="9793" y="729"/>
                  </a:lnTo>
                  <a:lnTo>
                    <a:pt x="9790" y="729"/>
                  </a:lnTo>
                  <a:lnTo>
                    <a:pt x="9786" y="729"/>
                  </a:lnTo>
                  <a:lnTo>
                    <a:pt x="9780" y="726"/>
                  </a:lnTo>
                  <a:lnTo>
                    <a:pt x="9774" y="723"/>
                  </a:lnTo>
                  <a:lnTo>
                    <a:pt x="9768" y="718"/>
                  </a:lnTo>
                  <a:lnTo>
                    <a:pt x="9762" y="714"/>
                  </a:lnTo>
                  <a:lnTo>
                    <a:pt x="9756" y="710"/>
                  </a:lnTo>
                  <a:lnTo>
                    <a:pt x="9749" y="707"/>
                  </a:lnTo>
                  <a:lnTo>
                    <a:pt x="9737" y="706"/>
                  </a:lnTo>
                  <a:lnTo>
                    <a:pt x="9726" y="706"/>
                  </a:lnTo>
                  <a:lnTo>
                    <a:pt x="9715" y="707"/>
                  </a:lnTo>
                  <a:lnTo>
                    <a:pt x="9703" y="708"/>
                  </a:lnTo>
                  <a:lnTo>
                    <a:pt x="9693" y="711"/>
                  </a:lnTo>
                  <a:lnTo>
                    <a:pt x="9682" y="713"/>
                  </a:lnTo>
                  <a:lnTo>
                    <a:pt x="9672" y="717"/>
                  </a:lnTo>
                  <a:lnTo>
                    <a:pt x="9663" y="721"/>
                  </a:lnTo>
                  <a:lnTo>
                    <a:pt x="9652" y="726"/>
                  </a:lnTo>
                  <a:lnTo>
                    <a:pt x="9643" y="733"/>
                  </a:lnTo>
                  <a:lnTo>
                    <a:pt x="9634" y="739"/>
                  </a:lnTo>
                  <a:lnTo>
                    <a:pt x="9626" y="746"/>
                  </a:lnTo>
                  <a:lnTo>
                    <a:pt x="9619" y="754"/>
                  </a:lnTo>
                  <a:lnTo>
                    <a:pt x="9611" y="763"/>
                  </a:lnTo>
                  <a:lnTo>
                    <a:pt x="9604" y="772"/>
                  </a:lnTo>
                  <a:lnTo>
                    <a:pt x="9598" y="783"/>
                  </a:lnTo>
                  <a:lnTo>
                    <a:pt x="9594" y="803"/>
                  </a:lnTo>
                  <a:lnTo>
                    <a:pt x="9591" y="824"/>
                  </a:lnTo>
                  <a:lnTo>
                    <a:pt x="9590" y="843"/>
                  </a:lnTo>
                  <a:lnTo>
                    <a:pt x="9591" y="863"/>
                  </a:lnTo>
                  <a:lnTo>
                    <a:pt x="9593" y="883"/>
                  </a:lnTo>
                  <a:lnTo>
                    <a:pt x="9596" y="902"/>
                  </a:lnTo>
                  <a:lnTo>
                    <a:pt x="9599" y="911"/>
                  </a:lnTo>
                  <a:lnTo>
                    <a:pt x="9602" y="921"/>
                  </a:lnTo>
                  <a:lnTo>
                    <a:pt x="9606" y="930"/>
                  </a:lnTo>
                  <a:lnTo>
                    <a:pt x="9610" y="939"/>
                  </a:lnTo>
                  <a:lnTo>
                    <a:pt x="9618" y="950"/>
                  </a:lnTo>
                  <a:lnTo>
                    <a:pt x="9626" y="960"/>
                  </a:lnTo>
                  <a:lnTo>
                    <a:pt x="9635" y="969"/>
                  </a:lnTo>
                  <a:lnTo>
                    <a:pt x="9644" y="975"/>
                  </a:lnTo>
                  <a:lnTo>
                    <a:pt x="9655" y="979"/>
                  </a:lnTo>
                  <a:lnTo>
                    <a:pt x="9667" y="983"/>
                  </a:lnTo>
                  <a:lnTo>
                    <a:pt x="9678" y="985"/>
                  </a:lnTo>
                  <a:lnTo>
                    <a:pt x="9690" y="986"/>
                  </a:lnTo>
                  <a:lnTo>
                    <a:pt x="9702" y="987"/>
                  </a:lnTo>
                  <a:lnTo>
                    <a:pt x="9715" y="986"/>
                  </a:lnTo>
                  <a:lnTo>
                    <a:pt x="9728" y="986"/>
                  </a:lnTo>
                  <a:lnTo>
                    <a:pt x="9740" y="985"/>
                  </a:lnTo>
                  <a:lnTo>
                    <a:pt x="9764" y="982"/>
                  </a:lnTo>
                  <a:lnTo>
                    <a:pt x="9786" y="980"/>
                  </a:lnTo>
                  <a:lnTo>
                    <a:pt x="9790" y="983"/>
                  </a:lnTo>
                  <a:lnTo>
                    <a:pt x="9793" y="987"/>
                  </a:lnTo>
                  <a:lnTo>
                    <a:pt x="9795" y="991"/>
                  </a:lnTo>
                  <a:lnTo>
                    <a:pt x="9796" y="995"/>
                  </a:lnTo>
                  <a:lnTo>
                    <a:pt x="9798" y="1004"/>
                  </a:lnTo>
                  <a:lnTo>
                    <a:pt x="9798" y="1015"/>
                  </a:lnTo>
                  <a:lnTo>
                    <a:pt x="9796" y="1026"/>
                  </a:lnTo>
                  <a:lnTo>
                    <a:pt x="9795" y="1037"/>
                  </a:lnTo>
                  <a:lnTo>
                    <a:pt x="9796" y="1042"/>
                  </a:lnTo>
                  <a:lnTo>
                    <a:pt x="9798" y="1047"/>
                  </a:lnTo>
                  <a:lnTo>
                    <a:pt x="9799" y="1052"/>
                  </a:lnTo>
                  <a:lnTo>
                    <a:pt x="9802" y="1057"/>
                  </a:lnTo>
                  <a:lnTo>
                    <a:pt x="9808" y="1067"/>
                  </a:lnTo>
                  <a:lnTo>
                    <a:pt x="9814" y="1076"/>
                  </a:lnTo>
                  <a:lnTo>
                    <a:pt x="9821" y="1085"/>
                  </a:lnTo>
                  <a:lnTo>
                    <a:pt x="9828" y="1094"/>
                  </a:lnTo>
                  <a:lnTo>
                    <a:pt x="9836" y="1102"/>
                  </a:lnTo>
                  <a:lnTo>
                    <a:pt x="9845" y="1109"/>
                  </a:lnTo>
                  <a:lnTo>
                    <a:pt x="9854" y="1116"/>
                  </a:lnTo>
                  <a:lnTo>
                    <a:pt x="9863" y="1122"/>
                  </a:lnTo>
                  <a:lnTo>
                    <a:pt x="9873" y="1127"/>
                  </a:lnTo>
                  <a:lnTo>
                    <a:pt x="9882" y="1131"/>
                  </a:lnTo>
                  <a:lnTo>
                    <a:pt x="9894" y="1135"/>
                  </a:lnTo>
                  <a:lnTo>
                    <a:pt x="9905" y="1138"/>
                  </a:lnTo>
                  <a:lnTo>
                    <a:pt x="9916" y="1141"/>
                  </a:lnTo>
                  <a:lnTo>
                    <a:pt x="9927" y="1143"/>
                  </a:lnTo>
                  <a:lnTo>
                    <a:pt x="9940" y="1144"/>
                  </a:lnTo>
                  <a:lnTo>
                    <a:pt x="9952" y="1144"/>
                  </a:lnTo>
                  <a:lnTo>
                    <a:pt x="9957" y="1151"/>
                  </a:lnTo>
                  <a:lnTo>
                    <a:pt x="9960" y="1157"/>
                  </a:lnTo>
                  <a:lnTo>
                    <a:pt x="9961" y="1162"/>
                  </a:lnTo>
                  <a:lnTo>
                    <a:pt x="9961" y="1167"/>
                  </a:lnTo>
                  <a:lnTo>
                    <a:pt x="9959" y="1172"/>
                  </a:lnTo>
                  <a:lnTo>
                    <a:pt x="9955" y="1177"/>
                  </a:lnTo>
                  <a:lnTo>
                    <a:pt x="9951" y="1182"/>
                  </a:lnTo>
                  <a:lnTo>
                    <a:pt x="9946" y="1187"/>
                  </a:lnTo>
                  <a:lnTo>
                    <a:pt x="9936" y="1198"/>
                  </a:lnTo>
                  <a:lnTo>
                    <a:pt x="9924" y="1208"/>
                  </a:lnTo>
                  <a:lnTo>
                    <a:pt x="9920" y="1213"/>
                  </a:lnTo>
                  <a:lnTo>
                    <a:pt x="9916" y="1219"/>
                  </a:lnTo>
                  <a:lnTo>
                    <a:pt x="9913" y="1225"/>
                  </a:lnTo>
                  <a:lnTo>
                    <a:pt x="9912" y="1231"/>
                  </a:lnTo>
                  <a:close/>
                  <a:moveTo>
                    <a:pt x="9860" y="564"/>
                  </a:moveTo>
                  <a:lnTo>
                    <a:pt x="9847" y="576"/>
                  </a:lnTo>
                  <a:lnTo>
                    <a:pt x="9834" y="587"/>
                  </a:lnTo>
                  <a:lnTo>
                    <a:pt x="9823" y="601"/>
                  </a:lnTo>
                  <a:lnTo>
                    <a:pt x="9813" y="614"/>
                  </a:lnTo>
                  <a:lnTo>
                    <a:pt x="9804" y="628"/>
                  </a:lnTo>
                  <a:lnTo>
                    <a:pt x="9796" y="643"/>
                  </a:lnTo>
                  <a:lnTo>
                    <a:pt x="9790" y="659"/>
                  </a:lnTo>
                  <a:lnTo>
                    <a:pt x="9786" y="675"/>
                  </a:lnTo>
                  <a:lnTo>
                    <a:pt x="9782" y="680"/>
                  </a:lnTo>
                  <a:lnTo>
                    <a:pt x="9777" y="683"/>
                  </a:lnTo>
                  <a:lnTo>
                    <a:pt x="9772" y="686"/>
                  </a:lnTo>
                  <a:lnTo>
                    <a:pt x="9767" y="688"/>
                  </a:lnTo>
                  <a:lnTo>
                    <a:pt x="9762" y="688"/>
                  </a:lnTo>
                  <a:lnTo>
                    <a:pt x="9756" y="688"/>
                  </a:lnTo>
                  <a:lnTo>
                    <a:pt x="9749" y="688"/>
                  </a:lnTo>
                  <a:lnTo>
                    <a:pt x="9743" y="687"/>
                  </a:lnTo>
                  <a:lnTo>
                    <a:pt x="9731" y="683"/>
                  </a:lnTo>
                  <a:lnTo>
                    <a:pt x="9719" y="680"/>
                  </a:lnTo>
                  <a:lnTo>
                    <a:pt x="9708" y="677"/>
                  </a:lnTo>
                  <a:lnTo>
                    <a:pt x="9696" y="676"/>
                  </a:lnTo>
                  <a:lnTo>
                    <a:pt x="9685" y="679"/>
                  </a:lnTo>
                  <a:lnTo>
                    <a:pt x="9675" y="682"/>
                  </a:lnTo>
                  <a:lnTo>
                    <a:pt x="9664" y="688"/>
                  </a:lnTo>
                  <a:lnTo>
                    <a:pt x="9654" y="693"/>
                  </a:lnTo>
                  <a:lnTo>
                    <a:pt x="9644" y="698"/>
                  </a:lnTo>
                  <a:lnTo>
                    <a:pt x="9635" y="704"/>
                  </a:lnTo>
                  <a:lnTo>
                    <a:pt x="9627" y="711"/>
                  </a:lnTo>
                  <a:lnTo>
                    <a:pt x="9619" y="718"/>
                  </a:lnTo>
                  <a:lnTo>
                    <a:pt x="9610" y="726"/>
                  </a:lnTo>
                  <a:lnTo>
                    <a:pt x="9603" y="735"/>
                  </a:lnTo>
                  <a:lnTo>
                    <a:pt x="9597" y="743"/>
                  </a:lnTo>
                  <a:lnTo>
                    <a:pt x="9591" y="752"/>
                  </a:lnTo>
                  <a:lnTo>
                    <a:pt x="9585" y="761"/>
                  </a:lnTo>
                  <a:lnTo>
                    <a:pt x="9580" y="771"/>
                  </a:lnTo>
                  <a:lnTo>
                    <a:pt x="9575" y="782"/>
                  </a:lnTo>
                  <a:lnTo>
                    <a:pt x="9571" y="792"/>
                  </a:lnTo>
                  <a:lnTo>
                    <a:pt x="9566" y="805"/>
                  </a:lnTo>
                  <a:lnTo>
                    <a:pt x="9562" y="818"/>
                  </a:lnTo>
                  <a:lnTo>
                    <a:pt x="9559" y="834"/>
                  </a:lnTo>
                  <a:lnTo>
                    <a:pt x="9557" y="848"/>
                  </a:lnTo>
                  <a:lnTo>
                    <a:pt x="9556" y="863"/>
                  </a:lnTo>
                  <a:lnTo>
                    <a:pt x="9557" y="879"/>
                  </a:lnTo>
                  <a:lnTo>
                    <a:pt x="9559" y="894"/>
                  </a:lnTo>
                  <a:lnTo>
                    <a:pt x="9564" y="909"/>
                  </a:lnTo>
                  <a:lnTo>
                    <a:pt x="9568" y="918"/>
                  </a:lnTo>
                  <a:lnTo>
                    <a:pt x="9571" y="926"/>
                  </a:lnTo>
                  <a:lnTo>
                    <a:pt x="9575" y="933"/>
                  </a:lnTo>
                  <a:lnTo>
                    <a:pt x="9580" y="940"/>
                  </a:lnTo>
                  <a:lnTo>
                    <a:pt x="9585" y="947"/>
                  </a:lnTo>
                  <a:lnTo>
                    <a:pt x="9591" y="953"/>
                  </a:lnTo>
                  <a:lnTo>
                    <a:pt x="9598" y="960"/>
                  </a:lnTo>
                  <a:lnTo>
                    <a:pt x="9604" y="967"/>
                  </a:lnTo>
                  <a:lnTo>
                    <a:pt x="9635" y="988"/>
                  </a:lnTo>
                  <a:lnTo>
                    <a:pt x="9666" y="1010"/>
                  </a:lnTo>
                  <a:lnTo>
                    <a:pt x="9762" y="1012"/>
                  </a:lnTo>
                  <a:lnTo>
                    <a:pt x="9767" y="1027"/>
                  </a:lnTo>
                  <a:lnTo>
                    <a:pt x="9771" y="1043"/>
                  </a:lnTo>
                  <a:lnTo>
                    <a:pt x="9773" y="1051"/>
                  </a:lnTo>
                  <a:lnTo>
                    <a:pt x="9776" y="1060"/>
                  </a:lnTo>
                  <a:lnTo>
                    <a:pt x="9779" y="1068"/>
                  </a:lnTo>
                  <a:lnTo>
                    <a:pt x="9783" y="1076"/>
                  </a:lnTo>
                  <a:lnTo>
                    <a:pt x="9793" y="1091"/>
                  </a:lnTo>
                  <a:lnTo>
                    <a:pt x="9805" y="1107"/>
                  </a:lnTo>
                  <a:lnTo>
                    <a:pt x="9811" y="1114"/>
                  </a:lnTo>
                  <a:lnTo>
                    <a:pt x="9818" y="1121"/>
                  </a:lnTo>
                  <a:lnTo>
                    <a:pt x="9825" y="1127"/>
                  </a:lnTo>
                  <a:lnTo>
                    <a:pt x="9832" y="1133"/>
                  </a:lnTo>
                  <a:lnTo>
                    <a:pt x="9840" y="1138"/>
                  </a:lnTo>
                  <a:lnTo>
                    <a:pt x="9849" y="1143"/>
                  </a:lnTo>
                  <a:lnTo>
                    <a:pt x="9857" y="1149"/>
                  </a:lnTo>
                  <a:lnTo>
                    <a:pt x="9866" y="1152"/>
                  </a:lnTo>
                  <a:lnTo>
                    <a:pt x="9874" y="1156"/>
                  </a:lnTo>
                  <a:lnTo>
                    <a:pt x="9883" y="1158"/>
                  </a:lnTo>
                  <a:lnTo>
                    <a:pt x="9894" y="1160"/>
                  </a:lnTo>
                  <a:lnTo>
                    <a:pt x="9903" y="1161"/>
                  </a:lnTo>
                  <a:lnTo>
                    <a:pt x="9906" y="1166"/>
                  </a:lnTo>
                  <a:lnTo>
                    <a:pt x="9907" y="1171"/>
                  </a:lnTo>
                  <a:lnTo>
                    <a:pt x="9908" y="1177"/>
                  </a:lnTo>
                  <a:lnTo>
                    <a:pt x="9907" y="1182"/>
                  </a:lnTo>
                  <a:lnTo>
                    <a:pt x="9905" y="1187"/>
                  </a:lnTo>
                  <a:lnTo>
                    <a:pt x="9903" y="1191"/>
                  </a:lnTo>
                  <a:lnTo>
                    <a:pt x="9901" y="1197"/>
                  </a:lnTo>
                  <a:lnTo>
                    <a:pt x="9897" y="1202"/>
                  </a:lnTo>
                  <a:lnTo>
                    <a:pt x="9891" y="1211"/>
                  </a:lnTo>
                  <a:lnTo>
                    <a:pt x="9883" y="1221"/>
                  </a:lnTo>
                  <a:lnTo>
                    <a:pt x="9880" y="1225"/>
                  </a:lnTo>
                  <a:lnTo>
                    <a:pt x="9878" y="1230"/>
                  </a:lnTo>
                  <a:lnTo>
                    <a:pt x="9876" y="1235"/>
                  </a:lnTo>
                  <a:lnTo>
                    <a:pt x="9875" y="1241"/>
                  </a:lnTo>
                  <a:lnTo>
                    <a:pt x="9866" y="1262"/>
                  </a:lnTo>
                  <a:lnTo>
                    <a:pt x="9858" y="1283"/>
                  </a:lnTo>
                  <a:lnTo>
                    <a:pt x="9852" y="1305"/>
                  </a:lnTo>
                  <a:lnTo>
                    <a:pt x="9846" y="1327"/>
                  </a:lnTo>
                  <a:lnTo>
                    <a:pt x="9840" y="1350"/>
                  </a:lnTo>
                  <a:lnTo>
                    <a:pt x="9835" y="1372"/>
                  </a:lnTo>
                  <a:lnTo>
                    <a:pt x="9829" y="1395"/>
                  </a:lnTo>
                  <a:lnTo>
                    <a:pt x="9823" y="1416"/>
                  </a:lnTo>
                  <a:lnTo>
                    <a:pt x="9815" y="1420"/>
                  </a:lnTo>
                  <a:lnTo>
                    <a:pt x="9806" y="1423"/>
                  </a:lnTo>
                  <a:lnTo>
                    <a:pt x="9796" y="1426"/>
                  </a:lnTo>
                  <a:lnTo>
                    <a:pt x="9786" y="1428"/>
                  </a:lnTo>
                  <a:lnTo>
                    <a:pt x="9765" y="1430"/>
                  </a:lnTo>
                  <a:lnTo>
                    <a:pt x="9743" y="1430"/>
                  </a:lnTo>
                  <a:lnTo>
                    <a:pt x="9720" y="1430"/>
                  </a:lnTo>
                  <a:lnTo>
                    <a:pt x="9697" y="1429"/>
                  </a:lnTo>
                  <a:lnTo>
                    <a:pt x="9675" y="1430"/>
                  </a:lnTo>
                  <a:lnTo>
                    <a:pt x="9653" y="1431"/>
                  </a:lnTo>
                  <a:lnTo>
                    <a:pt x="9592" y="1430"/>
                  </a:lnTo>
                  <a:lnTo>
                    <a:pt x="9532" y="1431"/>
                  </a:lnTo>
                  <a:lnTo>
                    <a:pt x="9470" y="1431"/>
                  </a:lnTo>
                  <a:lnTo>
                    <a:pt x="9409" y="1432"/>
                  </a:lnTo>
                  <a:lnTo>
                    <a:pt x="9349" y="1433"/>
                  </a:lnTo>
                  <a:lnTo>
                    <a:pt x="9287" y="1433"/>
                  </a:lnTo>
                  <a:lnTo>
                    <a:pt x="9227" y="1433"/>
                  </a:lnTo>
                  <a:lnTo>
                    <a:pt x="9168" y="1431"/>
                  </a:lnTo>
                  <a:lnTo>
                    <a:pt x="9164" y="1433"/>
                  </a:lnTo>
                  <a:lnTo>
                    <a:pt x="9161" y="1434"/>
                  </a:lnTo>
                  <a:lnTo>
                    <a:pt x="9157" y="1435"/>
                  </a:lnTo>
                  <a:lnTo>
                    <a:pt x="9153" y="1436"/>
                  </a:lnTo>
                  <a:lnTo>
                    <a:pt x="9150" y="1435"/>
                  </a:lnTo>
                  <a:lnTo>
                    <a:pt x="9147" y="1435"/>
                  </a:lnTo>
                  <a:lnTo>
                    <a:pt x="9145" y="1433"/>
                  </a:lnTo>
                  <a:lnTo>
                    <a:pt x="9142" y="1431"/>
                  </a:lnTo>
                  <a:lnTo>
                    <a:pt x="2998" y="1449"/>
                  </a:lnTo>
                  <a:lnTo>
                    <a:pt x="2906" y="1450"/>
                  </a:lnTo>
                  <a:lnTo>
                    <a:pt x="2813" y="1450"/>
                  </a:lnTo>
                  <a:lnTo>
                    <a:pt x="2723" y="1451"/>
                  </a:lnTo>
                  <a:lnTo>
                    <a:pt x="2632" y="1451"/>
                  </a:lnTo>
                  <a:lnTo>
                    <a:pt x="2542" y="1452"/>
                  </a:lnTo>
                  <a:lnTo>
                    <a:pt x="2451" y="1453"/>
                  </a:lnTo>
                  <a:lnTo>
                    <a:pt x="2361" y="1453"/>
                  </a:lnTo>
                  <a:lnTo>
                    <a:pt x="2270" y="1454"/>
                  </a:lnTo>
                  <a:lnTo>
                    <a:pt x="2180" y="1455"/>
                  </a:lnTo>
                  <a:lnTo>
                    <a:pt x="2090" y="1456"/>
                  </a:lnTo>
                  <a:lnTo>
                    <a:pt x="2000" y="1457"/>
                  </a:lnTo>
                  <a:lnTo>
                    <a:pt x="1909" y="1458"/>
                  </a:lnTo>
                  <a:lnTo>
                    <a:pt x="1819" y="1459"/>
                  </a:lnTo>
                  <a:lnTo>
                    <a:pt x="1728" y="1460"/>
                  </a:lnTo>
                  <a:lnTo>
                    <a:pt x="1637" y="1462"/>
                  </a:lnTo>
                  <a:lnTo>
                    <a:pt x="1545" y="1463"/>
                  </a:lnTo>
                  <a:lnTo>
                    <a:pt x="1508" y="1464"/>
                  </a:lnTo>
                  <a:lnTo>
                    <a:pt x="1470" y="1463"/>
                  </a:lnTo>
                  <a:lnTo>
                    <a:pt x="1432" y="1462"/>
                  </a:lnTo>
                  <a:lnTo>
                    <a:pt x="1394" y="1461"/>
                  </a:lnTo>
                  <a:lnTo>
                    <a:pt x="1356" y="1459"/>
                  </a:lnTo>
                  <a:lnTo>
                    <a:pt x="1318" y="1459"/>
                  </a:lnTo>
                  <a:lnTo>
                    <a:pt x="1280" y="1459"/>
                  </a:lnTo>
                  <a:lnTo>
                    <a:pt x="1243" y="1461"/>
                  </a:lnTo>
                  <a:lnTo>
                    <a:pt x="1236" y="1437"/>
                  </a:lnTo>
                  <a:lnTo>
                    <a:pt x="1230" y="1411"/>
                  </a:lnTo>
                  <a:lnTo>
                    <a:pt x="1224" y="1386"/>
                  </a:lnTo>
                  <a:lnTo>
                    <a:pt x="1218" y="1361"/>
                  </a:lnTo>
                  <a:lnTo>
                    <a:pt x="1212" y="1336"/>
                  </a:lnTo>
                  <a:lnTo>
                    <a:pt x="1203" y="1312"/>
                  </a:lnTo>
                  <a:lnTo>
                    <a:pt x="1199" y="1301"/>
                  </a:lnTo>
                  <a:lnTo>
                    <a:pt x="1194" y="1290"/>
                  </a:lnTo>
                  <a:lnTo>
                    <a:pt x="1188" y="1278"/>
                  </a:lnTo>
                  <a:lnTo>
                    <a:pt x="1182" y="1268"/>
                  </a:lnTo>
                  <a:lnTo>
                    <a:pt x="1192" y="1261"/>
                  </a:lnTo>
                  <a:lnTo>
                    <a:pt x="1201" y="1254"/>
                  </a:lnTo>
                  <a:lnTo>
                    <a:pt x="1210" y="1246"/>
                  </a:lnTo>
                  <a:lnTo>
                    <a:pt x="1218" y="1237"/>
                  </a:lnTo>
                  <a:lnTo>
                    <a:pt x="1226" y="1228"/>
                  </a:lnTo>
                  <a:lnTo>
                    <a:pt x="1233" y="1219"/>
                  </a:lnTo>
                  <a:lnTo>
                    <a:pt x="1239" y="1209"/>
                  </a:lnTo>
                  <a:lnTo>
                    <a:pt x="1245" y="1199"/>
                  </a:lnTo>
                  <a:lnTo>
                    <a:pt x="1250" y="1188"/>
                  </a:lnTo>
                  <a:lnTo>
                    <a:pt x="1256" y="1177"/>
                  </a:lnTo>
                  <a:lnTo>
                    <a:pt x="1260" y="1167"/>
                  </a:lnTo>
                  <a:lnTo>
                    <a:pt x="1264" y="1156"/>
                  </a:lnTo>
                  <a:lnTo>
                    <a:pt x="1270" y="1132"/>
                  </a:lnTo>
                  <a:lnTo>
                    <a:pt x="1274" y="1110"/>
                  </a:lnTo>
                  <a:lnTo>
                    <a:pt x="1278" y="1106"/>
                  </a:lnTo>
                  <a:lnTo>
                    <a:pt x="1281" y="1104"/>
                  </a:lnTo>
                  <a:lnTo>
                    <a:pt x="1285" y="1104"/>
                  </a:lnTo>
                  <a:lnTo>
                    <a:pt x="1289" y="1104"/>
                  </a:lnTo>
                  <a:lnTo>
                    <a:pt x="1299" y="1105"/>
                  </a:lnTo>
                  <a:lnTo>
                    <a:pt x="1308" y="1107"/>
                  </a:lnTo>
                  <a:lnTo>
                    <a:pt x="1340" y="1099"/>
                  </a:lnTo>
                  <a:lnTo>
                    <a:pt x="1374" y="1091"/>
                  </a:lnTo>
                  <a:lnTo>
                    <a:pt x="1391" y="1086"/>
                  </a:lnTo>
                  <a:lnTo>
                    <a:pt x="1407" y="1080"/>
                  </a:lnTo>
                  <a:lnTo>
                    <a:pt x="1422" y="1074"/>
                  </a:lnTo>
                  <a:lnTo>
                    <a:pt x="1438" y="1067"/>
                  </a:lnTo>
                  <a:lnTo>
                    <a:pt x="1453" y="1059"/>
                  </a:lnTo>
                  <a:lnTo>
                    <a:pt x="1466" y="1048"/>
                  </a:lnTo>
                  <a:lnTo>
                    <a:pt x="1479" y="1038"/>
                  </a:lnTo>
                  <a:lnTo>
                    <a:pt x="1492" y="1027"/>
                  </a:lnTo>
                  <a:lnTo>
                    <a:pt x="1502" y="1014"/>
                  </a:lnTo>
                  <a:lnTo>
                    <a:pt x="1512" y="999"/>
                  </a:lnTo>
                  <a:lnTo>
                    <a:pt x="1516" y="991"/>
                  </a:lnTo>
                  <a:lnTo>
                    <a:pt x="1520" y="983"/>
                  </a:lnTo>
                  <a:lnTo>
                    <a:pt x="1523" y="974"/>
                  </a:lnTo>
                  <a:lnTo>
                    <a:pt x="1526" y="966"/>
                  </a:lnTo>
                  <a:lnTo>
                    <a:pt x="1531" y="942"/>
                  </a:lnTo>
                  <a:lnTo>
                    <a:pt x="1533" y="918"/>
                  </a:lnTo>
                  <a:lnTo>
                    <a:pt x="1533" y="905"/>
                  </a:lnTo>
                  <a:lnTo>
                    <a:pt x="1533" y="893"/>
                  </a:lnTo>
                  <a:lnTo>
                    <a:pt x="1532" y="881"/>
                  </a:lnTo>
                  <a:lnTo>
                    <a:pt x="1531" y="868"/>
                  </a:lnTo>
                  <a:lnTo>
                    <a:pt x="1528" y="856"/>
                  </a:lnTo>
                  <a:lnTo>
                    <a:pt x="1524" y="845"/>
                  </a:lnTo>
                  <a:lnTo>
                    <a:pt x="1520" y="833"/>
                  </a:lnTo>
                  <a:lnTo>
                    <a:pt x="1515" y="821"/>
                  </a:lnTo>
                  <a:lnTo>
                    <a:pt x="1509" y="811"/>
                  </a:lnTo>
                  <a:lnTo>
                    <a:pt x="1502" y="802"/>
                  </a:lnTo>
                  <a:lnTo>
                    <a:pt x="1493" y="793"/>
                  </a:lnTo>
                  <a:lnTo>
                    <a:pt x="1484" y="784"/>
                  </a:lnTo>
                  <a:lnTo>
                    <a:pt x="1467" y="772"/>
                  </a:lnTo>
                  <a:lnTo>
                    <a:pt x="1451" y="762"/>
                  </a:lnTo>
                  <a:lnTo>
                    <a:pt x="1433" y="754"/>
                  </a:lnTo>
                  <a:lnTo>
                    <a:pt x="1416" y="747"/>
                  </a:lnTo>
                  <a:lnTo>
                    <a:pt x="1398" y="742"/>
                  </a:lnTo>
                  <a:lnTo>
                    <a:pt x="1378" y="738"/>
                  </a:lnTo>
                  <a:lnTo>
                    <a:pt x="1359" y="735"/>
                  </a:lnTo>
                  <a:lnTo>
                    <a:pt x="1338" y="734"/>
                  </a:lnTo>
                  <a:lnTo>
                    <a:pt x="1274" y="750"/>
                  </a:lnTo>
                  <a:lnTo>
                    <a:pt x="1270" y="741"/>
                  </a:lnTo>
                  <a:lnTo>
                    <a:pt x="1267" y="732"/>
                  </a:lnTo>
                  <a:lnTo>
                    <a:pt x="1264" y="722"/>
                  </a:lnTo>
                  <a:lnTo>
                    <a:pt x="1261" y="712"/>
                  </a:lnTo>
                  <a:lnTo>
                    <a:pt x="1257" y="693"/>
                  </a:lnTo>
                  <a:lnTo>
                    <a:pt x="1253" y="673"/>
                  </a:lnTo>
                  <a:lnTo>
                    <a:pt x="1228" y="646"/>
                  </a:lnTo>
                  <a:lnTo>
                    <a:pt x="1201" y="620"/>
                  </a:lnTo>
                  <a:lnTo>
                    <a:pt x="1174" y="594"/>
                  </a:lnTo>
                  <a:lnTo>
                    <a:pt x="1148" y="566"/>
                  </a:lnTo>
                  <a:lnTo>
                    <a:pt x="1147" y="561"/>
                  </a:lnTo>
                  <a:lnTo>
                    <a:pt x="1148" y="557"/>
                  </a:lnTo>
                  <a:lnTo>
                    <a:pt x="1149" y="552"/>
                  </a:lnTo>
                  <a:lnTo>
                    <a:pt x="1150" y="547"/>
                  </a:lnTo>
                  <a:lnTo>
                    <a:pt x="1154" y="537"/>
                  </a:lnTo>
                  <a:lnTo>
                    <a:pt x="1159" y="528"/>
                  </a:lnTo>
                  <a:lnTo>
                    <a:pt x="1172" y="512"/>
                  </a:lnTo>
                  <a:lnTo>
                    <a:pt x="1185" y="495"/>
                  </a:lnTo>
                  <a:lnTo>
                    <a:pt x="1192" y="474"/>
                  </a:lnTo>
                  <a:lnTo>
                    <a:pt x="1199" y="454"/>
                  </a:lnTo>
                  <a:lnTo>
                    <a:pt x="1208" y="433"/>
                  </a:lnTo>
                  <a:lnTo>
                    <a:pt x="1215" y="413"/>
                  </a:lnTo>
                  <a:lnTo>
                    <a:pt x="1221" y="391"/>
                  </a:lnTo>
                  <a:lnTo>
                    <a:pt x="1226" y="370"/>
                  </a:lnTo>
                  <a:lnTo>
                    <a:pt x="1228" y="359"/>
                  </a:lnTo>
                  <a:lnTo>
                    <a:pt x="1230" y="348"/>
                  </a:lnTo>
                  <a:lnTo>
                    <a:pt x="1231" y="337"/>
                  </a:lnTo>
                  <a:lnTo>
                    <a:pt x="1231" y="326"/>
                  </a:lnTo>
                  <a:lnTo>
                    <a:pt x="1248" y="323"/>
                  </a:lnTo>
                  <a:lnTo>
                    <a:pt x="1266" y="321"/>
                  </a:lnTo>
                  <a:lnTo>
                    <a:pt x="1284" y="321"/>
                  </a:lnTo>
                  <a:lnTo>
                    <a:pt x="1302" y="320"/>
                  </a:lnTo>
                  <a:lnTo>
                    <a:pt x="1338" y="321"/>
                  </a:lnTo>
                  <a:lnTo>
                    <a:pt x="1375" y="322"/>
                  </a:lnTo>
                  <a:lnTo>
                    <a:pt x="1412" y="323"/>
                  </a:lnTo>
                  <a:lnTo>
                    <a:pt x="1448" y="322"/>
                  </a:lnTo>
                  <a:lnTo>
                    <a:pt x="1465" y="321"/>
                  </a:lnTo>
                  <a:lnTo>
                    <a:pt x="1484" y="318"/>
                  </a:lnTo>
                  <a:lnTo>
                    <a:pt x="1500" y="315"/>
                  </a:lnTo>
                  <a:lnTo>
                    <a:pt x="1517" y="309"/>
                  </a:lnTo>
                  <a:lnTo>
                    <a:pt x="1718" y="310"/>
                  </a:lnTo>
                  <a:lnTo>
                    <a:pt x="1842" y="308"/>
                  </a:lnTo>
                  <a:lnTo>
                    <a:pt x="1966" y="306"/>
                  </a:lnTo>
                  <a:lnTo>
                    <a:pt x="2091" y="305"/>
                  </a:lnTo>
                  <a:lnTo>
                    <a:pt x="2215" y="303"/>
                  </a:lnTo>
                  <a:lnTo>
                    <a:pt x="2340" y="302"/>
                  </a:lnTo>
                  <a:lnTo>
                    <a:pt x="2464" y="301"/>
                  </a:lnTo>
                  <a:lnTo>
                    <a:pt x="2589" y="300"/>
                  </a:lnTo>
                  <a:lnTo>
                    <a:pt x="2712" y="298"/>
                  </a:lnTo>
                  <a:lnTo>
                    <a:pt x="2837" y="297"/>
                  </a:lnTo>
                  <a:lnTo>
                    <a:pt x="2961" y="296"/>
                  </a:lnTo>
                  <a:lnTo>
                    <a:pt x="3085" y="295"/>
                  </a:lnTo>
                  <a:lnTo>
                    <a:pt x="3209" y="294"/>
                  </a:lnTo>
                  <a:lnTo>
                    <a:pt x="3334" y="292"/>
                  </a:lnTo>
                  <a:lnTo>
                    <a:pt x="3458" y="291"/>
                  </a:lnTo>
                  <a:lnTo>
                    <a:pt x="3581" y="289"/>
                  </a:lnTo>
                  <a:lnTo>
                    <a:pt x="3706" y="287"/>
                  </a:lnTo>
                  <a:lnTo>
                    <a:pt x="3831" y="286"/>
                  </a:lnTo>
                  <a:lnTo>
                    <a:pt x="4056" y="286"/>
                  </a:lnTo>
                  <a:lnTo>
                    <a:pt x="4365" y="285"/>
                  </a:lnTo>
                  <a:lnTo>
                    <a:pt x="4747" y="284"/>
                  </a:lnTo>
                  <a:lnTo>
                    <a:pt x="5184" y="284"/>
                  </a:lnTo>
                  <a:lnTo>
                    <a:pt x="5665" y="283"/>
                  </a:lnTo>
                  <a:lnTo>
                    <a:pt x="6173" y="283"/>
                  </a:lnTo>
                  <a:lnTo>
                    <a:pt x="6696" y="282"/>
                  </a:lnTo>
                  <a:lnTo>
                    <a:pt x="7218" y="281"/>
                  </a:lnTo>
                  <a:lnTo>
                    <a:pt x="7727" y="281"/>
                  </a:lnTo>
                  <a:lnTo>
                    <a:pt x="8208" y="280"/>
                  </a:lnTo>
                  <a:lnTo>
                    <a:pt x="8646" y="280"/>
                  </a:lnTo>
                  <a:lnTo>
                    <a:pt x="9028" y="279"/>
                  </a:lnTo>
                  <a:lnTo>
                    <a:pt x="9339" y="278"/>
                  </a:lnTo>
                  <a:lnTo>
                    <a:pt x="9564" y="278"/>
                  </a:lnTo>
                  <a:lnTo>
                    <a:pt x="9690" y="277"/>
                  </a:lnTo>
                  <a:lnTo>
                    <a:pt x="9780" y="273"/>
                  </a:lnTo>
                  <a:lnTo>
                    <a:pt x="9787" y="284"/>
                  </a:lnTo>
                  <a:lnTo>
                    <a:pt x="9793" y="296"/>
                  </a:lnTo>
                  <a:lnTo>
                    <a:pt x="9799" y="308"/>
                  </a:lnTo>
                  <a:lnTo>
                    <a:pt x="9803" y="322"/>
                  </a:lnTo>
                  <a:lnTo>
                    <a:pt x="9807" y="335"/>
                  </a:lnTo>
                  <a:lnTo>
                    <a:pt x="9812" y="348"/>
                  </a:lnTo>
                  <a:lnTo>
                    <a:pt x="9817" y="361"/>
                  </a:lnTo>
                  <a:lnTo>
                    <a:pt x="9823" y="374"/>
                  </a:lnTo>
                  <a:lnTo>
                    <a:pt x="9832" y="395"/>
                  </a:lnTo>
                  <a:lnTo>
                    <a:pt x="9842" y="417"/>
                  </a:lnTo>
                  <a:lnTo>
                    <a:pt x="9853" y="438"/>
                  </a:lnTo>
                  <a:lnTo>
                    <a:pt x="9864" y="460"/>
                  </a:lnTo>
                  <a:lnTo>
                    <a:pt x="9876" y="480"/>
                  </a:lnTo>
                  <a:lnTo>
                    <a:pt x="9888" y="501"/>
                  </a:lnTo>
                  <a:lnTo>
                    <a:pt x="9902" y="520"/>
                  </a:lnTo>
                  <a:lnTo>
                    <a:pt x="9915" y="538"/>
                  </a:lnTo>
                  <a:lnTo>
                    <a:pt x="9910" y="544"/>
                  </a:lnTo>
                  <a:lnTo>
                    <a:pt x="9904" y="549"/>
                  </a:lnTo>
                  <a:lnTo>
                    <a:pt x="9897" y="553"/>
                  </a:lnTo>
                  <a:lnTo>
                    <a:pt x="9890" y="555"/>
                  </a:lnTo>
                  <a:lnTo>
                    <a:pt x="9874" y="559"/>
                  </a:lnTo>
                  <a:lnTo>
                    <a:pt x="9860" y="564"/>
                  </a:lnTo>
                  <a:close/>
                  <a:moveTo>
                    <a:pt x="9765" y="925"/>
                  </a:moveTo>
                  <a:lnTo>
                    <a:pt x="9753" y="928"/>
                  </a:lnTo>
                  <a:lnTo>
                    <a:pt x="9741" y="929"/>
                  </a:lnTo>
                  <a:lnTo>
                    <a:pt x="9729" y="929"/>
                  </a:lnTo>
                  <a:lnTo>
                    <a:pt x="9717" y="928"/>
                  </a:lnTo>
                  <a:lnTo>
                    <a:pt x="9706" y="926"/>
                  </a:lnTo>
                  <a:lnTo>
                    <a:pt x="9694" y="924"/>
                  </a:lnTo>
                  <a:lnTo>
                    <a:pt x="9683" y="921"/>
                  </a:lnTo>
                  <a:lnTo>
                    <a:pt x="9672" y="917"/>
                  </a:lnTo>
                  <a:lnTo>
                    <a:pt x="9665" y="911"/>
                  </a:lnTo>
                  <a:lnTo>
                    <a:pt x="9660" y="906"/>
                  </a:lnTo>
                  <a:lnTo>
                    <a:pt x="9654" y="900"/>
                  </a:lnTo>
                  <a:lnTo>
                    <a:pt x="9650" y="894"/>
                  </a:lnTo>
                  <a:lnTo>
                    <a:pt x="9646" y="887"/>
                  </a:lnTo>
                  <a:lnTo>
                    <a:pt x="9644" y="881"/>
                  </a:lnTo>
                  <a:lnTo>
                    <a:pt x="9642" y="874"/>
                  </a:lnTo>
                  <a:lnTo>
                    <a:pt x="9641" y="866"/>
                  </a:lnTo>
                  <a:lnTo>
                    <a:pt x="9640" y="852"/>
                  </a:lnTo>
                  <a:lnTo>
                    <a:pt x="9640" y="837"/>
                  </a:lnTo>
                  <a:lnTo>
                    <a:pt x="9642" y="821"/>
                  </a:lnTo>
                  <a:lnTo>
                    <a:pt x="9644" y="806"/>
                  </a:lnTo>
                  <a:lnTo>
                    <a:pt x="9647" y="798"/>
                  </a:lnTo>
                  <a:lnTo>
                    <a:pt x="9652" y="791"/>
                  </a:lnTo>
                  <a:lnTo>
                    <a:pt x="9658" y="785"/>
                  </a:lnTo>
                  <a:lnTo>
                    <a:pt x="9666" y="780"/>
                  </a:lnTo>
                  <a:lnTo>
                    <a:pt x="9673" y="775"/>
                  </a:lnTo>
                  <a:lnTo>
                    <a:pt x="9682" y="772"/>
                  </a:lnTo>
                  <a:lnTo>
                    <a:pt x="9690" y="770"/>
                  </a:lnTo>
                  <a:lnTo>
                    <a:pt x="9699" y="768"/>
                  </a:lnTo>
                  <a:lnTo>
                    <a:pt x="9712" y="767"/>
                  </a:lnTo>
                  <a:lnTo>
                    <a:pt x="9722" y="767"/>
                  </a:lnTo>
                  <a:lnTo>
                    <a:pt x="9733" y="768"/>
                  </a:lnTo>
                  <a:lnTo>
                    <a:pt x="9743" y="771"/>
                  </a:lnTo>
                  <a:lnTo>
                    <a:pt x="9754" y="775"/>
                  </a:lnTo>
                  <a:lnTo>
                    <a:pt x="9764" y="781"/>
                  </a:lnTo>
                  <a:lnTo>
                    <a:pt x="9774" y="786"/>
                  </a:lnTo>
                  <a:lnTo>
                    <a:pt x="9783" y="793"/>
                  </a:lnTo>
                  <a:lnTo>
                    <a:pt x="9789" y="799"/>
                  </a:lnTo>
                  <a:lnTo>
                    <a:pt x="9794" y="807"/>
                  </a:lnTo>
                  <a:lnTo>
                    <a:pt x="9799" y="815"/>
                  </a:lnTo>
                  <a:lnTo>
                    <a:pt x="9803" y="824"/>
                  </a:lnTo>
                  <a:lnTo>
                    <a:pt x="9806" y="833"/>
                  </a:lnTo>
                  <a:lnTo>
                    <a:pt x="9808" y="842"/>
                  </a:lnTo>
                  <a:lnTo>
                    <a:pt x="9809" y="852"/>
                  </a:lnTo>
                  <a:lnTo>
                    <a:pt x="9809" y="861"/>
                  </a:lnTo>
                  <a:lnTo>
                    <a:pt x="9807" y="872"/>
                  </a:lnTo>
                  <a:lnTo>
                    <a:pt x="9805" y="881"/>
                  </a:lnTo>
                  <a:lnTo>
                    <a:pt x="9802" y="890"/>
                  </a:lnTo>
                  <a:lnTo>
                    <a:pt x="9796" y="898"/>
                  </a:lnTo>
                  <a:lnTo>
                    <a:pt x="9790" y="906"/>
                  </a:lnTo>
                  <a:lnTo>
                    <a:pt x="9783" y="913"/>
                  </a:lnTo>
                  <a:lnTo>
                    <a:pt x="9775" y="920"/>
                  </a:lnTo>
                  <a:lnTo>
                    <a:pt x="9765" y="925"/>
                  </a:lnTo>
                  <a:close/>
                  <a:moveTo>
                    <a:pt x="9731" y="895"/>
                  </a:moveTo>
                  <a:lnTo>
                    <a:pt x="9724" y="894"/>
                  </a:lnTo>
                  <a:lnTo>
                    <a:pt x="9717" y="893"/>
                  </a:lnTo>
                  <a:lnTo>
                    <a:pt x="9710" y="890"/>
                  </a:lnTo>
                  <a:lnTo>
                    <a:pt x="9703" y="887"/>
                  </a:lnTo>
                  <a:lnTo>
                    <a:pt x="9698" y="882"/>
                  </a:lnTo>
                  <a:lnTo>
                    <a:pt x="9694" y="877"/>
                  </a:lnTo>
                  <a:lnTo>
                    <a:pt x="9691" y="871"/>
                  </a:lnTo>
                  <a:lnTo>
                    <a:pt x="9690" y="864"/>
                  </a:lnTo>
                  <a:lnTo>
                    <a:pt x="9691" y="850"/>
                  </a:lnTo>
                  <a:lnTo>
                    <a:pt x="9693" y="836"/>
                  </a:lnTo>
                  <a:lnTo>
                    <a:pt x="9696" y="830"/>
                  </a:lnTo>
                  <a:lnTo>
                    <a:pt x="9699" y="824"/>
                  </a:lnTo>
                  <a:lnTo>
                    <a:pt x="9702" y="821"/>
                  </a:lnTo>
                  <a:lnTo>
                    <a:pt x="9704" y="820"/>
                  </a:lnTo>
                  <a:lnTo>
                    <a:pt x="9709" y="818"/>
                  </a:lnTo>
                  <a:lnTo>
                    <a:pt x="9712" y="817"/>
                  </a:lnTo>
                  <a:lnTo>
                    <a:pt x="9719" y="819"/>
                  </a:lnTo>
                  <a:lnTo>
                    <a:pt x="9726" y="821"/>
                  </a:lnTo>
                  <a:lnTo>
                    <a:pt x="9733" y="825"/>
                  </a:lnTo>
                  <a:lnTo>
                    <a:pt x="9739" y="828"/>
                  </a:lnTo>
                  <a:lnTo>
                    <a:pt x="9745" y="832"/>
                  </a:lnTo>
                  <a:lnTo>
                    <a:pt x="9749" y="838"/>
                  </a:lnTo>
                  <a:lnTo>
                    <a:pt x="9754" y="844"/>
                  </a:lnTo>
                  <a:lnTo>
                    <a:pt x="9756" y="851"/>
                  </a:lnTo>
                  <a:lnTo>
                    <a:pt x="9756" y="857"/>
                  </a:lnTo>
                  <a:lnTo>
                    <a:pt x="9756" y="864"/>
                  </a:lnTo>
                  <a:lnTo>
                    <a:pt x="9755" y="871"/>
                  </a:lnTo>
                  <a:lnTo>
                    <a:pt x="9753" y="878"/>
                  </a:lnTo>
                  <a:lnTo>
                    <a:pt x="9748" y="884"/>
                  </a:lnTo>
                  <a:lnTo>
                    <a:pt x="9744" y="889"/>
                  </a:lnTo>
                  <a:lnTo>
                    <a:pt x="9741" y="891"/>
                  </a:lnTo>
                  <a:lnTo>
                    <a:pt x="9738" y="892"/>
                  </a:lnTo>
                  <a:lnTo>
                    <a:pt x="9734" y="894"/>
                  </a:lnTo>
                  <a:lnTo>
                    <a:pt x="9731" y="895"/>
                  </a:lnTo>
                  <a:close/>
                  <a:moveTo>
                    <a:pt x="3305" y="1689"/>
                  </a:moveTo>
                  <a:lnTo>
                    <a:pt x="3299" y="1686"/>
                  </a:lnTo>
                  <a:lnTo>
                    <a:pt x="3305" y="1674"/>
                  </a:lnTo>
                  <a:lnTo>
                    <a:pt x="3307" y="1674"/>
                  </a:lnTo>
                  <a:lnTo>
                    <a:pt x="3309" y="1676"/>
                  </a:lnTo>
                  <a:lnTo>
                    <a:pt x="3310" y="1678"/>
                  </a:lnTo>
                  <a:lnTo>
                    <a:pt x="3310" y="1680"/>
                  </a:lnTo>
                  <a:lnTo>
                    <a:pt x="3310" y="1683"/>
                  </a:lnTo>
                  <a:lnTo>
                    <a:pt x="3309" y="1685"/>
                  </a:lnTo>
                  <a:lnTo>
                    <a:pt x="3307" y="1687"/>
                  </a:lnTo>
                  <a:lnTo>
                    <a:pt x="3305" y="1689"/>
                  </a:lnTo>
                  <a:close/>
                  <a:moveTo>
                    <a:pt x="1372" y="1016"/>
                  </a:moveTo>
                  <a:lnTo>
                    <a:pt x="1367" y="1019"/>
                  </a:lnTo>
                  <a:lnTo>
                    <a:pt x="1362" y="1021"/>
                  </a:lnTo>
                  <a:lnTo>
                    <a:pt x="1356" y="1023"/>
                  </a:lnTo>
                  <a:lnTo>
                    <a:pt x="1350" y="1024"/>
                  </a:lnTo>
                  <a:lnTo>
                    <a:pt x="1337" y="1024"/>
                  </a:lnTo>
                  <a:lnTo>
                    <a:pt x="1325" y="1023"/>
                  </a:lnTo>
                  <a:lnTo>
                    <a:pt x="1314" y="1021"/>
                  </a:lnTo>
                  <a:lnTo>
                    <a:pt x="1303" y="1017"/>
                  </a:lnTo>
                  <a:lnTo>
                    <a:pt x="1292" y="1012"/>
                  </a:lnTo>
                  <a:lnTo>
                    <a:pt x="1283" y="1004"/>
                  </a:lnTo>
                  <a:lnTo>
                    <a:pt x="1278" y="1000"/>
                  </a:lnTo>
                  <a:lnTo>
                    <a:pt x="1273" y="996"/>
                  </a:lnTo>
                  <a:lnTo>
                    <a:pt x="1269" y="991"/>
                  </a:lnTo>
                  <a:lnTo>
                    <a:pt x="1266" y="986"/>
                  </a:lnTo>
                  <a:lnTo>
                    <a:pt x="1260" y="976"/>
                  </a:lnTo>
                  <a:lnTo>
                    <a:pt x="1256" y="964"/>
                  </a:lnTo>
                  <a:lnTo>
                    <a:pt x="1252" y="940"/>
                  </a:lnTo>
                  <a:lnTo>
                    <a:pt x="1249" y="917"/>
                  </a:lnTo>
                  <a:lnTo>
                    <a:pt x="1255" y="906"/>
                  </a:lnTo>
                  <a:lnTo>
                    <a:pt x="1258" y="896"/>
                  </a:lnTo>
                  <a:lnTo>
                    <a:pt x="1261" y="885"/>
                  </a:lnTo>
                  <a:lnTo>
                    <a:pt x="1263" y="875"/>
                  </a:lnTo>
                  <a:lnTo>
                    <a:pt x="1265" y="863"/>
                  </a:lnTo>
                  <a:lnTo>
                    <a:pt x="1267" y="853"/>
                  </a:lnTo>
                  <a:lnTo>
                    <a:pt x="1270" y="842"/>
                  </a:lnTo>
                  <a:lnTo>
                    <a:pt x="1274" y="833"/>
                  </a:lnTo>
                  <a:lnTo>
                    <a:pt x="1283" y="829"/>
                  </a:lnTo>
                  <a:lnTo>
                    <a:pt x="1293" y="825"/>
                  </a:lnTo>
                  <a:lnTo>
                    <a:pt x="1303" y="820"/>
                  </a:lnTo>
                  <a:lnTo>
                    <a:pt x="1313" y="817"/>
                  </a:lnTo>
                  <a:lnTo>
                    <a:pt x="1323" y="815"/>
                  </a:lnTo>
                  <a:lnTo>
                    <a:pt x="1333" y="813"/>
                  </a:lnTo>
                  <a:lnTo>
                    <a:pt x="1344" y="812"/>
                  </a:lnTo>
                  <a:lnTo>
                    <a:pt x="1354" y="812"/>
                  </a:lnTo>
                  <a:lnTo>
                    <a:pt x="1364" y="812"/>
                  </a:lnTo>
                  <a:lnTo>
                    <a:pt x="1374" y="813"/>
                  </a:lnTo>
                  <a:lnTo>
                    <a:pt x="1384" y="815"/>
                  </a:lnTo>
                  <a:lnTo>
                    <a:pt x="1394" y="818"/>
                  </a:lnTo>
                  <a:lnTo>
                    <a:pt x="1404" y="822"/>
                  </a:lnTo>
                  <a:lnTo>
                    <a:pt x="1413" y="828"/>
                  </a:lnTo>
                  <a:lnTo>
                    <a:pt x="1422" y="833"/>
                  </a:lnTo>
                  <a:lnTo>
                    <a:pt x="1431" y="840"/>
                  </a:lnTo>
                  <a:lnTo>
                    <a:pt x="1436" y="845"/>
                  </a:lnTo>
                  <a:lnTo>
                    <a:pt x="1439" y="851"/>
                  </a:lnTo>
                  <a:lnTo>
                    <a:pt x="1442" y="857"/>
                  </a:lnTo>
                  <a:lnTo>
                    <a:pt x="1444" y="863"/>
                  </a:lnTo>
                  <a:lnTo>
                    <a:pt x="1447" y="877"/>
                  </a:lnTo>
                  <a:lnTo>
                    <a:pt x="1449" y="890"/>
                  </a:lnTo>
                  <a:lnTo>
                    <a:pt x="1448" y="904"/>
                  </a:lnTo>
                  <a:lnTo>
                    <a:pt x="1446" y="918"/>
                  </a:lnTo>
                  <a:lnTo>
                    <a:pt x="1444" y="932"/>
                  </a:lnTo>
                  <a:lnTo>
                    <a:pt x="1441" y="944"/>
                  </a:lnTo>
                  <a:lnTo>
                    <a:pt x="1434" y="955"/>
                  </a:lnTo>
                  <a:lnTo>
                    <a:pt x="1427" y="967"/>
                  </a:lnTo>
                  <a:lnTo>
                    <a:pt x="1420" y="976"/>
                  </a:lnTo>
                  <a:lnTo>
                    <a:pt x="1412" y="985"/>
                  </a:lnTo>
                  <a:lnTo>
                    <a:pt x="1404" y="993"/>
                  </a:lnTo>
                  <a:lnTo>
                    <a:pt x="1394" y="1001"/>
                  </a:lnTo>
                  <a:lnTo>
                    <a:pt x="1383" y="1009"/>
                  </a:lnTo>
                  <a:lnTo>
                    <a:pt x="1372" y="1016"/>
                  </a:lnTo>
                  <a:close/>
                  <a:moveTo>
                    <a:pt x="1366" y="967"/>
                  </a:moveTo>
                  <a:lnTo>
                    <a:pt x="1359" y="970"/>
                  </a:lnTo>
                  <a:lnTo>
                    <a:pt x="1352" y="973"/>
                  </a:lnTo>
                  <a:lnTo>
                    <a:pt x="1344" y="974"/>
                  </a:lnTo>
                  <a:lnTo>
                    <a:pt x="1336" y="974"/>
                  </a:lnTo>
                  <a:lnTo>
                    <a:pt x="1328" y="974"/>
                  </a:lnTo>
                  <a:lnTo>
                    <a:pt x="1321" y="973"/>
                  </a:lnTo>
                  <a:lnTo>
                    <a:pt x="1314" y="971"/>
                  </a:lnTo>
                  <a:lnTo>
                    <a:pt x="1308" y="968"/>
                  </a:lnTo>
                  <a:lnTo>
                    <a:pt x="1302" y="959"/>
                  </a:lnTo>
                  <a:lnTo>
                    <a:pt x="1298" y="950"/>
                  </a:lnTo>
                  <a:lnTo>
                    <a:pt x="1294" y="941"/>
                  </a:lnTo>
                  <a:lnTo>
                    <a:pt x="1293" y="931"/>
                  </a:lnTo>
                  <a:lnTo>
                    <a:pt x="1293" y="921"/>
                  </a:lnTo>
                  <a:lnTo>
                    <a:pt x="1294" y="911"/>
                  </a:lnTo>
                  <a:lnTo>
                    <a:pt x="1298" y="902"/>
                  </a:lnTo>
                  <a:lnTo>
                    <a:pt x="1302" y="894"/>
                  </a:lnTo>
                  <a:lnTo>
                    <a:pt x="1310" y="883"/>
                  </a:lnTo>
                  <a:lnTo>
                    <a:pt x="1317" y="870"/>
                  </a:lnTo>
                  <a:lnTo>
                    <a:pt x="1321" y="863"/>
                  </a:lnTo>
                  <a:lnTo>
                    <a:pt x="1325" y="858"/>
                  </a:lnTo>
                  <a:lnTo>
                    <a:pt x="1331" y="853"/>
                  </a:lnTo>
                  <a:lnTo>
                    <a:pt x="1338" y="850"/>
                  </a:lnTo>
                  <a:lnTo>
                    <a:pt x="1348" y="853"/>
                  </a:lnTo>
                  <a:lnTo>
                    <a:pt x="1358" y="856"/>
                  </a:lnTo>
                  <a:lnTo>
                    <a:pt x="1367" y="860"/>
                  </a:lnTo>
                  <a:lnTo>
                    <a:pt x="1375" y="864"/>
                  </a:lnTo>
                  <a:lnTo>
                    <a:pt x="1384" y="871"/>
                  </a:lnTo>
                  <a:lnTo>
                    <a:pt x="1392" y="877"/>
                  </a:lnTo>
                  <a:lnTo>
                    <a:pt x="1398" y="884"/>
                  </a:lnTo>
                  <a:lnTo>
                    <a:pt x="1404" y="893"/>
                  </a:lnTo>
                  <a:lnTo>
                    <a:pt x="1404" y="903"/>
                  </a:lnTo>
                  <a:lnTo>
                    <a:pt x="1403" y="913"/>
                  </a:lnTo>
                  <a:lnTo>
                    <a:pt x="1400" y="924"/>
                  </a:lnTo>
                  <a:lnTo>
                    <a:pt x="1396" y="933"/>
                  </a:lnTo>
                  <a:lnTo>
                    <a:pt x="1390" y="942"/>
                  </a:lnTo>
                  <a:lnTo>
                    <a:pt x="1383" y="951"/>
                  </a:lnTo>
                  <a:lnTo>
                    <a:pt x="1375" y="959"/>
                  </a:lnTo>
                  <a:lnTo>
                    <a:pt x="1366" y="967"/>
                  </a:lnTo>
                  <a:close/>
                  <a:moveTo>
                    <a:pt x="933" y="427"/>
                  </a:moveTo>
                  <a:lnTo>
                    <a:pt x="923" y="433"/>
                  </a:lnTo>
                  <a:lnTo>
                    <a:pt x="914" y="438"/>
                  </a:lnTo>
                  <a:lnTo>
                    <a:pt x="905" y="441"/>
                  </a:lnTo>
                  <a:lnTo>
                    <a:pt x="896" y="442"/>
                  </a:lnTo>
                  <a:lnTo>
                    <a:pt x="887" y="442"/>
                  </a:lnTo>
                  <a:lnTo>
                    <a:pt x="877" y="441"/>
                  </a:lnTo>
                  <a:lnTo>
                    <a:pt x="868" y="438"/>
                  </a:lnTo>
                  <a:lnTo>
                    <a:pt x="859" y="434"/>
                  </a:lnTo>
                  <a:lnTo>
                    <a:pt x="853" y="427"/>
                  </a:lnTo>
                  <a:lnTo>
                    <a:pt x="848" y="418"/>
                  </a:lnTo>
                  <a:lnTo>
                    <a:pt x="843" y="410"/>
                  </a:lnTo>
                  <a:lnTo>
                    <a:pt x="839" y="400"/>
                  </a:lnTo>
                  <a:lnTo>
                    <a:pt x="835" y="396"/>
                  </a:lnTo>
                  <a:lnTo>
                    <a:pt x="832" y="393"/>
                  </a:lnTo>
                  <a:lnTo>
                    <a:pt x="829" y="389"/>
                  </a:lnTo>
                  <a:lnTo>
                    <a:pt x="826" y="387"/>
                  </a:lnTo>
                  <a:lnTo>
                    <a:pt x="822" y="385"/>
                  </a:lnTo>
                  <a:lnTo>
                    <a:pt x="817" y="383"/>
                  </a:lnTo>
                  <a:lnTo>
                    <a:pt x="812" y="383"/>
                  </a:lnTo>
                  <a:lnTo>
                    <a:pt x="806" y="383"/>
                  </a:lnTo>
                  <a:lnTo>
                    <a:pt x="800" y="384"/>
                  </a:lnTo>
                  <a:lnTo>
                    <a:pt x="793" y="387"/>
                  </a:lnTo>
                  <a:lnTo>
                    <a:pt x="785" y="391"/>
                  </a:lnTo>
                  <a:lnTo>
                    <a:pt x="779" y="395"/>
                  </a:lnTo>
                  <a:lnTo>
                    <a:pt x="773" y="401"/>
                  </a:lnTo>
                  <a:lnTo>
                    <a:pt x="767" y="407"/>
                  </a:lnTo>
                  <a:lnTo>
                    <a:pt x="762" y="414"/>
                  </a:lnTo>
                  <a:lnTo>
                    <a:pt x="757" y="420"/>
                  </a:lnTo>
                  <a:lnTo>
                    <a:pt x="756" y="450"/>
                  </a:lnTo>
                  <a:lnTo>
                    <a:pt x="755" y="479"/>
                  </a:lnTo>
                  <a:lnTo>
                    <a:pt x="756" y="486"/>
                  </a:lnTo>
                  <a:lnTo>
                    <a:pt x="757" y="492"/>
                  </a:lnTo>
                  <a:lnTo>
                    <a:pt x="759" y="500"/>
                  </a:lnTo>
                  <a:lnTo>
                    <a:pt x="762" y="505"/>
                  </a:lnTo>
                  <a:lnTo>
                    <a:pt x="766" y="511"/>
                  </a:lnTo>
                  <a:lnTo>
                    <a:pt x="771" y="516"/>
                  </a:lnTo>
                  <a:lnTo>
                    <a:pt x="777" y="520"/>
                  </a:lnTo>
                  <a:lnTo>
                    <a:pt x="784" y="524"/>
                  </a:lnTo>
                  <a:lnTo>
                    <a:pt x="789" y="530"/>
                  </a:lnTo>
                  <a:lnTo>
                    <a:pt x="797" y="534"/>
                  </a:lnTo>
                  <a:lnTo>
                    <a:pt x="804" y="537"/>
                  </a:lnTo>
                  <a:lnTo>
                    <a:pt x="811" y="540"/>
                  </a:lnTo>
                  <a:lnTo>
                    <a:pt x="818" y="543"/>
                  </a:lnTo>
                  <a:lnTo>
                    <a:pt x="825" y="548"/>
                  </a:lnTo>
                  <a:lnTo>
                    <a:pt x="828" y="550"/>
                  </a:lnTo>
                  <a:lnTo>
                    <a:pt x="831" y="553"/>
                  </a:lnTo>
                  <a:lnTo>
                    <a:pt x="834" y="557"/>
                  </a:lnTo>
                  <a:lnTo>
                    <a:pt x="836" y="561"/>
                  </a:lnTo>
                  <a:lnTo>
                    <a:pt x="836" y="572"/>
                  </a:lnTo>
                  <a:lnTo>
                    <a:pt x="834" y="582"/>
                  </a:lnTo>
                  <a:lnTo>
                    <a:pt x="831" y="593"/>
                  </a:lnTo>
                  <a:lnTo>
                    <a:pt x="828" y="602"/>
                  </a:lnTo>
                  <a:lnTo>
                    <a:pt x="819" y="621"/>
                  </a:lnTo>
                  <a:lnTo>
                    <a:pt x="809" y="640"/>
                  </a:lnTo>
                  <a:lnTo>
                    <a:pt x="799" y="658"/>
                  </a:lnTo>
                  <a:lnTo>
                    <a:pt x="789" y="677"/>
                  </a:lnTo>
                  <a:lnTo>
                    <a:pt x="785" y="688"/>
                  </a:lnTo>
                  <a:lnTo>
                    <a:pt x="782" y="697"/>
                  </a:lnTo>
                  <a:lnTo>
                    <a:pt x="779" y="708"/>
                  </a:lnTo>
                  <a:lnTo>
                    <a:pt x="778" y="718"/>
                  </a:lnTo>
                  <a:lnTo>
                    <a:pt x="776" y="731"/>
                  </a:lnTo>
                  <a:lnTo>
                    <a:pt x="776" y="743"/>
                  </a:lnTo>
                  <a:lnTo>
                    <a:pt x="776" y="755"/>
                  </a:lnTo>
                  <a:lnTo>
                    <a:pt x="776" y="767"/>
                  </a:lnTo>
                  <a:lnTo>
                    <a:pt x="778" y="780"/>
                  </a:lnTo>
                  <a:lnTo>
                    <a:pt x="780" y="791"/>
                  </a:lnTo>
                  <a:lnTo>
                    <a:pt x="783" y="803"/>
                  </a:lnTo>
                  <a:lnTo>
                    <a:pt x="787" y="814"/>
                  </a:lnTo>
                  <a:lnTo>
                    <a:pt x="791" y="826"/>
                  </a:lnTo>
                  <a:lnTo>
                    <a:pt x="797" y="837"/>
                  </a:lnTo>
                  <a:lnTo>
                    <a:pt x="803" y="848"/>
                  </a:lnTo>
                  <a:lnTo>
                    <a:pt x="809" y="858"/>
                  </a:lnTo>
                  <a:lnTo>
                    <a:pt x="816" y="868"/>
                  </a:lnTo>
                  <a:lnTo>
                    <a:pt x="823" y="878"/>
                  </a:lnTo>
                  <a:lnTo>
                    <a:pt x="831" y="888"/>
                  </a:lnTo>
                  <a:lnTo>
                    <a:pt x="841" y="896"/>
                  </a:lnTo>
                  <a:lnTo>
                    <a:pt x="848" y="900"/>
                  </a:lnTo>
                  <a:lnTo>
                    <a:pt x="855" y="903"/>
                  </a:lnTo>
                  <a:lnTo>
                    <a:pt x="862" y="908"/>
                  </a:lnTo>
                  <a:lnTo>
                    <a:pt x="867" y="913"/>
                  </a:lnTo>
                  <a:lnTo>
                    <a:pt x="872" y="919"/>
                  </a:lnTo>
                  <a:lnTo>
                    <a:pt x="877" y="926"/>
                  </a:lnTo>
                  <a:lnTo>
                    <a:pt x="880" y="933"/>
                  </a:lnTo>
                  <a:lnTo>
                    <a:pt x="883" y="942"/>
                  </a:lnTo>
                  <a:lnTo>
                    <a:pt x="881" y="947"/>
                  </a:lnTo>
                  <a:lnTo>
                    <a:pt x="879" y="951"/>
                  </a:lnTo>
                  <a:lnTo>
                    <a:pt x="877" y="955"/>
                  </a:lnTo>
                  <a:lnTo>
                    <a:pt x="875" y="959"/>
                  </a:lnTo>
                  <a:lnTo>
                    <a:pt x="869" y="968"/>
                  </a:lnTo>
                  <a:lnTo>
                    <a:pt x="862" y="974"/>
                  </a:lnTo>
                  <a:lnTo>
                    <a:pt x="854" y="981"/>
                  </a:lnTo>
                  <a:lnTo>
                    <a:pt x="846" y="988"/>
                  </a:lnTo>
                  <a:lnTo>
                    <a:pt x="839" y="995"/>
                  </a:lnTo>
                  <a:lnTo>
                    <a:pt x="830" y="1004"/>
                  </a:lnTo>
                  <a:lnTo>
                    <a:pt x="823" y="1014"/>
                  </a:lnTo>
                  <a:lnTo>
                    <a:pt x="817" y="1023"/>
                  </a:lnTo>
                  <a:lnTo>
                    <a:pt x="812" y="1034"/>
                  </a:lnTo>
                  <a:lnTo>
                    <a:pt x="808" y="1045"/>
                  </a:lnTo>
                  <a:lnTo>
                    <a:pt x="805" y="1058"/>
                  </a:lnTo>
                  <a:lnTo>
                    <a:pt x="803" y="1070"/>
                  </a:lnTo>
                  <a:lnTo>
                    <a:pt x="802" y="1082"/>
                  </a:lnTo>
                  <a:lnTo>
                    <a:pt x="801" y="1094"/>
                  </a:lnTo>
                  <a:lnTo>
                    <a:pt x="802" y="1108"/>
                  </a:lnTo>
                  <a:lnTo>
                    <a:pt x="803" y="1121"/>
                  </a:lnTo>
                  <a:lnTo>
                    <a:pt x="805" y="1133"/>
                  </a:lnTo>
                  <a:lnTo>
                    <a:pt x="808" y="1145"/>
                  </a:lnTo>
                  <a:lnTo>
                    <a:pt x="811" y="1158"/>
                  </a:lnTo>
                  <a:lnTo>
                    <a:pt x="815" y="1170"/>
                  </a:lnTo>
                  <a:lnTo>
                    <a:pt x="820" y="1181"/>
                  </a:lnTo>
                  <a:lnTo>
                    <a:pt x="824" y="1191"/>
                  </a:lnTo>
                  <a:lnTo>
                    <a:pt x="832" y="1202"/>
                  </a:lnTo>
                  <a:lnTo>
                    <a:pt x="840" y="1213"/>
                  </a:lnTo>
                  <a:lnTo>
                    <a:pt x="842" y="1218"/>
                  </a:lnTo>
                  <a:lnTo>
                    <a:pt x="843" y="1224"/>
                  </a:lnTo>
                  <a:lnTo>
                    <a:pt x="843" y="1231"/>
                  </a:lnTo>
                  <a:lnTo>
                    <a:pt x="841" y="1237"/>
                  </a:lnTo>
                  <a:lnTo>
                    <a:pt x="828" y="1248"/>
                  </a:lnTo>
                  <a:lnTo>
                    <a:pt x="816" y="1257"/>
                  </a:lnTo>
                  <a:lnTo>
                    <a:pt x="804" y="1268"/>
                  </a:lnTo>
                  <a:lnTo>
                    <a:pt x="793" y="1279"/>
                  </a:lnTo>
                  <a:lnTo>
                    <a:pt x="782" y="1292"/>
                  </a:lnTo>
                  <a:lnTo>
                    <a:pt x="773" y="1304"/>
                  </a:lnTo>
                  <a:lnTo>
                    <a:pt x="770" y="1311"/>
                  </a:lnTo>
                  <a:lnTo>
                    <a:pt x="767" y="1318"/>
                  </a:lnTo>
                  <a:lnTo>
                    <a:pt x="765" y="1326"/>
                  </a:lnTo>
                  <a:lnTo>
                    <a:pt x="763" y="1335"/>
                  </a:lnTo>
                  <a:lnTo>
                    <a:pt x="764" y="1348"/>
                  </a:lnTo>
                  <a:lnTo>
                    <a:pt x="766" y="1362"/>
                  </a:lnTo>
                  <a:lnTo>
                    <a:pt x="768" y="1375"/>
                  </a:lnTo>
                  <a:lnTo>
                    <a:pt x="772" y="1389"/>
                  </a:lnTo>
                  <a:lnTo>
                    <a:pt x="774" y="1394"/>
                  </a:lnTo>
                  <a:lnTo>
                    <a:pt x="776" y="1400"/>
                  </a:lnTo>
                  <a:lnTo>
                    <a:pt x="779" y="1405"/>
                  </a:lnTo>
                  <a:lnTo>
                    <a:pt x="783" y="1410"/>
                  </a:lnTo>
                  <a:lnTo>
                    <a:pt x="787" y="1415"/>
                  </a:lnTo>
                  <a:lnTo>
                    <a:pt x="791" y="1419"/>
                  </a:lnTo>
                  <a:lnTo>
                    <a:pt x="798" y="1422"/>
                  </a:lnTo>
                  <a:lnTo>
                    <a:pt x="803" y="1426"/>
                  </a:lnTo>
                  <a:lnTo>
                    <a:pt x="811" y="1428"/>
                  </a:lnTo>
                  <a:lnTo>
                    <a:pt x="818" y="1428"/>
                  </a:lnTo>
                  <a:lnTo>
                    <a:pt x="824" y="1427"/>
                  </a:lnTo>
                  <a:lnTo>
                    <a:pt x="829" y="1424"/>
                  </a:lnTo>
                  <a:lnTo>
                    <a:pt x="834" y="1421"/>
                  </a:lnTo>
                  <a:lnTo>
                    <a:pt x="839" y="1417"/>
                  </a:lnTo>
                  <a:lnTo>
                    <a:pt x="843" y="1413"/>
                  </a:lnTo>
                  <a:lnTo>
                    <a:pt x="847" y="1408"/>
                  </a:lnTo>
                  <a:lnTo>
                    <a:pt x="854" y="1398"/>
                  </a:lnTo>
                  <a:lnTo>
                    <a:pt x="861" y="1387"/>
                  </a:lnTo>
                  <a:lnTo>
                    <a:pt x="865" y="1382"/>
                  </a:lnTo>
                  <a:lnTo>
                    <a:pt x="868" y="1377"/>
                  </a:lnTo>
                  <a:lnTo>
                    <a:pt x="872" y="1373"/>
                  </a:lnTo>
                  <a:lnTo>
                    <a:pt x="877" y="1369"/>
                  </a:lnTo>
                  <a:lnTo>
                    <a:pt x="900" y="1374"/>
                  </a:lnTo>
                  <a:lnTo>
                    <a:pt x="924" y="1381"/>
                  </a:lnTo>
                  <a:lnTo>
                    <a:pt x="929" y="1383"/>
                  </a:lnTo>
                  <a:lnTo>
                    <a:pt x="935" y="1385"/>
                  </a:lnTo>
                  <a:lnTo>
                    <a:pt x="940" y="1388"/>
                  </a:lnTo>
                  <a:lnTo>
                    <a:pt x="943" y="1391"/>
                  </a:lnTo>
                  <a:lnTo>
                    <a:pt x="947" y="1395"/>
                  </a:lnTo>
                  <a:lnTo>
                    <a:pt x="949" y="1400"/>
                  </a:lnTo>
                  <a:lnTo>
                    <a:pt x="950" y="1405"/>
                  </a:lnTo>
                  <a:lnTo>
                    <a:pt x="951" y="1412"/>
                  </a:lnTo>
                  <a:lnTo>
                    <a:pt x="957" y="1417"/>
                  </a:lnTo>
                  <a:lnTo>
                    <a:pt x="962" y="1423"/>
                  </a:lnTo>
                  <a:lnTo>
                    <a:pt x="966" y="1430"/>
                  </a:lnTo>
                  <a:lnTo>
                    <a:pt x="970" y="1436"/>
                  </a:lnTo>
                  <a:lnTo>
                    <a:pt x="972" y="1443"/>
                  </a:lnTo>
                  <a:lnTo>
                    <a:pt x="974" y="1450"/>
                  </a:lnTo>
                  <a:lnTo>
                    <a:pt x="975" y="1458"/>
                  </a:lnTo>
                  <a:lnTo>
                    <a:pt x="975" y="1465"/>
                  </a:lnTo>
                  <a:lnTo>
                    <a:pt x="974" y="1482"/>
                  </a:lnTo>
                  <a:lnTo>
                    <a:pt x="971" y="1497"/>
                  </a:lnTo>
                  <a:lnTo>
                    <a:pt x="967" y="1513"/>
                  </a:lnTo>
                  <a:lnTo>
                    <a:pt x="963" y="1529"/>
                  </a:lnTo>
                  <a:lnTo>
                    <a:pt x="953" y="1545"/>
                  </a:lnTo>
                  <a:lnTo>
                    <a:pt x="943" y="1560"/>
                  </a:lnTo>
                  <a:lnTo>
                    <a:pt x="937" y="1568"/>
                  </a:lnTo>
                  <a:lnTo>
                    <a:pt x="931" y="1575"/>
                  </a:lnTo>
                  <a:lnTo>
                    <a:pt x="923" y="1581"/>
                  </a:lnTo>
                  <a:lnTo>
                    <a:pt x="916" y="1586"/>
                  </a:lnTo>
                  <a:lnTo>
                    <a:pt x="909" y="1591"/>
                  </a:lnTo>
                  <a:lnTo>
                    <a:pt x="902" y="1595"/>
                  </a:lnTo>
                  <a:lnTo>
                    <a:pt x="894" y="1598"/>
                  </a:lnTo>
                  <a:lnTo>
                    <a:pt x="886" y="1601"/>
                  </a:lnTo>
                  <a:lnTo>
                    <a:pt x="877" y="1603"/>
                  </a:lnTo>
                  <a:lnTo>
                    <a:pt x="868" y="1604"/>
                  </a:lnTo>
                  <a:lnTo>
                    <a:pt x="859" y="1604"/>
                  </a:lnTo>
                  <a:lnTo>
                    <a:pt x="850" y="1604"/>
                  </a:lnTo>
                  <a:lnTo>
                    <a:pt x="832" y="1603"/>
                  </a:lnTo>
                  <a:lnTo>
                    <a:pt x="815" y="1602"/>
                  </a:lnTo>
                  <a:lnTo>
                    <a:pt x="798" y="1599"/>
                  </a:lnTo>
                  <a:lnTo>
                    <a:pt x="781" y="1596"/>
                  </a:lnTo>
                  <a:lnTo>
                    <a:pt x="765" y="1591"/>
                  </a:lnTo>
                  <a:lnTo>
                    <a:pt x="749" y="1585"/>
                  </a:lnTo>
                  <a:lnTo>
                    <a:pt x="733" y="1578"/>
                  </a:lnTo>
                  <a:lnTo>
                    <a:pt x="719" y="1570"/>
                  </a:lnTo>
                  <a:lnTo>
                    <a:pt x="705" y="1561"/>
                  </a:lnTo>
                  <a:lnTo>
                    <a:pt x="691" y="1551"/>
                  </a:lnTo>
                  <a:lnTo>
                    <a:pt x="679" y="1540"/>
                  </a:lnTo>
                  <a:lnTo>
                    <a:pt x="668" y="1528"/>
                  </a:lnTo>
                  <a:lnTo>
                    <a:pt x="658" y="1515"/>
                  </a:lnTo>
                  <a:lnTo>
                    <a:pt x="648" y="1501"/>
                  </a:lnTo>
                  <a:lnTo>
                    <a:pt x="640" y="1487"/>
                  </a:lnTo>
                  <a:lnTo>
                    <a:pt x="634" y="1471"/>
                  </a:lnTo>
                  <a:lnTo>
                    <a:pt x="626" y="1461"/>
                  </a:lnTo>
                  <a:lnTo>
                    <a:pt x="619" y="1451"/>
                  </a:lnTo>
                  <a:lnTo>
                    <a:pt x="613" y="1441"/>
                  </a:lnTo>
                  <a:lnTo>
                    <a:pt x="606" y="1431"/>
                  </a:lnTo>
                  <a:lnTo>
                    <a:pt x="595" y="1409"/>
                  </a:lnTo>
                  <a:lnTo>
                    <a:pt x="586" y="1388"/>
                  </a:lnTo>
                  <a:lnTo>
                    <a:pt x="579" y="1365"/>
                  </a:lnTo>
                  <a:lnTo>
                    <a:pt x="572" y="1343"/>
                  </a:lnTo>
                  <a:lnTo>
                    <a:pt x="566" y="1319"/>
                  </a:lnTo>
                  <a:lnTo>
                    <a:pt x="560" y="1297"/>
                  </a:lnTo>
                  <a:lnTo>
                    <a:pt x="560" y="1287"/>
                  </a:lnTo>
                  <a:lnTo>
                    <a:pt x="559" y="1277"/>
                  </a:lnTo>
                  <a:lnTo>
                    <a:pt x="558" y="1268"/>
                  </a:lnTo>
                  <a:lnTo>
                    <a:pt x="556" y="1259"/>
                  </a:lnTo>
                  <a:lnTo>
                    <a:pt x="552" y="1241"/>
                  </a:lnTo>
                  <a:lnTo>
                    <a:pt x="549" y="1222"/>
                  </a:lnTo>
                  <a:lnTo>
                    <a:pt x="548" y="1214"/>
                  </a:lnTo>
                  <a:lnTo>
                    <a:pt x="547" y="1205"/>
                  </a:lnTo>
                  <a:lnTo>
                    <a:pt x="547" y="1197"/>
                  </a:lnTo>
                  <a:lnTo>
                    <a:pt x="549" y="1188"/>
                  </a:lnTo>
                  <a:lnTo>
                    <a:pt x="551" y="1179"/>
                  </a:lnTo>
                  <a:lnTo>
                    <a:pt x="554" y="1171"/>
                  </a:lnTo>
                  <a:lnTo>
                    <a:pt x="559" y="1163"/>
                  </a:lnTo>
                  <a:lnTo>
                    <a:pt x="567" y="1155"/>
                  </a:lnTo>
                  <a:lnTo>
                    <a:pt x="575" y="1128"/>
                  </a:lnTo>
                  <a:lnTo>
                    <a:pt x="583" y="1102"/>
                  </a:lnTo>
                  <a:lnTo>
                    <a:pt x="586" y="1087"/>
                  </a:lnTo>
                  <a:lnTo>
                    <a:pt x="589" y="1073"/>
                  </a:lnTo>
                  <a:lnTo>
                    <a:pt x="591" y="1059"/>
                  </a:lnTo>
                  <a:lnTo>
                    <a:pt x="593" y="1044"/>
                  </a:lnTo>
                  <a:lnTo>
                    <a:pt x="594" y="1029"/>
                  </a:lnTo>
                  <a:lnTo>
                    <a:pt x="593" y="1015"/>
                  </a:lnTo>
                  <a:lnTo>
                    <a:pt x="592" y="1000"/>
                  </a:lnTo>
                  <a:lnTo>
                    <a:pt x="590" y="987"/>
                  </a:lnTo>
                  <a:lnTo>
                    <a:pt x="587" y="973"/>
                  </a:lnTo>
                  <a:lnTo>
                    <a:pt x="583" y="959"/>
                  </a:lnTo>
                  <a:lnTo>
                    <a:pt x="577" y="946"/>
                  </a:lnTo>
                  <a:lnTo>
                    <a:pt x="570" y="933"/>
                  </a:lnTo>
                  <a:lnTo>
                    <a:pt x="564" y="929"/>
                  </a:lnTo>
                  <a:lnTo>
                    <a:pt x="557" y="924"/>
                  </a:lnTo>
                  <a:lnTo>
                    <a:pt x="551" y="919"/>
                  </a:lnTo>
                  <a:lnTo>
                    <a:pt x="547" y="912"/>
                  </a:lnTo>
                  <a:lnTo>
                    <a:pt x="544" y="906"/>
                  </a:lnTo>
                  <a:lnTo>
                    <a:pt x="542" y="899"/>
                  </a:lnTo>
                  <a:lnTo>
                    <a:pt x="543" y="896"/>
                  </a:lnTo>
                  <a:lnTo>
                    <a:pt x="543" y="892"/>
                  </a:lnTo>
                  <a:lnTo>
                    <a:pt x="545" y="888"/>
                  </a:lnTo>
                  <a:lnTo>
                    <a:pt x="547" y="884"/>
                  </a:lnTo>
                  <a:lnTo>
                    <a:pt x="560" y="866"/>
                  </a:lnTo>
                  <a:lnTo>
                    <a:pt x="573" y="849"/>
                  </a:lnTo>
                  <a:lnTo>
                    <a:pt x="584" y="830"/>
                  </a:lnTo>
                  <a:lnTo>
                    <a:pt x="594" y="811"/>
                  </a:lnTo>
                  <a:lnTo>
                    <a:pt x="599" y="801"/>
                  </a:lnTo>
                  <a:lnTo>
                    <a:pt x="602" y="791"/>
                  </a:lnTo>
                  <a:lnTo>
                    <a:pt x="605" y="781"/>
                  </a:lnTo>
                  <a:lnTo>
                    <a:pt x="609" y="770"/>
                  </a:lnTo>
                  <a:lnTo>
                    <a:pt x="610" y="760"/>
                  </a:lnTo>
                  <a:lnTo>
                    <a:pt x="611" y="749"/>
                  </a:lnTo>
                  <a:lnTo>
                    <a:pt x="611" y="738"/>
                  </a:lnTo>
                  <a:lnTo>
                    <a:pt x="610" y="726"/>
                  </a:lnTo>
                  <a:lnTo>
                    <a:pt x="600" y="707"/>
                  </a:lnTo>
                  <a:lnTo>
                    <a:pt x="590" y="688"/>
                  </a:lnTo>
                  <a:lnTo>
                    <a:pt x="580" y="668"/>
                  </a:lnTo>
                  <a:lnTo>
                    <a:pt x="570" y="649"/>
                  </a:lnTo>
                  <a:lnTo>
                    <a:pt x="566" y="639"/>
                  </a:lnTo>
                  <a:lnTo>
                    <a:pt x="563" y="629"/>
                  </a:lnTo>
                  <a:lnTo>
                    <a:pt x="559" y="619"/>
                  </a:lnTo>
                  <a:lnTo>
                    <a:pt x="558" y="608"/>
                  </a:lnTo>
                  <a:lnTo>
                    <a:pt x="557" y="598"/>
                  </a:lnTo>
                  <a:lnTo>
                    <a:pt x="558" y="586"/>
                  </a:lnTo>
                  <a:lnTo>
                    <a:pt x="559" y="575"/>
                  </a:lnTo>
                  <a:lnTo>
                    <a:pt x="564" y="564"/>
                  </a:lnTo>
                  <a:lnTo>
                    <a:pt x="565" y="550"/>
                  </a:lnTo>
                  <a:lnTo>
                    <a:pt x="567" y="535"/>
                  </a:lnTo>
                  <a:lnTo>
                    <a:pt x="572" y="522"/>
                  </a:lnTo>
                  <a:lnTo>
                    <a:pt x="577" y="510"/>
                  </a:lnTo>
                  <a:lnTo>
                    <a:pt x="589" y="484"/>
                  </a:lnTo>
                  <a:lnTo>
                    <a:pt x="600" y="459"/>
                  </a:lnTo>
                  <a:lnTo>
                    <a:pt x="607" y="439"/>
                  </a:lnTo>
                  <a:lnTo>
                    <a:pt x="617" y="420"/>
                  </a:lnTo>
                  <a:lnTo>
                    <a:pt x="626" y="401"/>
                  </a:lnTo>
                  <a:lnTo>
                    <a:pt x="637" y="383"/>
                  </a:lnTo>
                  <a:lnTo>
                    <a:pt x="648" y="366"/>
                  </a:lnTo>
                  <a:lnTo>
                    <a:pt x="662" y="348"/>
                  </a:lnTo>
                  <a:lnTo>
                    <a:pt x="675" y="332"/>
                  </a:lnTo>
                  <a:lnTo>
                    <a:pt x="690" y="316"/>
                  </a:lnTo>
                  <a:lnTo>
                    <a:pt x="706" y="301"/>
                  </a:lnTo>
                  <a:lnTo>
                    <a:pt x="722" y="287"/>
                  </a:lnTo>
                  <a:lnTo>
                    <a:pt x="738" y="274"/>
                  </a:lnTo>
                  <a:lnTo>
                    <a:pt x="756" y="262"/>
                  </a:lnTo>
                  <a:lnTo>
                    <a:pt x="774" y="251"/>
                  </a:lnTo>
                  <a:lnTo>
                    <a:pt x="793" y="241"/>
                  </a:lnTo>
                  <a:lnTo>
                    <a:pt x="811" y="233"/>
                  </a:lnTo>
                  <a:lnTo>
                    <a:pt x="830" y="226"/>
                  </a:lnTo>
                  <a:lnTo>
                    <a:pt x="863" y="222"/>
                  </a:lnTo>
                  <a:lnTo>
                    <a:pt x="896" y="220"/>
                  </a:lnTo>
                  <a:lnTo>
                    <a:pt x="904" y="220"/>
                  </a:lnTo>
                  <a:lnTo>
                    <a:pt x="911" y="222"/>
                  </a:lnTo>
                  <a:lnTo>
                    <a:pt x="919" y="223"/>
                  </a:lnTo>
                  <a:lnTo>
                    <a:pt x="926" y="226"/>
                  </a:lnTo>
                  <a:lnTo>
                    <a:pt x="934" y="229"/>
                  </a:lnTo>
                  <a:lnTo>
                    <a:pt x="941" y="232"/>
                  </a:lnTo>
                  <a:lnTo>
                    <a:pt x="948" y="237"/>
                  </a:lnTo>
                  <a:lnTo>
                    <a:pt x="954" y="242"/>
                  </a:lnTo>
                  <a:lnTo>
                    <a:pt x="991" y="288"/>
                  </a:lnTo>
                  <a:lnTo>
                    <a:pt x="991" y="307"/>
                  </a:lnTo>
                  <a:lnTo>
                    <a:pt x="990" y="327"/>
                  </a:lnTo>
                  <a:lnTo>
                    <a:pt x="989" y="337"/>
                  </a:lnTo>
                  <a:lnTo>
                    <a:pt x="987" y="347"/>
                  </a:lnTo>
                  <a:lnTo>
                    <a:pt x="985" y="357"/>
                  </a:lnTo>
                  <a:lnTo>
                    <a:pt x="983" y="367"/>
                  </a:lnTo>
                  <a:lnTo>
                    <a:pt x="980" y="376"/>
                  </a:lnTo>
                  <a:lnTo>
                    <a:pt x="975" y="385"/>
                  </a:lnTo>
                  <a:lnTo>
                    <a:pt x="970" y="394"/>
                  </a:lnTo>
                  <a:lnTo>
                    <a:pt x="965" y="401"/>
                  </a:lnTo>
                  <a:lnTo>
                    <a:pt x="958" y="410"/>
                  </a:lnTo>
                  <a:lnTo>
                    <a:pt x="951" y="416"/>
                  </a:lnTo>
                  <a:lnTo>
                    <a:pt x="942" y="422"/>
                  </a:lnTo>
                  <a:lnTo>
                    <a:pt x="933" y="427"/>
                  </a:lnTo>
                  <a:close/>
                  <a:moveTo>
                    <a:pt x="911" y="394"/>
                  </a:moveTo>
                  <a:lnTo>
                    <a:pt x="904" y="392"/>
                  </a:lnTo>
                  <a:lnTo>
                    <a:pt x="898" y="390"/>
                  </a:lnTo>
                  <a:lnTo>
                    <a:pt x="893" y="386"/>
                  </a:lnTo>
                  <a:lnTo>
                    <a:pt x="888" y="382"/>
                  </a:lnTo>
                  <a:lnTo>
                    <a:pt x="877" y="373"/>
                  </a:lnTo>
                  <a:lnTo>
                    <a:pt x="868" y="364"/>
                  </a:lnTo>
                  <a:lnTo>
                    <a:pt x="864" y="358"/>
                  </a:lnTo>
                  <a:lnTo>
                    <a:pt x="859" y="354"/>
                  </a:lnTo>
                  <a:lnTo>
                    <a:pt x="854" y="350"/>
                  </a:lnTo>
                  <a:lnTo>
                    <a:pt x="849" y="347"/>
                  </a:lnTo>
                  <a:lnTo>
                    <a:pt x="843" y="344"/>
                  </a:lnTo>
                  <a:lnTo>
                    <a:pt x="836" y="342"/>
                  </a:lnTo>
                  <a:lnTo>
                    <a:pt x="829" y="342"/>
                  </a:lnTo>
                  <a:lnTo>
                    <a:pt x="821" y="342"/>
                  </a:lnTo>
                  <a:lnTo>
                    <a:pt x="809" y="346"/>
                  </a:lnTo>
                  <a:lnTo>
                    <a:pt x="796" y="350"/>
                  </a:lnTo>
                  <a:lnTo>
                    <a:pt x="783" y="355"/>
                  </a:lnTo>
                  <a:lnTo>
                    <a:pt x="771" y="362"/>
                  </a:lnTo>
                  <a:lnTo>
                    <a:pt x="760" y="368"/>
                  </a:lnTo>
                  <a:lnTo>
                    <a:pt x="750" y="376"/>
                  </a:lnTo>
                  <a:lnTo>
                    <a:pt x="744" y="380"/>
                  </a:lnTo>
                  <a:lnTo>
                    <a:pt x="740" y="385"/>
                  </a:lnTo>
                  <a:lnTo>
                    <a:pt x="736" y="390"/>
                  </a:lnTo>
                  <a:lnTo>
                    <a:pt x="732" y="396"/>
                  </a:lnTo>
                  <a:lnTo>
                    <a:pt x="727" y="404"/>
                  </a:lnTo>
                  <a:lnTo>
                    <a:pt x="722" y="414"/>
                  </a:lnTo>
                  <a:lnTo>
                    <a:pt x="718" y="423"/>
                  </a:lnTo>
                  <a:lnTo>
                    <a:pt x="715" y="432"/>
                  </a:lnTo>
                  <a:lnTo>
                    <a:pt x="713" y="442"/>
                  </a:lnTo>
                  <a:lnTo>
                    <a:pt x="711" y="453"/>
                  </a:lnTo>
                  <a:lnTo>
                    <a:pt x="710" y="463"/>
                  </a:lnTo>
                  <a:lnTo>
                    <a:pt x="709" y="474"/>
                  </a:lnTo>
                  <a:lnTo>
                    <a:pt x="709" y="484"/>
                  </a:lnTo>
                  <a:lnTo>
                    <a:pt x="710" y="494"/>
                  </a:lnTo>
                  <a:lnTo>
                    <a:pt x="712" y="505"/>
                  </a:lnTo>
                  <a:lnTo>
                    <a:pt x="714" y="515"/>
                  </a:lnTo>
                  <a:lnTo>
                    <a:pt x="717" y="525"/>
                  </a:lnTo>
                  <a:lnTo>
                    <a:pt x="720" y="534"/>
                  </a:lnTo>
                  <a:lnTo>
                    <a:pt x="724" y="544"/>
                  </a:lnTo>
                  <a:lnTo>
                    <a:pt x="729" y="553"/>
                  </a:lnTo>
                  <a:lnTo>
                    <a:pt x="738" y="560"/>
                  </a:lnTo>
                  <a:lnTo>
                    <a:pt x="747" y="568"/>
                  </a:lnTo>
                  <a:lnTo>
                    <a:pt x="755" y="577"/>
                  </a:lnTo>
                  <a:lnTo>
                    <a:pt x="761" y="586"/>
                  </a:lnTo>
                  <a:lnTo>
                    <a:pt x="765" y="598"/>
                  </a:lnTo>
                  <a:lnTo>
                    <a:pt x="768" y="608"/>
                  </a:lnTo>
                  <a:lnTo>
                    <a:pt x="768" y="614"/>
                  </a:lnTo>
                  <a:lnTo>
                    <a:pt x="768" y="620"/>
                  </a:lnTo>
                  <a:lnTo>
                    <a:pt x="768" y="626"/>
                  </a:lnTo>
                  <a:lnTo>
                    <a:pt x="766" y="632"/>
                  </a:lnTo>
                  <a:lnTo>
                    <a:pt x="756" y="661"/>
                  </a:lnTo>
                  <a:lnTo>
                    <a:pt x="747" y="691"/>
                  </a:lnTo>
                  <a:lnTo>
                    <a:pt x="742" y="707"/>
                  </a:lnTo>
                  <a:lnTo>
                    <a:pt x="738" y="723"/>
                  </a:lnTo>
                  <a:lnTo>
                    <a:pt x="736" y="740"/>
                  </a:lnTo>
                  <a:lnTo>
                    <a:pt x="734" y="755"/>
                  </a:lnTo>
                  <a:lnTo>
                    <a:pt x="733" y="771"/>
                  </a:lnTo>
                  <a:lnTo>
                    <a:pt x="733" y="788"/>
                  </a:lnTo>
                  <a:lnTo>
                    <a:pt x="734" y="804"/>
                  </a:lnTo>
                  <a:lnTo>
                    <a:pt x="737" y="819"/>
                  </a:lnTo>
                  <a:lnTo>
                    <a:pt x="742" y="835"/>
                  </a:lnTo>
                  <a:lnTo>
                    <a:pt x="749" y="849"/>
                  </a:lnTo>
                  <a:lnTo>
                    <a:pt x="752" y="856"/>
                  </a:lnTo>
                  <a:lnTo>
                    <a:pt x="757" y="862"/>
                  </a:lnTo>
                  <a:lnTo>
                    <a:pt x="761" y="870"/>
                  </a:lnTo>
                  <a:lnTo>
                    <a:pt x="766" y="876"/>
                  </a:lnTo>
                  <a:lnTo>
                    <a:pt x="768" y="882"/>
                  </a:lnTo>
                  <a:lnTo>
                    <a:pt x="772" y="888"/>
                  </a:lnTo>
                  <a:lnTo>
                    <a:pt x="777" y="894"/>
                  </a:lnTo>
                  <a:lnTo>
                    <a:pt x="782" y="899"/>
                  </a:lnTo>
                  <a:lnTo>
                    <a:pt x="796" y="909"/>
                  </a:lnTo>
                  <a:lnTo>
                    <a:pt x="809" y="920"/>
                  </a:lnTo>
                  <a:lnTo>
                    <a:pt x="815" y="925"/>
                  </a:lnTo>
                  <a:lnTo>
                    <a:pt x="820" y="930"/>
                  </a:lnTo>
                  <a:lnTo>
                    <a:pt x="823" y="935"/>
                  </a:lnTo>
                  <a:lnTo>
                    <a:pt x="825" y="941"/>
                  </a:lnTo>
                  <a:lnTo>
                    <a:pt x="826" y="944"/>
                  </a:lnTo>
                  <a:lnTo>
                    <a:pt x="826" y="947"/>
                  </a:lnTo>
                  <a:lnTo>
                    <a:pt x="825" y="951"/>
                  </a:lnTo>
                  <a:lnTo>
                    <a:pt x="824" y="954"/>
                  </a:lnTo>
                  <a:lnTo>
                    <a:pt x="819" y="963"/>
                  </a:lnTo>
                  <a:lnTo>
                    <a:pt x="812" y="971"/>
                  </a:lnTo>
                  <a:lnTo>
                    <a:pt x="801" y="983"/>
                  </a:lnTo>
                  <a:lnTo>
                    <a:pt x="791" y="995"/>
                  </a:lnTo>
                  <a:lnTo>
                    <a:pt x="783" y="1010"/>
                  </a:lnTo>
                  <a:lnTo>
                    <a:pt x="776" y="1024"/>
                  </a:lnTo>
                  <a:lnTo>
                    <a:pt x="771" y="1038"/>
                  </a:lnTo>
                  <a:lnTo>
                    <a:pt x="767" y="1053"/>
                  </a:lnTo>
                  <a:lnTo>
                    <a:pt x="764" y="1069"/>
                  </a:lnTo>
                  <a:lnTo>
                    <a:pt x="763" y="1085"/>
                  </a:lnTo>
                  <a:lnTo>
                    <a:pt x="762" y="1102"/>
                  </a:lnTo>
                  <a:lnTo>
                    <a:pt x="763" y="1118"/>
                  </a:lnTo>
                  <a:lnTo>
                    <a:pt x="765" y="1133"/>
                  </a:lnTo>
                  <a:lnTo>
                    <a:pt x="767" y="1150"/>
                  </a:lnTo>
                  <a:lnTo>
                    <a:pt x="770" y="1166"/>
                  </a:lnTo>
                  <a:lnTo>
                    <a:pt x="774" y="1181"/>
                  </a:lnTo>
                  <a:lnTo>
                    <a:pt x="779" y="1197"/>
                  </a:lnTo>
                  <a:lnTo>
                    <a:pt x="784" y="1211"/>
                  </a:lnTo>
                  <a:lnTo>
                    <a:pt x="784" y="1216"/>
                  </a:lnTo>
                  <a:lnTo>
                    <a:pt x="784" y="1222"/>
                  </a:lnTo>
                  <a:lnTo>
                    <a:pt x="783" y="1226"/>
                  </a:lnTo>
                  <a:lnTo>
                    <a:pt x="781" y="1231"/>
                  </a:lnTo>
                  <a:lnTo>
                    <a:pt x="776" y="1241"/>
                  </a:lnTo>
                  <a:lnTo>
                    <a:pt x="770" y="1249"/>
                  </a:lnTo>
                  <a:lnTo>
                    <a:pt x="756" y="1263"/>
                  </a:lnTo>
                  <a:lnTo>
                    <a:pt x="741" y="1279"/>
                  </a:lnTo>
                  <a:lnTo>
                    <a:pt x="736" y="1288"/>
                  </a:lnTo>
                  <a:lnTo>
                    <a:pt x="732" y="1298"/>
                  </a:lnTo>
                  <a:lnTo>
                    <a:pt x="729" y="1307"/>
                  </a:lnTo>
                  <a:lnTo>
                    <a:pt x="726" y="1317"/>
                  </a:lnTo>
                  <a:lnTo>
                    <a:pt x="724" y="1327"/>
                  </a:lnTo>
                  <a:lnTo>
                    <a:pt x="722" y="1338"/>
                  </a:lnTo>
                  <a:lnTo>
                    <a:pt x="721" y="1349"/>
                  </a:lnTo>
                  <a:lnTo>
                    <a:pt x="721" y="1359"/>
                  </a:lnTo>
                  <a:lnTo>
                    <a:pt x="721" y="1370"/>
                  </a:lnTo>
                  <a:lnTo>
                    <a:pt x="722" y="1381"/>
                  </a:lnTo>
                  <a:lnTo>
                    <a:pt x="724" y="1391"/>
                  </a:lnTo>
                  <a:lnTo>
                    <a:pt x="726" y="1401"/>
                  </a:lnTo>
                  <a:lnTo>
                    <a:pt x="729" y="1411"/>
                  </a:lnTo>
                  <a:lnTo>
                    <a:pt x="732" y="1420"/>
                  </a:lnTo>
                  <a:lnTo>
                    <a:pt x="736" y="1431"/>
                  </a:lnTo>
                  <a:lnTo>
                    <a:pt x="741" y="1439"/>
                  </a:lnTo>
                  <a:lnTo>
                    <a:pt x="745" y="1444"/>
                  </a:lnTo>
                  <a:lnTo>
                    <a:pt x="751" y="1448"/>
                  </a:lnTo>
                  <a:lnTo>
                    <a:pt x="755" y="1452"/>
                  </a:lnTo>
                  <a:lnTo>
                    <a:pt x="760" y="1455"/>
                  </a:lnTo>
                  <a:lnTo>
                    <a:pt x="771" y="1460"/>
                  </a:lnTo>
                  <a:lnTo>
                    <a:pt x="782" y="1464"/>
                  </a:lnTo>
                  <a:lnTo>
                    <a:pt x="795" y="1466"/>
                  </a:lnTo>
                  <a:lnTo>
                    <a:pt x="807" y="1466"/>
                  </a:lnTo>
                  <a:lnTo>
                    <a:pt x="819" y="1466"/>
                  </a:lnTo>
                  <a:lnTo>
                    <a:pt x="830" y="1465"/>
                  </a:lnTo>
                  <a:lnTo>
                    <a:pt x="835" y="1466"/>
                  </a:lnTo>
                  <a:lnTo>
                    <a:pt x="840" y="1467"/>
                  </a:lnTo>
                  <a:lnTo>
                    <a:pt x="844" y="1466"/>
                  </a:lnTo>
                  <a:lnTo>
                    <a:pt x="848" y="1465"/>
                  </a:lnTo>
                  <a:lnTo>
                    <a:pt x="855" y="1462"/>
                  </a:lnTo>
                  <a:lnTo>
                    <a:pt x="863" y="1457"/>
                  </a:lnTo>
                  <a:lnTo>
                    <a:pt x="876" y="1445"/>
                  </a:lnTo>
                  <a:lnTo>
                    <a:pt x="890" y="1431"/>
                  </a:lnTo>
                  <a:lnTo>
                    <a:pt x="896" y="1426"/>
                  </a:lnTo>
                  <a:lnTo>
                    <a:pt x="902" y="1421"/>
                  </a:lnTo>
                  <a:lnTo>
                    <a:pt x="905" y="1419"/>
                  </a:lnTo>
                  <a:lnTo>
                    <a:pt x="907" y="1418"/>
                  </a:lnTo>
                  <a:lnTo>
                    <a:pt x="910" y="1418"/>
                  </a:lnTo>
                  <a:lnTo>
                    <a:pt x="913" y="1418"/>
                  </a:lnTo>
                  <a:lnTo>
                    <a:pt x="915" y="1419"/>
                  </a:lnTo>
                  <a:lnTo>
                    <a:pt x="918" y="1421"/>
                  </a:lnTo>
                  <a:lnTo>
                    <a:pt x="920" y="1424"/>
                  </a:lnTo>
                  <a:lnTo>
                    <a:pt x="923" y="1428"/>
                  </a:lnTo>
                  <a:lnTo>
                    <a:pt x="927" y="1438"/>
                  </a:lnTo>
                  <a:lnTo>
                    <a:pt x="933" y="1452"/>
                  </a:lnTo>
                  <a:lnTo>
                    <a:pt x="935" y="1460"/>
                  </a:lnTo>
                  <a:lnTo>
                    <a:pt x="936" y="1468"/>
                  </a:lnTo>
                  <a:lnTo>
                    <a:pt x="937" y="1476"/>
                  </a:lnTo>
                  <a:lnTo>
                    <a:pt x="936" y="1483"/>
                  </a:lnTo>
                  <a:lnTo>
                    <a:pt x="934" y="1491"/>
                  </a:lnTo>
                  <a:lnTo>
                    <a:pt x="932" y="1497"/>
                  </a:lnTo>
                  <a:lnTo>
                    <a:pt x="928" y="1504"/>
                  </a:lnTo>
                  <a:lnTo>
                    <a:pt x="925" y="1511"/>
                  </a:lnTo>
                  <a:lnTo>
                    <a:pt x="917" y="1524"/>
                  </a:lnTo>
                  <a:lnTo>
                    <a:pt x="907" y="1535"/>
                  </a:lnTo>
                  <a:lnTo>
                    <a:pt x="897" y="1545"/>
                  </a:lnTo>
                  <a:lnTo>
                    <a:pt x="887" y="1554"/>
                  </a:lnTo>
                  <a:lnTo>
                    <a:pt x="875" y="1556"/>
                  </a:lnTo>
                  <a:lnTo>
                    <a:pt x="865" y="1558"/>
                  </a:lnTo>
                  <a:lnTo>
                    <a:pt x="854" y="1559"/>
                  </a:lnTo>
                  <a:lnTo>
                    <a:pt x="844" y="1559"/>
                  </a:lnTo>
                  <a:lnTo>
                    <a:pt x="832" y="1559"/>
                  </a:lnTo>
                  <a:lnTo>
                    <a:pt x="821" y="1558"/>
                  </a:lnTo>
                  <a:lnTo>
                    <a:pt x="811" y="1557"/>
                  </a:lnTo>
                  <a:lnTo>
                    <a:pt x="800" y="1555"/>
                  </a:lnTo>
                  <a:lnTo>
                    <a:pt x="788" y="1553"/>
                  </a:lnTo>
                  <a:lnTo>
                    <a:pt x="778" y="1550"/>
                  </a:lnTo>
                  <a:lnTo>
                    <a:pt x="768" y="1546"/>
                  </a:lnTo>
                  <a:lnTo>
                    <a:pt x="758" y="1542"/>
                  </a:lnTo>
                  <a:lnTo>
                    <a:pt x="748" y="1537"/>
                  </a:lnTo>
                  <a:lnTo>
                    <a:pt x="738" y="1532"/>
                  </a:lnTo>
                  <a:lnTo>
                    <a:pt x="729" y="1526"/>
                  </a:lnTo>
                  <a:lnTo>
                    <a:pt x="720" y="1520"/>
                  </a:lnTo>
                  <a:lnTo>
                    <a:pt x="707" y="1503"/>
                  </a:lnTo>
                  <a:lnTo>
                    <a:pt x="693" y="1488"/>
                  </a:lnTo>
                  <a:lnTo>
                    <a:pt x="682" y="1470"/>
                  </a:lnTo>
                  <a:lnTo>
                    <a:pt x="671" y="1454"/>
                  </a:lnTo>
                  <a:lnTo>
                    <a:pt x="660" y="1437"/>
                  </a:lnTo>
                  <a:lnTo>
                    <a:pt x="649" y="1418"/>
                  </a:lnTo>
                  <a:lnTo>
                    <a:pt x="641" y="1400"/>
                  </a:lnTo>
                  <a:lnTo>
                    <a:pt x="632" y="1382"/>
                  </a:lnTo>
                  <a:lnTo>
                    <a:pt x="625" y="1362"/>
                  </a:lnTo>
                  <a:lnTo>
                    <a:pt x="618" y="1343"/>
                  </a:lnTo>
                  <a:lnTo>
                    <a:pt x="612" y="1323"/>
                  </a:lnTo>
                  <a:lnTo>
                    <a:pt x="605" y="1304"/>
                  </a:lnTo>
                  <a:lnTo>
                    <a:pt x="601" y="1283"/>
                  </a:lnTo>
                  <a:lnTo>
                    <a:pt x="597" y="1263"/>
                  </a:lnTo>
                  <a:lnTo>
                    <a:pt x="593" y="1243"/>
                  </a:lnTo>
                  <a:lnTo>
                    <a:pt x="591" y="1222"/>
                  </a:lnTo>
                  <a:lnTo>
                    <a:pt x="585" y="1207"/>
                  </a:lnTo>
                  <a:lnTo>
                    <a:pt x="593" y="1188"/>
                  </a:lnTo>
                  <a:lnTo>
                    <a:pt x="601" y="1170"/>
                  </a:lnTo>
                  <a:lnTo>
                    <a:pt x="610" y="1151"/>
                  </a:lnTo>
                  <a:lnTo>
                    <a:pt x="617" y="1131"/>
                  </a:lnTo>
                  <a:lnTo>
                    <a:pt x="623" y="1111"/>
                  </a:lnTo>
                  <a:lnTo>
                    <a:pt x="628" y="1090"/>
                  </a:lnTo>
                  <a:lnTo>
                    <a:pt x="633" y="1070"/>
                  </a:lnTo>
                  <a:lnTo>
                    <a:pt x="636" y="1049"/>
                  </a:lnTo>
                  <a:lnTo>
                    <a:pt x="638" y="1028"/>
                  </a:lnTo>
                  <a:lnTo>
                    <a:pt x="638" y="1007"/>
                  </a:lnTo>
                  <a:lnTo>
                    <a:pt x="637" y="987"/>
                  </a:lnTo>
                  <a:lnTo>
                    <a:pt x="634" y="967"/>
                  </a:lnTo>
                  <a:lnTo>
                    <a:pt x="632" y="957"/>
                  </a:lnTo>
                  <a:lnTo>
                    <a:pt x="629" y="947"/>
                  </a:lnTo>
                  <a:lnTo>
                    <a:pt x="626" y="937"/>
                  </a:lnTo>
                  <a:lnTo>
                    <a:pt x="622" y="928"/>
                  </a:lnTo>
                  <a:lnTo>
                    <a:pt x="617" y="918"/>
                  </a:lnTo>
                  <a:lnTo>
                    <a:pt x="612" y="908"/>
                  </a:lnTo>
                  <a:lnTo>
                    <a:pt x="606" y="899"/>
                  </a:lnTo>
                  <a:lnTo>
                    <a:pt x="600" y="890"/>
                  </a:lnTo>
                  <a:lnTo>
                    <a:pt x="613" y="868"/>
                  </a:lnTo>
                  <a:lnTo>
                    <a:pt x="625" y="847"/>
                  </a:lnTo>
                  <a:lnTo>
                    <a:pt x="634" y="825"/>
                  </a:lnTo>
                  <a:lnTo>
                    <a:pt x="642" y="801"/>
                  </a:lnTo>
                  <a:lnTo>
                    <a:pt x="645" y="790"/>
                  </a:lnTo>
                  <a:lnTo>
                    <a:pt x="648" y="778"/>
                  </a:lnTo>
                  <a:lnTo>
                    <a:pt x="650" y="765"/>
                  </a:lnTo>
                  <a:lnTo>
                    <a:pt x="651" y="753"/>
                  </a:lnTo>
                  <a:lnTo>
                    <a:pt x="652" y="741"/>
                  </a:lnTo>
                  <a:lnTo>
                    <a:pt x="653" y="727"/>
                  </a:lnTo>
                  <a:lnTo>
                    <a:pt x="653" y="714"/>
                  </a:lnTo>
                  <a:lnTo>
                    <a:pt x="652" y="702"/>
                  </a:lnTo>
                  <a:lnTo>
                    <a:pt x="633" y="672"/>
                  </a:lnTo>
                  <a:lnTo>
                    <a:pt x="615" y="642"/>
                  </a:lnTo>
                  <a:lnTo>
                    <a:pt x="611" y="634"/>
                  </a:lnTo>
                  <a:lnTo>
                    <a:pt x="607" y="626"/>
                  </a:lnTo>
                  <a:lnTo>
                    <a:pt x="604" y="618"/>
                  </a:lnTo>
                  <a:lnTo>
                    <a:pt x="602" y="610"/>
                  </a:lnTo>
                  <a:lnTo>
                    <a:pt x="600" y="601"/>
                  </a:lnTo>
                  <a:lnTo>
                    <a:pt x="599" y="592"/>
                  </a:lnTo>
                  <a:lnTo>
                    <a:pt x="599" y="582"/>
                  </a:lnTo>
                  <a:lnTo>
                    <a:pt x="600" y="573"/>
                  </a:lnTo>
                  <a:lnTo>
                    <a:pt x="607" y="558"/>
                  </a:lnTo>
                  <a:lnTo>
                    <a:pt x="615" y="542"/>
                  </a:lnTo>
                  <a:lnTo>
                    <a:pt x="621" y="526"/>
                  </a:lnTo>
                  <a:lnTo>
                    <a:pt x="627" y="511"/>
                  </a:lnTo>
                  <a:lnTo>
                    <a:pt x="637" y="478"/>
                  </a:lnTo>
                  <a:lnTo>
                    <a:pt x="648" y="446"/>
                  </a:lnTo>
                  <a:lnTo>
                    <a:pt x="655" y="430"/>
                  </a:lnTo>
                  <a:lnTo>
                    <a:pt x="661" y="415"/>
                  </a:lnTo>
                  <a:lnTo>
                    <a:pt x="668" y="399"/>
                  </a:lnTo>
                  <a:lnTo>
                    <a:pt x="676" y="384"/>
                  </a:lnTo>
                  <a:lnTo>
                    <a:pt x="685" y="370"/>
                  </a:lnTo>
                  <a:lnTo>
                    <a:pt x="695" y="355"/>
                  </a:lnTo>
                  <a:lnTo>
                    <a:pt x="707" y="341"/>
                  </a:lnTo>
                  <a:lnTo>
                    <a:pt x="720" y="328"/>
                  </a:lnTo>
                  <a:lnTo>
                    <a:pt x="728" y="320"/>
                  </a:lnTo>
                  <a:lnTo>
                    <a:pt x="737" y="310"/>
                  </a:lnTo>
                  <a:lnTo>
                    <a:pt x="748" y="303"/>
                  </a:lnTo>
                  <a:lnTo>
                    <a:pt x="758" y="296"/>
                  </a:lnTo>
                  <a:lnTo>
                    <a:pt x="769" y="290"/>
                  </a:lnTo>
                  <a:lnTo>
                    <a:pt x="780" y="284"/>
                  </a:lnTo>
                  <a:lnTo>
                    <a:pt x="791" y="279"/>
                  </a:lnTo>
                  <a:lnTo>
                    <a:pt x="804" y="275"/>
                  </a:lnTo>
                  <a:lnTo>
                    <a:pt x="816" y="271"/>
                  </a:lnTo>
                  <a:lnTo>
                    <a:pt x="827" y="268"/>
                  </a:lnTo>
                  <a:lnTo>
                    <a:pt x="840" y="264"/>
                  </a:lnTo>
                  <a:lnTo>
                    <a:pt x="852" y="262"/>
                  </a:lnTo>
                  <a:lnTo>
                    <a:pt x="864" y="261"/>
                  </a:lnTo>
                  <a:lnTo>
                    <a:pt x="876" y="260"/>
                  </a:lnTo>
                  <a:lnTo>
                    <a:pt x="888" y="261"/>
                  </a:lnTo>
                  <a:lnTo>
                    <a:pt x="899" y="261"/>
                  </a:lnTo>
                  <a:lnTo>
                    <a:pt x="907" y="266"/>
                  </a:lnTo>
                  <a:lnTo>
                    <a:pt x="916" y="272"/>
                  </a:lnTo>
                  <a:lnTo>
                    <a:pt x="923" y="278"/>
                  </a:lnTo>
                  <a:lnTo>
                    <a:pt x="929" y="285"/>
                  </a:lnTo>
                  <a:lnTo>
                    <a:pt x="936" y="292"/>
                  </a:lnTo>
                  <a:lnTo>
                    <a:pt x="940" y="300"/>
                  </a:lnTo>
                  <a:lnTo>
                    <a:pt x="943" y="309"/>
                  </a:lnTo>
                  <a:lnTo>
                    <a:pt x="945" y="320"/>
                  </a:lnTo>
                  <a:lnTo>
                    <a:pt x="944" y="330"/>
                  </a:lnTo>
                  <a:lnTo>
                    <a:pt x="943" y="341"/>
                  </a:lnTo>
                  <a:lnTo>
                    <a:pt x="941" y="351"/>
                  </a:lnTo>
                  <a:lnTo>
                    <a:pt x="937" y="362"/>
                  </a:lnTo>
                  <a:lnTo>
                    <a:pt x="933" y="371"/>
                  </a:lnTo>
                  <a:lnTo>
                    <a:pt x="926" y="380"/>
                  </a:lnTo>
                  <a:lnTo>
                    <a:pt x="919" y="387"/>
                  </a:lnTo>
                  <a:lnTo>
                    <a:pt x="911" y="394"/>
                  </a:lnTo>
                  <a:close/>
                  <a:moveTo>
                    <a:pt x="461" y="842"/>
                  </a:moveTo>
                  <a:lnTo>
                    <a:pt x="454" y="847"/>
                  </a:lnTo>
                  <a:lnTo>
                    <a:pt x="447" y="850"/>
                  </a:lnTo>
                  <a:lnTo>
                    <a:pt x="439" y="852"/>
                  </a:lnTo>
                  <a:lnTo>
                    <a:pt x="432" y="852"/>
                  </a:lnTo>
                  <a:lnTo>
                    <a:pt x="417" y="850"/>
                  </a:lnTo>
                  <a:lnTo>
                    <a:pt x="404" y="847"/>
                  </a:lnTo>
                  <a:lnTo>
                    <a:pt x="397" y="845"/>
                  </a:lnTo>
                  <a:lnTo>
                    <a:pt x="390" y="843"/>
                  </a:lnTo>
                  <a:lnTo>
                    <a:pt x="384" y="843"/>
                  </a:lnTo>
                  <a:lnTo>
                    <a:pt x="376" y="842"/>
                  </a:lnTo>
                  <a:lnTo>
                    <a:pt x="370" y="843"/>
                  </a:lnTo>
                  <a:lnTo>
                    <a:pt x="363" y="846"/>
                  </a:lnTo>
                  <a:lnTo>
                    <a:pt x="357" y="850"/>
                  </a:lnTo>
                  <a:lnTo>
                    <a:pt x="351" y="856"/>
                  </a:lnTo>
                  <a:lnTo>
                    <a:pt x="344" y="872"/>
                  </a:lnTo>
                  <a:lnTo>
                    <a:pt x="338" y="887"/>
                  </a:lnTo>
                  <a:lnTo>
                    <a:pt x="335" y="902"/>
                  </a:lnTo>
                  <a:lnTo>
                    <a:pt x="332" y="918"/>
                  </a:lnTo>
                  <a:lnTo>
                    <a:pt x="332" y="934"/>
                  </a:lnTo>
                  <a:lnTo>
                    <a:pt x="335" y="950"/>
                  </a:lnTo>
                  <a:lnTo>
                    <a:pt x="339" y="966"/>
                  </a:lnTo>
                  <a:lnTo>
                    <a:pt x="345" y="982"/>
                  </a:lnTo>
                  <a:lnTo>
                    <a:pt x="349" y="987"/>
                  </a:lnTo>
                  <a:lnTo>
                    <a:pt x="354" y="990"/>
                  </a:lnTo>
                  <a:lnTo>
                    <a:pt x="359" y="992"/>
                  </a:lnTo>
                  <a:lnTo>
                    <a:pt x="363" y="993"/>
                  </a:lnTo>
                  <a:lnTo>
                    <a:pt x="373" y="994"/>
                  </a:lnTo>
                  <a:lnTo>
                    <a:pt x="384" y="992"/>
                  </a:lnTo>
                  <a:lnTo>
                    <a:pt x="394" y="990"/>
                  </a:lnTo>
                  <a:lnTo>
                    <a:pt x="404" y="989"/>
                  </a:lnTo>
                  <a:lnTo>
                    <a:pt x="409" y="989"/>
                  </a:lnTo>
                  <a:lnTo>
                    <a:pt x="414" y="990"/>
                  </a:lnTo>
                  <a:lnTo>
                    <a:pt x="419" y="991"/>
                  </a:lnTo>
                  <a:lnTo>
                    <a:pt x="425" y="993"/>
                  </a:lnTo>
                  <a:lnTo>
                    <a:pt x="436" y="1000"/>
                  </a:lnTo>
                  <a:lnTo>
                    <a:pt x="446" y="1010"/>
                  </a:lnTo>
                  <a:lnTo>
                    <a:pt x="450" y="1014"/>
                  </a:lnTo>
                  <a:lnTo>
                    <a:pt x="455" y="1019"/>
                  </a:lnTo>
                  <a:lnTo>
                    <a:pt x="458" y="1024"/>
                  </a:lnTo>
                  <a:lnTo>
                    <a:pt x="462" y="1030"/>
                  </a:lnTo>
                  <a:lnTo>
                    <a:pt x="464" y="1035"/>
                  </a:lnTo>
                  <a:lnTo>
                    <a:pt x="466" y="1041"/>
                  </a:lnTo>
                  <a:lnTo>
                    <a:pt x="468" y="1047"/>
                  </a:lnTo>
                  <a:lnTo>
                    <a:pt x="469" y="1053"/>
                  </a:lnTo>
                  <a:lnTo>
                    <a:pt x="469" y="1061"/>
                  </a:lnTo>
                  <a:lnTo>
                    <a:pt x="468" y="1068"/>
                  </a:lnTo>
                  <a:lnTo>
                    <a:pt x="467" y="1075"/>
                  </a:lnTo>
                  <a:lnTo>
                    <a:pt x="464" y="1082"/>
                  </a:lnTo>
                  <a:lnTo>
                    <a:pt x="461" y="1091"/>
                  </a:lnTo>
                  <a:lnTo>
                    <a:pt x="457" y="1100"/>
                  </a:lnTo>
                  <a:lnTo>
                    <a:pt x="452" y="1108"/>
                  </a:lnTo>
                  <a:lnTo>
                    <a:pt x="446" y="1115"/>
                  </a:lnTo>
                  <a:lnTo>
                    <a:pt x="440" y="1122"/>
                  </a:lnTo>
                  <a:lnTo>
                    <a:pt x="433" y="1127"/>
                  </a:lnTo>
                  <a:lnTo>
                    <a:pt x="426" y="1132"/>
                  </a:lnTo>
                  <a:lnTo>
                    <a:pt x="418" y="1136"/>
                  </a:lnTo>
                  <a:lnTo>
                    <a:pt x="410" y="1140"/>
                  </a:lnTo>
                  <a:lnTo>
                    <a:pt x="402" y="1143"/>
                  </a:lnTo>
                  <a:lnTo>
                    <a:pt x="393" y="1146"/>
                  </a:lnTo>
                  <a:lnTo>
                    <a:pt x="385" y="1149"/>
                  </a:lnTo>
                  <a:lnTo>
                    <a:pt x="367" y="1153"/>
                  </a:lnTo>
                  <a:lnTo>
                    <a:pt x="351" y="1155"/>
                  </a:lnTo>
                  <a:lnTo>
                    <a:pt x="340" y="1152"/>
                  </a:lnTo>
                  <a:lnTo>
                    <a:pt x="329" y="1149"/>
                  </a:lnTo>
                  <a:lnTo>
                    <a:pt x="318" y="1145"/>
                  </a:lnTo>
                  <a:lnTo>
                    <a:pt x="308" y="1141"/>
                  </a:lnTo>
                  <a:lnTo>
                    <a:pt x="298" y="1137"/>
                  </a:lnTo>
                  <a:lnTo>
                    <a:pt x="288" y="1132"/>
                  </a:lnTo>
                  <a:lnTo>
                    <a:pt x="277" y="1126"/>
                  </a:lnTo>
                  <a:lnTo>
                    <a:pt x="268" y="1120"/>
                  </a:lnTo>
                  <a:lnTo>
                    <a:pt x="259" y="1114"/>
                  </a:lnTo>
                  <a:lnTo>
                    <a:pt x="251" y="1107"/>
                  </a:lnTo>
                  <a:lnTo>
                    <a:pt x="243" y="1098"/>
                  </a:lnTo>
                  <a:lnTo>
                    <a:pt x="234" y="1090"/>
                  </a:lnTo>
                  <a:lnTo>
                    <a:pt x="227" y="1081"/>
                  </a:lnTo>
                  <a:lnTo>
                    <a:pt x="221" y="1072"/>
                  </a:lnTo>
                  <a:lnTo>
                    <a:pt x="215" y="1062"/>
                  </a:lnTo>
                  <a:lnTo>
                    <a:pt x="209" y="1051"/>
                  </a:lnTo>
                  <a:lnTo>
                    <a:pt x="203" y="1040"/>
                  </a:lnTo>
                  <a:lnTo>
                    <a:pt x="198" y="1029"/>
                  </a:lnTo>
                  <a:lnTo>
                    <a:pt x="192" y="1018"/>
                  </a:lnTo>
                  <a:lnTo>
                    <a:pt x="188" y="1005"/>
                  </a:lnTo>
                  <a:lnTo>
                    <a:pt x="185" y="994"/>
                  </a:lnTo>
                  <a:lnTo>
                    <a:pt x="182" y="982"/>
                  </a:lnTo>
                  <a:lnTo>
                    <a:pt x="180" y="970"/>
                  </a:lnTo>
                  <a:lnTo>
                    <a:pt x="178" y="956"/>
                  </a:lnTo>
                  <a:lnTo>
                    <a:pt x="177" y="944"/>
                  </a:lnTo>
                  <a:lnTo>
                    <a:pt x="176" y="932"/>
                  </a:lnTo>
                  <a:lnTo>
                    <a:pt x="176" y="919"/>
                  </a:lnTo>
                  <a:lnTo>
                    <a:pt x="177" y="906"/>
                  </a:lnTo>
                  <a:lnTo>
                    <a:pt x="178" y="893"/>
                  </a:lnTo>
                  <a:lnTo>
                    <a:pt x="180" y="881"/>
                  </a:lnTo>
                  <a:lnTo>
                    <a:pt x="182" y="867"/>
                  </a:lnTo>
                  <a:lnTo>
                    <a:pt x="184" y="855"/>
                  </a:lnTo>
                  <a:lnTo>
                    <a:pt x="196" y="832"/>
                  </a:lnTo>
                  <a:lnTo>
                    <a:pt x="208" y="808"/>
                  </a:lnTo>
                  <a:lnTo>
                    <a:pt x="220" y="785"/>
                  </a:lnTo>
                  <a:lnTo>
                    <a:pt x="233" y="762"/>
                  </a:lnTo>
                  <a:lnTo>
                    <a:pt x="240" y="751"/>
                  </a:lnTo>
                  <a:lnTo>
                    <a:pt x="249" y="741"/>
                  </a:lnTo>
                  <a:lnTo>
                    <a:pt x="257" y="731"/>
                  </a:lnTo>
                  <a:lnTo>
                    <a:pt x="265" y="721"/>
                  </a:lnTo>
                  <a:lnTo>
                    <a:pt x="275" y="712"/>
                  </a:lnTo>
                  <a:lnTo>
                    <a:pt x="285" y="704"/>
                  </a:lnTo>
                  <a:lnTo>
                    <a:pt x="296" y="697"/>
                  </a:lnTo>
                  <a:lnTo>
                    <a:pt x="308" y="691"/>
                  </a:lnTo>
                  <a:lnTo>
                    <a:pt x="322" y="685"/>
                  </a:lnTo>
                  <a:lnTo>
                    <a:pt x="337" y="678"/>
                  </a:lnTo>
                  <a:lnTo>
                    <a:pt x="352" y="673"/>
                  </a:lnTo>
                  <a:lnTo>
                    <a:pt x="368" y="669"/>
                  </a:lnTo>
                  <a:lnTo>
                    <a:pt x="384" y="666"/>
                  </a:lnTo>
                  <a:lnTo>
                    <a:pt x="400" y="665"/>
                  </a:lnTo>
                  <a:lnTo>
                    <a:pt x="407" y="665"/>
                  </a:lnTo>
                  <a:lnTo>
                    <a:pt x="415" y="666"/>
                  </a:lnTo>
                  <a:lnTo>
                    <a:pt x="423" y="668"/>
                  </a:lnTo>
                  <a:lnTo>
                    <a:pt x="431" y="670"/>
                  </a:lnTo>
                  <a:lnTo>
                    <a:pt x="439" y="674"/>
                  </a:lnTo>
                  <a:lnTo>
                    <a:pt x="447" y="678"/>
                  </a:lnTo>
                  <a:lnTo>
                    <a:pt x="453" y="683"/>
                  </a:lnTo>
                  <a:lnTo>
                    <a:pt x="460" y="689"/>
                  </a:lnTo>
                  <a:lnTo>
                    <a:pt x="465" y="695"/>
                  </a:lnTo>
                  <a:lnTo>
                    <a:pt x="471" y="702"/>
                  </a:lnTo>
                  <a:lnTo>
                    <a:pt x="476" y="709"/>
                  </a:lnTo>
                  <a:lnTo>
                    <a:pt x="479" y="716"/>
                  </a:lnTo>
                  <a:lnTo>
                    <a:pt x="486" y="732"/>
                  </a:lnTo>
                  <a:lnTo>
                    <a:pt x="490" y="749"/>
                  </a:lnTo>
                  <a:lnTo>
                    <a:pt x="494" y="766"/>
                  </a:lnTo>
                  <a:lnTo>
                    <a:pt x="495" y="784"/>
                  </a:lnTo>
                  <a:lnTo>
                    <a:pt x="490" y="799"/>
                  </a:lnTo>
                  <a:lnTo>
                    <a:pt x="483" y="815"/>
                  </a:lnTo>
                  <a:lnTo>
                    <a:pt x="479" y="822"/>
                  </a:lnTo>
                  <a:lnTo>
                    <a:pt x="474" y="830"/>
                  </a:lnTo>
                  <a:lnTo>
                    <a:pt x="468" y="836"/>
                  </a:lnTo>
                  <a:lnTo>
                    <a:pt x="461" y="842"/>
                  </a:lnTo>
                  <a:close/>
                  <a:moveTo>
                    <a:pt x="409" y="794"/>
                  </a:moveTo>
                  <a:lnTo>
                    <a:pt x="406" y="791"/>
                  </a:lnTo>
                  <a:lnTo>
                    <a:pt x="402" y="789"/>
                  </a:lnTo>
                  <a:lnTo>
                    <a:pt x="399" y="788"/>
                  </a:lnTo>
                  <a:lnTo>
                    <a:pt x="395" y="788"/>
                  </a:lnTo>
                  <a:lnTo>
                    <a:pt x="388" y="787"/>
                  </a:lnTo>
                  <a:lnTo>
                    <a:pt x="380" y="788"/>
                  </a:lnTo>
                  <a:lnTo>
                    <a:pt x="364" y="792"/>
                  </a:lnTo>
                  <a:lnTo>
                    <a:pt x="348" y="794"/>
                  </a:lnTo>
                  <a:lnTo>
                    <a:pt x="338" y="803"/>
                  </a:lnTo>
                  <a:lnTo>
                    <a:pt x="328" y="813"/>
                  </a:lnTo>
                  <a:lnTo>
                    <a:pt x="320" y="824"/>
                  </a:lnTo>
                  <a:lnTo>
                    <a:pt x="313" y="834"/>
                  </a:lnTo>
                  <a:lnTo>
                    <a:pt x="307" y="845"/>
                  </a:lnTo>
                  <a:lnTo>
                    <a:pt x="302" y="857"/>
                  </a:lnTo>
                  <a:lnTo>
                    <a:pt x="298" y="868"/>
                  </a:lnTo>
                  <a:lnTo>
                    <a:pt x="294" y="881"/>
                  </a:lnTo>
                  <a:lnTo>
                    <a:pt x="291" y="894"/>
                  </a:lnTo>
                  <a:lnTo>
                    <a:pt x="290" y="906"/>
                  </a:lnTo>
                  <a:lnTo>
                    <a:pt x="289" y="920"/>
                  </a:lnTo>
                  <a:lnTo>
                    <a:pt x="288" y="933"/>
                  </a:lnTo>
                  <a:lnTo>
                    <a:pt x="289" y="946"/>
                  </a:lnTo>
                  <a:lnTo>
                    <a:pt x="290" y="959"/>
                  </a:lnTo>
                  <a:lnTo>
                    <a:pt x="293" y="973"/>
                  </a:lnTo>
                  <a:lnTo>
                    <a:pt x="296" y="986"/>
                  </a:lnTo>
                  <a:lnTo>
                    <a:pt x="299" y="994"/>
                  </a:lnTo>
                  <a:lnTo>
                    <a:pt x="303" y="1002"/>
                  </a:lnTo>
                  <a:lnTo>
                    <a:pt x="307" y="1011"/>
                  </a:lnTo>
                  <a:lnTo>
                    <a:pt x="313" y="1018"/>
                  </a:lnTo>
                  <a:lnTo>
                    <a:pt x="318" y="1025"/>
                  </a:lnTo>
                  <a:lnTo>
                    <a:pt x="325" y="1031"/>
                  </a:lnTo>
                  <a:lnTo>
                    <a:pt x="332" y="1036"/>
                  </a:lnTo>
                  <a:lnTo>
                    <a:pt x="342" y="1040"/>
                  </a:lnTo>
                  <a:lnTo>
                    <a:pt x="347" y="1042"/>
                  </a:lnTo>
                  <a:lnTo>
                    <a:pt x="353" y="1042"/>
                  </a:lnTo>
                  <a:lnTo>
                    <a:pt x="358" y="1042"/>
                  </a:lnTo>
                  <a:lnTo>
                    <a:pt x="364" y="1040"/>
                  </a:lnTo>
                  <a:lnTo>
                    <a:pt x="376" y="1037"/>
                  </a:lnTo>
                  <a:lnTo>
                    <a:pt x="388" y="1033"/>
                  </a:lnTo>
                  <a:lnTo>
                    <a:pt x="393" y="1032"/>
                  </a:lnTo>
                  <a:lnTo>
                    <a:pt x="398" y="1032"/>
                  </a:lnTo>
                  <a:lnTo>
                    <a:pt x="402" y="1033"/>
                  </a:lnTo>
                  <a:lnTo>
                    <a:pt x="405" y="1035"/>
                  </a:lnTo>
                  <a:lnTo>
                    <a:pt x="407" y="1039"/>
                  </a:lnTo>
                  <a:lnTo>
                    <a:pt x="409" y="1044"/>
                  </a:lnTo>
                  <a:lnTo>
                    <a:pt x="410" y="1051"/>
                  </a:lnTo>
                  <a:lnTo>
                    <a:pt x="409" y="1062"/>
                  </a:lnTo>
                  <a:lnTo>
                    <a:pt x="408" y="1068"/>
                  </a:lnTo>
                  <a:lnTo>
                    <a:pt x="406" y="1073"/>
                  </a:lnTo>
                  <a:lnTo>
                    <a:pt x="404" y="1078"/>
                  </a:lnTo>
                  <a:lnTo>
                    <a:pt x="401" y="1082"/>
                  </a:lnTo>
                  <a:lnTo>
                    <a:pt x="398" y="1086"/>
                  </a:lnTo>
                  <a:lnTo>
                    <a:pt x="394" y="1089"/>
                  </a:lnTo>
                  <a:lnTo>
                    <a:pt x="390" y="1092"/>
                  </a:lnTo>
                  <a:lnTo>
                    <a:pt x="385" y="1095"/>
                  </a:lnTo>
                  <a:lnTo>
                    <a:pt x="374" y="1099"/>
                  </a:lnTo>
                  <a:lnTo>
                    <a:pt x="363" y="1103"/>
                  </a:lnTo>
                  <a:lnTo>
                    <a:pt x="352" y="1106"/>
                  </a:lnTo>
                  <a:lnTo>
                    <a:pt x="342" y="1109"/>
                  </a:lnTo>
                  <a:lnTo>
                    <a:pt x="325" y="1103"/>
                  </a:lnTo>
                  <a:lnTo>
                    <a:pt x="310" y="1095"/>
                  </a:lnTo>
                  <a:lnTo>
                    <a:pt x="296" y="1086"/>
                  </a:lnTo>
                  <a:lnTo>
                    <a:pt x="283" y="1076"/>
                  </a:lnTo>
                  <a:lnTo>
                    <a:pt x="272" y="1065"/>
                  </a:lnTo>
                  <a:lnTo>
                    <a:pt x="263" y="1052"/>
                  </a:lnTo>
                  <a:lnTo>
                    <a:pt x="254" y="1039"/>
                  </a:lnTo>
                  <a:lnTo>
                    <a:pt x="246" y="1026"/>
                  </a:lnTo>
                  <a:lnTo>
                    <a:pt x="239" y="1011"/>
                  </a:lnTo>
                  <a:lnTo>
                    <a:pt x="233" y="995"/>
                  </a:lnTo>
                  <a:lnTo>
                    <a:pt x="228" y="980"/>
                  </a:lnTo>
                  <a:lnTo>
                    <a:pt x="224" y="965"/>
                  </a:lnTo>
                  <a:lnTo>
                    <a:pt x="221" y="948"/>
                  </a:lnTo>
                  <a:lnTo>
                    <a:pt x="219" y="932"/>
                  </a:lnTo>
                  <a:lnTo>
                    <a:pt x="217" y="917"/>
                  </a:lnTo>
                  <a:lnTo>
                    <a:pt x="215" y="900"/>
                  </a:lnTo>
                  <a:lnTo>
                    <a:pt x="215" y="891"/>
                  </a:lnTo>
                  <a:lnTo>
                    <a:pt x="216" y="882"/>
                  </a:lnTo>
                  <a:lnTo>
                    <a:pt x="218" y="872"/>
                  </a:lnTo>
                  <a:lnTo>
                    <a:pt x="221" y="862"/>
                  </a:lnTo>
                  <a:lnTo>
                    <a:pt x="228" y="845"/>
                  </a:lnTo>
                  <a:lnTo>
                    <a:pt x="237" y="828"/>
                  </a:lnTo>
                  <a:lnTo>
                    <a:pt x="259" y="793"/>
                  </a:lnTo>
                  <a:lnTo>
                    <a:pt x="280" y="758"/>
                  </a:lnTo>
                  <a:lnTo>
                    <a:pt x="294" y="748"/>
                  </a:lnTo>
                  <a:lnTo>
                    <a:pt x="308" y="738"/>
                  </a:lnTo>
                  <a:lnTo>
                    <a:pt x="323" y="728"/>
                  </a:lnTo>
                  <a:lnTo>
                    <a:pt x="340" y="720"/>
                  </a:lnTo>
                  <a:lnTo>
                    <a:pt x="348" y="717"/>
                  </a:lnTo>
                  <a:lnTo>
                    <a:pt x="356" y="715"/>
                  </a:lnTo>
                  <a:lnTo>
                    <a:pt x="364" y="714"/>
                  </a:lnTo>
                  <a:lnTo>
                    <a:pt x="373" y="713"/>
                  </a:lnTo>
                  <a:lnTo>
                    <a:pt x="382" y="713"/>
                  </a:lnTo>
                  <a:lnTo>
                    <a:pt x="390" y="714"/>
                  </a:lnTo>
                  <a:lnTo>
                    <a:pt x="398" y="716"/>
                  </a:lnTo>
                  <a:lnTo>
                    <a:pt x="406" y="719"/>
                  </a:lnTo>
                  <a:lnTo>
                    <a:pt x="410" y="723"/>
                  </a:lnTo>
                  <a:lnTo>
                    <a:pt x="414" y="727"/>
                  </a:lnTo>
                  <a:lnTo>
                    <a:pt x="417" y="732"/>
                  </a:lnTo>
                  <a:lnTo>
                    <a:pt x="420" y="736"/>
                  </a:lnTo>
                  <a:lnTo>
                    <a:pt x="425" y="744"/>
                  </a:lnTo>
                  <a:lnTo>
                    <a:pt x="428" y="753"/>
                  </a:lnTo>
                  <a:lnTo>
                    <a:pt x="429" y="759"/>
                  </a:lnTo>
                  <a:lnTo>
                    <a:pt x="429" y="765"/>
                  </a:lnTo>
                  <a:lnTo>
                    <a:pt x="428" y="771"/>
                  </a:lnTo>
                  <a:lnTo>
                    <a:pt x="426" y="776"/>
                  </a:lnTo>
                  <a:lnTo>
                    <a:pt x="422" y="783"/>
                  </a:lnTo>
                  <a:lnTo>
                    <a:pt x="419" y="787"/>
                  </a:lnTo>
                  <a:lnTo>
                    <a:pt x="414" y="791"/>
                  </a:lnTo>
                  <a:lnTo>
                    <a:pt x="409" y="794"/>
                  </a:lnTo>
                  <a:close/>
                  <a:moveTo>
                    <a:pt x="200" y="621"/>
                  </a:moveTo>
                  <a:lnTo>
                    <a:pt x="193" y="621"/>
                  </a:lnTo>
                  <a:lnTo>
                    <a:pt x="200" y="621"/>
                  </a:lnTo>
                  <a:close/>
                </a:path>
              </a:pathLst>
            </a:custGeom>
            <a:solidFill>
              <a:srgbClr val="DA251D"/>
            </a:solidFill>
            <a:ln>
              <a:noFill/>
            </a:ln>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defRPr/>
              </a:pPr>
              <a:endParaRPr lang="zh-CN" altLang="en-US" sz="1800" kern="0" spc="300">
                <a:solidFill>
                  <a:srgbClr val="FEB80A">
                    <a:lumMod val="40000"/>
                    <a:lumOff val="60000"/>
                  </a:srgbClr>
                </a:solidFill>
                <a:latin typeface="李旭科书法" panose="02000603000000000000" pitchFamily="2" charset="-122"/>
                <a:ea typeface="李旭科书法" panose="02000603000000000000" pitchFamily="2" charset="-122"/>
              </a:endParaRPr>
            </a:p>
          </p:txBody>
        </p:sp>
      </p:grpSp>
      <p:grpSp>
        <p:nvGrpSpPr>
          <p:cNvPr id="9" name="Group 6"/>
          <p:cNvGrpSpPr/>
          <p:nvPr/>
        </p:nvGrpSpPr>
        <p:grpSpPr>
          <a:xfrm>
            <a:off x="1555423" y="1275606"/>
            <a:ext cx="2966252" cy="1899138"/>
            <a:chOff x="1721786" y="2532184"/>
            <a:chExt cx="3956033" cy="2532184"/>
          </a:xfrm>
          <a:solidFill>
            <a:srgbClr val="E60000"/>
          </a:solidFill>
        </p:grpSpPr>
        <p:sp>
          <p:nvSpPr>
            <p:cNvPr id="10" name="Freeform 7"/>
            <p:cNvSpPr/>
            <p:nvPr/>
          </p:nvSpPr>
          <p:spPr>
            <a:xfrm>
              <a:off x="2672025" y="4105936"/>
              <a:ext cx="1111645" cy="958432"/>
            </a:xfrm>
            <a:custGeom>
              <a:avLst/>
              <a:gdLst>
                <a:gd name="connsiteX0" fmla="*/ 0 w 1111645"/>
                <a:gd name="connsiteY0" fmla="*/ 479216 h 958432"/>
                <a:gd name="connsiteX1" fmla="*/ 239608 w 1111645"/>
                <a:gd name="connsiteY1" fmla="*/ 0 h 958432"/>
                <a:gd name="connsiteX2" fmla="*/ 872037 w 1111645"/>
                <a:gd name="connsiteY2" fmla="*/ 0 h 958432"/>
                <a:gd name="connsiteX3" fmla="*/ 1111645 w 1111645"/>
                <a:gd name="connsiteY3" fmla="*/ 479216 h 958432"/>
                <a:gd name="connsiteX4" fmla="*/ 872037 w 1111645"/>
                <a:gd name="connsiteY4" fmla="*/ 958432 h 958432"/>
                <a:gd name="connsiteX5" fmla="*/ 239608 w 1111645"/>
                <a:gd name="connsiteY5" fmla="*/ 958432 h 958432"/>
                <a:gd name="connsiteX6" fmla="*/ 0 w 1111645"/>
                <a:gd name="connsiteY6" fmla="*/ 479216 h 95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645" h="958432">
                  <a:moveTo>
                    <a:pt x="0" y="479216"/>
                  </a:moveTo>
                  <a:lnTo>
                    <a:pt x="239608" y="0"/>
                  </a:lnTo>
                  <a:lnTo>
                    <a:pt x="872037" y="0"/>
                  </a:lnTo>
                  <a:lnTo>
                    <a:pt x="1111645" y="479216"/>
                  </a:lnTo>
                  <a:lnTo>
                    <a:pt x="872037" y="958432"/>
                  </a:lnTo>
                  <a:lnTo>
                    <a:pt x="239608" y="958432"/>
                  </a:lnTo>
                  <a:lnTo>
                    <a:pt x="0" y="479216"/>
                  </a:lnTo>
                  <a:close/>
                </a:path>
              </a:pathLst>
            </a:custGeom>
            <a:grp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2506" tIns="181751" rIns="172506" bIns="181751" numCol="1" spcCol="1270" anchor="ctr" anchorCtr="0">
              <a:noAutofit/>
            </a:bodyPr>
            <a:lstStyle/>
            <a:p>
              <a:pPr algn="ctr" defTabSz="866544">
                <a:lnSpc>
                  <a:spcPct val="90000"/>
                </a:lnSpc>
                <a:spcBef>
                  <a:spcPct val="0"/>
                </a:spcBef>
                <a:spcAft>
                  <a:spcPct val="35000"/>
                </a:spcAft>
              </a:pPr>
              <a:endParaRPr lang="id-ID" sz="1900">
                <a:solidFill>
                  <a:schemeClr val="bg1"/>
                </a:solidFill>
                <a:latin typeface="微软雅黑" panose="020B0503020204020204" pitchFamily="34" charset="-122"/>
                <a:ea typeface="微软雅黑" panose="020B0503020204020204" pitchFamily="34" charset="-122"/>
              </a:endParaRPr>
            </a:p>
          </p:txBody>
        </p:sp>
        <p:sp>
          <p:nvSpPr>
            <p:cNvPr id="11" name="Hexagon 8"/>
            <p:cNvSpPr/>
            <p:nvPr/>
          </p:nvSpPr>
          <p:spPr>
            <a:xfrm>
              <a:off x="1721786" y="3591143"/>
              <a:ext cx="1111645" cy="958432"/>
            </a:xfrm>
            <a:prstGeom prst="hexagon">
              <a:avLst>
                <a:gd name="adj" fmla="val 25000"/>
                <a:gd name="vf" fmla="val 115470"/>
              </a:avLst>
            </a:prstGeom>
            <a:grpFill/>
            <a:ln w="22225">
              <a:solidFill>
                <a:schemeClr val="bg1">
                  <a:lumMod val="85000"/>
                </a:schemeClr>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9"/>
            <p:cNvSpPr/>
            <p:nvPr/>
          </p:nvSpPr>
          <p:spPr>
            <a:xfrm>
              <a:off x="3619099" y="3579748"/>
              <a:ext cx="1111645" cy="958432"/>
            </a:xfrm>
            <a:custGeom>
              <a:avLst/>
              <a:gdLst>
                <a:gd name="connsiteX0" fmla="*/ 0 w 1111645"/>
                <a:gd name="connsiteY0" fmla="*/ 479216 h 958432"/>
                <a:gd name="connsiteX1" fmla="*/ 239608 w 1111645"/>
                <a:gd name="connsiteY1" fmla="*/ 0 h 958432"/>
                <a:gd name="connsiteX2" fmla="*/ 872037 w 1111645"/>
                <a:gd name="connsiteY2" fmla="*/ 0 h 958432"/>
                <a:gd name="connsiteX3" fmla="*/ 1111645 w 1111645"/>
                <a:gd name="connsiteY3" fmla="*/ 479216 h 958432"/>
                <a:gd name="connsiteX4" fmla="*/ 872037 w 1111645"/>
                <a:gd name="connsiteY4" fmla="*/ 958432 h 958432"/>
                <a:gd name="connsiteX5" fmla="*/ 239608 w 1111645"/>
                <a:gd name="connsiteY5" fmla="*/ 958432 h 958432"/>
                <a:gd name="connsiteX6" fmla="*/ 0 w 1111645"/>
                <a:gd name="connsiteY6" fmla="*/ 479216 h 95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645" h="958432">
                  <a:moveTo>
                    <a:pt x="0" y="479216"/>
                  </a:moveTo>
                  <a:lnTo>
                    <a:pt x="239608" y="0"/>
                  </a:lnTo>
                  <a:lnTo>
                    <a:pt x="872037" y="0"/>
                  </a:lnTo>
                  <a:lnTo>
                    <a:pt x="1111645" y="479216"/>
                  </a:lnTo>
                  <a:lnTo>
                    <a:pt x="872037" y="958432"/>
                  </a:lnTo>
                  <a:lnTo>
                    <a:pt x="239608" y="958432"/>
                  </a:lnTo>
                  <a:lnTo>
                    <a:pt x="0" y="479216"/>
                  </a:lnTo>
                  <a:close/>
                </a:path>
              </a:pathLst>
            </a:custGeom>
            <a:grpFill/>
            <a:ln>
              <a:noFill/>
            </a:ln>
          </p:spPr>
          <p:style>
            <a:lnRef idx="2">
              <a:schemeClr val="accent2">
                <a:hueOff val="-716791"/>
                <a:satOff val="-17272"/>
                <a:lumOff val="-10393"/>
                <a:alphaOff val="0"/>
              </a:schemeClr>
            </a:lnRef>
            <a:fillRef idx="1">
              <a:schemeClr val="accent2">
                <a:hueOff val="-716791"/>
                <a:satOff val="-17272"/>
                <a:lumOff val="-10393"/>
                <a:alphaOff val="0"/>
              </a:schemeClr>
            </a:fillRef>
            <a:effectRef idx="0">
              <a:schemeClr val="accent2">
                <a:hueOff val="-716791"/>
                <a:satOff val="-17272"/>
                <a:lumOff val="-10393"/>
                <a:alphaOff val="0"/>
              </a:schemeClr>
            </a:effectRef>
            <a:fontRef idx="minor">
              <a:schemeClr val="lt1"/>
            </a:fontRef>
          </p:style>
          <p:txBody>
            <a:bodyPr spcFirstLastPara="0" vert="horz" wrap="square" lIns="172506" tIns="181751" rIns="172506" bIns="181751" numCol="1" spcCol="1270" anchor="ctr" anchorCtr="0">
              <a:noAutofit/>
            </a:bodyPr>
            <a:lstStyle/>
            <a:p>
              <a:pPr algn="ctr" defTabSz="866544">
                <a:lnSpc>
                  <a:spcPct val="90000"/>
                </a:lnSpc>
                <a:spcBef>
                  <a:spcPct val="0"/>
                </a:spcBef>
                <a:spcAft>
                  <a:spcPct val="35000"/>
                </a:spcAft>
              </a:pPr>
              <a:endParaRPr lang="id-ID" sz="1900">
                <a:solidFill>
                  <a:schemeClr val="bg1"/>
                </a:solidFill>
                <a:latin typeface="微软雅黑" panose="020B0503020204020204" pitchFamily="34" charset="-122"/>
                <a:ea typeface="微软雅黑" panose="020B0503020204020204" pitchFamily="34" charset="-122"/>
              </a:endParaRPr>
            </a:p>
          </p:txBody>
        </p:sp>
        <p:sp>
          <p:nvSpPr>
            <p:cNvPr id="13" name="Hexagon 10"/>
            <p:cNvSpPr/>
            <p:nvPr/>
          </p:nvSpPr>
          <p:spPr>
            <a:xfrm>
              <a:off x="4566174" y="4105936"/>
              <a:ext cx="1111645" cy="958432"/>
            </a:xfrm>
            <a:prstGeom prst="hexagon">
              <a:avLst>
                <a:gd name="adj" fmla="val 25000"/>
                <a:gd name="vf" fmla="val 115470"/>
              </a:avLst>
            </a:prstGeom>
            <a:grpFill/>
            <a:ln w="22225">
              <a:solidFill>
                <a:schemeClr val="bg1">
                  <a:lumMod val="85000"/>
                </a:schemeClr>
              </a:solidFill>
            </a:ln>
          </p:spPr>
          <p:style>
            <a:lnRef idx="2">
              <a:schemeClr val="accent2">
                <a:hueOff val="-716791"/>
                <a:satOff val="-17272"/>
                <a:lumOff val="-1039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1"/>
            <p:cNvSpPr/>
            <p:nvPr/>
          </p:nvSpPr>
          <p:spPr>
            <a:xfrm>
              <a:off x="2672025" y="3055839"/>
              <a:ext cx="1111645" cy="958432"/>
            </a:xfrm>
            <a:custGeom>
              <a:avLst/>
              <a:gdLst>
                <a:gd name="connsiteX0" fmla="*/ 0 w 1111645"/>
                <a:gd name="connsiteY0" fmla="*/ 479216 h 958432"/>
                <a:gd name="connsiteX1" fmla="*/ 239608 w 1111645"/>
                <a:gd name="connsiteY1" fmla="*/ 0 h 958432"/>
                <a:gd name="connsiteX2" fmla="*/ 872037 w 1111645"/>
                <a:gd name="connsiteY2" fmla="*/ 0 h 958432"/>
                <a:gd name="connsiteX3" fmla="*/ 1111645 w 1111645"/>
                <a:gd name="connsiteY3" fmla="*/ 479216 h 958432"/>
                <a:gd name="connsiteX4" fmla="*/ 872037 w 1111645"/>
                <a:gd name="connsiteY4" fmla="*/ 958432 h 958432"/>
                <a:gd name="connsiteX5" fmla="*/ 239608 w 1111645"/>
                <a:gd name="connsiteY5" fmla="*/ 958432 h 958432"/>
                <a:gd name="connsiteX6" fmla="*/ 0 w 1111645"/>
                <a:gd name="connsiteY6" fmla="*/ 479216 h 95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645" h="958432">
                  <a:moveTo>
                    <a:pt x="0" y="479216"/>
                  </a:moveTo>
                  <a:lnTo>
                    <a:pt x="239608" y="0"/>
                  </a:lnTo>
                  <a:lnTo>
                    <a:pt x="872037" y="0"/>
                  </a:lnTo>
                  <a:lnTo>
                    <a:pt x="1111645" y="479216"/>
                  </a:lnTo>
                  <a:lnTo>
                    <a:pt x="872037" y="958432"/>
                  </a:lnTo>
                  <a:lnTo>
                    <a:pt x="239608" y="958432"/>
                  </a:lnTo>
                  <a:lnTo>
                    <a:pt x="0" y="479216"/>
                  </a:lnTo>
                  <a:close/>
                </a:path>
              </a:pathLst>
            </a:custGeom>
            <a:grpFill/>
            <a:ln>
              <a:solidFill>
                <a:schemeClr val="bg1">
                  <a:lumMod val="85000"/>
                </a:schemeClr>
              </a:solidFill>
            </a:ln>
          </p:spPr>
          <p:style>
            <a:lnRef idx="2">
              <a:schemeClr val="accent2">
                <a:hueOff val="-1433582"/>
                <a:satOff val="-34544"/>
                <a:lumOff val="-20785"/>
                <a:alphaOff val="0"/>
              </a:schemeClr>
            </a:lnRef>
            <a:fillRef idx="1">
              <a:schemeClr val="accent2">
                <a:hueOff val="-1433582"/>
                <a:satOff val="-34544"/>
                <a:lumOff val="-20785"/>
                <a:alphaOff val="0"/>
              </a:schemeClr>
            </a:fillRef>
            <a:effectRef idx="0">
              <a:schemeClr val="accent2">
                <a:hueOff val="-1433582"/>
                <a:satOff val="-34544"/>
                <a:lumOff val="-20785"/>
                <a:alphaOff val="0"/>
              </a:schemeClr>
            </a:effectRef>
            <a:fontRef idx="minor">
              <a:schemeClr val="lt1"/>
            </a:fontRef>
          </p:style>
          <p:txBody>
            <a:bodyPr spcFirstLastPara="0" vert="horz" wrap="square" lIns="172506" tIns="181751" rIns="172506" bIns="181751" numCol="1" spcCol="1270" anchor="ctr" anchorCtr="0">
              <a:noAutofit/>
            </a:bodyPr>
            <a:lstStyle/>
            <a:p>
              <a:pPr algn="ctr" defTabSz="866544">
                <a:lnSpc>
                  <a:spcPct val="90000"/>
                </a:lnSpc>
                <a:spcBef>
                  <a:spcPct val="0"/>
                </a:spcBef>
                <a:spcAft>
                  <a:spcPct val="35000"/>
                </a:spcAft>
              </a:pPr>
              <a:endParaRPr lang="id-ID" sz="1900">
                <a:latin typeface="微软雅黑" panose="020B0503020204020204" pitchFamily="34" charset="-122"/>
                <a:ea typeface="微软雅黑" panose="020B0503020204020204" pitchFamily="34" charset="-122"/>
              </a:endParaRPr>
            </a:p>
          </p:txBody>
        </p:sp>
        <p:sp>
          <p:nvSpPr>
            <p:cNvPr id="15" name="Hexagon 12"/>
            <p:cNvSpPr/>
            <p:nvPr/>
          </p:nvSpPr>
          <p:spPr>
            <a:xfrm>
              <a:off x="3619099" y="2532184"/>
              <a:ext cx="1111645" cy="958432"/>
            </a:xfrm>
            <a:prstGeom prst="hexagon">
              <a:avLst>
                <a:gd name="adj" fmla="val 25000"/>
                <a:gd name="vf" fmla="val 115470"/>
              </a:avLst>
            </a:prstGeom>
            <a:grpFill/>
            <a:ln w="22225">
              <a:solidFill>
                <a:schemeClr val="bg1">
                  <a:lumMod val="85000"/>
                </a:schemeClr>
              </a:solidFill>
            </a:ln>
          </p:spPr>
          <p:style>
            <a:lnRef idx="2">
              <a:schemeClr val="accent2">
                <a:hueOff val="-1433582"/>
                <a:satOff val="-34544"/>
                <a:lumOff val="-2078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16" name="TextBox 11"/>
          <p:cNvSpPr txBox="1"/>
          <p:nvPr/>
        </p:nvSpPr>
        <p:spPr>
          <a:xfrm>
            <a:off x="2280728" y="1905409"/>
            <a:ext cx="833293" cy="230833"/>
          </a:xfrm>
          <a:prstGeom prst="rect">
            <a:avLst/>
          </a:prstGeom>
          <a:noFill/>
        </p:spPr>
        <p:txBody>
          <a:bodyPr wrap="square" lIns="68562" tIns="34281" rIns="68562" bIns="34281" rtlCol="0">
            <a:sp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输入标题</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sp>
        <p:nvSpPr>
          <p:cNvPr id="17" name="TextBox 12"/>
          <p:cNvSpPr txBox="1"/>
          <p:nvPr/>
        </p:nvSpPr>
        <p:spPr>
          <a:xfrm>
            <a:off x="2265656" y="2689896"/>
            <a:ext cx="833293" cy="230833"/>
          </a:xfrm>
          <a:prstGeom prst="rect">
            <a:avLst/>
          </a:prstGeom>
          <a:noFill/>
        </p:spPr>
        <p:txBody>
          <a:bodyPr wrap="square" lIns="68562" tIns="34281" rIns="68562" bIns="34281" rtlCol="0">
            <a:sp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输入标题</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sp>
        <p:nvSpPr>
          <p:cNvPr id="18" name="TextBox 13"/>
          <p:cNvSpPr txBox="1"/>
          <p:nvPr/>
        </p:nvSpPr>
        <p:spPr>
          <a:xfrm>
            <a:off x="2975665" y="2331724"/>
            <a:ext cx="833293" cy="230833"/>
          </a:xfrm>
          <a:prstGeom prst="rect">
            <a:avLst/>
          </a:prstGeom>
          <a:noFill/>
        </p:spPr>
        <p:txBody>
          <a:bodyPr wrap="square" lIns="68562" tIns="34281" rIns="68562" bIns="34281" rtlCol="0">
            <a:sp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输入标题</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grpSp>
        <p:nvGrpSpPr>
          <p:cNvPr id="19" name="Group 16"/>
          <p:cNvGrpSpPr/>
          <p:nvPr/>
        </p:nvGrpSpPr>
        <p:grpSpPr>
          <a:xfrm>
            <a:off x="1829561" y="1520526"/>
            <a:ext cx="2453781" cy="1394819"/>
            <a:chOff x="1791978" y="2874150"/>
            <a:chExt cx="3272560" cy="1859759"/>
          </a:xfrm>
        </p:grpSpPr>
        <p:sp>
          <p:nvSpPr>
            <p:cNvPr id="20" name="Freeform 49"/>
            <p:cNvSpPr>
              <a:spLocks noEditPoints="1"/>
            </p:cNvSpPr>
            <p:nvPr/>
          </p:nvSpPr>
          <p:spPr bwMode="auto">
            <a:xfrm>
              <a:off x="1791978" y="3890979"/>
              <a:ext cx="383584" cy="326698"/>
            </a:xfrm>
            <a:custGeom>
              <a:avLst/>
              <a:gdLst>
                <a:gd name="T0" fmla="*/ 182 w 400"/>
                <a:gd name="T1" fmla="*/ 180 h 340"/>
                <a:gd name="T2" fmla="*/ 218 w 400"/>
                <a:gd name="T3" fmla="*/ 180 h 340"/>
                <a:gd name="T4" fmla="*/ 218 w 400"/>
                <a:gd name="T5" fmla="*/ 220 h 340"/>
                <a:gd name="T6" fmla="*/ 400 w 400"/>
                <a:gd name="T7" fmla="*/ 220 h 340"/>
                <a:gd name="T8" fmla="*/ 396 w 400"/>
                <a:gd name="T9" fmla="*/ 103 h 340"/>
                <a:gd name="T10" fmla="*/ 356 w 400"/>
                <a:gd name="T11" fmla="*/ 60 h 340"/>
                <a:gd name="T12" fmla="*/ 292 w 400"/>
                <a:gd name="T13" fmla="*/ 60 h 340"/>
                <a:gd name="T14" fmla="*/ 268 w 400"/>
                <a:gd name="T15" fmla="*/ 15 h 340"/>
                <a:gd name="T16" fmla="*/ 244 w 400"/>
                <a:gd name="T17" fmla="*/ 0 h 340"/>
                <a:gd name="T18" fmla="*/ 155 w 400"/>
                <a:gd name="T19" fmla="*/ 0 h 340"/>
                <a:gd name="T20" fmla="*/ 132 w 400"/>
                <a:gd name="T21" fmla="*/ 15 h 340"/>
                <a:gd name="T22" fmla="*/ 108 w 400"/>
                <a:gd name="T23" fmla="*/ 60 h 340"/>
                <a:gd name="T24" fmla="*/ 44 w 400"/>
                <a:gd name="T25" fmla="*/ 60 h 340"/>
                <a:gd name="T26" fmla="*/ 4 w 400"/>
                <a:gd name="T27" fmla="*/ 103 h 340"/>
                <a:gd name="T28" fmla="*/ 0 w 400"/>
                <a:gd name="T29" fmla="*/ 220 h 340"/>
                <a:gd name="T30" fmla="*/ 182 w 400"/>
                <a:gd name="T31" fmla="*/ 220 h 340"/>
                <a:gd name="T32" fmla="*/ 182 w 400"/>
                <a:gd name="T33" fmla="*/ 180 h 340"/>
                <a:gd name="T34" fmla="*/ 153 w 400"/>
                <a:gd name="T35" fmla="*/ 38 h 340"/>
                <a:gd name="T36" fmla="*/ 169 w 400"/>
                <a:gd name="T37" fmla="*/ 28 h 340"/>
                <a:gd name="T38" fmla="*/ 230 w 400"/>
                <a:gd name="T39" fmla="*/ 28 h 340"/>
                <a:gd name="T40" fmla="*/ 247 w 400"/>
                <a:gd name="T41" fmla="*/ 38 h 340"/>
                <a:gd name="T42" fmla="*/ 258 w 400"/>
                <a:gd name="T43" fmla="*/ 60 h 340"/>
                <a:gd name="T44" fmla="*/ 141 w 400"/>
                <a:gd name="T45" fmla="*/ 60 h 340"/>
                <a:gd name="T46" fmla="*/ 153 w 400"/>
                <a:gd name="T47" fmla="*/ 38 h 340"/>
                <a:gd name="T48" fmla="*/ 218 w 400"/>
                <a:gd name="T49" fmla="*/ 280 h 340"/>
                <a:gd name="T50" fmla="*/ 182 w 400"/>
                <a:gd name="T51" fmla="*/ 280 h 340"/>
                <a:gd name="T52" fmla="*/ 182 w 400"/>
                <a:gd name="T53" fmla="*/ 240 h 340"/>
                <a:gd name="T54" fmla="*/ 10 w 400"/>
                <a:gd name="T55" fmla="*/ 240 h 340"/>
                <a:gd name="T56" fmla="*/ 14 w 400"/>
                <a:gd name="T57" fmla="*/ 306 h 340"/>
                <a:gd name="T58" fmla="*/ 50 w 400"/>
                <a:gd name="T59" fmla="*/ 340 h 340"/>
                <a:gd name="T60" fmla="*/ 350 w 400"/>
                <a:gd name="T61" fmla="*/ 340 h 340"/>
                <a:gd name="T62" fmla="*/ 386 w 400"/>
                <a:gd name="T63" fmla="*/ 306 h 340"/>
                <a:gd name="T64" fmla="*/ 390 w 400"/>
                <a:gd name="T65" fmla="*/ 240 h 340"/>
                <a:gd name="T66" fmla="*/ 218 w 400"/>
                <a:gd name="T67" fmla="*/ 240 h 340"/>
                <a:gd name="T68" fmla="*/ 218 w 400"/>
                <a:gd name="T69"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0" h="340">
                  <a:moveTo>
                    <a:pt x="182" y="180"/>
                  </a:moveTo>
                  <a:cubicBezTo>
                    <a:pt x="218" y="180"/>
                    <a:pt x="218" y="180"/>
                    <a:pt x="218" y="180"/>
                  </a:cubicBezTo>
                  <a:cubicBezTo>
                    <a:pt x="218" y="220"/>
                    <a:pt x="218" y="220"/>
                    <a:pt x="218" y="220"/>
                  </a:cubicBezTo>
                  <a:cubicBezTo>
                    <a:pt x="400" y="220"/>
                    <a:pt x="400" y="220"/>
                    <a:pt x="400" y="220"/>
                  </a:cubicBezTo>
                  <a:cubicBezTo>
                    <a:pt x="400" y="220"/>
                    <a:pt x="397" y="131"/>
                    <a:pt x="396" y="103"/>
                  </a:cubicBezTo>
                  <a:cubicBezTo>
                    <a:pt x="395" y="76"/>
                    <a:pt x="385" y="60"/>
                    <a:pt x="356" y="60"/>
                  </a:cubicBezTo>
                  <a:cubicBezTo>
                    <a:pt x="292" y="60"/>
                    <a:pt x="292" y="60"/>
                    <a:pt x="292" y="60"/>
                  </a:cubicBezTo>
                  <a:cubicBezTo>
                    <a:pt x="282" y="41"/>
                    <a:pt x="271" y="21"/>
                    <a:pt x="268" y="15"/>
                  </a:cubicBezTo>
                  <a:cubicBezTo>
                    <a:pt x="261" y="2"/>
                    <a:pt x="259" y="0"/>
                    <a:pt x="244" y="0"/>
                  </a:cubicBezTo>
                  <a:cubicBezTo>
                    <a:pt x="155" y="0"/>
                    <a:pt x="155" y="0"/>
                    <a:pt x="155" y="0"/>
                  </a:cubicBezTo>
                  <a:cubicBezTo>
                    <a:pt x="141" y="0"/>
                    <a:pt x="138" y="2"/>
                    <a:pt x="132" y="15"/>
                  </a:cubicBezTo>
                  <a:cubicBezTo>
                    <a:pt x="129" y="21"/>
                    <a:pt x="118" y="41"/>
                    <a:pt x="108" y="60"/>
                  </a:cubicBezTo>
                  <a:cubicBezTo>
                    <a:pt x="44" y="60"/>
                    <a:pt x="44" y="60"/>
                    <a:pt x="44" y="60"/>
                  </a:cubicBezTo>
                  <a:cubicBezTo>
                    <a:pt x="14" y="60"/>
                    <a:pt x="5" y="76"/>
                    <a:pt x="4" y="103"/>
                  </a:cubicBezTo>
                  <a:cubicBezTo>
                    <a:pt x="3" y="129"/>
                    <a:pt x="0" y="220"/>
                    <a:pt x="0" y="220"/>
                  </a:cubicBezTo>
                  <a:cubicBezTo>
                    <a:pt x="182" y="220"/>
                    <a:pt x="182" y="220"/>
                    <a:pt x="182" y="220"/>
                  </a:cubicBezTo>
                  <a:lnTo>
                    <a:pt x="182" y="180"/>
                  </a:lnTo>
                  <a:close/>
                  <a:moveTo>
                    <a:pt x="153" y="38"/>
                  </a:moveTo>
                  <a:cubicBezTo>
                    <a:pt x="157" y="30"/>
                    <a:pt x="159" y="28"/>
                    <a:pt x="169" y="28"/>
                  </a:cubicBezTo>
                  <a:cubicBezTo>
                    <a:pt x="230" y="28"/>
                    <a:pt x="230" y="28"/>
                    <a:pt x="230" y="28"/>
                  </a:cubicBezTo>
                  <a:cubicBezTo>
                    <a:pt x="241" y="28"/>
                    <a:pt x="242" y="30"/>
                    <a:pt x="247" y="38"/>
                  </a:cubicBezTo>
                  <a:cubicBezTo>
                    <a:pt x="248" y="41"/>
                    <a:pt x="253" y="50"/>
                    <a:pt x="258" y="60"/>
                  </a:cubicBezTo>
                  <a:cubicBezTo>
                    <a:pt x="141" y="60"/>
                    <a:pt x="141" y="60"/>
                    <a:pt x="141" y="60"/>
                  </a:cubicBezTo>
                  <a:cubicBezTo>
                    <a:pt x="146" y="50"/>
                    <a:pt x="151" y="41"/>
                    <a:pt x="153" y="38"/>
                  </a:cubicBezTo>
                  <a:close/>
                  <a:moveTo>
                    <a:pt x="218" y="280"/>
                  </a:moveTo>
                  <a:cubicBezTo>
                    <a:pt x="182" y="280"/>
                    <a:pt x="182" y="280"/>
                    <a:pt x="182" y="280"/>
                  </a:cubicBezTo>
                  <a:cubicBezTo>
                    <a:pt x="182" y="240"/>
                    <a:pt x="182" y="240"/>
                    <a:pt x="182" y="240"/>
                  </a:cubicBezTo>
                  <a:cubicBezTo>
                    <a:pt x="10" y="240"/>
                    <a:pt x="10" y="240"/>
                    <a:pt x="10" y="240"/>
                  </a:cubicBezTo>
                  <a:cubicBezTo>
                    <a:pt x="10" y="240"/>
                    <a:pt x="12" y="276"/>
                    <a:pt x="14" y="306"/>
                  </a:cubicBezTo>
                  <a:cubicBezTo>
                    <a:pt x="14" y="319"/>
                    <a:pt x="18" y="340"/>
                    <a:pt x="50" y="340"/>
                  </a:cubicBezTo>
                  <a:cubicBezTo>
                    <a:pt x="350" y="340"/>
                    <a:pt x="350" y="340"/>
                    <a:pt x="350" y="340"/>
                  </a:cubicBezTo>
                  <a:cubicBezTo>
                    <a:pt x="381" y="340"/>
                    <a:pt x="385" y="319"/>
                    <a:pt x="386" y="306"/>
                  </a:cubicBezTo>
                  <a:cubicBezTo>
                    <a:pt x="388" y="275"/>
                    <a:pt x="390" y="240"/>
                    <a:pt x="390" y="240"/>
                  </a:cubicBezTo>
                  <a:cubicBezTo>
                    <a:pt x="218" y="240"/>
                    <a:pt x="218" y="240"/>
                    <a:pt x="218" y="240"/>
                  </a:cubicBezTo>
                  <a:lnTo>
                    <a:pt x="218" y="2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a typeface="微软雅黑" panose="020B0503020204020204" pitchFamily="34" charset="-122"/>
              </a:endParaRPr>
            </a:p>
          </p:txBody>
        </p:sp>
        <p:sp>
          <p:nvSpPr>
            <p:cNvPr id="21" name="Freeform 36"/>
            <p:cNvSpPr>
              <a:spLocks noEditPoints="1"/>
            </p:cNvSpPr>
            <p:nvPr/>
          </p:nvSpPr>
          <p:spPr bwMode="auto">
            <a:xfrm>
              <a:off x="4588612" y="4467209"/>
              <a:ext cx="475926" cy="266700"/>
            </a:xfrm>
            <a:custGeom>
              <a:avLst/>
              <a:gdLst>
                <a:gd name="T0" fmla="*/ 200 w 400"/>
                <a:gd name="T1" fmla="*/ 0 h 224"/>
                <a:gd name="T2" fmla="*/ 0 w 400"/>
                <a:gd name="T3" fmla="*/ 112 h 224"/>
                <a:gd name="T4" fmla="*/ 200 w 400"/>
                <a:gd name="T5" fmla="*/ 224 h 224"/>
                <a:gd name="T6" fmla="*/ 400 w 400"/>
                <a:gd name="T7" fmla="*/ 112 h 224"/>
                <a:gd name="T8" fmla="*/ 200 w 400"/>
                <a:gd name="T9" fmla="*/ 0 h 224"/>
                <a:gd name="T10" fmla="*/ 200 w 400"/>
                <a:gd name="T11" fmla="*/ 198 h 224"/>
                <a:gd name="T12" fmla="*/ 111 w 400"/>
                <a:gd name="T13" fmla="*/ 112 h 224"/>
                <a:gd name="T14" fmla="*/ 200 w 400"/>
                <a:gd name="T15" fmla="*/ 26 h 224"/>
                <a:gd name="T16" fmla="*/ 289 w 400"/>
                <a:gd name="T17" fmla="*/ 112 h 224"/>
                <a:gd name="T18" fmla="*/ 200 w 400"/>
                <a:gd name="T19" fmla="*/ 198 h 224"/>
                <a:gd name="T20" fmla="*/ 200 w 400"/>
                <a:gd name="T21" fmla="*/ 112 h 224"/>
                <a:gd name="T22" fmla="*/ 200 w 400"/>
                <a:gd name="T23" fmla="*/ 69 h 224"/>
                <a:gd name="T24" fmla="*/ 155 w 400"/>
                <a:gd name="T25" fmla="*/ 112 h 224"/>
                <a:gd name="T26" fmla="*/ 200 w 400"/>
                <a:gd name="T27" fmla="*/ 155 h 224"/>
                <a:gd name="T28" fmla="*/ 244 w 400"/>
                <a:gd name="T29" fmla="*/ 112 h 224"/>
                <a:gd name="T30" fmla="*/ 200 w 400"/>
                <a:gd name="T31"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0" h="224">
                  <a:moveTo>
                    <a:pt x="200" y="0"/>
                  </a:moveTo>
                  <a:cubicBezTo>
                    <a:pt x="69" y="0"/>
                    <a:pt x="0" y="97"/>
                    <a:pt x="0" y="112"/>
                  </a:cubicBezTo>
                  <a:cubicBezTo>
                    <a:pt x="0" y="127"/>
                    <a:pt x="69" y="224"/>
                    <a:pt x="200" y="224"/>
                  </a:cubicBezTo>
                  <a:cubicBezTo>
                    <a:pt x="331" y="224"/>
                    <a:pt x="400" y="127"/>
                    <a:pt x="400" y="112"/>
                  </a:cubicBezTo>
                  <a:cubicBezTo>
                    <a:pt x="400" y="97"/>
                    <a:pt x="331" y="0"/>
                    <a:pt x="200" y="0"/>
                  </a:cubicBezTo>
                  <a:close/>
                  <a:moveTo>
                    <a:pt x="200" y="198"/>
                  </a:moveTo>
                  <a:cubicBezTo>
                    <a:pt x="151" y="198"/>
                    <a:pt x="111" y="159"/>
                    <a:pt x="111" y="112"/>
                  </a:cubicBezTo>
                  <a:cubicBezTo>
                    <a:pt x="111" y="64"/>
                    <a:pt x="151" y="26"/>
                    <a:pt x="200" y="26"/>
                  </a:cubicBezTo>
                  <a:cubicBezTo>
                    <a:pt x="249" y="26"/>
                    <a:pt x="289" y="64"/>
                    <a:pt x="289" y="112"/>
                  </a:cubicBezTo>
                  <a:cubicBezTo>
                    <a:pt x="289" y="159"/>
                    <a:pt x="249" y="198"/>
                    <a:pt x="200" y="198"/>
                  </a:cubicBezTo>
                  <a:close/>
                  <a:moveTo>
                    <a:pt x="200" y="112"/>
                  </a:moveTo>
                  <a:cubicBezTo>
                    <a:pt x="192" y="103"/>
                    <a:pt x="213" y="69"/>
                    <a:pt x="200" y="69"/>
                  </a:cubicBezTo>
                  <a:cubicBezTo>
                    <a:pt x="175" y="69"/>
                    <a:pt x="155" y="88"/>
                    <a:pt x="155" y="112"/>
                  </a:cubicBezTo>
                  <a:cubicBezTo>
                    <a:pt x="155" y="136"/>
                    <a:pt x="175" y="155"/>
                    <a:pt x="200" y="155"/>
                  </a:cubicBezTo>
                  <a:cubicBezTo>
                    <a:pt x="224" y="155"/>
                    <a:pt x="244" y="136"/>
                    <a:pt x="244" y="112"/>
                  </a:cubicBezTo>
                  <a:cubicBezTo>
                    <a:pt x="244" y="101"/>
                    <a:pt x="207" y="119"/>
                    <a:pt x="200" y="1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a typeface="微软雅黑" panose="020B0503020204020204" pitchFamily="34" charset="-122"/>
              </a:endParaRPr>
            </a:p>
          </p:txBody>
        </p:sp>
        <p:sp>
          <p:nvSpPr>
            <p:cNvPr id="22" name="Freeform 44"/>
            <p:cNvSpPr>
              <a:spLocks noEditPoints="1"/>
            </p:cNvSpPr>
            <p:nvPr/>
          </p:nvSpPr>
          <p:spPr bwMode="auto">
            <a:xfrm>
              <a:off x="3723326" y="2874150"/>
              <a:ext cx="305722" cy="305313"/>
            </a:xfrm>
            <a:custGeom>
              <a:avLst/>
              <a:gdLst>
                <a:gd name="T0" fmla="*/ 287 w 316"/>
                <a:gd name="T1" fmla="*/ 29 h 316"/>
                <a:gd name="T2" fmla="*/ 236 w 316"/>
                <a:gd name="T3" fmla="*/ 4 h 316"/>
                <a:gd name="T4" fmla="*/ 135 w 316"/>
                <a:gd name="T5" fmla="*/ 105 h 316"/>
                <a:gd name="T6" fmla="*/ 20 w 316"/>
                <a:gd name="T7" fmla="*/ 221 h 316"/>
                <a:gd name="T8" fmla="*/ 0 w 316"/>
                <a:gd name="T9" fmla="*/ 316 h 316"/>
                <a:gd name="T10" fmla="*/ 95 w 316"/>
                <a:gd name="T11" fmla="*/ 296 h 316"/>
                <a:gd name="T12" fmla="*/ 210 w 316"/>
                <a:gd name="T13" fmla="*/ 180 h 316"/>
                <a:gd name="T14" fmla="*/ 312 w 316"/>
                <a:gd name="T15" fmla="*/ 79 h 316"/>
                <a:gd name="T16" fmla="*/ 287 w 316"/>
                <a:gd name="T17" fmla="*/ 29 h 316"/>
                <a:gd name="T18" fmla="*/ 89 w 316"/>
                <a:gd name="T19" fmla="*/ 284 h 316"/>
                <a:gd name="T20" fmla="*/ 57 w 316"/>
                <a:gd name="T21" fmla="*/ 291 h 316"/>
                <a:gd name="T22" fmla="*/ 43 w 316"/>
                <a:gd name="T23" fmla="*/ 273 h 316"/>
                <a:gd name="T24" fmla="*/ 24 w 316"/>
                <a:gd name="T25" fmla="*/ 259 h 316"/>
                <a:gd name="T26" fmla="*/ 31 w 316"/>
                <a:gd name="T27" fmla="*/ 226 h 316"/>
                <a:gd name="T28" fmla="*/ 41 w 316"/>
                <a:gd name="T29" fmla="*/ 217 h 316"/>
                <a:gd name="T30" fmla="*/ 78 w 316"/>
                <a:gd name="T31" fmla="*/ 237 h 316"/>
                <a:gd name="T32" fmla="*/ 99 w 316"/>
                <a:gd name="T33" fmla="*/ 275 h 316"/>
                <a:gd name="T34" fmla="*/ 89 w 316"/>
                <a:gd name="T35" fmla="*/ 28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 h="316">
                  <a:moveTo>
                    <a:pt x="287" y="29"/>
                  </a:moveTo>
                  <a:cubicBezTo>
                    <a:pt x="258" y="0"/>
                    <a:pt x="236" y="4"/>
                    <a:pt x="236" y="4"/>
                  </a:cubicBezTo>
                  <a:cubicBezTo>
                    <a:pt x="135" y="105"/>
                    <a:pt x="135" y="105"/>
                    <a:pt x="135" y="105"/>
                  </a:cubicBezTo>
                  <a:cubicBezTo>
                    <a:pt x="20" y="221"/>
                    <a:pt x="20" y="221"/>
                    <a:pt x="20" y="221"/>
                  </a:cubicBezTo>
                  <a:cubicBezTo>
                    <a:pt x="0" y="316"/>
                    <a:pt x="0" y="316"/>
                    <a:pt x="0" y="316"/>
                  </a:cubicBezTo>
                  <a:cubicBezTo>
                    <a:pt x="95" y="296"/>
                    <a:pt x="95" y="296"/>
                    <a:pt x="95" y="296"/>
                  </a:cubicBezTo>
                  <a:cubicBezTo>
                    <a:pt x="210" y="180"/>
                    <a:pt x="210" y="180"/>
                    <a:pt x="210" y="180"/>
                  </a:cubicBezTo>
                  <a:cubicBezTo>
                    <a:pt x="312" y="79"/>
                    <a:pt x="312" y="79"/>
                    <a:pt x="312" y="79"/>
                  </a:cubicBezTo>
                  <a:cubicBezTo>
                    <a:pt x="312" y="79"/>
                    <a:pt x="316" y="58"/>
                    <a:pt x="287" y="29"/>
                  </a:cubicBezTo>
                  <a:close/>
                  <a:moveTo>
                    <a:pt x="89" y="284"/>
                  </a:moveTo>
                  <a:cubicBezTo>
                    <a:pt x="57" y="291"/>
                    <a:pt x="57" y="291"/>
                    <a:pt x="57" y="291"/>
                  </a:cubicBezTo>
                  <a:cubicBezTo>
                    <a:pt x="54" y="285"/>
                    <a:pt x="50" y="280"/>
                    <a:pt x="43" y="273"/>
                  </a:cubicBezTo>
                  <a:cubicBezTo>
                    <a:pt x="36" y="266"/>
                    <a:pt x="30" y="262"/>
                    <a:pt x="24" y="259"/>
                  </a:cubicBezTo>
                  <a:cubicBezTo>
                    <a:pt x="31" y="226"/>
                    <a:pt x="31" y="226"/>
                    <a:pt x="31" y="226"/>
                  </a:cubicBezTo>
                  <a:cubicBezTo>
                    <a:pt x="41" y="217"/>
                    <a:pt x="41" y="217"/>
                    <a:pt x="41" y="217"/>
                  </a:cubicBezTo>
                  <a:cubicBezTo>
                    <a:pt x="41" y="217"/>
                    <a:pt x="58" y="217"/>
                    <a:pt x="78" y="237"/>
                  </a:cubicBezTo>
                  <a:cubicBezTo>
                    <a:pt x="98" y="257"/>
                    <a:pt x="99" y="275"/>
                    <a:pt x="99" y="275"/>
                  </a:cubicBezTo>
                  <a:lnTo>
                    <a:pt x="89" y="28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a typeface="微软雅黑" panose="020B0503020204020204" pitchFamily="34" charset="-122"/>
              </a:endParaRPr>
            </a:p>
          </p:txBody>
        </p:sp>
      </p:grpSp>
      <p:sp>
        <p:nvSpPr>
          <p:cNvPr id="23" name="椭圆 22"/>
          <p:cNvSpPr/>
          <p:nvPr/>
        </p:nvSpPr>
        <p:spPr>
          <a:xfrm>
            <a:off x="4966395" y="1532496"/>
            <a:ext cx="432354" cy="432589"/>
          </a:xfrm>
          <a:prstGeom prst="ellips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r>
              <a:rPr lang="en-US" altLang="zh-CN" dirty="0" smtClean="0">
                <a:latin typeface="微软雅黑" panose="020B0503020204020204" pitchFamily="34" charset="-122"/>
                <a:ea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endParaRPr>
          </a:p>
        </p:txBody>
      </p:sp>
      <p:sp>
        <p:nvSpPr>
          <p:cNvPr id="24" name="椭圆 23"/>
          <p:cNvSpPr/>
          <p:nvPr/>
        </p:nvSpPr>
        <p:spPr>
          <a:xfrm>
            <a:off x="4966395" y="2072556"/>
            <a:ext cx="432354" cy="432589"/>
          </a:xfrm>
          <a:prstGeom prst="ellips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r>
              <a:rPr lang="en-US" altLang="zh-CN" dirty="0" smtClean="0">
                <a:latin typeface="微软雅黑" panose="020B0503020204020204" pitchFamily="34" charset="-122"/>
                <a:ea typeface="微软雅黑" panose="020B0503020204020204" pitchFamily="34" charset="-122"/>
              </a:rPr>
              <a:t>2</a:t>
            </a:r>
            <a:endParaRPr lang="zh-CN" altLang="en-US" dirty="0">
              <a:latin typeface="微软雅黑" panose="020B0503020204020204" pitchFamily="34" charset="-122"/>
              <a:ea typeface="微软雅黑" panose="020B0503020204020204" pitchFamily="34" charset="-122"/>
            </a:endParaRPr>
          </a:p>
        </p:txBody>
      </p:sp>
      <p:sp>
        <p:nvSpPr>
          <p:cNvPr id="25" name="椭圆 24"/>
          <p:cNvSpPr/>
          <p:nvPr/>
        </p:nvSpPr>
        <p:spPr>
          <a:xfrm>
            <a:off x="4966395" y="2625216"/>
            <a:ext cx="432354" cy="432589"/>
          </a:xfrm>
          <a:prstGeom prst="ellips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r>
              <a:rPr lang="en-US" altLang="zh-CN" dirty="0">
                <a:latin typeface="微软雅黑" panose="020B0503020204020204" pitchFamily="34" charset="-122"/>
                <a:ea typeface="微软雅黑" panose="020B0503020204020204" pitchFamily="34" charset="-122"/>
              </a:rPr>
              <a:t>3</a:t>
            </a:r>
            <a:endParaRPr lang="zh-CN" altLang="en-US" dirty="0">
              <a:latin typeface="微软雅黑" panose="020B0503020204020204" pitchFamily="34" charset="-122"/>
              <a:ea typeface="微软雅黑" panose="020B0503020204020204" pitchFamily="34" charset="-122"/>
            </a:endParaRPr>
          </a:p>
        </p:txBody>
      </p:sp>
      <p:sp>
        <p:nvSpPr>
          <p:cNvPr id="26" name="标题 11"/>
          <p:cNvSpPr txBox="1">
            <a:spLocks/>
          </p:cNvSpPr>
          <p:nvPr/>
        </p:nvSpPr>
        <p:spPr>
          <a:xfrm>
            <a:off x="5398750" y="1583619"/>
            <a:ext cx="2358774" cy="597489"/>
          </a:xfrm>
          <a:prstGeom prst="rect">
            <a:avLst/>
          </a:prstGeom>
        </p:spPr>
        <p:txBody>
          <a:bodyPr lIns="68562" tIns="34281" rIns="68562" bIns="34281">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9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900" dirty="0">
                <a:solidFill>
                  <a:schemeClr val="bg1">
                    <a:lumMod val="50000"/>
                  </a:schemeClr>
                </a:solidFill>
                <a:latin typeface="微软雅黑" panose="020B0503020204020204" pitchFamily="34" charset="-122"/>
                <a:ea typeface="微软雅黑" panose="020B0503020204020204" pitchFamily="34" charset="-122"/>
              </a:rPr>
              <a:t>.</a:t>
            </a:r>
            <a:r>
              <a:rPr lang="zh-CN" altLang="en-US" sz="9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9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9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9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标题 11"/>
          <p:cNvSpPr txBox="1">
            <a:spLocks/>
          </p:cNvSpPr>
          <p:nvPr/>
        </p:nvSpPr>
        <p:spPr>
          <a:xfrm>
            <a:off x="5398750" y="2123679"/>
            <a:ext cx="2358774" cy="597489"/>
          </a:xfrm>
          <a:prstGeom prst="rect">
            <a:avLst/>
          </a:prstGeom>
        </p:spPr>
        <p:txBody>
          <a:bodyPr lIns="68562" tIns="34281" rIns="68562" bIns="34281">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9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900" dirty="0">
                <a:solidFill>
                  <a:schemeClr val="bg1">
                    <a:lumMod val="50000"/>
                  </a:schemeClr>
                </a:solidFill>
                <a:latin typeface="微软雅黑" panose="020B0503020204020204" pitchFamily="34" charset="-122"/>
                <a:ea typeface="微软雅黑" panose="020B0503020204020204" pitchFamily="34" charset="-122"/>
              </a:rPr>
              <a:t>.</a:t>
            </a:r>
            <a:r>
              <a:rPr lang="zh-CN" altLang="en-US" sz="9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9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9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9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8" name="标题 11"/>
          <p:cNvSpPr txBox="1">
            <a:spLocks/>
          </p:cNvSpPr>
          <p:nvPr/>
        </p:nvSpPr>
        <p:spPr>
          <a:xfrm>
            <a:off x="5398750" y="2676339"/>
            <a:ext cx="2358774" cy="597489"/>
          </a:xfrm>
          <a:prstGeom prst="rect">
            <a:avLst/>
          </a:prstGeom>
        </p:spPr>
        <p:txBody>
          <a:bodyPr lIns="68562" tIns="34281" rIns="68562" bIns="34281">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9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900" dirty="0">
                <a:solidFill>
                  <a:schemeClr val="bg1">
                    <a:lumMod val="50000"/>
                  </a:schemeClr>
                </a:solidFill>
                <a:latin typeface="微软雅黑" panose="020B0503020204020204" pitchFamily="34" charset="-122"/>
                <a:ea typeface="微软雅黑" panose="020B0503020204020204" pitchFamily="34" charset="-122"/>
              </a:rPr>
              <a:t>.</a:t>
            </a:r>
            <a:r>
              <a:rPr lang="zh-CN" altLang="en-US" sz="9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9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9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9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9" name="TextBox 26"/>
          <p:cNvSpPr txBox="1"/>
          <p:nvPr/>
        </p:nvSpPr>
        <p:spPr>
          <a:xfrm>
            <a:off x="1575447" y="3870071"/>
            <a:ext cx="6128085" cy="307777"/>
          </a:xfrm>
          <a:prstGeom prst="rect">
            <a:avLst/>
          </a:prstGeom>
          <a:noFill/>
        </p:spPr>
        <p:txBody>
          <a:bodyPr wrap="square" lIns="0" tIns="0" rIns="0" bIns="0" rtlCol="0">
            <a:spAutoFit/>
          </a:bodyPr>
          <a:lstStyle/>
          <a:p>
            <a:pPr algn="just"/>
            <a:r>
              <a:rPr lang="zh-CN" altLang="en-US" sz="1000" dirty="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30" name="TextBox 27"/>
          <p:cNvSpPr txBox="1"/>
          <p:nvPr/>
        </p:nvSpPr>
        <p:spPr>
          <a:xfrm>
            <a:off x="3891766" y="3543858"/>
            <a:ext cx="1544105" cy="230833"/>
          </a:xfrm>
          <a:prstGeom prst="rect">
            <a:avLst/>
          </a:prstGeom>
          <a:noFill/>
        </p:spPr>
        <p:txBody>
          <a:bodyPr wrap="square" lIns="0" tIns="0" rIns="0" bIns="0" rtlCol="0">
            <a:spAutoFit/>
          </a:bodyPr>
          <a:lstStyle/>
          <a:p>
            <a:r>
              <a:rPr lang="zh-CN" altLang="en-US" sz="1500" b="1" dirty="0">
                <a:solidFill>
                  <a:schemeClr val="tx1">
                    <a:lumMod val="65000"/>
                    <a:lumOff val="35000"/>
                  </a:schemeClr>
                </a:solidFill>
                <a:latin typeface="Impact MT Std" pitchFamily="34" charset="0"/>
                <a:ea typeface="微软雅黑" pitchFamily="34" charset="-122"/>
              </a:rPr>
              <a:t>点击输入标题文本</a:t>
            </a:r>
          </a:p>
        </p:txBody>
      </p:sp>
    </p:spTree>
    <p:extLst>
      <p:ext uri="{BB962C8B-B14F-4D97-AF65-F5344CB8AC3E}">
        <p14:creationId xmlns:p14="http://schemas.microsoft.com/office/powerpoint/2010/main" val="3049883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22" presetClass="entr" presetSubtype="4" fill="hold"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grpId="0" nodeType="withEffect">
                                  <p:stCondLst>
                                    <p:cond delay="50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grpId="0" nodeType="withEffect">
                                  <p:stCondLst>
                                    <p:cond delay="50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50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par>
                          <p:cTn id="45" fill="hold">
                            <p:stCondLst>
                              <p:cond delay="2500"/>
                            </p:stCondLst>
                            <p:childTnLst>
                              <p:par>
                                <p:cTn id="46" presetID="53" presetClass="entr" presetSubtype="16"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Effect transition="in" filter="fade">
                                      <p:cBhvr>
                                        <p:cTn id="50" dur="500"/>
                                        <p:tgtEl>
                                          <p:spTgt spid="26"/>
                                        </p:tgtEl>
                                      </p:cBhvr>
                                    </p:animEffect>
                                  </p:childTnLst>
                                </p:cTn>
                              </p:par>
                            </p:childTnLst>
                          </p:cTn>
                        </p:par>
                        <p:par>
                          <p:cTn id="51" fill="hold">
                            <p:stCondLst>
                              <p:cond delay="3000"/>
                            </p:stCondLst>
                            <p:childTnLst>
                              <p:par>
                                <p:cTn id="52" presetID="53" presetClass="entr" presetSubtype="16"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cTn>
                              </p:par>
                            </p:childTnLst>
                          </p:cTn>
                        </p:par>
                        <p:par>
                          <p:cTn id="57" fill="hold">
                            <p:stCondLst>
                              <p:cond delay="3500"/>
                            </p:stCondLst>
                            <p:childTnLst>
                              <p:par>
                                <p:cTn id="58" presetID="53" presetClass="entr" presetSubtype="16"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500" fill="hold"/>
                                        <p:tgtEl>
                                          <p:spTgt spid="28"/>
                                        </p:tgtEl>
                                        <p:attrNameLst>
                                          <p:attrName>ppt_w</p:attrName>
                                        </p:attrNameLst>
                                      </p:cBhvr>
                                      <p:tavLst>
                                        <p:tav tm="0">
                                          <p:val>
                                            <p:fltVal val="0"/>
                                          </p:val>
                                        </p:tav>
                                        <p:tav tm="100000">
                                          <p:val>
                                            <p:strVal val="#ppt_w"/>
                                          </p:val>
                                        </p:tav>
                                      </p:tavLst>
                                    </p:anim>
                                    <p:anim calcmode="lin" valueType="num">
                                      <p:cBhvr>
                                        <p:cTn id="61" dur="500" fill="hold"/>
                                        <p:tgtEl>
                                          <p:spTgt spid="28"/>
                                        </p:tgtEl>
                                        <p:attrNameLst>
                                          <p:attrName>ppt_h</p:attrName>
                                        </p:attrNameLst>
                                      </p:cBhvr>
                                      <p:tavLst>
                                        <p:tav tm="0">
                                          <p:val>
                                            <p:fltVal val="0"/>
                                          </p:val>
                                        </p:tav>
                                        <p:tav tm="100000">
                                          <p:val>
                                            <p:strVal val="#ppt_h"/>
                                          </p:val>
                                        </p:tav>
                                      </p:tavLst>
                                    </p:anim>
                                    <p:animEffect transition="in" filter="fade">
                                      <p:cBhvr>
                                        <p:cTn id="62" dur="500"/>
                                        <p:tgtEl>
                                          <p:spTgt spid="28"/>
                                        </p:tgtEl>
                                      </p:cBhvr>
                                    </p:animEffect>
                                  </p:childTnLst>
                                </p:cTn>
                              </p:par>
                            </p:childTnLst>
                          </p:cTn>
                        </p:par>
                        <p:par>
                          <p:cTn id="63" fill="hold">
                            <p:stCondLst>
                              <p:cond delay="4000"/>
                            </p:stCondLst>
                            <p:childTnLst>
                              <p:par>
                                <p:cTn id="64" presetID="2" presetClass="entr" presetSubtype="2"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additive="base">
                                        <p:cTn id="66" dur="300" fill="hold"/>
                                        <p:tgtEl>
                                          <p:spTgt spid="30"/>
                                        </p:tgtEl>
                                        <p:attrNameLst>
                                          <p:attrName>ppt_x</p:attrName>
                                        </p:attrNameLst>
                                      </p:cBhvr>
                                      <p:tavLst>
                                        <p:tav tm="0">
                                          <p:val>
                                            <p:strVal val="1+#ppt_w/2"/>
                                          </p:val>
                                        </p:tav>
                                        <p:tav tm="100000">
                                          <p:val>
                                            <p:strVal val="#ppt_x"/>
                                          </p:val>
                                        </p:tav>
                                      </p:tavLst>
                                    </p:anim>
                                    <p:anim calcmode="lin" valueType="num">
                                      <p:cBhvr additive="base">
                                        <p:cTn id="67" dur="300" fill="hold"/>
                                        <p:tgtEl>
                                          <p:spTgt spid="30"/>
                                        </p:tgtEl>
                                        <p:attrNameLst>
                                          <p:attrName>ppt_y</p:attrName>
                                        </p:attrNameLst>
                                      </p:cBhvr>
                                      <p:tavLst>
                                        <p:tav tm="0">
                                          <p:val>
                                            <p:strVal val="#ppt_y"/>
                                          </p:val>
                                        </p:tav>
                                        <p:tav tm="100000">
                                          <p:val>
                                            <p:strVal val="#ppt_y"/>
                                          </p:val>
                                        </p:tav>
                                      </p:tavLst>
                                    </p:anim>
                                  </p:childTnLst>
                                </p:cTn>
                              </p:par>
                            </p:childTnLst>
                          </p:cTn>
                        </p:par>
                        <p:par>
                          <p:cTn id="68" fill="hold">
                            <p:stCondLst>
                              <p:cond delay="4300"/>
                            </p:stCondLst>
                            <p:childTnLst>
                              <p:par>
                                <p:cTn id="69" presetID="2" presetClass="entr" presetSubtype="2"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300" fill="hold"/>
                                        <p:tgtEl>
                                          <p:spTgt spid="29"/>
                                        </p:tgtEl>
                                        <p:attrNameLst>
                                          <p:attrName>ppt_x</p:attrName>
                                        </p:attrNameLst>
                                      </p:cBhvr>
                                      <p:tavLst>
                                        <p:tav tm="0">
                                          <p:val>
                                            <p:strVal val="1+#ppt_w/2"/>
                                          </p:val>
                                        </p:tav>
                                        <p:tav tm="100000">
                                          <p:val>
                                            <p:strVal val="#ppt_x"/>
                                          </p:val>
                                        </p:tav>
                                      </p:tavLst>
                                    </p:anim>
                                    <p:anim calcmode="lin" valueType="num">
                                      <p:cBhvr additive="base">
                                        <p:cTn id="72" dur="3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3" grpId="0" animBg="1"/>
      <p:bldP spid="24" grpId="0" animBg="1"/>
      <p:bldP spid="25" grpId="0" animBg="1"/>
      <p:bldP spid="26" grpId="0"/>
      <p:bldP spid="27" grpId="0"/>
      <p:bldP spid="28" grpId="0"/>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0833"/>
          <a:stretch/>
        </p:blipFill>
        <p:spPr>
          <a:xfrm>
            <a:off x="1775607" y="43366"/>
            <a:ext cx="738993" cy="80066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9987"/>
          <a:stretch/>
        </p:blipFill>
        <p:spPr>
          <a:xfrm>
            <a:off x="6591299" y="49808"/>
            <a:ext cx="760427" cy="800668"/>
          </a:xfrm>
          <a:prstGeom prst="rect">
            <a:avLst/>
          </a:prstGeom>
        </p:spPr>
      </p:pic>
      <p:grpSp>
        <p:nvGrpSpPr>
          <p:cNvPr id="6" name="组合 5"/>
          <p:cNvGrpSpPr/>
          <p:nvPr/>
        </p:nvGrpSpPr>
        <p:grpSpPr>
          <a:xfrm>
            <a:off x="2605395" y="351578"/>
            <a:ext cx="3897494" cy="464896"/>
            <a:chOff x="2483888" y="2268349"/>
            <a:chExt cx="5752726" cy="685788"/>
          </a:xfrm>
        </p:grpSpPr>
        <p:sp>
          <p:nvSpPr>
            <p:cNvPr id="7" name="TextBox 15"/>
            <p:cNvSpPr txBox="1"/>
            <p:nvPr/>
          </p:nvSpPr>
          <p:spPr>
            <a:xfrm>
              <a:off x="3189069" y="2320721"/>
              <a:ext cx="4395076" cy="544817"/>
            </a:xfrm>
            <a:prstGeom prst="rect">
              <a:avLst/>
            </a:prstGeom>
            <a:noFill/>
          </p:spPr>
          <p:txBody>
            <a:bodyPr wrap="square" rtlCol="0">
              <a:spAutoFit/>
            </a:bodyPr>
            <a:lstStyle/>
            <a:p>
              <a:pPr algn="ctr" defTabSz="914400" fontAlgn="base">
                <a:spcBef>
                  <a:spcPct val="0"/>
                </a:spcBef>
                <a:spcAft>
                  <a:spcPct val="0"/>
                </a:spcAft>
              </a:pPr>
              <a:r>
                <a:rPr lang="zh-CN" altLang="en-US" sz="1800" kern="0" spc="300" dirty="0" smtClean="0">
                  <a:solidFill>
                    <a:srgbClr val="DA251D"/>
                  </a:solidFill>
                  <a:latin typeface="李旭科书法" panose="02000603000000000000" pitchFamily="2" charset="-122"/>
                  <a:ea typeface="李旭科书法" panose="02000603000000000000" pitchFamily="2" charset="-122"/>
                </a:rPr>
                <a:t>单击添加标题</a:t>
              </a:r>
            </a:p>
          </p:txBody>
        </p:sp>
        <p:sp>
          <p:nvSpPr>
            <p:cNvPr id="8" name="Freeform 7"/>
            <p:cNvSpPr>
              <a:spLocks noEditPoints="1"/>
            </p:cNvSpPr>
            <p:nvPr/>
          </p:nvSpPr>
          <p:spPr bwMode="auto">
            <a:xfrm>
              <a:off x="2483888" y="2268349"/>
              <a:ext cx="5752726" cy="685788"/>
            </a:xfrm>
            <a:custGeom>
              <a:avLst/>
              <a:gdLst>
                <a:gd name="T0" fmla="*/ 10079 w 11041"/>
                <a:gd name="T1" fmla="*/ 1695 h 1751"/>
                <a:gd name="T2" fmla="*/ 769 w 11041"/>
                <a:gd name="T3" fmla="*/ 1713 h 1751"/>
                <a:gd name="T4" fmla="*/ 6 w 11041"/>
                <a:gd name="T5" fmla="*/ 973 h 1751"/>
                <a:gd name="T6" fmla="*/ 657 w 11041"/>
                <a:gd name="T7" fmla="*/ 166 h 1751"/>
                <a:gd name="T8" fmla="*/ 4373 w 11041"/>
                <a:gd name="T9" fmla="*/ 18 h 1751"/>
                <a:gd name="T10" fmla="*/ 10363 w 11041"/>
                <a:gd name="T11" fmla="*/ 69 h 1751"/>
                <a:gd name="T12" fmla="*/ 11026 w 11041"/>
                <a:gd name="T13" fmla="*/ 913 h 1751"/>
                <a:gd name="T14" fmla="*/ 10137 w 11041"/>
                <a:gd name="T15" fmla="*/ 1632 h 1751"/>
                <a:gd name="T16" fmla="*/ 3042 w 11041"/>
                <a:gd name="T17" fmla="*/ 1673 h 1751"/>
                <a:gd name="T18" fmla="*/ 404 w 11041"/>
                <a:gd name="T19" fmla="*/ 1388 h 1751"/>
                <a:gd name="T20" fmla="*/ 386 w 11041"/>
                <a:gd name="T21" fmla="*/ 537 h 1751"/>
                <a:gd name="T22" fmla="*/ 1582 w 11041"/>
                <a:gd name="T23" fmla="*/ 106 h 1751"/>
                <a:gd name="T24" fmla="*/ 10468 w 11041"/>
                <a:gd name="T25" fmla="*/ 248 h 1751"/>
                <a:gd name="T26" fmla="*/ 10959 w 11041"/>
                <a:gd name="T27" fmla="*/ 960 h 1751"/>
                <a:gd name="T28" fmla="*/ 10717 w 11041"/>
                <a:gd name="T29" fmla="*/ 782 h 1751"/>
                <a:gd name="T30" fmla="*/ 10643 w 11041"/>
                <a:gd name="T31" fmla="*/ 1019 h 1751"/>
                <a:gd name="T32" fmla="*/ 10759 w 11041"/>
                <a:gd name="T33" fmla="*/ 651 h 1751"/>
                <a:gd name="T34" fmla="*/ 10299 w 11041"/>
                <a:gd name="T35" fmla="*/ 1269 h 1751"/>
                <a:gd name="T36" fmla="*/ 10240 w 11041"/>
                <a:gd name="T37" fmla="*/ 668 h 1751"/>
                <a:gd name="T38" fmla="*/ 10038 w 11041"/>
                <a:gd name="T39" fmla="*/ 234 h 1751"/>
                <a:gd name="T40" fmla="*/ 10474 w 11041"/>
                <a:gd name="T41" fmla="*/ 843 h 1751"/>
                <a:gd name="T42" fmla="*/ 10286 w 11041"/>
                <a:gd name="T43" fmla="*/ 1318 h 1751"/>
                <a:gd name="T44" fmla="*/ 10312 w 11041"/>
                <a:gd name="T45" fmla="*/ 400 h 1751"/>
                <a:gd name="T46" fmla="*/ 10397 w 11041"/>
                <a:gd name="T47" fmla="*/ 600 h 1751"/>
                <a:gd name="T48" fmla="*/ 10053 w 11041"/>
                <a:gd name="T49" fmla="*/ 756 h 1751"/>
                <a:gd name="T50" fmla="*/ 10017 w 11041"/>
                <a:gd name="T51" fmla="*/ 958 h 1751"/>
                <a:gd name="T52" fmla="*/ 5568 w 11041"/>
                <a:gd name="T53" fmla="*/ 1588 h 1751"/>
                <a:gd name="T54" fmla="*/ 919 w 11041"/>
                <a:gd name="T55" fmla="*/ 1139 h 1751"/>
                <a:gd name="T56" fmla="*/ 1139 w 11041"/>
                <a:gd name="T57" fmla="*/ 749 h 1751"/>
                <a:gd name="T58" fmla="*/ 1094 w 11041"/>
                <a:gd name="T59" fmla="*/ 303 h 1751"/>
                <a:gd name="T60" fmla="*/ 3379 w 11041"/>
                <a:gd name="T61" fmla="*/ 148 h 1751"/>
                <a:gd name="T62" fmla="*/ 9975 w 11041"/>
                <a:gd name="T63" fmla="*/ 404 h 1751"/>
                <a:gd name="T64" fmla="*/ 2179 w 11041"/>
                <a:gd name="T65" fmla="*/ 1552 h 1751"/>
                <a:gd name="T66" fmla="*/ 956 w 11041"/>
                <a:gd name="T67" fmla="*/ 1163 h 1751"/>
                <a:gd name="T68" fmla="*/ 1162 w 11041"/>
                <a:gd name="T69" fmla="*/ 868 h 1751"/>
                <a:gd name="T70" fmla="*/ 1120 w 11041"/>
                <a:gd name="T71" fmla="*/ 416 h 1751"/>
                <a:gd name="T72" fmla="*/ 9861 w 11041"/>
                <a:gd name="T73" fmla="*/ 186 h 1751"/>
                <a:gd name="T74" fmla="*/ 9865 w 11041"/>
                <a:gd name="T75" fmla="*/ 744 h 1751"/>
                <a:gd name="T76" fmla="*/ 10059 w 11041"/>
                <a:gd name="T77" fmla="*/ 1148 h 1751"/>
                <a:gd name="T78" fmla="*/ 1179 w 11041"/>
                <a:gd name="T79" fmla="*/ 1327 h 1751"/>
                <a:gd name="T80" fmla="*/ 1456 w 11041"/>
                <a:gd name="T81" fmla="*/ 791 h 1751"/>
                <a:gd name="T82" fmla="*/ 1314 w 11041"/>
                <a:gd name="T83" fmla="*/ 284 h 1751"/>
                <a:gd name="T84" fmla="*/ 9638 w 11041"/>
                <a:gd name="T85" fmla="*/ 243 h 1751"/>
                <a:gd name="T86" fmla="*/ 9749 w 11041"/>
                <a:gd name="T87" fmla="*/ 707 h 1751"/>
                <a:gd name="T88" fmla="*/ 9955 w 11041"/>
                <a:gd name="T89" fmla="*/ 1177 h 1751"/>
                <a:gd name="T90" fmla="*/ 9818 w 11041"/>
                <a:gd name="T91" fmla="*/ 1121 h 1751"/>
                <a:gd name="T92" fmla="*/ 1637 w 11041"/>
                <a:gd name="T93" fmla="*/ 1462 h 1751"/>
                <a:gd name="T94" fmla="*/ 1398 w 11041"/>
                <a:gd name="T95" fmla="*/ 742 h 1751"/>
                <a:gd name="T96" fmla="*/ 9028 w 11041"/>
                <a:gd name="T97" fmla="*/ 279 h 1751"/>
                <a:gd name="T98" fmla="*/ 9802 w 11041"/>
                <a:gd name="T99" fmla="*/ 890 h 1751"/>
                <a:gd name="T100" fmla="*/ 1263 w 11041"/>
                <a:gd name="T101" fmla="*/ 875 h 1751"/>
                <a:gd name="T102" fmla="*/ 1390 w 11041"/>
                <a:gd name="T103" fmla="*/ 942 h 1751"/>
                <a:gd name="T104" fmla="*/ 797 w 11041"/>
                <a:gd name="T105" fmla="*/ 837 h 1751"/>
                <a:gd name="T106" fmla="*/ 839 w 11041"/>
                <a:gd name="T107" fmla="*/ 1417 h 1751"/>
                <a:gd name="T108" fmla="*/ 556 w 11041"/>
                <a:gd name="T109" fmla="*/ 1259 h 1751"/>
                <a:gd name="T110" fmla="*/ 722 w 11041"/>
                <a:gd name="T111" fmla="*/ 287 h 1751"/>
                <a:gd name="T112" fmla="*/ 747 w 11041"/>
                <a:gd name="T113" fmla="*/ 568 h 1751"/>
                <a:gd name="T114" fmla="*/ 722 w 11041"/>
                <a:gd name="T115" fmla="*/ 1381 h 1751"/>
                <a:gd name="T116" fmla="*/ 618 w 11041"/>
                <a:gd name="T117" fmla="*/ 1343 h 1751"/>
                <a:gd name="T118" fmla="*/ 840 w 11041"/>
                <a:gd name="T119" fmla="*/ 264 h 1751"/>
                <a:gd name="T120" fmla="*/ 446 w 11041"/>
                <a:gd name="T121" fmla="*/ 1115 h 1751"/>
                <a:gd name="T122" fmla="*/ 490 w 11041"/>
                <a:gd name="T123" fmla="*/ 749 h 1751"/>
                <a:gd name="T124" fmla="*/ 254 w 11041"/>
                <a:gd name="T125" fmla="*/ 1039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1" h="1751">
                  <a:moveTo>
                    <a:pt x="10931" y="1086"/>
                  </a:moveTo>
                  <a:lnTo>
                    <a:pt x="10909" y="1111"/>
                  </a:lnTo>
                  <a:lnTo>
                    <a:pt x="10887" y="1135"/>
                  </a:lnTo>
                  <a:lnTo>
                    <a:pt x="10877" y="1148"/>
                  </a:lnTo>
                  <a:lnTo>
                    <a:pt x="10866" y="1160"/>
                  </a:lnTo>
                  <a:lnTo>
                    <a:pt x="10853" y="1170"/>
                  </a:lnTo>
                  <a:lnTo>
                    <a:pt x="10841" y="1180"/>
                  </a:lnTo>
                  <a:lnTo>
                    <a:pt x="10831" y="1180"/>
                  </a:lnTo>
                  <a:lnTo>
                    <a:pt x="10822" y="1182"/>
                  </a:lnTo>
                  <a:lnTo>
                    <a:pt x="10814" y="1184"/>
                  </a:lnTo>
                  <a:lnTo>
                    <a:pt x="10805" y="1186"/>
                  </a:lnTo>
                  <a:lnTo>
                    <a:pt x="10798" y="1190"/>
                  </a:lnTo>
                  <a:lnTo>
                    <a:pt x="10792" y="1193"/>
                  </a:lnTo>
                  <a:lnTo>
                    <a:pt x="10786" y="1199"/>
                  </a:lnTo>
                  <a:lnTo>
                    <a:pt x="10781" y="1204"/>
                  </a:lnTo>
                  <a:lnTo>
                    <a:pt x="10776" y="1209"/>
                  </a:lnTo>
                  <a:lnTo>
                    <a:pt x="10772" y="1215"/>
                  </a:lnTo>
                  <a:lnTo>
                    <a:pt x="10768" y="1221"/>
                  </a:lnTo>
                  <a:lnTo>
                    <a:pt x="10764" y="1227"/>
                  </a:lnTo>
                  <a:lnTo>
                    <a:pt x="10757" y="1242"/>
                  </a:lnTo>
                  <a:lnTo>
                    <a:pt x="10751" y="1257"/>
                  </a:lnTo>
                  <a:lnTo>
                    <a:pt x="10746" y="1272"/>
                  </a:lnTo>
                  <a:lnTo>
                    <a:pt x="10740" y="1288"/>
                  </a:lnTo>
                  <a:lnTo>
                    <a:pt x="10734" y="1302"/>
                  </a:lnTo>
                  <a:lnTo>
                    <a:pt x="10727" y="1316"/>
                  </a:lnTo>
                  <a:lnTo>
                    <a:pt x="10723" y="1323"/>
                  </a:lnTo>
                  <a:lnTo>
                    <a:pt x="10719" y="1329"/>
                  </a:lnTo>
                  <a:lnTo>
                    <a:pt x="10713" y="1336"/>
                  </a:lnTo>
                  <a:lnTo>
                    <a:pt x="10708" y="1342"/>
                  </a:lnTo>
                  <a:lnTo>
                    <a:pt x="10703" y="1347"/>
                  </a:lnTo>
                  <a:lnTo>
                    <a:pt x="10696" y="1352"/>
                  </a:lnTo>
                  <a:lnTo>
                    <a:pt x="10689" y="1357"/>
                  </a:lnTo>
                  <a:lnTo>
                    <a:pt x="10682" y="1360"/>
                  </a:lnTo>
                  <a:lnTo>
                    <a:pt x="10673" y="1361"/>
                  </a:lnTo>
                  <a:lnTo>
                    <a:pt x="10664" y="1362"/>
                  </a:lnTo>
                  <a:lnTo>
                    <a:pt x="10657" y="1363"/>
                  </a:lnTo>
                  <a:lnTo>
                    <a:pt x="10649" y="1365"/>
                  </a:lnTo>
                  <a:lnTo>
                    <a:pt x="10642" y="1367"/>
                  </a:lnTo>
                  <a:lnTo>
                    <a:pt x="10636" y="1370"/>
                  </a:lnTo>
                  <a:lnTo>
                    <a:pt x="10630" y="1374"/>
                  </a:lnTo>
                  <a:lnTo>
                    <a:pt x="10623" y="1377"/>
                  </a:lnTo>
                  <a:lnTo>
                    <a:pt x="10612" y="1387"/>
                  </a:lnTo>
                  <a:lnTo>
                    <a:pt x="10602" y="1397"/>
                  </a:lnTo>
                  <a:lnTo>
                    <a:pt x="10593" y="1407"/>
                  </a:lnTo>
                  <a:lnTo>
                    <a:pt x="10584" y="1419"/>
                  </a:lnTo>
                  <a:lnTo>
                    <a:pt x="10567" y="1445"/>
                  </a:lnTo>
                  <a:lnTo>
                    <a:pt x="10551" y="1471"/>
                  </a:lnTo>
                  <a:lnTo>
                    <a:pt x="10543" y="1484"/>
                  </a:lnTo>
                  <a:lnTo>
                    <a:pt x="10535" y="1496"/>
                  </a:lnTo>
                  <a:lnTo>
                    <a:pt x="10525" y="1508"/>
                  </a:lnTo>
                  <a:lnTo>
                    <a:pt x="10515" y="1520"/>
                  </a:lnTo>
                  <a:lnTo>
                    <a:pt x="10505" y="1534"/>
                  </a:lnTo>
                  <a:lnTo>
                    <a:pt x="10493" y="1548"/>
                  </a:lnTo>
                  <a:lnTo>
                    <a:pt x="10480" y="1561"/>
                  </a:lnTo>
                  <a:lnTo>
                    <a:pt x="10468" y="1575"/>
                  </a:lnTo>
                  <a:lnTo>
                    <a:pt x="10455" y="1587"/>
                  </a:lnTo>
                  <a:lnTo>
                    <a:pt x="10441" y="1599"/>
                  </a:lnTo>
                  <a:lnTo>
                    <a:pt x="10425" y="1610"/>
                  </a:lnTo>
                  <a:lnTo>
                    <a:pt x="10411" y="1621"/>
                  </a:lnTo>
                  <a:lnTo>
                    <a:pt x="10395" y="1631"/>
                  </a:lnTo>
                  <a:lnTo>
                    <a:pt x="10378" y="1640"/>
                  </a:lnTo>
                  <a:lnTo>
                    <a:pt x="10362" y="1649"/>
                  </a:lnTo>
                  <a:lnTo>
                    <a:pt x="10345" y="1656"/>
                  </a:lnTo>
                  <a:lnTo>
                    <a:pt x="10328" y="1664"/>
                  </a:lnTo>
                  <a:lnTo>
                    <a:pt x="10311" y="1670"/>
                  </a:lnTo>
                  <a:lnTo>
                    <a:pt x="10293" y="1675"/>
                  </a:lnTo>
                  <a:lnTo>
                    <a:pt x="10275" y="1679"/>
                  </a:lnTo>
                  <a:lnTo>
                    <a:pt x="10246" y="1680"/>
                  </a:lnTo>
                  <a:lnTo>
                    <a:pt x="10219" y="1682"/>
                  </a:lnTo>
                  <a:lnTo>
                    <a:pt x="10204" y="1684"/>
                  </a:lnTo>
                  <a:lnTo>
                    <a:pt x="10190" y="1686"/>
                  </a:lnTo>
                  <a:lnTo>
                    <a:pt x="10176" y="1690"/>
                  </a:lnTo>
                  <a:lnTo>
                    <a:pt x="10161" y="1696"/>
                  </a:lnTo>
                  <a:lnTo>
                    <a:pt x="10079" y="1695"/>
                  </a:lnTo>
                  <a:lnTo>
                    <a:pt x="10000" y="1695"/>
                  </a:lnTo>
                  <a:lnTo>
                    <a:pt x="9925" y="1696"/>
                  </a:lnTo>
                  <a:lnTo>
                    <a:pt x="9852" y="1696"/>
                  </a:lnTo>
                  <a:lnTo>
                    <a:pt x="9778" y="1698"/>
                  </a:lnTo>
                  <a:lnTo>
                    <a:pt x="9703" y="1700"/>
                  </a:lnTo>
                  <a:lnTo>
                    <a:pt x="9627" y="1705"/>
                  </a:lnTo>
                  <a:lnTo>
                    <a:pt x="9546" y="1710"/>
                  </a:lnTo>
                  <a:lnTo>
                    <a:pt x="9533" y="1705"/>
                  </a:lnTo>
                  <a:lnTo>
                    <a:pt x="9522" y="1702"/>
                  </a:lnTo>
                  <a:lnTo>
                    <a:pt x="9515" y="1701"/>
                  </a:lnTo>
                  <a:lnTo>
                    <a:pt x="9509" y="1702"/>
                  </a:lnTo>
                  <a:lnTo>
                    <a:pt x="9503" y="1704"/>
                  </a:lnTo>
                  <a:lnTo>
                    <a:pt x="9497" y="1707"/>
                  </a:lnTo>
                  <a:lnTo>
                    <a:pt x="9473" y="1706"/>
                  </a:lnTo>
                  <a:lnTo>
                    <a:pt x="9449" y="1705"/>
                  </a:lnTo>
                  <a:lnTo>
                    <a:pt x="9423" y="1705"/>
                  </a:lnTo>
                  <a:lnTo>
                    <a:pt x="9398" y="1705"/>
                  </a:lnTo>
                  <a:lnTo>
                    <a:pt x="9371" y="1706"/>
                  </a:lnTo>
                  <a:lnTo>
                    <a:pt x="9345" y="1707"/>
                  </a:lnTo>
                  <a:lnTo>
                    <a:pt x="9319" y="1708"/>
                  </a:lnTo>
                  <a:lnTo>
                    <a:pt x="9294" y="1709"/>
                  </a:lnTo>
                  <a:lnTo>
                    <a:pt x="9146" y="1711"/>
                  </a:lnTo>
                  <a:lnTo>
                    <a:pt x="8901" y="1712"/>
                  </a:lnTo>
                  <a:lnTo>
                    <a:pt x="8571" y="1713"/>
                  </a:lnTo>
                  <a:lnTo>
                    <a:pt x="8171" y="1714"/>
                  </a:lnTo>
                  <a:lnTo>
                    <a:pt x="7714" y="1715"/>
                  </a:lnTo>
                  <a:lnTo>
                    <a:pt x="7215" y="1716"/>
                  </a:lnTo>
                  <a:lnTo>
                    <a:pt x="6688" y="1717"/>
                  </a:lnTo>
                  <a:lnTo>
                    <a:pt x="6147" y="1718"/>
                  </a:lnTo>
                  <a:lnTo>
                    <a:pt x="5605" y="1718"/>
                  </a:lnTo>
                  <a:lnTo>
                    <a:pt x="5078" y="1720"/>
                  </a:lnTo>
                  <a:lnTo>
                    <a:pt x="4579" y="1721"/>
                  </a:lnTo>
                  <a:lnTo>
                    <a:pt x="4122" y="1723"/>
                  </a:lnTo>
                  <a:lnTo>
                    <a:pt x="3721" y="1724"/>
                  </a:lnTo>
                  <a:lnTo>
                    <a:pt x="3391" y="1727"/>
                  </a:lnTo>
                  <a:lnTo>
                    <a:pt x="3145" y="1729"/>
                  </a:lnTo>
                  <a:lnTo>
                    <a:pt x="2998" y="1732"/>
                  </a:lnTo>
                  <a:lnTo>
                    <a:pt x="2953" y="1732"/>
                  </a:lnTo>
                  <a:lnTo>
                    <a:pt x="2908" y="1733"/>
                  </a:lnTo>
                  <a:lnTo>
                    <a:pt x="2862" y="1733"/>
                  </a:lnTo>
                  <a:lnTo>
                    <a:pt x="2817" y="1733"/>
                  </a:lnTo>
                  <a:lnTo>
                    <a:pt x="2771" y="1734"/>
                  </a:lnTo>
                  <a:lnTo>
                    <a:pt x="2725" y="1734"/>
                  </a:lnTo>
                  <a:lnTo>
                    <a:pt x="2679" y="1735"/>
                  </a:lnTo>
                  <a:lnTo>
                    <a:pt x="2633" y="1735"/>
                  </a:lnTo>
                  <a:lnTo>
                    <a:pt x="2586" y="1736"/>
                  </a:lnTo>
                  <a:lnTo>
                    <a:pt x="2540" y="1737"/>
                  </a:lnTo>
                  <a:lnTo>
                    <a:pt x="2494" y="1738"/>
                  </a:lnTo>
                  <a:lnTo>
                    <a:pt x="2448" y="1738"/>
                  </a:lnTo>
                  <a:lnTo>
                    <a:pt x="2401" y="1739"/>
                  </a:lnTo>
                  <a:lnTo>
                    <a:pt x="2355" y="1740"/>
                  </a:lnTo>
                  <a:lnTo>
                    <a:pt x="2309" y="1740"/>
                  </a:lnTo>
                  <a:lnTo>
                    <a:pt x="2263" y="1741"/>
                  </a:lnTo>
                  <a:lnTo>
                    <a:pt x="1203" y="1747"/>
                  </a:lnTo>
                  <a:lnTo>
                    <a:pt x="1171" y="1748"/>
                  </a:lnTo>
                  <a:lnTo>
                    <a:pt x="1137" y="1749"/>
                  </a:lnTo>
                  <a:lnTo>
                    <a:pt x="1102" y="1749"/>
                  </a:lnTo>
                  <a:lnTo>
                    <a:pt x="1065" y="1749"/>
                  </a:lnTo>
                  <a:lnTo>
                    <a:pt x="1030" y="1748"/>
                  </a:lnTo>
                  <a:lnTo>
                    <a:pt x="994" y="1749"/>
                  </a:lnTo>
                  <a:lnTo>
                    <a:pt x="959" y="1749"/>
                  </a:lnTo>
                  <a:lnTo>
                    <a:pt x="926" y="1751"/>
                  </a:lnTo>
                  <a:lnTo>
                    <a:pt x="918" y="1745"/>
                  </a:lnTo>
                  <a:lnTo>
                    <a:pt x="909" y="1740"/>
                  </a:lnTo>
                  <a:lnTo>
                    <a:pt x="900" y="1737"/>
                  </a:lnTo>
                  <a:lnTo>
                    <a:pt x="890" y="1735"/>
                  </a:lnTo>
                  <a:lnTo>
                    <a:pt x="869" y="1732"/>
                  </a:lnTo>
                  <a:lnTo>
                    <a:pt x="848" y="1730"/>
                  </a:lnTo>
                  <a:lnTo>
                    <a:pt x="826" y="1729"/>
                  </a:lnTo>
                  <a:lnTo>
                    <a:pt x="806" y="1727"/>
                  </a:lnTo>
                  <a:lnTo>
                    <a:pt x="796" y="1725"/>
                  </a:lnTo>
                  <a:lnTo>
                    <a:pt x="786" y="1722"/>
                  </a:lnTo>
                  <a:lnTo>
                    <a:pt x="777" y="1718"/>
                  </a:lnTo>
                  <a:lnTo>
                    <a:pt x="769" y="1713"/>
                  </a:lnTo>
                  <a:lnTo>
                    <a:pt x="753" y="1709"/>
                  </a:lnTo>
                  <a:lnTo>
                    <a:pt x="736" y="1704"/>
                  </a:lnTo>
                  <a:lnTo>
                    <a:pt x="720" y="1698"/>
                  </a:lnTo>
                  <a:lnTo>
                    <a:pt x="704" y="1692"/>
                  </a:lnTo>
                  <a:lnTo>
                    <a:pt x="687" y="1685"/>
                  </a:lnTo>
                  <a:lnTo>
                    <a:pt x="671" y="1678"/>
                  </a:lnTo>
                  <a:lnTo>
                    <a:pt x="656" y="1670"/>
                  </a:lnTo>
                  <a:lnTo>
                    <a:pt x="640" y="1662"/>
                  </a:lnTo>
                  <a:lnTo>
                    <a:pt x="626" y="1652"/>
                  </a:lnTo>
                  <a:lnTo>
                    <a:pt x="611" y="1643"/>
                  </a:lnTo>
                  <a:lnTo>
                    <a:pt x="596" y="1633"/>
                  </a:lnTo>
                  <a:lnTo>
                    <a:pt x="583" y="1622"/>
                  </a:lnTo>
                  <a:lnTo>
                    <a:pt x="570" y="1610"/>
                  </a:lnTo>
                  <a:lnTo>
                    <a:pt x="556" y="1599"/>
                  </a:lnTo>
                  <a:lnTo>
                    <a:pt x="544" y="1587"/>
                  </a:lnTo>
                  <a:lnTo>
                    <a:pt x="532" y="1574"/>
                  </a:lnTo>
                  <a:lnTo>
                    <a:pt x="522" y="1560"/>
                  </a:lnTo>
                  <a:lnTo>
                    <a:pt x="511" y="1547"/>
                  </a:lnTo>
                  <a:lnTo>
                    <a:pt x="502" y="1533"/>
                  </a:lnTo>
                  <a:lnTo>
                    <a:pt x="494" y="1516"/>
                  </a:lnTo>
                  <a:lnTo>
                    <a:pt x="487" y="1501"/>
                  </a:lnTo>
                  <a:lnTo>
                    <a:pt x="481" y="1484"/>
                  </a:lnTo>
                  <a:lnTo>
                    <a:pt x="477" y="1466"/>
                  </a:lnTo>
                  <a:lnTo>
                    <a:pt x="474" y="1448"/>
                  </a:lnTo>
                  <a:lnTo>
                    <a:pt x="471" y="1445"/>
                  </a:lnTo>
                  <a:lnTo>
                    <a:pt x="466" y="1443"/>
                  </a:lnTo>
                  <a:lnTo>
                    <a:pt x="462" y="1441"/>
                  </a:lnTo>
                  <a:lnTo>
                    <a:pt x="457" y="1440"/>
                  </a:lnTo>
                  <a:lnTo>
                    <a:pt x="448" y="1438"/>
                  </a:lnTo>
                  <a:lnTo>
                    <a:pt x="438" y="1437"/>
                  </a:lnTo>
                  <a:lnTo>
                    <a:pt x="428" y="1437"/>
                  </a:lnTo>
                  <a:lnTo>
                    <a:pt x="418" y="1436"/>
                  </a:lnTo>
                  <a:lnTo>
                    <a:pt x="408" y="1435"/>
                  </a:lnTo>
                  <a:lnTo>
                    <a:pt x="400" y="1431"/>
                  </a:lnTo>
                  <a:lnTo>
                    <a:pt x="390" y="1429"/>
                  </a:lnTo>
                  <a:lnTo>
                    <a:pt x="381" y="1426"/>
                  </a:lnTo>
                  <a:lnTo>
                    <a:pt x="372" y="1421"/>
                  </a:lnTo>
                  <a:lnTo>
                    <a:pt x="365" y="1416"/>
                  </a:lnTo>
                  <a:lnTo>
                    <a:pt x="358" y="1410"/>
                  </a:lnTo>
                  <a:lnTo>
                    <a:pt x="352" y="1403"/>
                  </a:lnTo>
                  <a:lnTo>
                    <a:pt x="346" y="1396"/>
                  </a:lnTo>
                  <a:lnTo>
                    <a:pt x="341" y="1389"/>
                  </a:lnTo>
                  <a:lnTo>
                    <a:pt x="331" y="1371"/>
                  </a:lnTo>
                  <a:lnTo>
                    <a:pt x="324" y="1354"/>
                  </a:lnTo>
                  <a:lnTo>
                    <a:pt x="318" y="1336"/>
                  </a:lnTo>
                  <a:lnTo>
                    <a:pt x="314" y="1318"/>
                  </a:lnTo>
                  <a:lnTo>
                    <a:pt x="315" y="1314"/>
                  </a:lnTo>
                  <a:lnTo>
                    <a:pt x="315" y="1311"/>
                  </a:lnTo>
                  <a:lnTo>
                    <a:pt x="315" y="1308"/>
                  </a:lnTo>
                  <a:lnTo>
                    <a:pt x="314" y="1305"/>
                  </a:lnTo>
                  <a:lnTo>
                    <a:pt x="311" y="1301"/>
                  </a:lnTo>
                  <a:lnTo>
                    <a:pt x="306" y="1297"/>
                  </a:lnTo>
                  <a:lnTo>
                    <a:pt x="295" y="1292"/>
                  </a:lnTo>
                  <a:lnTo>
                    <a:pt x="283" y="1288"/>
                  </a:lnTo>
                  <a:lnTo>
                    <a:pt x="270" y="1283"/>
                  </a:lnTo>
                  <a:lnTo>
                    <a:pt x="257" y="1279"/>
                  </a:lnTo>
                  <a:lnTo>
                    <a:pt x="244" y="1274"/>
                  </a:lnTo>
                  <a:lnTo>
                    <a:pt x="231" y="1269"/>
                  </a:lnTo>
                  <a:lnTo>
                    <a:pt x="207" y="1257"/>
                  </a:lnTo>
                  <a:lnTo>
                    <a:pt x="184" y="1244"/>
                  </a:lnTo>
                  <a:lnTo>
                    <a:pt x="162" y="1228"/>
                  </a:lnTo>
                  <a:lnTo>
                    <a:pt x="140" y="1211"/>
                  </a:lnTo>
                  <a:lnTo>
                    <a:pt x="121" y="1193"/>
                  </a:lnTo>
                  <a:lnTo>
                    <a:pt x="102" y="1173"/>
                  </a:lnTo>
                  <a:lnTo>
                    <a:pt x="85" y="1153"/>
                  </a:lnTo>
                  <a:lnTo>
                    <a:pt x="70" y="1130"/>
                  </a:lnTo>
                  <a:lnTo>
                    <a:pt x="55" y="1108"/>
                  </a:lnTo>
                  <a:lnTo>
                    <a:pt x="43" y="1083"/>
                  </a:lnTo>
                  <a:lnTo>
                    <a:pt x="33" y="1059"/>
                  </a:lnTo>
                  <a:lnTo>
                    <a:pt x="24" y="1033"/>
                  </a:lnTo>
                  <a:lnTo>
                    <a:pt x="17" y="1006"/>
                  </a:lnTo>
                  <a:lnTo>
                    <a:pt x="13" y="980"/>
                  </a:lnTo>
                  <a:lnTo>
                    <a:pt x="8" y="976"/>
                  </a:lnTo>
                  <a:lnTo>
                    <a:pt x="6" y="973"/>
                  </a:lnTo>
                  <a:lnTo>
                    <a:pt x="4" y="968"/>
                  </a:lnTo>
                  <a:lnTo>
                    <a:pt x="2" y="964"/>
                  </a:lnTo>
                  <a:lnTo>
                    <a:pt x="0" y="954"/>
                  </a:lnTo>
                  <a:lnTo>
                    <a:pt x="0" y="944"/>
                  </a:lnTo>
                  <a:lnTo>
                    <a:pt x="1" y="934"/>
                  </a:lnTo>
                  <a:lnTo>
                    <a:pt x="3" y="924"/>
                  </a:lnTo>
                  <a:lnTo>
                    <a:pt x="5" y="914"/>
                  </a:lnTo>
                  <a:lnTo>
                    <a:pt x="9" y="906"/>
                  </a:lnTo>
                  <a:lnTo>
                    <a:pt x="65" y="761"/>
                  </a:lnTo>
                  <a:lnTo>
                    <a:pt x="83" y="733"/>
                  </a:lnTo>
                  <a:lnTo>
                    <a:pt x="104" y="705"/>
                  </a:lnTo>
                  <a:lnTo>
                    <a:pt x="125" y="678"/>
                  </a:lnTo>
                  <a:lnTo>
                    <a:pt x="147" y="653"/>
                  </a:lnTo>
                  <a:lnTo>
                    <a:pt x="160" y="641"/>
                  </a:lnTo>
                  <a:lnTo>
                    <a:pt x="172" y="628"/>
                  </a:lnTo>
                  <a:lnTo>
                    <a:pt x="184" y="617"/>
                  </a:lnTo>
                  <a:lnTo>
                    <a:pt x="198" y="606"/>
                  </a:lnTo>
                  <a:lnTo>
                    <a:pt x="211" y="596"/>
                  </a:lnTo>
                  <a:lnTo>
                    <a:pt x="224" y="585"/>
                  </a:lnTo>
                  <a:lnTo>
                    <a:pt x="237" y="576"/>
                  </a:lnTo>
                  <a:lnTo>
                    <a:pt x="252" y="568"/>
                  </a:lnTo>
                  <a:lnTo>
                    <a:pt x="258" y="565"/>
                  </a:lnTo>
                  <a:lnTo>
                    <a:pt x="263" y="562"/>
                  </a:lnTo>
                  <a:lnTo>
                    <a:pt x="270" y="560"/>
                  </a:lnTo>
                  <a:lnTo>
                    <a:pt x="276" y="558"/>
                  </a:lnTo>
                  <a:lnTo>
                    <a:pt x="290" y="555"/>
                  </a:lnTo>
                  <a:lnTo>
                    <a:pt x="303" y="552"/>
                  </a:lnTo>
                  <a:lnTo>
                    <a:pt x="309" y="550"/>
                  </a:lnTo>
                  <a:lnTo>
                    <a:pt x="315" y="548"/>
                  </a:lnTo>
                  <a:lnTo>
                    <a:pt x="321" y="544"/>
                  </a:lnTo>
                  <a:lnTo>
                    <a:pt x="326" y="540"/>
                  </a:lnTo>
                  <a:lnTo>
                    <a:pt x="331" y="536"/>
                  </a:lnTo>
                  <a:lnTo>
                    <a:pt x="336" y="531"/>
                  </a:lnTo>
                  <a:lnTo>
                    <a:pt x="339" y="525"/>
                  </a:lnTo>
                  <a:lnTo>
                    <a:pt x="342" y="518"/>
                  </a:lnTo>
                  <a:lnTo>
                    <a:pt x="348" y="502"/>
                  </a:lnTo>
                  <a:lnTo>
                    <a:pt x="355" y="485"/>
                  </a:lnTo>
                  <a:lnTo>
                    <a:pt x="360" y="477"/>
                  </a:lnTo>
                  <a:lnTo>
                    <a:pt x="364" y="470"/>
                  </a:lnTo>
                  <a:lnTo>
                    <a:pt x="369" y="463"/>
                  </a:lnTo>
                  <a:lnTo>
                    <a:pt x="375" y="456"/>
                  </a:lnTo>
                  <a:lnTo>
                    <a:pt x="382" y="449"/>
                  </a:lnTo>
                  <a:lnTo>
                    <a:pt x="388" y="443"/>
                  </a:lnTo>
                  <a:lnTo>
                    <a:pt x="395" y="438"/>
                  </a:lnTo>
                  <a:lnTo>
                    <a:pt x="402" y="434"/>
                  </a:lnTo>
                  <a:lnTo>
                    <a:pt x="410" y="430"/>
                  </a:lnTo>
                  <a:lnTo>
                    <a:pt x="418" y="427"/>
                  </a:lnTo>
                  <a:lnTo>
                    <a:pt x="428" y="425"/>
                  </a:lnTo>
                  <a:lnTo>
                    <a:pt x="437" y="424"/>
                  </a:lnTo>
                  <a:lnTo>
                    <a:pt x="448" y="425"/>
                  </a:lnTo>
                  <a:lnTo>
                    <a:pt x="457" y="424"/>
                  </a:lnTo>
                  <a:lnTo>
                    <a:pt x="465" y="422"/>
                  </a:lnTo>
                  <a:lnTo>
                    <a:pt x="473" y="418"/>
                  </a:lnTo>
                  <a:lnTo>
                    <a:pt x="479" y="412"/>
                  </a:lnTo>
                  <a:lnTo>
                    <a:pt x="483" y="405"/>
                  </a:lnTo>
                  <a:lnTo>
                    <a:pt x="487" y="398"/>
                  </a:lnTo>
                  <a:lnTo>
                    <a:pt x="490" y="389"/>
                  </a:lnTo>
                  <a:lnTo>
                    <a:pt x="496" y="371"/>
                  </a:lnTo>
                  <a:lnTo>
                    <a:pt x="500" y="352"/>
                  </a:lnTo>
                  <a:lnTo>
                    <a:pt x="503" y="343"/>
                  </a:lnTo>
                  <a:lnTo>
                    <a:pt x="506" y="334"/>
                  </a:lnTo>
                  <a:lnTo>
                    <a:pt x="509" y="326"/>
                  </a:lnTo>
                  <a:lnTo>
                    <a:pt x="513" y="319"/>
                  </a:lnTo>
                  <a:lnTo>
                    <a:pt x="519" y="307"/>
                  </a:lnTo>
                  <a:lnTo>
                    <a:pt x="524" y="296"/>
                  </a:lnTo>
                  <a:lnTo>
                    <a:pt x="530" y="286"/>
                  </a:lnTo>
                  <a:lnTo>
                    <a:pt x="536" y="276"/>
                  </a:lnTo>
                  <a:lnTo>
                    <a:pt x="549" y="257"/>
                  </a:lnTo>
                  <a:lnTo>
                    <a:pt x="565" y="239"/>
                  </a:lnTo>
                  <a:lnTo>
                    <a:pt x="581" y="223"/>
                  </a:lnTo>
                  <a:lnTo>
                    <a:pt x="598" y="207"/>
                  </a:lnTo>
                  <a:lnTo>
                    <a:pt x="617" y="193"/>
                  </a:lnTo>
                  <a:lnTo>
                    <a:pt x="636" y="179"/>
                  </a:lnTo>
                  <a:lnTo>
                    <a:pt x="657" y="166"/>
                  </a:lnTo>
                  <a:lnTo>
                    <a:pt x="677" y="154"/>
                  </a:lnTo>
                  <a:lnTo>
                    <a:pt x="698" y="144"/>
                  </a:lnTo>
                  <a:lnTo>
                    <a:pt x="719" y="133"/>
                  </a:lnTo>
                  <a:lnTo>
                    <a:pt x="762" y="114"/>
                  </a:lnTo>
                  <a:lnTo>
                    <a:pt x="803" y="97"/>
                  </a:lnTo>
                  <a:lnTo>
                    <a:pt x="822" y="95"/>
                  </a:lnTo>
                  <a:lnTo>
                    <a:pt x="842" y="91"/>
                  </a:lnTo>
                  <a:lnTo>
                    <a:pt x="860" y="87"/>
                  </a:lnTo>
                  <a:lnTo>
                    <a:pt x="877" y="83"/>
                  </a:lnTo>
                  <a:lnTo>
                    <a:pt x="896" y="77"/>
                  </a:lnTo>
                  <a:lnTo>
                    <a:pt x="913" y="74"/>
                  </a:lnTo>
                  <a:lnTo>
                    <a:pt x="931" y="71"/>
                  </a:lnTo>
                  <a:lnTo>
                    <a:pt x="948" y="70"/>
                  </a:lnTo>
                  <a:lnTo>
                    <a:pt x="973" y="66"/>
                  </a:lnTo>
                  <a:lnTo>
                    <a:pt x="1000" y="62"/>
                  </a:lnTo>
                  <a:lnTo>
                    <a:pt x="1026" y="59"/>
                  </a:lnTo>
                  <a:lnTo>
                    <a:pt x="1052" y="57"/>
                  </a:lnTo>
                  <a:lnTo>
                    <a:pt x="1079" y="56"/>
                  </a:lnTo>
                  <a:lnTo>
                    <a:pt x="1105" y="55"/>
                  </a:lnTo>
                  <a:lnTo>
                    <a:pt x="1132" y="55"/>
                  </a:lnTo>
                  <a:lnTo>
                    <a:pt x="1157" y="55"/>
                  </a:lnTo>
                  <a:lnTo>
                    <a:pt x="1754" y="49"/>
                  </a:lnTo>
                  <a:lnTo>
                    <a:pt x="1835" y="49"/>
                  </a:lnTo>
                  <a:lnTo>
                    <a:pt x="1915" y="48"/>
                  </a:lnTo>
                  <a:lnTo>
                    <a:pt x="1993" y="48"/>
                  </a:lnTo>
                  <a:lnTo>
                    <a:pt x="2071" y="47"/>
                  </a:lnTo>
                  <a:lnTo>
                    <a:pt x="2148" y="46"/>
                  </a:lnTo>
                  <a:lnTo>
                    <a:pt x="2227" y="45"/>
                  </a:lnTo>
                  <a:lnTo>
                    <a:pt x="2305" y="43"/>
                  </a:lnTo>
                  <a:lnTo>
                    <a:pt x="2385" y="41"/>
                  </a:lnTo>
                  <a:lnTo>
                    <a:pt x="2442" y="43"/>
                  </a:lnTo>
                  <a:lnTo>
                    <a:pt x="2499" y="43"/>
                  </a:lnTo>
                  <a:lnTo>
                    <a:pt x="2555" y="43"/>
                  </a:lnTo>
                  <a:lnTo>
                    <a:pt x="2610" y="43"/>
                  </a:lnTo>
                  <a:lnTo>
                    <a:pt x="2665" y="42"/>
                  </a:lnTo>
                  <a:lnTo>
                    <a:pt x="2719" y="41"/>
                  </a:lnTo>
                  <a:lnTo>
                    <a:pt x="2775" y="40"/>
                  </a:lnTo>
                  <a:lnTo>
                    <a:pt x="2829" y="38"/>
                  </a:lnTo>
                  <a:lnTo>
                    <a:pt x="2882" y="37"/>
                  </a:lnTo>
                  <a:lnTo>
                    <a:pt x="2936" y="36"/>
                  </a:lnTo>
                  <a:lnTo>
                    <a:pt x="2989" y="33"/>
                  </a:lnTo>
                  <a:lnTo>
                    <a:pt x="3042" y="32"/>
                  </a:lnTo>
                  <a:lnTo>
                    <a:pt x="3096" y="31"/>
                  </a:lnTo>
                  <a:lnTo>
                    <a:pt x="3148" y="30"/>
                  </a:lnTo>
                  <a:lnTo>
                    <a:pt x="3201" y="30"/>
                  </a:lnTo>
                  <a:lnTo>
                    <a:pt x="3253" y="30"/>
                  </a:lnTo>
                  <a:lnTo>
                    <a:pt x="3275" y="29"/>
                  </a:lnTo>
                  <a:lnTo>
                    <a:pt x="3298" y="29"/>
                  </a:lnTo>
                  <a:lnTo>
                    <a:pt x="3322" y="29"/>
                  </a:lnTo>
                  <a:lnTo>
                    <a:pt x="3345" y="29"/>
                  </a:lnTo>
                  <a:lnTo>
                    <a:pt x="3370" y="30"/>
                  </a:lnTo>
                  <a:lnTo>
                    <a:pt x="3393" y="30"/>
                  </a:lnTo>
                  <a:lnTo>
                    <a:pt x="3417" y="29"/>
                  </a:lnTo>
                  <a:lnTo>
                    <a:pt x="3438" y="28"/>
                  </a:lnTo>
                  <a:lnTo>
                    <a:pt x="3485" y="27"/>
                  </a:lnTo>
                  <a:lnTo>
                    <a:pt x="3531" y="26"/>
                  </a:lnTo>
                  <a:lnTo>
                    <a:pt x="3578" y="25"/>
                  </a:lnTo>
                  <a:lnTo>
                    <a:pt x="3624" y="23"/>
                  </a:lnTo>
                  <a:lnTo>
                    <a:pt x="3669" y="22"/>
                  </a:lnTo>
                  <a:lnTo>
                    <a:pt x="3715" y="21"/>
                  </a:lnTo>
                  <a:lnTo>
                    <a:pt x="3761" y="21"/>
                  </a:lnTo>
                  <a:lnTo>
                    <a:pt x="3807" y="21"/>
                  </a:lnTo>
                  <a:lnTo>
                    <a:pt x="3847" y="21"/>
                  </a:lnTo>
                  <a:lnTo>
                    <a:pt x="3887" y="21"/>
                  </a:lnTo>
                  <a:lnTo>
                    <a:pt x="3926" y="20"/>
                  </a:lnTo>
                  <a:lnTo>
                    <a:pt x="3965" y="19"/>
                  </a:lnTo>
                  <a:lnTo>
                    <a:pt x="4003" y="18"/>
                  </a:lnTo>
                  <a:lnTo>
                    <a:pt x="4042" y="19"/>
                  </a:lnTo>
                  <a:lnTo>
                    <a:pt x="4080" y="20"/>
                  </a:lnTo>
                  <a:lnTo>
                    <a:pt x="4118" y="23"/>
                  </a:lnTo>
                  <a:lnTo>
                    <a:pt x="4144" y="22"/>
                  </a:lnTo>
                  <a:lnTo>
                    <a:pt x="4197" y="21"/>
                  </a:lnTo>
                  <a:lnTo>
                    <a:pt x="4273" y="19"/>
                  </a:lnTo>
                  <a:lnTo>
                    <a:pt x="4373" y="18"/>
                  </a:lnTo>
                  <a:lnTo>
                    <a:pt x="4635" y="17"/>
                  </a:lnTo>
                  <a:lnTo>
                    <a:pt x="4968" y="15"/>
                  </a:lnTo>
                  <a:lnTo>
                    <a:pt x="5357" y="14"/>
                  </a:lnTo>
                  <a:lnTo>
                    <a:pt x="5788" y="14"/>
                  </a:lnTo>
                  <a:lnTo>
                    <a:pt x="6247" y="13"/>
                  </a:lnTo>
                  <a:lnTo>
                    <a:pt x="6722" y="13"/>
                  </a:lnTo>
                  <a:lnTo>
                    <a:pt x="7195" y="13"/>
                  </a:lnTo>
                  <a:lnTo>
                    <a:pt x="7654" y="12"/>
                  </a:lnTo>
                  <a:lnTo>
                    <a:pt x="8085" y="12"/>
                  </a:lnTo>
                  <a:lnTo>
                    <a:pt x="8475" y="12"/>
                  </a:lnTo>
                  <a:lnTo>
                    <a:pt x="8807" y="11"/>
                  </a:lnTo>
                  <a:lnTo>
                    <a:pt x="9069" y="10"/>
                  </a:lnTo>
                  <a:lnTo>
                    <a:pt x="9245" y="9"/>
                  </a:lnTo>
                  <a:lnTo>
                    <a:pt x="9324" y="7"/>
                  </a:lnTo>
                  <a:lnTo>
                    <a:pt x="9328" y="9"/>
                  </a:lnTo>
                  <a:lnTo>
                    <a:pt x="9332" y="10"/>
                  </a:lnTo>
                  <a:lnTo>
                    <a:pt x="9335" y="11"/>
                  </a:lnTo>
                  <a:lnTo>
                    <a:pt x="9340" y="11"/>
                  </a:lnTo>
                  <a:lnTo>
                    <a:pt x="9347" y="10"/>
                  </a:lnTo>
                  <a:lnTo>
                    <a:pt x="9354" y="8"/>
                  </a:lnTo>
                  <a:lnTo>
                    <a:pt x="9360" y="6"/>
                  </a:lnTo>
                  <a:lnTo>
                    <a:pt x="9367" y="4"/>
                  </a:lnTo>
                  <a:lnTo>
                    <a:pt x="9371" y="4"/>
                  </a:lnTo>
                  <a:lnTo>
                    <a:pt x="9375" y="4"/>
                  </a:lnTo>
                  <a:lnTo>
                    <a:pt x="9378" y="5"/>
                  </a:lnTo>
                  <a:lnTo>
                    <a:pt x="9382" y="6"/>
                  </a:lnTo>
                  <a:lnTo>
                    <a:pt x="9420" y="8"/>
                  </a:lnTo>
                  <a:lnTo>
                    <a:pt x="9456" y="10"/>
                  </a:lnTo>
                  <a:lnTo>
                    <a:pt x="9492" y="12"/>
                  </a:lnTo>
                  <a:lnTo>
                    <a:pt x="9528" y="14"/>
                  </a:lnTo>
                  <a:lnTo>
                    <a:pt x="9563" y="16"/>
                  </a:lnTo>
                  <a:lnTo>
                    <a:pt x="9599" y="17"/>
                  </a:lnTo>
                  <a:lnTo>
                    <a:pt x="9637" y="17"/>
                  </a:lnTo>
                  <a:lnTo>
                    <a:pt x="9675" y="15"/>
                  </a:lnTo>
                  <a:lnTo>
                    <a:pt x="9682" y="18"/>
                  </a:lnTo>
                  <a:lnTo>
                    <a:pt x="9687" y="19"/>
                  </a:lnTo>
                  <a:lnTo>
                    <a:pt x="9693" y="18"/>
                  </a:lnTo>
                  <a:lnTo>
                    <a:pt x="9699" y="15"/>
                  </a:lnTo>
                  <a:lnTo>
                    <a:pt x="9734" y="9"/>
                  </a:lnTo>
                  <a:lnTo>
                    <a:pt x="9771" y="2"/>
                  </a:lnTo>
                  <a:lnTo>
                    <a:pt x="9780" y="1"/>
                  </a:lnTo>
                  <a:lnTo>
                    <a:pt x="9789" y="0"/>
                  </a:lnTo>
                  <a:lnTo>
                    <a:pt x="9799" y="0"/>
                  </a:lnTo>
                  <a:lnTo>
                    <a:pt x="9807" y="0"/>
                  </a:lnTo>
                  <a:lnTo>
                    <a:pt x="9816" y="1"/>
                  </a:lnTo>
                  <a:lnTo>
                    <a:pt x="9825" y="3"/>
                  </a:lnTo>
                  <a:lnTo>
                    <a:pt x="9833" y="6"/>
                  </a:lnTo>
                  <a:lnTo>
                    <a:pt x="9841" y="10"/>
                  </a:lnTo>
                  <a:lnTo>
                    <a:pt x="9854" y="12"/>
                  </a:lnTo>
                  <a:lnTo>
                    <a:pt x="9865" y="13"/>
                  </a:lnTo>
                  <a:lnTo>
                    <a:pt x="9877" y="13"/>
                  </a:lnTo>
                  <a:lnTo>
                    <a:pt x="9888" y="13"/>
                  </a:lnTo>
                  <a:lnTo>
                    <a:pt x="9911" y="12"/>
                  </a:lnTo>
                  <a:lnTo>
                    <a:pt x="9934" y="11"/>
                  </a:lnTo>
                  <a:lnTo>
                    <a:pt x="9957" y="9"/>
                  </a:lnTo>
                  <a:lnTo>
                    <a:pt x="9980" y="8"/>
                  </a:lnTo>
                  <a:lnTo>
                    <a:pt x="9992" y="8"/>
                  </a:lnTo>
                  <a:lnTo>
                    <a:pt x="10004" y="8"/>
                  </a:lnTo>
                  <a:lnTo>
                    <a:pt x="10016" y="9"/>
                  </a:lnTo>
                  <a:lnTo>
                    <a:pt x="10030" y="11"/>
                  </a:lnTo>
                  <a:lnTo>
                    <a:pt x="10063" y="14"/>
                  </a:lnTo>
                  <a:lnTo>
                    <a:pt x="10099" y="15"/>
                  </a:lnTo>
                  <a:lnTo>
                    <a:pt x="10136" y="16"/>
                  </a:lnTo>
                  <a:lnTo>
                    <a:pt x="10174" y="17"/>
                  </a:lnTo>
                  <a:lnTo>
                    <a:pt x="10192" y="18"/>
                  </a:lnTo>
                  <a:lnTo>
                    <a:pt x="10211" y="20"/>
                  </a:lnTo>
                  <a:lnTo>
                    <a:pt x="10229" y="22"/>
                  </a:lnTo>
                  <a:lnTo>
                    <a:pt x="10247" y="24"/>
                  </a:lnTo>
                  <a:lnTo>
                    <a:pt x="10265" y="28"/>
                  </a:lnTo>
                  <a:lnTo>
                    <a:pt x="10282" y="32"/>
                  </a:lnTo>
                  <a:lnTo>
                    <a:pt x="10299" y="38"/>
                  </a:lnTo>
                  <a:lnTo>
                    <a:pt x="10316" y="45"/>
                  </a:lnTo>
                  <a:lnTo>
                    <a:pt x="10339" y="56"/>
                  </a:lnTo>
                  <a:lnTo>
                    <a:pt x="10363" y="69"/>
                  </a:lnTo>
                  <a:lnTo>
                    <a:pt x="10385" y="84"/>
                  </a:lnTo>
                  <a:lnTo>
                    <a:pt x="10408" y="100"/>
                  </a:lnTo>
                  <a:lnTo>
                    <a:pt x="10429" y="117"/>
                  </a:lnTo>
                  <a:lnTo>
                    <a:pt x="10451" y="135"/>
                  </a:lnTo>
                  <a:lnTo>
                    <a:pt x="10471" y="153"/>
                  </a:lnTo>
                  <a:lnTo>
                    <a:pt x="10491" y="171"/>
                  </a:lnTo>
                  <a:lnTo>
                    <a:pt x="10499" y="184"/>
                  </a:lnTo>
                  <a:lnTo>
                    <a:pt x="10506" y="198"/>
                  </a:lnTo>
                  <a:lnTo>
                    <a:pt x="10513" y="211"/>
                  </a:lnTo>
                  <a:lnTo>
                    <a:pt x="10519" y="226"/>
                  </a:lnTo>
                  <a:lnTo>
                    <a:pt x="10523" y="232"/>
                  </a:lnTo>
                  <a:lnTo>
                    <a:pt x="10527" y="239"/>
                  </a:lnTo>
                  <a:lnTo>
                    <a:pt x="10533" y="244"/>
                  </a:lnTo>
                  <a:lnTo>
                    <a:pt x="10538" y="249"/>
                  </a:lnTo>
                  <a:lnTo>
                    <a:pt x="10543" y="254"/>
                  </a:lnTo>
                  <a:lnTo>
                    <a:pt x="10549" y="258"/>
                  </a:lnTo>
                  <a:lnTo>
                    <a:pt x="10556" y="261"/>
                  </a:lnTo>
                  <a:lnTo>
                    <a:pt x="10564" y="263"/>
                  </a:lnTo>
                  <a:lnTo>
                    <a:pt x="10583" y="263"/>
                  </a:lnTo>
                  <a:lnTo>
                    <a:pt x="10600" y="264"/>
                  </a:lnTo>
                  <a:lnTo>
                    <a:pt x="10616" y="268"/>
                  </a:lnTo>
                  <a:lnTo>
                    <a:pt x="10633" y="271"/>
                  </a:lnTo>
                  <a:lnTo>
                    <a:pt x="10648" y="276"/>
                  </a:lnTo>
                  <a:lnTo>
                    <a:pt x="10662" y="283"/>
                  </a:lnTo>
                  <a:lnTo>
                    <a:pt x="10677" y="291"/>
                  </a:lnTo>
                  <a:lnTo>
                    <a:pt x="10691" y="301"/>
                  </a:lnTo>
                  <a:lnTo>
                    <a:pt x="10699" y="307"/>
                  </a:lnTo>
                  <a:lnTo>
                    <a:pt x="10706" y="314"/>
                  </a:lnTo>
                  <a:lnTo>
                    <a:pt x="10712" y="321"/>
                  </a:lnTo>
                  <a:lnTo>
                    <a:pt x="10720" y="328"/>
                  </a:lnTo>
                  <a:lnTo>
                    <a:pt x="10731" y="342"/>
                  </a:lnTo>
                  <a:lnTo>
                    <a:pt x="10741" y="358"/>
                  </a:lnTo>
                  <a:lnTo>
                    <a:pt x="10749" y="375"/>
                  </a:lnTo>
                  <a:lnTo>
                    <a:pt x="10756" y="392"/>
                  </a:lnTo>
                  <a:lnTo>
                    <a:pt x="10763" y="410"/>
                  </a:lnTo>
                  <a:lnTo>
                    <a:pt x="10768" y="427"/>
                  </a:lnTo>
                  <a:lnTo>
                    <a:pt x="10776" y="433"/>
                  </a:lnTo>
                  <a:lnTo>
                    <a:pt x="10785" y="438"/>
                  </a:lnTo>
                  <a:lnTo>
                    <a:pt x="10794" y="443"/>
                  </a:lnTo>
                  <a:lnTo>
                    <a:pt x="10804" y="446"/>
                  </a:lnTo>
                  <a:lnTo>
                    <a:pt x="10824" y="454"/>
                  </a:lnTo>
                  <a:lnTo>
                    <a:pt x="10844" y="460"/>
                  </a:lnTo>
                  <a:lnTo>
                    <a:pt x="10855" y="463"/>
                  </a:lnTo>
                  <a:lnTo>
                    <a:pt x="10864" y="467"/>
                  </a:lnTo>
                  <a:lnTo>
                    <a:pt x="10873" y="471"/>
                  </a:lnTo>
                  <a:lnTo>
                    <a:pt x="10882" y="476"/>
                  </a:lnTo>
                  <a:lnTo>
                    <a:pt x="10889" y="482"/>
                  </a:lnTo>
                  <a:lnTo>
                    <a:pt x="10897" y="489"/>
                  </a:lnTo>
                  <a:lnTo>
                    <a:pt x="10904" y="498"/>
                  </a:lnTo>
                  <a:lnTo>
                    <a:pt x="10910" y="509"/>
                  </a:lnTo>
                  <a:lnTo>
                    <a:pt x="10919" y="521"/>
                  </a:lnTo>
                  <a:lnTo>
                    <a:pt x="10929" y="534"/>
                  </a:lnTo>
                  <a:lnTo>
                    <a:pt x="10937" y="549"/>
                  </a:lnTo>
                  <a:lnTo>
                    <a:pt x="10945" y="563"/>
                  </a:lnTo>
                  <a:lnTo>
                    <a:pt x="10960" y="593"/>
                  </a:lnTo>
                  <a:lnTo>
                    <a:pt x="10972" y="623"/>
                  </a:lnTo>
                  <a:lnTo>
                    <a:pt x="10983" y="654"/>
                  </a:lnTo>
                  <a:lnTo>
                    <a:pt x="10994" y="686"/>
                  </a:lnTo>
                  <a:lnTo>
                    <a:pt x="11004" y="717"/>
                  </a:lnTo>
                  <a:lnTo>
                    <a:pt x="11014" y="747"/>
                  </a:lnTo>
                  <a:lnTo>
                    <a:pt x="11014" y="758"/>
                  </a:lnTo>
                  <a:lnTo>
                    <a:pt x="11015" y="768"/>
                  </a:lnTo>
                  <a:lnTo>
                    <a:pt x="11017" y="780"/>
                  </a:lnTo>
                  <a:lnTo>
                    <a:pt x="11020" y="790"/>
                  </a:lnTo>
                  <a:lnTo>
                    <a:pt x="11027" y="810"/>
                  </a:lnTo>
                  <a:lnTo>
                    <a:pt x="11034" y="832"/>
                  </a:lnTo>
                  <a:lnTo>
                    <a:pt x="11038" y="841"/>
                  </a:lnTo>
                  <a:lnTo>
                    <a:pt x="11040" y="851"/>
                  </a:lnTo>
                  <a:lnTo>
                    <a:pt x="11041" y="861"/>
                  </a:lnTo>
                  <a:lnTo>
                    <a:pt x="11041" y="872"/>
                  </a:lnTo>
                  <a:lnTo>
                    <a:pt x="11040" y="882"/>
                  </a:lnTo>
                  <a:lnTo>
                    <a:pt x="11038" y="892"/>
                  </a:lnTo>
                  <a:lnTo>
                    <a:pt x="11032" y="903"/>
                  </a:lnTo>
                  <a:lnTo>
                    <a:pt x="11026" y="913"/>
                  </a:lnTo>
                  <a:lnTo>
                    <a:pt x="10931" y="1086"/>
                  </a:lnTo>
                  <a:close/>
                  <a:moveTo>
                    <a:pt x="10885" y="1081"/>
                  </a:moveTo>
                  <a:lnTo>
                    <a:pt x="10878" y="1092"/>
                  </a:lnTo>
                  <a:lnTo>
                    <a:pt x="10871" y="1104"/>
                  </a:lnTo>
                  <a:lnTo>
                    <a:pt x="10862" y="1113"/>
                  </a:lnTo>
                  <a:lnTo>
                    <a:pt x="10853" y="1121"/>
                  </a:lnTo>
                  <a:lnTo>
                    <a:pt x="10843" y="1129"/>
                  </a:lnTo>
                  <a:lnTo>
                    <a:pt x="10833" y="1135"/>
                  </a:lnTo>
                  <a:lnTo>
                    <a:pt x="10823" y="1141"/>
                  </a:lnTo>
                  <a:lnTo>
                    <a:pt x="10812" y="1146"/>
                  </a:lnTo>
                  <a:lnTo>
                    <a:pt x="10800" y="1151"/>
                  </a:lnTo>
                  <a:lnTo>
                    <a:pt x="10789" y="1155"/>
                  </a:lnTo>
                  <a:lnTo>
                    <a:pt x="10778" y="1158"/>
                  </a:lnTo>
                  <a:lnTo>
                    <a:pt x="10766" y="1161"/>
                  </a:lnTo>
                  <a:lnTo>
                    <a:pt x="10742" y="1164"/>
                  </a:lnTo>
                  <a:lnTo>
                    <a:pt x="10719" y="1166"/>
                  </a:lnTo>
                  <a:lnTo>
                    <a:pt x="10714" y="1170"/>
                  </a:lnTo>
                  <a:lnTo>
                    <a:pt x="10711" y="1173"/>
                  </a:lnTo>
                  <a:lnTo>
                    <a:pt x="10709" y="1177"/>
                  </a:lnTo>
                  <a:lnTo>
                    <a:pt x="10708" y="1181"/>
                  </a:lnTo>
                  <a:lnTo>
                    <a:pt x="10708" y="1189"/>
                  </a:lnTo>
                  <a:lnTo>
                    <a:pt x="10710" y="1198"/>
                  </a:lnTo>
                  <a:lnTo>
                    <a:pt x="10712" y="1206"/>
                  </a:lnTo>
                  <a:lnTo>
                    <a:pt x="10715" y="1214"/>
                  </a:lnTo>
                  <a:lnTo>
                    <a:pt x="10715" y="1218"/>
                  </a:lnTo>
                  <a:lnTo>
                    <a:pt x="10717" y="1222"/>
                  </a:lnTo>
                  <a:lnTo>
                    <a:pt x="10717" y="1226"/>
                  </a:lnTo>
                  <a:lnTo>
                    <a:pt x="10715" y="1230"/>
                  </a:lnTo>
                  <a:lnTo>
                    <a:pt x="10712" y="1246"/>
                  </a:lnTo>
                  <a:lnTo>
                    <a:pt x="10709" y="1261"/>
                  </a:lnTo>
                  <a:lnTo>
                    <a:pt x="10705" y="1275"/>
                  </a:lnTo>
                  <a:lnTo>
                    <a:pt x="10699" y="1289"/>
                  </a:lnTo>
                  <a:lnTo>
                    <a:pt x="10692" y="1302"/>
                  </a:lnTo>
                  <a:lnTo>
                    <a:pt x="10684" y="1313"/>
                  </a:lnTo>
                  <a:lnTo>
                    <a:pt x="10679" y="1319"/>
                  </a:lnTo>
                  <a:lnTo>
                    <a:pt x="10673" y="1324"/>
                  </a:lnTo>
                  <a:lnTo>
                    <a:pt x="10666" y="1328"/>
                  </a:lnTo>
                  <a:lnTo>
                    <a:pt x="10660" y="1332"/>
                  </a:lnTo>
                  <a:lnTo>
                    <a:pt x="10654" y="1337"/>
                  </a:lnTo>
                  <a:lnTo>
                    <a:pt x="10647" y="1340"/>
                  </a:lnTo>
                  <a:lnTo>
                    <a:pt x="10641" y="1342"/>
                  </a:lnTo>
                  <a:lnTo>
                    <a:pt x="10634" y="1342"/>
                  </a:lnTo>
                  <a:lnTo>
                    <a:pt x="10620" y="1342"/>
                  </a:lnTo>
                  <a:lnTo>
                    <a:pt x="10607" y="1339"/>
                  </a:lnTo>
                  <a:lnTo>
                    <a:pt x="10595" y="1337"/>
                  </a:lnTo>
                  <a:lnTo>
                    <a:pt x="10583" y="1335"/>
                  </a:lnTo>
                  <a:lnTo>
                    <a:pt x="10576" y="1335"/>
                  </a:lnTo>
                  <a:lnTo>
                    <a:pt x="10571" y="1336"/>
                  </a:lnTo>
                  <a:lnTo>
                    <a:pt x="10566" y="1338"/>
                  </a:lnTo>
                  <a:lnTo>
                    <a:pt x="10561" y="1341"/>
                  </a:lnTo>
                  <a:lnTo>
                    <a:pt x="10555" y="1363"/>
                  </a:lnTo>
                  <a:lnTo>
                    <a:pt x="10548" y="1386"/>
                  </a:lnTo>
                  <a:lnTo>
                    <a:pt x="10539" y="1407"/>
                  </a:lnTo>
                  <a:lnTo>
                    <a:pt x="10528" y="1429"/>
                  </a:lnTo>
                  <a:lnTo>
                    <a:pt x="10518" y="1450"/>
                  </a:lnTo>
                  <a:lnTo>
                    <a:pt x="10505" y="1470"/>
                  </a:lnTo>
                  <a:lnTo>
                    <a:pt x="10492" y="1491"/>
                  </a:lnTo>
                  <a:lnTo>
                    <a:pt x="10477" y="1510"/>
                  </a:lnTo>
                  <a:lnTo>
                    <a:pt x="10462" y="1529"/>
                  </a:lnTo>
                  <a:lnTo>
                    <a:pt x="10445" y="1546"/>
                  </a:lnTo>
                  <a:lnTo>
                    <a:pt x="10427" y="1562"/>
                  </a:lnTo>
                  <a:lnTo>
                    <a:pt x="10408" y="1577"/>
                  </a:lnTo>
                  <a:lnTo>
                    <a:pt x="10388" y="1591"/>
                  </a:lnTo>
                  <a:lnTo>
                    <a:pt x="10367" y="1603"/>
                  </a:lnTo>
                  <a:lnTo>
                    <a:pt x="10344" y="1614"/>
                  </a:lnTo>
                  <a:lnTo>
                    <a:pt x="10322" y="1623"/>
                  </a:lnTo>
                  <a:lnTo>
                    <a:pt x="10298" y="1631"/>
                  </a:lnTo>
                  <a:lnTo>
                    <a:pt x="10276" y="1636"/>
                  </a:lnTo>
                  <a:lnTo>
                    <a:pt x="10253" y="1639"/>
                  </a:lnTo>
                  <a:lnTo>
                    <a:pt x="10230" y="1641"/>
                  </a:lnTo>
                  <a:lnTo>
                    <a:pt x="10207" y="1641"/>
                  </a:lnTo>
                  <a:lnTo>
                    <a:pt x="10184" y="1639"/>
                  </a:lnTo>
                  <a:lnTo>
                    <a:pt x="10160" y="1636"/>
                  </a:lnTo>
                  <a:lnTo>
                    <a:pt x="10137" y="1632"/>
                  </a:lnTo>
                  <a:lnTo>
                    <a:pt x="10117" y="1635"/>
                  </a:lnTo>
                  <a:lnTo>
                    <a:pt x="10098" y="1637"/>
                  </a:lnTo>
                  <a:lnTo>
                    <a:pt x="10079" y="1638"/>
                  </a:lnTo>
                  <a:lnTo>
                    <a:pt x="10059" y="1639"/>
                  </a:lnTo>
                  <a:lnTo>
                    <a:pt x="10021" y="1639"/>
                  </a:lnTo>
                  <a:lnTo>
                    <a:pt x="9983" y="1638"/>
                  </a:lnTo>
                  <a:lnTo>
                    <a:pt x="9944" y="1637"/>
                  </a:lnTo>
                  <a:lnTo>
                    <a:pt x="9905" y="1637"/>
                  </a:lnTo>
                  <a:lnTo>
                    <a:pt x="9885" y="1637"/>
                  </a:lnTo>
                  <a:lnTo>
                    <a:pt x="9866" y="1639"/>
                  </a:lnTo>
                  <a:lnTo>
                    <a:pt x="9846" y="1641"/>
                  </a:lnTo>
                  <a:lnTo>
                    <a:pt x="9826" y="1644"/>
                  </a:lnTo>
                  <a:lnTo>
                    <a:pt x="9804" y="1644"/>
                  </a:lnTo>
                  <a:lnTo>
                    <a:pt x="9781" y="1644"/>
                  </a:lnTo>
                  <a:lnTo>
                    <a:pt x="9759" y="1644"/>
                  </a:lnTo>
                  <a:lnTo>
                    <a:pt x="9737" y="1645"/>
                  </a:lnTo>
                  <a:lnTo>
                    <a:pt x="9715" y="1645"/>
                  </a:lnTo>
                  <a:lnTo>
                    <a:pt x="9692" y="1645"/>
                  </a:lnTo>
                  <a:lnTo>
                    <a:pt x="9671" y="1645"/>
                  </a:lnTo>
                  <a:lnTo>
                    <a:pt x="9647" y="1643"/>
                  </a:lnTo>
                  <a:lnTo>
                    <a:pt x="9638" y="1645"/>
                  </a:lnTo>
                  <a:lnTo>
                    <a:pt x="9629" y="1647"/>
                  </a:lnTo>
                  <a:lnTo>
                    <a:pt x="9620" y="1647"/>
                  </a:lnTo>
                  <a:lnTo>
                    <a:pt x="9611" y="1648"/>
                  </a:lnTo>
                  <a:lnTo>
                    <a:pt x="9593" y="1648"/>
                  </a:lnTo>
                  <a:lnTo>
                    <a:pt x="9575" y="1647"/>
                  </a:lnTo>
                  <a:lnTo>
                    <a:pt x="9556" y="1646"/>
                  </a:lnTo>
                  <a:lnTo>
                    <a:pt x="9538" y="1645"/>
                  </a:lnTo>
                  <a:lnTo>
                    <a:pt x="9519" y="1645"/>
                  </a:lnTo>
                  <a:lnTo>
                    <a:pt x="9500" y="1648"/>
                  </a:lnTo>
                  <a:lnTo>
                    <a:pt x="9394" y="1649"/>
                  </a:lnTo>
                  <a:lnTo>
                    <a:pt x="9188" y="1649"/>
                  </a:lnTo>
                  <a:lnTo>
                    <a:pt x="8898" y="1650"/>
                  </a:lnTo>
                  <a:lnTo>
                    <a:pt x="8536" y="1651"/>
                  </a:lnTo>
                  <a:lnTo>
                    <a:pt x="8118" y="1652"/>
                  </a:lnTo>
                  <a:lnTo>
                    <a:pt x="7657" y="1652"/>
                  </a:lnTo>
                  <a:lnTo>
                    <a:pt x="7168" y="1653"/>
                  </a:lnTo>
                  <a:lnTo>
                    <a:pt x="6665" y="1654"/>
                  </a:lnTo>
                  <a:lnTo>
                    <a:pt x="6161" y="1655"/>
                  </a:lnTo>
                  <a:lnTo>
                    <a:pt x="5673" y="1656"/>
                  </a:lnTo>
                  <a:lnTo>
                    <a:pt x="5212" y="1658"/>
                  </a:lnTo>
                  <a:lnTo>
                    <a:pt x="4793" y="1659"/>
                  </a:lnTo>
                  <a:lnTo>
                    <a:pt x="4431" y="1660"/>
                  </a:lnTo>
                  <a:lnTo>
                    <a:pt x="4139" y="1660"/>
                  </a:lnTo>
                  <a:lnTo>
                    <a:pt x="3933" y="1661"/>
                  </a:lnTo>
                  <a:lnTo>
                    <a:pt x="3826" y="1662"/>
                  </a:lnTo>
                  <a:lnTo>
                    <a:pt x="3805" y="1660"/>
                  </a:lnTo>
                  <a:lnTo>
                    <a:pt x="3784" y="1659"/>
                  </a:lnTo>
                  <a:lnTo>
                    <a:pt x="3763" y="1659"/>
                  </a:lnTo>
                  <a:lnTo>
                    <a:pt x="3743" y="1659"/>
                  </a:lnTo>
                  <a:lnTo>
                    <a:pt x="3701" y="1661"/>
                  </a:lnTo>
                  <a:lnTo>
                    <a:pt x="3659" y="1664"/>
                  </a:lnTo>
                  <a:lnTo>
                    <a:pt x="3616" y="1666"/>
                  </a:lnTo>
                  <a:lnTo>
                    <a:pt x="3574" y="1668"/>
                  </a:lnTo>
                  <a:lnTo>
                    <a:pt x="3553" y="1668"/>
                  </a:lnTo>
                  <a:lnTo>
                    <a:pt x="3531" y="1668"/>
                  </a:lnTo>
                  <a:lnTo>
                    <a:pt x="3509" y="1667"/>
                  </a:lnTo>
                  <a:lnTo>
                    <a:pt x="3487" y="1666"/>
                  </a:lnTo>
                  <a:lnTo>
                    <a:pt x="3463" y="1666"/>
                  </a:lnTo>
                  <a:lnTo>
                    <a:pt x="3438" y="1666"/>
                  </a:lnTo>
                  <a:lnTo>
                    <a:pt x="3414" y="1666"/>
                  </a:lnTo>
                  <a:lnTo>
                    <a:pt x="3388" y="1666"/>
                  </a:lnTo>
                  <a:lnTo>
                    <a:pt x="3363" y="1666"/>
                  </a:lnTo>
                  <a:lnTo>
                    <a:pt x="3338" y="1666"/>
                  </a:lnTo>
                  <a:lnTo>
                    <a:pt x="3312" y="1667"/>
                  </a:lnTo>
                  <a:lnTo>
                    <a:pt x="3287" y="1668"/>
                  </a:lnTo>
                  <a:lnTo>
                    <a:pt x="3252" y="1668"/>
                  </a:lnTo>
                  <a:lnTo>
                    <a:pt x="3217" y="1668"/>
                  </a:lnTo>
                  <a:lnTo>
                    <a:pt x="3201" y="1668"/>
                  </a:lnTo>
                  <a:lnTo>
                    <a:pt x="3185" y="1669"/>
                  </a:lnTo>
                  <a:lnTo>
                    <a:pt x="3169" y="1670"/>
                  </a:lnTo>
                  <a:lnTo>
                    <a:pt x="3155" y="1672"/>
                  </a:lnTo>
                  <a:lnTo>
                    <a:pt x="3099" y="1673"/>
                  </a:lnTo>
                  <a:lnTo>
                    <a:pt x="3042" y="1673"/>
                  </a:lnTo>
                  <a:lnTo>
                    <a:pt x="2986" y="1673"/>
                  </a:lnTo>
                  <a:lnTo>
                    <a:pt x="2931" y="1674"/>
                  </a:lnTo>
                  <a:lnTo>
                    <a:pt x="2876" y="1674"/>
                  </a:lnTo>
                  <a:lnTo>
                    <a:pt x="2821" y="1675"/>
                  </a:lnTo>
                  <a:lnTo>
                    <a:pt x="2766" y="1675"/>
                  </a:lnTo>
                  <a:lnTo>
                    <a:pt x="2711" y="1676"/>
                  </a:lnTo>
                  <a:lnTo>
                    <a:pt x="2657" y="1677"/>
                  </a:lnTo>
                  <a:lnTo>
                    <a:pt x="2603" y="1677"/>
                  </a:lnTo>
                  <a:lnTo>
                    <a:pt x="2549" y="1678"/>
                  </a:lnTo>
                  <a:lnTo>
                    <a:pt x="2495" y="1678"/>
                  </a:lnTo>
                  <a:lnTo>
                    <a:pt x="2440" y="1679"/>
                  </a:lnTo>
                  <a:lnTo>
                    <a:pt x="2386" y="1679"/>
                  </a:lnTo>
                  <a:lnTo>
                    <a:pt x="2332" y="1679"/>
                  </a:lnTo>
                  <a:lnTo>
                    <a:pt x="2278" y="1679"/>
                  </a:lnTo>
                  <a:lnTo>
                    <a:pt x="2197" y="1680"/>
                  </a:lnTo>
                  <a:lnTo>
                    <a:pt x="2118" y="1680"/>
                  </a:lnTo>
                  <a:lnTo>
                    <a:pt x="2041" y="1681"/>
                  </a:lnTo>
                  <a:lnTo>
                    <a:pt x="1965" y="1682"/>
                  </a:lnTo>
                  <a:lnTo>
                    <a:pt x="1888" y="1683"/>
                  </a:lnTo>
                  <a:lnTo>
                    <a:pt x="1811" y="1684"/>
                  </a:lnTo>
                  <a:lnTo>
                    <a:pt x="1731" y="1686"/>
                  </a:lnTo>
                  <a:lnTo>
                    <a:pt x="1649" y="1687"/>
                  </a:lnTo>
                  <a:lnTo>
                    <a:pt x="1564" y="1687"/>
                  </a:lnTo>
                  <a:lnTo>
                    <a:pt x="1478" y="1687"/>
                  </a:lnTo>
                  <a:lnTo>
                    <a:pt x="1392" y="1687"/>
                  </a:lnTo>
                  <a:lnTo>
                    <a:pt x="1306" y="1688"/>
                  </a:lnTo>
                  <a:lnTo>
                    <a:pt x="1219" y="1688"/>
                  </a:lnTo>
                  <a:lnTo>
                    <a:pt x="1132" y="1688"/>
                  </a:lnTo>
                  <a:lnTo>
                    <a:pt x="1045" y="1689"/>
                  </a:lnTo>
                  <a:lnTo>
                    <a:pt x="957" y="1689"/>
                  </a:lnTo>
                  <a:lnTo>
                    <a:pt x="929" y="1690"/>
                  </a:lnTo>
                  <a:lnTo>
                    <a:pt x="902" y="1689"/>
                  </a:lnTo>
                  <a:lnTo>
                    <a:pt x="874" y="1688"/>
                  </a:lnTo>
                  <a:lnTo>
                    <a:pt x="848" y="1685"/>
                  </a:lnTo>
                  <a:lnTo>
                    <a:pt x="821" y="1681"/>
                  </a:lnTo>
                  <a:lnTo>
                    <a:pt x="796" y="1676"/>
                  </a:lnTo>
                  <a:lnTo>
                    <a:pt x="769" y="1670"/>
                  </a:lnTo>
                  <a:lnTo>
                    <a:pt x="744" y="1662"/>
                  </a:lnTo>
                  <a:lnTo>
                    <a:pt x="720" y="1653"/>
                  </a:lnTo>
                  <a:lnTo>
                    <a:pt x="695" y="1643"/>
                  </a:lnTo>
                  <a:lnTo>
                    <a:pt x="672" y="1631"/>
                  </a:lnTo>
                  <a:lnTo>
                    <a:pt x="649" y="1618"/>
                  </a:lnTo>
                  <a:lnTo>
                    <a:pt x="627" y="1603"/>
                  </a:lnTo>
                  <a:lnTo>
                    <a:pt x="606" y="1588"/>
                  </a:lnTo>
                  <a:lnTo>
                    <a:pt x="586" y="1571"/>
                  </a:lnTo>
                  <a:lnTo>
                    <a:pt x="567" y="1552"/>
                  </a:lnTo>
                  <a:lnTo>
                    <a:pt x="553" y="1536"/>
                  </a:lnTo>
                  <a:lnTo>
                    <a:pt x="541" y="1519"/>
                  </a:lnTo>
                  <a:lnTo>
                    <a:pt x="531" y="1500"/>
                  </a:lnTo>
                  <a:lnTo>
                    <a:pt x="522" y="1481"/>
                  </a:lnTo>
                  <a:lnTo>
                    <a:pt x="518" y="1470"/>
                  </a:lnTo>
                  <a:lnTo>
                    <a:pt x="514" y="1461"/>
                  </a:lnTo>
                  <a:lnTo>
                    <a:pt x="511" y="1451"/>
                  </a:lnTo>
                  <a:lnTo>
                    <a:pt x="509" y="1440"/>
                  </a:lnTo>
                  <a:lnTo>
                    <a:pt x="507" y="1430"/>
                  </a:lnTo>
                  <a:lnTo>
                    <a:pt x="505" y="1418"/>
                  </a:lnTo>
                  <a:lnTo>
                    <a:pt x="505" y="1407"/>
                  </a:lnTo>
                  <a:lnTo>
                    <a:pt x="504" y="1396"/>
                  </a:lnTo>
                  <a:lnTo>
                    <a:pt x="501" y="1392"/>
                  </a:lnTo>
                  <a:lnTo>
                    <a:pt x="499" y="1390"/>
                  </a:lnTo>
                  <a:lnTo>
                    <a:pt x="496" y="1389"/>
                  </a:lnTo>
                  <a:lnTo>
                    <a:pt x="493" y="1388"/>
                  </a:lnTo>
                  <a:lnTo>
                    <a:pt x="486" y="1388"/>
                  </a:lnTo>
                  <a:lnTo>
                    <a:pt x="480" y="1390"/>
                  </a:lnTo>
                  <a:lnTo>
                    <a:pt x="473" y="1393"/>
                  </a:lnTo>
                  <a:lnTo>
                    <a:pt x="466" y="1395"/>
                  </a:lnTo>
                  <a:lnTo>
                    <a:pt x="462" y="1395"/>
                  </a:lnTo>
                  <a:lnTo>
                    <a:pt x="459" y="1395"/>
                  </a:lnTo>
                  <a:lnTo>
                    <a:pt x="456" y="1395"/>
                  </a:lnTo>
                  <a:lnTo>
                    <a:pt x="452" y="1393"/>
                  </a:lnTo>
                  <a:lnTo>
                    <a:pt x="440" y="1395"/>
                  </a:lnTo>
                  <a:lnTo>
                    <a:pt x="428" y="1394"/>
                  </a:lnTo>
                  <a:lnTo>
                    <a:pt x="415" y="1392"/>
                  </a:lnTo>
                  <a:lnTo>
                    <a:pt x="404" y="1388"/>
                  </a:lnTo>
                  <a:lnTo>
                    <a:pt x="393" y="1383"/>
                  </a:lnTo>
                  <a:lnTo>
                    <a:pt x="383" y="1375"/>
                  </a:lnTo>
                  <a:lnTo>
                    <a:pt x="372" y="1367"/>
                  </a:lnTo>
                  <a:lnTo>
                    <a:pt x="363" y="1357"/>
                  </a:lnTo>
                  <a:lnTo>
                    <a:pt x="359" y="1352"/>
                  </a:lnTo>
                  <a:lnTo>
                    <a:pt x="356" y="1346"/>
                  </a:lnTo>
                  <a:lnTo>
                    <a:pt x="354" y="1340"/>
                  </a:lnTo>
                  <a:lnTo>
                    <a:pt x="353" y="1334"/>
                  </a:lnTo>
                  <a:lnTo>
                    <a:pt x="351" y="1320"/>
                  </a:lnTo>
                  <a:lnTo>
                    <a:pt x="350" y="1306"/>
                  </a:lnTo>
                  <a:lnTo>
                    <a:pt x="350" y="1293"/>
                  </a:lnTo>
                  <a:lnTo>
                    <a:pt x="350" y="1278"/>
                  </a:lnTo>
                  <a:lnTo>
                    <a:pt x="348" y="1265"/>
                  </a:lnTo>
                  <a:lnTo>
                    <a:pt x="345" y="1253"/>
                  </a:lnTo>
                  <a:lnTo>
                    <a:pt x="327" y="1249"/>
                  </a:lnTo>
                  <a:lnTo>
                    <a:pt x="309" y="1246"/>
                  </a:lnTo>
                  <a:lnTo>
                    <a:pt x="290" y="1244"/>
                  </a:lnTo>
                  <a:lnTo>
                    <a:pt x="270" y="1242"/>
                  </a:lnTo>
                  <a:lnTo>
                    <a:pt x="248" y="1232"/>
                  </a:lnTo>
                  <a:lnTo>
                    <a:pt x="224" y="1221"/>
                  </a:lnTo>
                  <a:lnTo>
                    <a:pt x="202" y="1210"/>
                  </a:lnTo>
                  <a:lnTo>
                    <a:pt x="178" y="1197"/>
                  </a:lnTo>
                  <a:lnTo>
                    <a:pt x="174" y="1190"/>
                  </a:lnTo>
                  <a:lnTo>
                    <a:pt x="169" y="1185"/>
                  </a:lnTo>
                  <a:lnTo>
                    <a:pt x="164" y="1180"/>
                  </a:lnTo>
                  <a:lnTo>
                    <a:pt x="158" y="1175"/>
                  </a:lnTo>
                  <a:lnTo>
                    <a:pt x="145" y="1165"/>
                  </a:lnTo>
                  <a:lnTo>
                    <a:pt x="135" y="1154"/>
                  </a:lnTo>
                  <a:lnTo>
                    <a:pt x="124" y="1140"/>
                  </a:lnTo>
                  <a:lnTo>
                    <a:pt x="113" y="1126"/>
                  </a:lnTo>
                  <a:lnTo>
                    <a:pt x="102" y="1112"/>
                  </a:lnTo>
                  <a:lnTo>
                    <a:pt x="92" y="1097"/>
                  </a:lnTo>
                  <a:lnTo>
                    <a:pt x="84" y="1082"/>
                  </a:lnTo>
                  <a:lnTo>
                    <a:pt x="76" y="1067"/>
                  </a:lnTo>
                  <a:lnTo>
                    <a:pt x="70" y="1051"/>
                  </a:lnTo>
                  <a:lnTo>
                    <a:pt x="64" y="1035"/>
                  </a:lnTo>
                  <a:lnTo>
                    <a:pt x="59" y="1019"/>
                  </a:lnTo>
                  <a:lnTo>
                    <a:pt x="53" y="1002"/>
                  </a:lnTo>
                  <a:lnTo>
                    <a:pt x="50" y="985"/>
                  </a:lnTo>
                  <a:lnTo>
                    <a:pt x="48" y="969"/>
                  </a:lnTo>
                  <a:lnTo>
                    <a:pt x="47" y="951"/>
                  </a:lnTo>
                  <a:lnTo>
                    <a:pt x="46" y="934"/>
                  </a:lnTo>
                  <a:lnTo>
                    <a:pt x="47" y="917"/>
                  </a:lnTo>
                  <a:lnTo>
                    <a:pt x="49" y="899"/>
                  </a:lnTo>
                  <a:lnTo>
                    <a:pt x="54" y="879"/>
                  </a:lnTo>
                  <a:lnTo>
                    <a:pt x="61" y="858"/>
                  </a:lnTo>
                  <a:lnTo>
                    <a:pt x="68" y="839"/>
                  </a:lnTo>
                  <a:lnTo>
                    <a:pt x="77" y="819"/>
                  </a:lnTo>
                  <a:lnTo>
                    <a:pt x="86" y="800"/>
                  </a:lnTo>
                  <a:lnTo>
                    <a:pt x="96" y="782"/>
                  </a:lnTo>
                  <a:lnTo>
                    <a:pt x="108" y="764"/>
                  </a:lnTo>
                  <a:lnTo>
                    <a:pt x="120" y="746"/>
                  </a:lnTo>
                  <a:lnTo>
                    <a:pt x="132" y="729"/>
                  </a:lnTo>
                  <a:lnTo>
                    <a:pt x="146" y="712"/>
                  </a:lnTo>
                  <a:lnTo>
                    <a:pt x="160" y="696"/>
                  </a:lnTo>
                  <a:lnTo>
                    <a:pt x="174" y="679"/>
                  </a:lnTo>
                  <a:lnTo>
                    <a:pt x="189" y="664"/>
                  </a:lnTo>
                  <a:lnTo>
                    <a:pt x="205" y="649"/>
                  </a:lnTo>
                  <a:lnTo>
                    <a:pt x="221" y="634"/>
                  </a:lnTo>
                  <a:lnTo>
                    <a:pt x="236" y="620"/>
                  </a:lnTo>
                  <a:lnTo>
                    <a:pt x="245" y="614"/>
                  </a:lnTo>
                  <a:lnTo>
                    <a:pt x="252" y="609"/>
                  </a:lnTo>
                  <a:lnTo>
                    <a:pt x="260" y="605"/>
                  </a:lnTo>
                  <a:lnTo>
                    <a:pt x="268" y="602"/>
                  </a:lnTo>
                  <a:lnTo>
                    <a:pt x="285" y="597"/>
                  </a:lnTo>
                  <a:lnTo>
                    <a:pt x="303" y="593"/>
                  </a:lnTo>
                  <a:lnTo>
                    <a:pt x="339" y="588"/>
                  </a:lnTo>
                  <a:lnTo>
                    <a:pt x="375" y="581"/>
                  </a:lnTo>
                  <a:lnTo>
                    <a:pt x="380" y="577"/>
                  </a:lnTo>
                  <a:lnTo>
                    <a:pt x="383" y="572"/>
                  </a:lnTo>
                  <a:lnTo>
                    <a:pt x="385" y="567"/>
                  </a:lnTo>
                  <a:lnTo>
                    <a:pt x="386" y="562"/>
                  </a:lnTo>
                  <a:lnTo>
                    <a:pt x="386" y="551"/>
                  </a:lnTo>
                  <a:lnTo>
                    <a:pt x="386" y="537"/>
                  </a:lnTo>
                  <a:lnTo>
                    <a:pt x="385" y="525"/>
                  </a:lnTo>
                  <a:lnTo>
                    <a:pt x="384" y="513"/>
                  </a:lnTo>
                  <a:lnTo>
                    <a:pt x="385" y="507"/>
                  </a:lnTo>
                  <a:lnTo>
                    <a:pt x="386" y="501"/>
                  </a:lnTo>
                  <a:lnTo>
                    <a:pt x="388" y="494"/>
                  </a:lnTo>
                  <a:lnTo>
                    <a:pt x="391" y="489"/>
                  </a:lnTo>
                  <a:lnTo>
                    <a:pt x="396" y="484"/>
                  </a:lnTo>
                  <a:lnTo>
                    <a:pt x="400" y="479"/>
                  </a:lnTo>
                  <a:lnTo>
                    <a:pt x="406" y="475"/>
                  </a:lnTo>
                  <a:lnTo>
                    <a:pt x="411" y="472"/>
                  </a:lnTo>
                  <a:lnTo>
                    <a:pt x="422" y="467"/>
                  </a:lnTo>
                  <a:lnTo>
                    <a:pt x="434" y="464"/>
                  </a:lnTo>
                  <a:lnTo>
                    <a:pt x="439" y="467"/>
                  </a:lnTo>
                  <a:lnTo>
                    <a:pt x="444" y="469"/>
                  </a:lnTo>
                  <a:lnTo>
                    <a:pt x="449" y="470"/>
                  </a:lnTo>
                  <a:lnTo>
                    <a:pt x="454" y="471"/>
                  </a:lnTo>
                  <a:lnTo>
                    <a:pt x="463" y="471"/>
                  </a:lnTo>
                  <a:lnTo>
                    <a:pt x="474" y="469"/>
                  </a:lnTo>
                  <a:lnTo>
                    <a:pt x="483" y="466"/>
                  </a:lnTo>
                  <a:lnTo>
                    <a:pt x="492" y="462"/>
                  </a:lnTo>
                  <a:lnTo>
                    <a:pt x="501" y="457"/>
                  </a:lnTo>
                  <a:lnTo>
                    <a:pt x="510" y="450"/>
                  </a:lnTo>
                  <a:lnTo>
                    <a:pt x="515" y="442"/>
                  </a:lnTo>
                  <a:lnTo>
                    <a:pt x="520" y="432"/>
                  </a:lnTo>
                  <a:lnTo>
                    <a:pt x="523" y="422"/>
                  </a:lnTo>
                  <a:lnTo>
                    <a:pt x="526" y="412"/>
                  </a:lnTo>
                  <a:lnTo>
                    <a:pt x="530" y="389"/>
                  </a:lnTo>
                  <a:lnTo>
                    <a:pt x="535" y="368"/>
                  </a:lnTo>
                  <a:lnTo>
                    <a:pt x="541" y="353"/>
                  </a:lnTo>
                  <a:lnTo>
                    <a:pt x="546" y="339"/>
                  </a:lnTo>
                  <a:lnTo>
                    <a:pt x="553" y="326"/>
                  </a:lnTo>
                  <a:lnTo>
                    <a:pt x="560" y="312"/>
                  </a:lnTo>
                  <a:lnTo>
                    <a:pt x="568" y="300"/>
                  </a:lnTo>
                  <a:lnTo>
                    <a:pt x="576" y="288"/>
                  </a:lnTo>
                  <a:lnTo>
                    <a:pt x="585" y="276"/>
                  </a:lnTo>
                  <a:lnTo>
                    <a:pt x="594" y="264"/>
                  </a:lnTo>
                  <a:lnTo>
                    <a:pt x="604" y="253"/>
                  </a:lnTo>
                  <a:lnTo>
                    <a:pt x="615" y="242"/>
                  </a:lnTo>
                  <a:lnTo>
                    <a:pt x="626" y="232"/>
                  </a:lnTo>
                  <a:lnTo>
                    <a:pt x="636" y="223"/>
                  </a:lnTo>
                  <a:lnTo>
                    <a:pt x="648" y="213"/>
                  </a:lnTo>
                  <a:lnTo>
                    <a:pt x="660" y="204"/>
                  </a:lnTo>
                  <a:lnTo>
                    <a:pt x="672" y="195"/>
                  </a:lnTo>
                  <a:lnTo>
                    <a:pt x="685" y="187"/>
                  </a:lnTo>
                  <a:lnTo>
                    <a:pt x="711" y="172"/>
                  </a:lnTo>
                  <a:lnTo>
                    <a:pt x="738" y="159"/>
                  </a:lnTo>
                  <a:lnTo>
                    <a:pt x="766" y="147"/>
                  </a:lnTo>
                  <a:lnTo>
                    <a:pt x="795" y="138"/>
                  </a:lnTo>
                  <a:lnTo>
                    <a:pt x="823" y="130"/>
                  </a:lnTo>
                  <a:lnTo>
                    <a:pt x="853" y="123"/>
                  </a:lnTo>
                  <a:lnTo>
                    <a:pt x="881" y="119"/>
                  </a:lnTo>
                  <a:lnTo>
                    <a:pt x="911" y="117"/>
                  </a:lnTo>
                  <a:lnTo>
                    <a:pt x="917" y="115"/>
                  </a:lnTo>
                  <a:lnTo>
                    <a:pt x="924" y="113"/>
                  </a:lnTo>
                  <a:lnTo>
                    <a:pt x="931" y="113"/>
                  </a:lnTo>
                  <a:lnTo>
                    <a:pt x="938" y="113"/>
                  </a:lnTo>
                  <a:lnTo>
                    <a:pt x="952" y="113"/>
                  </a:lnTo>
                  <a:lnTo>
                    <a:pt x="966" y="114"/>
                  </a:lnTo>
                  <a:lnTo>
                    <a:pt x="980" y="115"/>
                  </a:lnTo>
                  <a:lnTo>
                    <a:pt x="994" y="114"/>
                  </a:lnTo>
                  <a:lnTo>
                    <a:pt x="1000" y="112"/>
                  </a:lnTo>
                  <a:lnTo>
                    <a:pt x="1006" y="110"/>
                  </a:lnTo>
                  <a:lnTo>
                    <a:pt x="1012" y="107"/>
                  </a:lnTo>
                  <a:lnTo>
                    <a:pt x="1018" y="103"/>
                  </a:lnTo>
                  <a:lnTo>
                    <a:pt x="1055" y="106"/>
                  </a:lnTo>
                  <a:lnTo>
                    <a:pt x="1092" y="108"/>
                  </a:lnTo>
                  <a:lnTo>
                    <a:pt x="1128" y="109"/>
                  </a:lnTo>
                  <a:lnTo>
                    <a:pt x="1165" y="109"/>
                  </a:lnTo>
                  <a:lnTo>
                    <a:pt x="1235" y="109"/>
                  </a:lnTo>
                  <a:lnTo>
                    <a:pt x="1306" y="108"/>
                  </a:lnTo>
                  <a:lnTo>
                    <a:pt x="1376" y="106"/>
                  </a:lnTo>
                  <a:lnTo>
                    <a:pt x="1445" y="105"/>
                  </a:lnTo>
                  <a:lnTo>
                    <a:pt x="1513" y="104"/>
                  </a:lnTo>
                  <a:lnTo>
                    <a:pt x="1582" y="106"/>
                  </a:lnTo>
                  <a:lnTo>
                    <a:pt x="1647" y="103"/>
                  </a:lnTo>
                  <a:lnTo>
                    <a:pt x="1714" y="102"/>
                  </a:lnTo>
                  <a:lnTo>
                    <a:pt x="1782" y="101"/>
                  </a:lnTo>
                  <a:lnTo>
                    <a:pt x="1850" y="101"/>
                  </a:lnTo>
                  <a:lnTo>
                    <a:pt x="1918" y="101"/>
                  </a:lnTo>
                  <a:lnTo>
                    <a:pt x="1986" y="100"/>
                  </a:lnTo>
                  <a:lnTo>
                    <a:pt x="2054" y="99"/>
                  </a:lnTo>
                  <a:lnTo>
                    <a:pt x="2120" y="97"/>
                  </a:lnTo>
                  <a:lnTo>
                    <a:pt x="2205" y="96"/>
                  </a:lnTo>
                  <a:lnTo>
                    <a:pt x="2291" y="95"/>
                  </a:lnTo>
                  <a:lnTo>
                    <a:pt x="2379" y="93"/>
                  </a:lnTo>
                  <a:lnTo>
                    <a:pt x="2467" y="91"/>
                  </a:lnTo>
                  <a:lnTo>
                    <a:pt x="2555" y="90"/>
                  </a:lnTo>
                  <a:lnTo>
                    <a:pt x="2641" y="88"/>
                  </a:lnTo>
                  <a:lnTo>
                    <a:pt x="2726" y="88"/>
                  </a:lnTo>
                  <a:lnTo>
                    <a:pt x="2807" y="89"/>
                  </a:lnTo>
                  <a:lnTo>
                    <a:pt x="2957" y="88"/>
                  </a:lnTo>
                  <a:lnTo>
                    <a:pt x="3205" y="87"/>
                  </a:lnTo>
                  <a:lnTo>
                    <a:pt x="3539" y="86"/>
                  </a:lnTo>
                  <a:lnTo>
                    <a:pt x="3944" y="85"/>
                  </a:lnTo>
                  <a:lnTo>
                    <a:pt x="4405" y="84"/>
                  </a:lnTo>
                  <a:lnTo>
                    <a:pt x="4909" y="81"/>
                  </a:lnTo>
                  <a:lnTo>
                    <a:pt x="5442" y="80"/>
                  </a:lnTo>
                  <a:lnTo>
                    <a:pt x="5989" y="78"/>
                  </a:lnTo>
                  <a:lnTo>
                    <a:pt x="6536" y="77"/>
                  </a:lnTo>
                  <a:lnTo>
                    <a:pt x="7068" y="75"/>
                  </a:lnTo>
                  <a:lnTo>
                    <a:pt x="7572" y="74"/>
                  </a:lnTo>
                  <a:lnTo>
                    <a:pt x="8034" y="72"/>
                  </a:lnTo>
                  <a:lnTo>
                    <a:pt x="8440" y="71"/>
                  </a:lnTo>
                  <a:lnTo>
                    <a:pt x="8775" y="69"/>
                  </a:lnTo>
                  <a:lnTo>
                    <a:pt x="9026" y="68"/>
                  </a:lnTo>
                  <a:lnTo>
                    <a:pt x="9177" y="67"/>
                  </a:lnTo>
                  <a:lnTo>
                    <a:pt x="9264" y="64"/>
                  </a:lnTo>
                  <a:lnTo>
                    <a:pt x="9352" y="62"/>
                  </a:lnTo>
                  <a:lnTo>
                    <a:pt x="9441" y="61"/>
                  </a:lnTo>
                  <a:lnTo>
                    <a:pt x="9530" y="61"/>
                  </a:lnTo>
                  <a:lnTo>
                    <a:pt x="9619" y="61"/>
                  </a:lnTo>
                  <a:lnTo>
                    <a:pt x="9708" y="61"/>
                  </a:lnTo>
                  <a:lnTo>
                    <a:pt x="9796" y="62"/>
                  </a:lnTo>
                  <a:lnTo>
                    <a:pt x="9884" y="62"/>
                  </a:lnTo>
                  <a:lnTo>
                    <a:pt x="9917" y="64"/>
                  </a:lnTo>
                  <a:lnTo>
                    <a:pt x="9949" y="67"/>
                  </a:lnTo>
                  <a:lnTo>
                    <a:pt x="9965" y="69"/>
                  </a:lnTo>
                  <a:lnTo>
                    <a:pt x="9982" y="70"/>
                  </a:lnTo>
                  <a:lnTo>
                    <a:pt x="9998" y="69"/>
                  </a:lnTo>
                  <a:lnTo>
                    <a:pt x="10014" y="66"/>
                  </a:lnTo>
                  <a:lnTo>
                    <a:pt x="10031" y="70"/>
                  </a:lnTo>
                  <a:lnTo>
                    <a:pt x="10048" y="72"/>
                  </a:lnTo>
                  <a:lnTo>
                    <a:pt x="10065" y="73"/>
                  </a:lnTo>
                  <a:lnTo>
                    <a:pt x="10083" y="73"/>
                  </a:lnTo>
                  <a:lnTo>
                    <a:pt x="10117" y="72"/>
                  </a:lnTo>
                  <a:lnTo>
                    <a:pt x="10151" y="70"/>
                  </a:lnTo>
                  <a:lnTo>
                    <a:pt x="10168" y="69"/>
                  </a:lnTo>
                  <a:lnTo>
                    <a:pt x="10184" y="69"/>
                  </a:lnTo>
                  <a:lnTo>
                    <a:pt x="10200" y="69"/>
                  </a:lnTo>
                  <a:lnTo>
                    <a:pt x="10217" y="71"/>
                  </a:lnTo>
                  <a:lnTo>
                    <a:pt x="10232" y="74"/>
                  </a:lnTo>
                  <a:lnTo>
                    <a:pt x="10248" y="79"/>
                  </a:lnTo>
                  <a:lnTo>
                    <a:pt x="10264" y="86"/>
                  </a:lnTo>
                  <a:lnTo>
                    <a:pt x="10278" y="94"/>
                  </a:lnTo>
                  <a:lnTo>
                    <a:pt x="10294" y="101"/>
                  </a:lnTo>
                  <a:lnTo>
                    <a:pt x="10310" y="109"/>
                  </a:lnTo>
                  <a:lnTo>
                    <a:pt x="10325" y="117"/>
                  </a:lnTo>
                  <a:lnTo>
                    <a:pt x="10340" y="126"/>
                  </a:lnTo>
                  <a:lnTo>
                    <a:pt x="10356" y="136"/>
                  </a:lnTo>
                  <a:lnTo>
                    <a:pt x="10370" y="146"/>
                  </a:lnTo>
                  <a:lnTo>
                    <a:pt x="10385" y="157"/>
                  </a:lnTo>
                  <a:lnTo>
                    <a:pt x="10399" y="168"/>
                  </a:lnTo>
                  <a:lnTo>
                    <a:pt x="10412" y="180"/>
                  </a:lnTo>
                  <a:lnTo>
                    <a:pt x="10425" y="193"/>
                  </a:lnTo>
                  <a:lnTo>
                    <a:pt x="10437" y="206"/>
                  </a:lnTo>
                  <a:lnTo>
                    <a:pt x="10449" y="219"/>
                  </a:lnTo>
                  <a:lnTo>
                    <a:pt x="10459" y="234"/>
                  </a:lnTo>
                  <a:lnTo>
                    <a:pt x="10468" y="248"/>
                  </a:lnTo>
                  <a:lnTo>
                    <a:pt x="10477" y="263"/>
                  </a:lnTo>
                  <a:lnTo>
                    <a:pt x="10484" y="280"/>
                  </a:lnTo>
                  <a:lnTo>
                    <a:pt x="10493" y="284"/>
                  </a:lnTo>
                  <a:lnTo>
                    <a:pt x="10500" y="289"/>
                  </a:lnTo>
                  <a:lnTo>
                    <a:pt x="10506" y="295"/>
                  </a:lnTo>
                  <a:lnTo>
                    <a:pt x="10511" y="301"/>
                  </a:lnTo>
                  <a:lnTo>
                    <a:pt x="10517" y="307"/>
                  </a:lnTo>
                  <a:lnTo>
                    <a:pt x="10523" y="312"/>
                  </a:lnTo>
                  <a:lnTo>
                    <a:pt x="10526" y="315"/>
                  </a:lnTo>
                  <a:lnTo>
                    <a:pt x="10530" y="317"/>
                  </a:lnTo>
                  <a:lnTo>
                    <a:pt x="10536" y="318"/>
                  </a:lnTo>
                  <a:lnTo>
                    <a:pt x="10540" y="319"/>
                  </a:lnTo>
                  <a:lnTo>
                    <a:pt x="10547" y="317"/>
                  </a:lnTo>
                  <a:lnTo>
                    <a:pt x="10553" y="316"/>
                  </a:lnTo>
                  <a:lnTo>
                    <a:pt x="10558" y="316"/>
                  </a:lnTo>
                  <a:lnTo>
                    <a:pt x="10564" y="316"/>
                  </a:lnTo>
                  <a:lnTo>
                    <a:pt x="10576" y="318"/>
                  </a:lnTo>
                  <a:lnTo>
                    <a:pt x="10588" y="322"/>
                  </a:lnTo>
                  <a:lnTo>
                    <a:pt x="10599" y="326"/>
                  </a:lnTo>
                  <a:lnTo>
                    <a:pt x="10610" y="329"/>
                  </a:lnTo>
                  <a:lnTo>
                    <a:pt x="10621" y="332"/>
                  </a:lnTo>
                  <a:lnTo>
                    <a:pt x="10633" y="333"/>
                  </a:lnTo>
                  <a:lnTo>
                    <a:pt x="10640" y="333"/>
                  </a:lnTo>
                  <a:lnTo>
                    <a:pt x="10647" y="334"/>
                  </a:lnTo>
                  <a:lnTo>
                    <a:pt x="10653" y="335"/>
                  </a:lnTo>
                  <a:lnTo>
                    <a:pt x="10659" y="337"/>
                  </a:lnTo>
                  <a:lnTo>
                    <a:pt x="10665" y="339"/>
                  </a:lnTo>
                  <a:lnTo>
                    <a:pt x="10672" y="343"/>
                  </a:lnTo>
                  <a:lnTo>
                    <a:pt x="10677" y="346"/>
                  </a:lnTo>
                  <a:lnTo>
                    <a:pt x="10682" y="350"/>
                  </a:lnTo>
                  <a:lnTo>
                    <a:pt x="10691" y="361"/>
                  </a:lnTo>
                  <a:lnTo>
                    <a:pt x="10699" y="371"/>
                  </a:lnTo>
                  <a:lnTo>
                    <a:pt x="10706" y="382"/>
                  </a:lnTo>
                  <a:lnTo>
                    <a:pt x="10712" y="393"/>
                  </a:lnTo>
                  <a:lnTo>
                    <a:pt x="10715" y="403"/>
                  </a:lnTo>
                  <a:lnTo>
                    <a:pt x="10718" y="414"/>
                  </a:lnTo>
                  <a:lnTo>
                    <a:pt x="10719" y="425"/>
                  </a:lnTo>
                  <a:lnTo>
                    <a:pt x="10720" y="435"/>
                  </a:lnTo>
                  <a:lnTo>
                    <a:pt x="10721" y="440"/>
                  </a:lnTo>
                  <a:lnTo>
                    <a:pt x="10722" y="445"/>
                  </a:lnTo>
                  <a:lnTo>
                    <a:pt x="10724" y="449"/>
                  </a:lnTo>
                  <a:lnTo>
                    <a:pt x="10726" y="455"/>
                  </a:lnTo>
                  <a:lnTo>
                    <a:pt x="10729" y="459"/>
                  </a:lnTo>
                  <a:lnTo>
                    <a:pt x="10733" y="462"/>
                  </a:lnTo>
                  <a:lnTo>
                    <a:pt x="10737" y="465"/>
                  </a:lnTo>
                  <a:lnTo>
                    <a:pt x="10743" y="467"/>
                  </a:lnTo>
                  <a:lnTo>
                    <a:pt x="10784" y="481"/>
                  </a:lnTo>
                  <a:lnTo>
                    <a:pt x="10826" y="495"/>
                  </a:lnTo>
                  <a:lnTo>
                    <a:pt x="10836" y="500"/>
                  </a:lnTo>
                  <a:lnTo>
                    <a:pt x="10846" y="505"/>
                  </a:lnTo>
                  <a:lnTo>
                    <a:pt x="10855" y="511"/>
                  </a:lnTo>
                  <a:lnTo>
                    <a:pt x="10864" y="517"/>
                  </a:lnTo>
                  <a:lnTo>
                    <a:pt x="10872" y="524"/>
                  </a:lnTo>
                  <a:lnTo>
                    <a:pt x="10879" y="532"/>
                  </a:lnTo>
                  <a:lnTo>
                    <a:pt x="10885" y="541"/>
                  </a:lnTo>
                  <a:lnTo>
                    <a:pt x="10891" y="552"/>
                  </a:lnTo>
                  <a:lnTo>
                    <a:pt x="10903" y="568"/>
                  </a:lnTo>
                  <a:lnTo>
                    <a:pt x="10913" y="584"/>
                  </a:lnTo>
                  <a:lnTo>
                    <a:pt x="10922" y="601"/>
                  </a:lnTo>
                  <a:lnTo>
                    <a:pt x="10930" y="619"/>
                  </a:lnTo>
                  <a:lnTo>
                    <a:pt x="10943" y="656"/>
                  </a:lnTo>
                  <a:lnTo>
                    <a:pt x="10956" y="693"/>
                  </a:lnTo>
                  <a:lnTo>
                    <a:pt x="10967" y="731"/>
                  </a:lnTo>
                  <a:lnTo>
                    <a:pt x="10981" y="767"/>
                  </a:lnTo>
                  <a:lnTo>
                    <a:pt x="10989" y="786"/>
                  </a:lnTo>
                  <a:lnTo>
                    <a:pt x="10998" y="803"/>
                  </a:lnTo>
                  <a:lnTo>
                    <a:pt x="11008" y="820"/>
                  </a:lnTo>
                  <a:lnTo>
                    <a:pt x="11020" y="837"/>
                  </a:lnTo>
                  <a:lnTo>
                    <a:pt x="11014" y="852"/>
                  </a:lnTo>
                  <a:lnTo>
                    <a:pt x="11008" y="868"/>
                  </a:lnTo>
                  <a:lnTo>
                    <a:pt x="11001" y="884"/>
                  </a:lnTo>
                  <a:lnTo>
                    <a:pt x="10993" y="900"/>
                  </a:lnTo>
                  <a:lnTo>
                    <a:pt x="10976" y="931"/>
                  </a:lnTo>
                  <a:lnTo>
                    <a:pt x="10959" y="960"/>
                  </a:lnTo>
                  <a:lnTo>
                    <a:pt x="10939" y="991"/>
                  </a:lnTo>
                  <a:lnTo>
                    <a:pt x="10921" y="1021"/>
                  </a:lnTo>
                  <a:lnTo>
                    <a:pt x="10903" y="1051"/>
                  </a:lnTo>
                  <a:lnTo>
                    <a:pt x="10885" y="1081"/>
                  </a:lnTo>
                  <a:close/>
                  <a:moveTo>
                    <a:pt x="10879" y="859"/>
                  </a:moveTo>
                  <a:lnTo>
                    <a:pt x="10877" y="877"/>
                  </a:lnTo>
                  <a:lnTo>
                    <a:pt x="10874" y="894"/>
                  </a:lnTo>
                  <a:lnTo>
                    <a:pt x="10870" y="911"/>
                  </a:lnTo>
                  <a:lnTo>
                    <a:pt x="10865" y="929"/>
                  </a:lnTo>
                  <a:lnTo>
                    <a:pt x="10859" y="945"/>
                  </a:lnTo>
                  <a:lnTo>
                    <a:pt x="10851" y="961"/>
                  </a:lnTo>
                  <a:lnTo>
                    <a:pt x="10844" y="978"/>
                  </a:lnTo>
                  <a:lnTo>
                    <a:pt x="10835" y="993"/>
                  </a:lnTo>
                  <a:lnTo>
                    <a:pt x="10825" y="1007"/>
                  </a:lnTo>
                  <a:lnTo>
                    <a:pt x="10814" y="1021"/>
                  </a:lnTo>
                  <a:lnTo>
                    <a:pt x="10802" y="1034"/>
                  </a:lnTo>
                  <a:lnTo>
                    <a:pt x="10789" y="1046"/>
                  </a:lnTo>
                  <a:lnTo>
                    <a:pt x="10776" y="1058"/>
                  </a:lnTo>
                  <a:lnTo>
                    <a:pt x="10761" y="1067"/>
                  </a:lnTo>
                  <a:lnTo>
                    <a:pt x="10747" y="1076"/>
                  </a:lnTo>
                  <a:lnTo>
                    <a:pt x="10731" y="1083"/>
                  </a:lnTo>
                  <a:lnTo>
                    <a:pt x="10723" y="1085"/>
                  </a:lnTo>
                  <a:lnTo>
                    <a:pt x="10713" y="1087"/>
                  </a:lnTo>
                  <a:lnTo>
                    <a:pt x="10704" y="1089"/>
                  </a:lnTo>
                  <a:lnTo>
                    <a:pt x="10695" y="1090"/>
                  </a:lnTo>
                  <a:lnTo>
                    <a:pt x="10687" y="1090"/>
                  </a:lnTo>
                  <a:lnTo>
                    <a:pt x="10678" y="1090"/>
                  </a:lnTo>
                  <a:lnTo>
                    <a:pt x="10668" y="1089"/>
                  </a:lnTo>
                  <a:lnTo>
                    <a:pt x="10660" y="1088"/>
                  </a:lnTo>
                  <a:lnTo>
                    <a:pt x="10651" y="1086"/>
                  </a:lnTo>
                  <a:lnTo>
                    <a:pt x="10643" y="1084"/>
                  </a:lnTo>
                  <a:lnTo>
                    <a:pt x="10635" y="1081"/>
                  </a:lnTo>
                  <a:lnTo>
                    <a:pt x="10627" y="1077"/>
                  </a:lnTo>
                  <a:lnTo>
                    <a:pt x="10619" y="1073"/>
                  </a:lnTo>
                  <a:lnTo>
                    <a:pt x="10612" y="1068"/>
                  </a:lnTo>
                  <a:lnTo>
                    <a:pt x="10605" y="1063"/>
                  </a:lnTo>
                  <a:lnTo>
                    <a:pt x="10599" y="1057"/>
                  </a:lnTo>
                  <a:lnTo>
                    <a:pt x="10594" y="1050"/>
                  </a:lnTo>
                  <a:lnTo>
                    <a:pt x="10589" y="1044"/>
                  </a:lnTo>
                  <a:lnTo>
                    <a:pt x="10585" y="1037"/>
                  </a:lnTo>
                  <a:lnTo>
                    <a:pt x="10582" y="1030"/>
                  </a:lnTo>
                  <a:lnTo>
                    <a:pt x="10579" y="1023"/>
                  </a:lnTo>
                  <a:lnTo>
                    <a:pt x="10575" y="1016"/>
                  </a:lnTo>
                  <a:lnTo>
                    <a:pt x="10573" y="1007"/>
                  </a:lnTo>
                  <a:lnTo>
                    <a:pt x="10572" y="999"/>
                  </a:lnTo>
                  <a:lnTo>
                    <a:pt x="10571" y="991"/>
                  </a:lnTo>
                  <a:lnTo>
                    <a:pt x="10571" y="983"/>
                  </a:lnTo>
                  <a:lnTo>
                    <a:pt x="10571" y="975"/>
                  </a:lnTo>
                  <a:lnTo>
                    <a:pt x="10572" y="967"/>
                  </a:lnTo>
                  <a:lnTo>
                    <a:pt x="10574" y="959"/>
                  </a:lnTo>
                  <a:lnTo>
                    <a:pt x="10576" y="951"/>
                  </a:lnTo>
                  <a:lnTo>
                    <a:pt x="10580" y="944"/>
                  </a:lnTo>
                  <a:lnTo>
                    <a:pt x="10584" y="937"/>
                  </a:lnTo>
                  <a:lnTo>
                    <a:pt x="10590" y="928"/>
                  </a:lnTo>
                  <a:lnTo>
                    <a:pt x="10598" y="922"/>
                  </a:lnTo>
                  <a:lnTo>
                    <a:pt x="10606" y="917"/>
                  </a:lnTo>
                  <a:lnTo>
                    <a:pt x="10614" y="913"/>
                  </a:lnTo>
                  <a:lnTo>
                    <a:pt x="10634" y="909"/>
                  </a:lnTo>
                  <a:lnTo>
                    <a:pt x="10653" y="908"/>
                  </a:lnTo>
                  <a:lnTo>
                    <a:pt x="10662" y="907"/>
                  </a:lnTo>
                  <a:lnTo>
                    <a:pt x="10672" y="905"/>
                  </a:lnTo>
                  <a:lnTo>
                    <a:pt x="10681" y="903"/>
                  </a:lnTo>
                  <a:lnTo>
                    <a:pt x="10689" y="900"/>
                  </a:lnTo>
                  <a:lnTo>
                    <a:pt x="10697" y="895"/>
                  </a:lnTo>
                  <a:lnTo>
                    <a:pt x="10704" y="888"/>
                  </a:lnTo>
                  <a:lnTo>
                    <a:pt x="10707" y="884"/>
                  </a:lnTo>
                  <a:lnTo>
                    <a:pt x="10710" y="879"/>
                  </a:lnTo>
                  <a:lnTo>
                    <a:pt x="10713" y="874"/>
                  </a:lnTo>
                  <a:lnTo>
                    <a:pt x="10715" y="867"/>
                  </a:lnTo>
                  <a:lnTo>
                    <a:pt x="10718" y="849"/>
                  </a:lnTo>
                  <a:lnTo>
                    <a:pt x="10719" y="830"/>
                  </a:lnTo>
                  <a:lnTo>
                    <a:pt x="10720" y="810"/>
                  </a:lnTo>
                  <a:lnTo>
                    <a:pt x="10718" y="791"/>
                  </a:lnTo>
                  <a:lnTo>
                    <a:pt x="10717" y="782"/>
                  </a:lnTo>
                  <a:lnTo>
                    <a:pt x="10714" y="772"/>
                  </a:lnTo>
                  <a:lnTo>
                    <a:pt x="10711" y="763"/>
                  </a:lnTo>
                  <a:lnTo>
                    <a:pt x="10708" y="754"/>
                  </a:lnTo>
                  <a:lnTo>
                    <a:pt x="10704" y="746"/>
                  </a:lnTo>
                  <a:lnTo>
                    <a:pt x="10700" y="738"/>
                  </a:lnTo>
                  <a:lnTo>
                    <a:pt x="10694" y="731"/>
                  </a:lnTo>
                  <a:lnTo>
                    <a:pt x="10688" y="723"/>
                  </a:lnTo>
                  <a:lnTo>
                    <a:pt x="10682" y="721"/>
                  </a:lnTo>
                  <a:lnTo>
                    <a:pt x="10675" y="719"/>
                  </a:lnTo>
                  <a:lnTo>
                    <a:pt x="10668" y="717"/>
                  </a:lnTo>
                  <a:lnTo>
                    <a:pt x="10661" y="716"/>
                  </a:lnTo>
                  <a:lnTo>
                    <a:pt x="10647" y="715"/>
                  </a:lnTo>
                  <a:lnTo>
                    <a:pt x="10634" y="715"/>
                  </a:lnTo>
                  <a:lnTo>
                    <a:pt x="10620" y="713"/>
                  </a:lnTo>
                  <a:lnTo>
                    <a:pt x="10608" y="710"/>
                  </a:lnTo>
                  <a:lnTo>
                    <a:pt x="10602" y="708"/>
                  </a:lnTo>
                  <a:lnTo>
                    <a:pt x="10596" y="705"/>
                  </a:lnTo>
                  <a:lnTo>
                    <a:pt x="10591" y="702"/>
                  </a:lnTo>
                  <a:lnTo>
                    <a:pt x="10587" y="697"/>
                  </a:lnTo>
                  <a:lnTo>
                    <a:pt x="10581" y="688"/>
                  </a:lnTo>
                  <a:lnTo>
                    <a:pt x="10576" y="677"/>
                  </a:lnTo>
                  <a:lnTo>
                    <a:pt x="10572" y="667"/>
                  </a:lnTo>
                  <a:lnTo>
                    <a:pt x="10569" y="656"/>
                  </a:lnTo>
                  <a:lnTo>
                    <a:pt x="10567" y="645"/>
                  </a:lnTo>
                  <a:lnTo>
                    <a:pt x="10567" y="633"/>
                  </a:lnTo>
                  <a:lnTo>
                    <a:pt x="10568" y="622"/>
                  </a:lnTo>
                  <a:lnTo>
                    <a:pt x="10570" y="611"/>
                  </a:lnTo>
                  <a:lnTo>
                    <a:pt x="10573" y="605"/>
                  </a:lnTo>
                  <a:lnTo>
                    <a:pt x="10575" y="600"/>
                  </a:lnTo>
                  <a:lnTo>
                    <a:pt x="10579" y="595"/>
                  </a:lnTo>
                  <a:lnTo>
                    <a:pt x="10583" y="589"/>
                  </a:lnTo>
                  <a:lnTo>
                    <a:pt x="10592" y="581"/>
                  </a:lnTo>
                  <a:lnTo>
                    <a:pt x="10602" y="575"/>
                  </a:lnTo>
                  <a:lnTo>
                    <a:pt x="10626" y="565"/>
                  </a:lnTo>
                  <a:lnTo>
                    <a:pt x="10648" y="558"/>
                  </a:lnTo>
                  <a:lnTo>
                    <a:pt x="10658" y="558"/>
                  </a:lnTo>
                  <a:lnTo>
                    <a:pt x="10669" y="559"/>
                  </a:lnTo>
                  <a:lnTo>
                    <a:pt x="10680" y="561"/>
                  </a:lnTo>
                  <a:lnTo>
                    <a:pt x="10690" y="563"/>
                  </a:lnTo>
                  <a:lnTo>
                    <a:pt x="10700" y="566"/>
                  </a:lnTo>
                  <a:lnTo>
                    <a:pt x="10709" y="570"/>
                  </a:lnTo>
                  <a:lnTo>
                    <a:pt x="10719" y="574"/>
                  </a:lnTo>
                  <a:lnTo>
                    <a:pt x="10728" y="578"/>
                  </a:lnTo>
                  <a:lnTo>
                    <a:pt x="10746" y="589"/>
                  </a:lnTo>
                  <a:lnTo>
                    <a:pt x="10763" y="602"/>
                  </a:lnTo>
                  <a:lnTo>
                    <a:pt x="10778" y="615"/>
                  </a:lnTo>
                  <a:lnTo>
                    <a:pt x="10792" y="629"/>
                  </a:lnTo>
                  <a:lnTo>
                    <a:pt x="10803" y="643"/>
                  </a:lnTo>
                  <a:lnTo>
                    <a:pt x="10815" y="657"/>
                  </a:lnTo>
                  <a:lnTo>
                    <a:pt x="10825" y="670"/>
                  </a:lnTo>
                  <a:lnTo>
                    <a:pt x="10835" y="686"/>
                  </a:lnTo>
                  <a:lnTo>
                    <a:pt x="10853" y="715"/>
                  </a:lnTo>
                  <a:lnTo>
                    <a:pt x="10873" y="746"/>
                  </a:lnTo>
                  <a:lnTo>
                    <a:pt x="10881" y="769"/>
                  </a:lnTo>
                  <a:lnTo>
                    <a:pt x="10890" y="794"/>
                  </a:lnTo>
                  <a:lnTo>
                    <a:pt x="10893" y="807"/>
                  </a:lnTo>
                  <a:lnTo>
                    <a:pt x="10894" y="819"/>
                  </a:lnTo>
                  <a:lnTo>
                    <a:pt x="10894" y="827"/>
                  </a:lnTo>
                  <a:lnTo>
                    <a:pt x="10894" y="834"/>
                  </a:lnTo>
                  <a:lnTo>
                    <a:pt x="10893" y="840"/>
                  </a:lnTo>
                  <a:lnTo>
                    <a:pt x="10891" y="847"/>
                  </a:lnTo>
                  <a:lnTo>
                    <a:pt x="10879" y="859"/>
                  </a:lnTo>
                  <a:close/>
                  <a:moveTo>
                    <a:pt x="10728" y="1046"/>
                  </a:moveTo>
                  <a:lnTo>
                    <a:pt x="10721" y="1049"/>
                  </a:lnTo>
                  <a:lnTo>
                    <a:pt x="10714" y="1050"/>
                  </a:lnTo>
                  <a:lnTo>
                    <a:pt x="10708" y="1051"/>
                  </a:lnTo>
                  <a:lnTo>
                    <a:pt x="10701" y="1052"/>
                  </a:lnTo>
                  <a:lnTo>
                    <a:pt x="10689" y="1050"/>
                  </a:lnTo>
                  <a:lnTo>
                    <a:pt x="10676" y="1046"/>
                  </a:lnTo>
                  <a:lnTo>
                    <a:pt x="10668" y="1042"/>
                  </a:lnTo>
                  <a:lnTo>
                    <a:pt x="10661" y="1037"/>
                  </a:lnTo>
                  <a:lnTo>
                    <a:pt x="10655" y="1031"/>
                  </a:lnTo>
                  <a:lnTo>
                    <a:pt x="10649" y="1025"/>
                  </a:lnTo>
                  <a:lnTo>
                    <a:pt x="10643" y="1019"/>
                  </a:lnTo>
                  <a:lnTo>
                    <a:pt x="10639" y="1012"/>
                  </a:lnTo>
                  <a:lnTo>
                    <a:pt x="10637" y="1003"/>
                  </a:lnTo>
                  <a:lnTo>
                    <a:pt x="10636" y="995"/>
                  </a:lnTo>
                  <a:lnTo>
                    <a:pt x="10636" y="988"/>
                  </a:lnTo>
                  <a:lnTo>
                    <a:pt x="10637" y="982"/>
                  </a:lnTo>
                  <a:lnTo>
                    <a:pt x="10638" y="975"/>
                  </a:lnTo>
                  <a:lnTo>
                    <a:pt x="10640" y="968"/>
                  </a:lnTo>
                  <a:lnTo>
                    <a:pt x="10643" y="961"/>
                  </a:lnTo>
                  <a:lnTo>
                    <a:pt x="10647" y="956"/>
                  </a:lnTo>
                  <a:lnTo>
                    <a:pt x="10650" y="954"/>
                  </a:lnTo>
                  <a:lnTo>
                    <a:pt x="10653" y="952"/>
                  </a:lnTo>
                  <a:lnTo>
                    <a:pt x="10656" y="951"/>
                  </a:lnTo>
                  <a:lnTo>
                    <a:pt x="10660" y="951"/>
                  </a:lnTo>
                  <a:lnTo>
                    <a:pt x="10672" y="956"/>
                  </a:lnTo>
                  <a:lnTo>
                    <a:pt x="10683" y="961"/>
                  </a:lnTo>
                  <a:lnTo>
                    <a:pt x="10688" y="964"/>
                  </a:lnTo>
                  <a:lnTo>
                    <a:pt x="10695" y="965"/>
                  </a:lnTo>
                  <a:lnTo>
                    <a:pt x="10701" y="965"/>
                  </a:lnTo>
                  <a:lnTo>
                    <a:pt x="10709" y="964"/>
                  </a:lnTo>
                  <a:lnTo>
                    <a:pt x="10717" y="947"/>
                  </a:lnTo>
                  <a:lnTo>
                    <a:pt x="10722" y="931"/>
                  </a:lnTo>
                  <a:lnTo>
                    <a:pt x="10726" y="923"/>
                  </a:lnTo>
                  <a:lnTo>
                    <a:pt x="10731" y="917"/>
                  </a:lnTo>
                  <a:lnTo>
                    <a:pt x="10734" y="913"/>
                  </a:lnTo>
                  <a:lnTo>
                    <a:pt x="10737" y="910"/>
                  </a:lnTo>
                  <a:lnTo>
                    <a:pt x="10741" y="908"/>
                  </a:lnTo>
                  <a:lnTo>
                    <a:pt x="10746" y="907"/>
                  </a:lnTo>
                  <a:lnTo>
                    <a:pt x="10751" y="893"/>
                  </a:lnTo>
                  <a:lnTo>
                    <a:pt x="10754" y="878"/>
                  </a:lnTo>
                  <a:lnTo>
                    <a:pt x="10757" y="862"/>
                  </a:lnTo>
                  <a:lnTo>
                    <a:pt x="10759" y="848"/>
                  </a:lnTo>
                  <a:lnTo>
                    <a:pt x="10760" y="833"/>
                  </a:lnTo>
                  <a:lnTo>
                    <a:pt x="10760" y="817"/>
                  </a:lnTo>
                  <a:lnTo>
                    <a:pt x="10759" y="802"/>
                  </a:lnTo>
                  <a:lnTo>
                    <a:pt x="10758" y="787"/>
                  </a:lnTo>
                  <a:lnTo>
                    <a:pt x="10755" y="772"/>
                  </a:lnTo>
                  <a:lnTo>
                    <a:pt x="10752" y="757"/>
                  </a:lnTo>
                  <a:lnTo>
                    <a:pt x="10747" y="743"/>
                  </a:lnTo>
                  <a:lnTo>
                    <a:pt x="10742" y="729"/>
                  </a:lnTo>
                  <a:lnTo>
                    <a:pt x="10736" y="715"/>
                  </a:lnTo>
                  <a:lnTo>
                    <a:pt x="10729" y="702"/>
                  </a:lnTo>
                  <a:lnTo>
                    <a:pt x="10722" y="690"/>
                  </a:lnTo>
                  <a:lnTo>
                    <a:pt x="10712" y="677"/>
                  </a:lnTo>
                  <a:lnTo>
                    <a:pt x="10707" y="673"/>
                  </a:lnTo>
                  <a:lnTo>
                    <a:pt x="10701" y="672"/>
                  </a:lnTo>
                  <a:lnTo>
                    <a:pt x="10695" y="671"/>
                  </a:lnTo>
                  <a:lnTo>
                    <a:pt x="10688" y="671"/>
                  </a:lnTo>
                  <a:lnTo>
                    <a:pt x="10675" y="673"/>
                  </a:lnTo>
                  <a:lnTo>
                    <a:pt x="10660" y="676"/>
                  </a:lnTo>
                  <a:lnTo>
                    <a:pt x="10653" y="677"/>
                  </a:lnTo>
                  <a:lnTo>
                    <a:pt x="10647" y="677"/>
                  </a:lnTo>
                  <a:lnTo>
                    <a:pt x="10641" y="676"/>
                  </a:lnTo>
                  <a:lnTo>
                    <a:pt x="10635" y="674"/>
                  </a:lnTo>
                  <a:lnTo>
                    <a:pt x="10630" y="671"/>
                  </a:lnTo>
                  <a:lnTo>
                    <a:pt x="10625" y="666"/>
                  </a:lnTo>
                  <a:lnTo>
                    <a:pt x="10620" y="659"/>
                  </a:lnTo>
                  <a:lnTo>
                    <a:pt x="10617" y="651"/>
                  </a:lnTo>
                  <a:lnTo>
                    <a:pt x="10615" y="644"/>
                  </a:lnTo>
                  <a:lnTo>
                    <a:pt x="10616" y="636"/>
                  </a:lnTo>
                  <a:lnTo>
                    <a:pt x="10618" y="630"/>
                  </a:lnTo>
                  <a:lnTo>
                    <a:pt x="10621" y="623"/>
                  </a:lnTo>
                  <a:lnTo>
                    <a:pt x="10626" y="618"/>
                  </a:lnTo>
                  <a:lnTo>
                    <a:pt x="10631" y="613"/>
                  </a:lnTo>
                  <a:lnTo>
                    <a:pt x="10636" y="608"/>
                  </a:lnTo>
                  <a:lnTo>
                    <a:pt x="10642" y="604"/>
                  </a:lnTo>
                  <a:lnTo>
                    <a:pt x="10655" y="603"/>
                  </a:lnTo>
                  <a:lnTo>
                    <a:pt x="10668" y="603"/>
                  </a:lnTo>
                  <a:lnTo>
                    <a:pt x="10681" y="605"/>
                  </a:lnTo>
                  <a:lnTo>
                    <a:pt x="10693" y="608"/>
                  </a:lnTo>
                  <a:lnTo>
                    <a:pt x="10705" y="612"/>
                  </a:lnTo>
                  <a:lnTo>
                    <a:pt x="10717" y="618"/>
                  </a:lnTo>
                  <a:lnTo>
                    <a:pt x="10729" y="624"/>
                  </a:lnTo>
                  <a:lnTo>
                    <a:pt x="10740" y="630"/>
                  </a:lnTo>
                  <a:lnTo>
                    <a:pt x="10759" y="651"/>
                  </a:lnTo>
                  <a:lnTo>
                    <a:pt x="10777" y="671"/>
                  </a:lnTo>
                  <a:lnTo>
                    <a:pt x="10794" y="694"/>
                  </a:lnTo>
                  <a:lnTo>
                    <a:pt x="10809" y="717"/>
                  </a:lnTo>
                  <a:lnTo>
                    <a:pt x="10816" y="728"/>
                  </a:lnTo>
                  <a:lnTo>
                    <a:pt x="10822" y="741"/>
                  </a:lnTo>
                  <a:lnTo>
                    <a:pt x="10827" y="754"/>
                  </a:lnTo>
                  <a:lnTo>
                    <a:pt x="10832" y="766"/>
                  </a:lnTo>
                  <a:lnTo>
                    <a:pt x="10836" y="780"/>
                  </a:lnTo>
                  <a:lnTo>
                    <a:pt x="10840" y="793"/>
                  </a:lnTo>
                  <a:lnTo>
                    <a:pt x="10842" y="806"/>
                  </a:lnTo>
                  <a:lnTo>
                    <a:pt x="10844" y="819"/>
                  </a:lnTo>
                  <a:lnTo>
                    <a:pt x="10843" y="836"/>
                  </a:lnTo>
                  <a:lnTo>
                    <a:pt x="10841" y="852"/>
                  </a:lnTo>
                  <a:lnTo>
                    <a:pt x="10839" y="870"/>
                  </a:lnTo>
                  <a:lnTo>
                    <a:pt x="10836" y="886"/>
                  </a:lnTo>
                  <a:lnTo>
                    <a:pt x="10832" y="901"/>
                  </a:lnTo>
                  <a:lnTo>
                    <a:pt x="10828" y="918"/>
                  </a:lnTo>
                  <a:lnTo>
                    <a:pt x="10823" y="934"/>
                  </a:lnTo>
                  <a:lnTo>
                    <a:pt x="10817" y="949"/>
                  </a:lnTo>
                  <a:lnTo>
                    <a:pt x="10810" y="964"/>
                  </a:lnTo>
                  <a:lnTo>
                    <a:pt x="10801" y="978"/>
                  </a:lnTo>
                  <a:lnTo>
                    <a:pt x="10792" y="991"/>
                  </a:lnTo>
                  <a:lnTo>
                    <a:pt x="10782" y="1004"/>
                  </a:lnTo>
                  <a:lnTo>
                    <a:pt x="10770" y="1016"/>
                  </a:lnTo>
                  <a:lnTo>
                    <a:pt x="10757" y="1027"/>
                  </a:lnTo>
                  <a:lnTo>
                    <a:pt x="10743" y="1037"/>
                  </a:lnTo>
                  <a:lnTo>
                    <a:pt x="10728" y="1046"/>
                  </a:lnTo>
                  <a:close/>
                  <a:moveTo>
                    <a:pt x="10426" y="1382"/>
                  </a:moveTo>
                  <a:lnTo>
                    <a:pt x="10359" y="1441"/>
                  </a:lnTo>
                  <a:lnTo>
                    <a:pt x="10336" y="1449"/>
                  </a:lnTo>
                  <a:lnTo>
                    <a:pt x="10315" y="1458"/>
                  </a:lnTo>
                  <a:lnTo>
                    <a:pt x="10292" y="1466"/>
                  </a:lnTo>
                  <a:lnTo>
                    <a:pt x="10270" y="1474"/>
                  </a:lnTo>
                  <a:lnTo>
                    <a:pt x="10259" y="1477"/>
                  </a:lnTo>
                  <a:lnTo>
                    <a:pt x="10246" y="1480"/>
                  </a:lnTo>
                  <a:lnTo>
                    <a:pt x="10235" y="1481"/>
                  </a:lnTo>
                  <a:lnTo>
                    <a:pt x="10223" y="1482"/>
                  </a:lnTo>
                  <a:lnTo>
                    <a:pt x="10211" y="1482"/>
                  </a:lnTo>
                  <a:lnTo>
                    <a:pt x="10199" y="1481"/>
                  </a:lnTo>
                  <a:lnTo>
                    <a:pt x="10186" y="1478"/>
                  </a:lnTo>
                  <a:lnTo>
                    <a:pt x="10174" y="1475"/>
                  </a:lnTo>
                  <a:lnTo>
                    <a:pt x="10149" y="1460"/>
                  </a:lnTo>
                  <a:lnTo>
                    <a:pt x="10123" y="1446"/>
                  </a:lnTo>
                  <a:lnTo>
                    <a:pt x="10117" y="1441"/>
                  </a:lnTo>
                  <a:lnTo>
                    <a:pt x="10111" y="1437"/>
                  </a:lnTo>
                  <a:lnTo>
                    <a:pt x="10106" y="1432"/>
                  </a:lnTo>
                  <a:lnTo>
                    <a:pt x="10102" y="1426"/>
                  </a:lnTo>
                  <a:lnTo>
                    <a:pt x="10098" y="1419"/>
                  </a:lnTo>
                  <a:lnTo>
                    <a:pt x="10095" y="1413"/>
                  </a:lnTo>
                  <a:lnTo>
                    <a:pt x="10092" y="1406"/>
                  </a:lnTo>
                  <a:lnTo>
                    <a:pt x="10091" y="1398"/>
                  </a:lnTo>
                  <a:lnTo>
                    <a:pt x="10088" y="1386"/>
                  </a:lnTo>
                  <a:lnTo>
                    <a:pt x="10087" y="1374"/>
                  </a:lnTo>
                  <a:lnTo>
                    <a:pt x="10088" y="1362"/>
                  </a:lnTo>
                  <a:lnTo>
                    <a:pt x="10090" y="1352"/>
                  </a:lnTo>
                  <a:lnTo>
                    <a:pt x="10093" y="1342"/>
                  </a:lnTo>
                  <a:lnTo>
                    <a:pt x="10097" y="1331"/>
                  </a:lnTo>
                  <a:lnTo>
                    <a:pt x="10102" y="1322"/>
                  </a:lnTo>
                  <a:lnTo>
                    <a:pt x="10108" y="1313"/>
                  </a:lnTo>
                  <a:lnTo>
                    <a:pt x="10114" y="1304"/>
                  </a:lnTo>
                  <a:lnTo>
                    <a:pt x="10123" y="1296"/>
                  </a:lnTo>
                  <a:lnTo>
                    <a:pt x="10131" y="1288"/>
                  </a:lnTo>
                  <a:lnTo>
                    <a:pt x="10139" y="1280"/>
                  </a:lnTo>
                  <a:lnTo>
                    <a:pt x="10156" y="1266"/>
                  </a:lnTo>
                  <a:lnTo>
                    <a:pt x="10174" y="1253"/>
                  </a:lnTo>
                  <a:lnTo>
                    <a:pt x="10182" y="1250"/>
                  </a:lnTo>
                  <a:lnTo>
                    <a:pt x="10190" y="1249"/>
                  </a:lnTo>
                  <a:lnTo>
                    <a:pt x="10197" y="1248"/>
                  </a:lnTo>
                  <a:lnTo>
                    <a:pt x="10205" y="1248"/>
                  </a:lnTo>
                  <a:lnTo>
                    <a:pt x="10221" y="1250"/>
                  </a:lnTo>
                  <a:lnTo>
                    <a:pt x="10236" y="1254"/>
                  </a:lnTo>
                  <a:lnTo>
                    <a:pt x="10266" y="1264"/>
                  </a:lnTo>
                  <a:lnTo>
                    <a:pt x="10294" y="1272"/>
                  </a:lnTo>
                  <a:lnTo>
                    <a:pt x="10299" y="1269"/>
                  </a:lnTo>
                  <a:lnTo>
                    <a:pt x="10305" y="1265"/>
                  </a:lnTo>
                  <a:lnTo>
                    <a:pt x="10309" y="1261"/>
                  </a:lnTo>
                  <a:lnTo>
                    <a:pt x="10312" y="1256"/>
                  </a:lnTo>
                  <a:lnTo>
                    <a:pt x="10315" y="1251"/>
                  </a:lnTo>
                  <a:lnTo>
                    <a:pt x="10316" y="1245"/>
                  </a:lnTo>
                  <a:lnTo>
                    <a:pt x="10318" y="1238"/>
                  </a:lnTo>
                  <a:lnTo>
                    <a:pt x="10318" y="1232"/>
                  </a:lnTo>
                  <a:lnTo>
                    <a:pt x="10318" y="1219"/>
                  </a:lnTo>
                  <a:lnTo>
                    <a:pt x="10317" y="1207"/>
                  </a:lnTo>
                  <a:lnTo>
                    <a:pt x="10315" y="1195"/>
                  </a:lnTo>
                  <a:lnTo>
                    <a:pt x="10313" y="1183"/>
                  </a:lnTo>
                  <a:lnTo>
                    <a:pt x="10304" y="1171"/>
                  </a:lnTo>
                  <a:lnTo>
                    <a:pt x="10294" y="1158"/>
                  </a:lnTo>
                  <a:lnTo>
                    <a:pt x="10289" y="1152"/>
                  </a:lnTo>
                  <a:lnTo>
                    <a:pt x="10283" y="1146"/>
                  </a:lnTo>
                  <a:lnTo>
                    <a:pt x="10277" y="1142"/>
                  </a:lnTo>
                  <a:lnTo>
                    <a:pt x="10269" y="1140"/>
                  </a:lnTo>
                  <a:lnTo>
                    <a:pt x="10249" y="1143"/>
                  </a:lnTo>
                  <a:lnTo>
                    <a:pt x="10229" y="1144"/>
                  </a:lnTo>
                  <a:lnTo>
                    <a:pt x="10219" y="1143"/>
                  </a:lnTo>
                  <a:lnTo>
                    <a:pt x="10209" y="1140"/>
                  </a:lnTo>
                  <a:lnTo>
                    <a:pt x="10205" y="1138"/>
                  </a:lnTo>
                  <a:lnTo>
                    <a:pt x="10202" y="1136"/>
                  </a:lnTo>
                  <a:lnTo>
                    <a:pt x="10198" y="1133"/>
                  </a:lnTo>
                  <a:lnTo>
                    <a:pt x="10195" y="1129"/>
                  </a:lnTo>
                  <a:lnTo>
                    <a:pt x="10197" y="1118"/>
                  </a:lnTo>
                  <a:lnTo>
                    <a:pt x="10200" y="1108"/>
                  </a:lnTo>
                  <a:lnTo>
                    <a:pt x="10204" y="1097"/>
                  </a:lnTo>
                  <a:lnTo>
                    <a:pt x="10209" y="1088"/>
                  </a:lnTo>
                  <a:lnTo>
                    <a:pt x="10222" y="1071"/>
                  </a:lnTo>
                  <a:lnTo>
                    <a:pt x="10235" y="1054"/>
                  </a:lnTo>
                  <a:lnTo>
                    <a:pt x="10240" y="1041"/>
                  </a:lnTo>
                  <a:lnTo>
                    <a:pt x="10243" y="1028"/>
                  </a:lnTo>
                  <a:lnTo>
                    <a:pt x="10245" y="1016"/>
                  </a:lnTo>
                  <a:lnTo>
                    <a:pt x="10246" y="1002"/>
                  </a:lnTo>
                  <a:lnTo>
                    <a:pt x="10245" y="990"/>
                  </a:lnTo>
                  <a:lnTo>
                    <a:pt x="10244" y="977"/>
                  </a:lnTo>
                  <a:lnTo>
                    <a:pt x="10242" y="965"/>
                  </a:lnTo>
                  <a:lnTo>
                    <a:pt x="10239" y="952"/>
                  </a:lnTo>
                  <a:lnTo>
                    <a:pt x="10235" y="940"/>
                  </a:lnTo>
                  <a:lnTo>
                    <a:pt x="10230" y="929"/>
                  </a:lnTo>
                  <a:lnTo>
                    <a:pt x="10225" y="918"/>
                  </a:lnTo>
                  <a:lnTo>
                    <a:pt x="10219" y="906"/>
                  </a:lnTo>
                  <a:lnTo>
                    <a:pt x="10212" y="895"/>
                  </a:lnTo>
                  <a:lnTo>
                    <a:pt x="10204" y="885"/>
                  </a:lnTo>
                  <a:lnTo>
                    <a:pt x="10197" y="875"/>
                  </a:lnTo>
                  <a:lnTo>
                    <a:pt x="10189" y="864"/>
                  </a:lnTo>
                  <a:lnTo>
                    <a:pt x="10175" y="855"/>
                  </a:lnTo>
                  <a:lnTo>
                    <a:pt x="10158" y="843"/>
                  </a:lnTo>
                  <a:lnTo>
                    <a:pt x="10154" y="840"/>
                  </a:lnTo>
                  <a:lnTo>
                    <a:pt x="10152" y="836"/>
                  </a:lnTo>
                  <a:lnTo>
                    <a:pt x="10149" y="833"/>
                  </a:lnTo>
                  <a:lnTo>
                    <a:pt x="10148" y="829"/>
                  </a:lnTo>
                  <a:lnTo>
                    <a:pt x="10147" y="825"/>
                  </a:lnTo>
                  <a:lnTo>
                    <a:pt x="10148" y="819"/>
                  </a:lnTo>
                  <a:lnTo>
                    <a:pt x="10149" y="814"/>
                  </a:lnTo>
                  <a:lnTo>
                    <a:pt x="10152" y="809"/>
                  </a:lnTo>
                  <a:lnTo>
                    <a:pt x="10164" y="804"/>
                  </a:lnTo>
                  <a:lnTo>
                    <a:pt x="10178" y="797"/>
                  </a:lnTo>
                  <a:lnTo>
                    <a:pt x="10189" y="789"/>
                  </a:lnTo>
                  <a:lnTo>
                    <a:pt x="10200" y="780"/>
                  </a:lnTo>
                  <a:lnTo>
                    <a:pt x="10211" y="768"/>
                  </a:lnTo>
                  <a:lnTo>
                    <a:pt x="10220" y="756"/>
                  </a:lnTo>
                  <a:lnTo>
                    <a:pt x="10223" y="750"/>
                  </a:lnTo>
                  <a:lnTo>
                    <a:pt x="10227" y="743"/>
                  </a:lnTo>
                  <a:lnTo>
                    <a:pt x="10230" y="736"/>
                  </a:lnTo>
                  <a:lnTo>
                    <a:pt x="10232" y="728"/>
                  </a:lnTo>
                  <a:lnTo>
                    <a:pt x="10236" y="720"/>
                  </a:lnTo>
                  <a:lnTo>
                    <a:pt x="10239" y="711"/>
                  </a:lnTo>
                  <a:lnTo>
                    <a:pt x="10241" y="703"/>
                  </a:lnTo>
                  <a:lnTo>
                    <a:pt x="10242" y="694"/>
                  </a:lnTo>
                  <a:lnTo>
                    <a:pt x="10242" y="686"/>
                  </a:lnTo>
                  <a:lnTo>
                    <a:pt x="10241" y="676"/>
                  </a:lnTo>
                  <a:lnTo>
                    <a:pt x="10240" y="668"/>
                  </a:lnTo>
                  <a:lnTo>
                    <a:pt x="10238" y="659"/>
                  </a:lnTo>
                  <a:lnTo>
                    <a:pt x="10235" y="642"/>
                  </a:lnTo>
                  <a:lnTo>
                    <a:pt x="10231" y="625"/>
                  </a:lnTo>
                  <a:lnTo>
                    <a:pt x="10228" y="608"/>
                  </a:lnTo>
                  <a:lnTo>
                    <a:pt x="10226" y="590"/>
                  </a:lnTo>
                  <a:lnTo>
                    <a:pt x="10220" y="581"/>
                  </a:lnTo>
                  <a:lnTo>
                    <a:pt x="10215" y="571"/>
                  </a:lnTo>
                  <a:lnTo>
                    <a:pt x="10208" y="562"/>
                  </a:lnTo>
                  <a:lnTo>
                    <a:pt x="10204" y="552"/>
                  </a:lnTo>
                  <a:lnTo>
                    <a:pt x="10202" y="547"/>
                  </a:lnTo>
                  <a:lnTo>
                    <a:pt x="10201" y="541"/>
                  </a:lnTo>
                  <a:lnTo>
                    <a:pt x="10200" y="536"/>
                  </a:lnTo>
                  <a:lnTo>
                    <a:pt x="10200" y="531"/>
                  </a:lnTo>
                  <a:lnTo>
                    <a:pt x="10201" y="526"/>
                  </a:lnTo>
                  <a:lnTo>
                    <a:pt x="10202" y="521"/>
                  </a:lnTo>
                  <a:lnTo>
                    <a:pt x="10204" y="516"/>
                  </a:lnTo>
                  <a:lnTo>
                    <a:pt x="10207" y="511"/>
                  </a:lnTo>
                  <a:lnTo>
                    <a:pt x="10218" y="506"/>
                  </a:lnTo>
                  <a:lnTo>
                    <a:pt x="10228" y="501"/>
                  </a:lnTo>
                  <a:lnTo>
                    <a:pt x="10237" y="493"/>
                  </a:lnTo>
                  <a:lnTo>
                    <a:pt x="10245" y="485"/>
                  </a:lnTo>
                  <a:lnTo>
                    <a:pt x="10253" y="476"/>
                  </a:lnTo>
                  <a:lnTo>
                    <a:pt x="10260" y="467"/>
                  </a:lnTo>
                  <a:lnTo>
                    <a:pt x="10265" y="458"/>
                  </a:lnTo>
                  <a:lnTo>
                    <a:pt x="10269" y="448"/>
                  </a:lnTo>
                  <a:lnTo>
                    <a:pt x="10273" y="439"/>
                  </a:lnTo>
                  <a:lnTo>
                    <a:pt x="10275" y="429"/>
                  </a:lnTo>
                  <a:lnTo>
                    <a:pt x="10275" y="420"/>
                  </a:lnTo>
                  <a:lnTo>
                    <a:pt x="10274" y="411"/>
                  </a:lnTo>
                  <a:lnTo>
                    <a:pt x="10272" y="401"/>
                  </a:lnTo>
                  <a:lnTo>
                    <a:pt x="10270" y="393"/>
                  </a:lnTo>
                  <a:lnTo>
                    <a:pt x="10267" y="385"/>
                  </a:lnTo>
                  <a:lnTo>
                    <a:pt x="10263" y="378"/>
                  </a:lnTo>
                  <a:lnTo>
                    <a:pt x="10259" y="370"/>
                  </a:lnTo>
                  <a:lnTo>
                    <a:pt x="10252" y="364"/>
                  </a:lnTo>
                  <a:lnTo>
                    <a:pt x="10246" y="359"/>
                  </a:lnTo>
                  <a:lnTo>
                    <a:pt x="10240" y="357"/>
                  </a:lnTo>
                  <a:lnTo>
                    <a:pt x="10234" y="356"/>
                  </a:lnTo>
                  <a:lnTo>
                    <a:pt x="10226" y="357"/>
                  </a:lnTo>
                  <a:lnTo>
                    <a:pt x="10219" y="359"/>
                  </a:lnTo>
                  <a:lnTo>
                    <a:pt x="10211" y="363"/>
                  </a:lnTo>
                  <a:lnTo>
                    <a:pt x="10205" y="365"/>
                  </a:lnTo>
                  <a:lnTo>
                    <a:pt x="10200" y="368"/>
                  </a:lnTo>
                  <a:lnTo>
                    <a:pt x="10195" y="372"/>
                  </a:lnTo>
                  <a:lnTo>
                    <a:pt x="10190" y="376"/>
                  </a:lnTo>
                  <a:lnTo>
                    <a:pt x="10181" y="385"/>
                  </a:lnTo>
                  <a:lnTo>
                    <a:pt x="10173" y="394"/>
                  </a:lnTo>
                  <a:lnTo>
                    <a:pt x="10168" y="399"/>
                  </a:lnTo>
                  <a:lnTo>
                    <a:pt x="10162" y="402"/>
                  </a:lnTo>
                  <a:lnTo>
                    <a:pt x="10157" y="405"/>
                  </a:lnTo>
                  <a:lnTo>
                    <a:pt x="10152" y="408"/>
                  </a:lnTo>
                  <a:lnTo>
                    <a:pt x="10146" y="409"/>
                  </a:lnTo>
                  <a:lnTo>
                    <a:pt x="10139" y="409"/>
                  </a:lnTo>
                  <a:lnTo>
                    <a:pt x="10132" y="407"/>
                  </a:lnTo>
                  <a:lnTo>
                    <a:pt x="10125" y="403"/>
                  </a:lnTo>
                  <a:lnTo>
                    <a:pt x="10109" y="399"/>
                  </a:lnTo>
                  <a:lnTo>
                    <a:pt x="10095" y="393"/>
                  </a:lnTo>
                  <a:lnTo>
                    <a:pt x="10081" y="384"/>
                  </a:lnTo>
                  <a:lnTo>
                    <a:pt x="10066" y="375"/>
                  </a:lnTo>
                  <a:lnTo>
                    <a:pt x="10060" y="369"/>
                  </a:lnTo>
                  <a:lnTo>
                    <a:pt x="10055" y="363"/>
                  </a:lnTo>
                  <a:lnTo>
                    <a:pt x="10050" y="356"/>
                  </a:lnTo>
                  <a:lnTo>
                    <a:pt x="10045" y="350"/>
                  </a:lnTo>
                  <a:lnTo>
                    <a:pt x="10041" y="343"/>
                  </a:lnTo>
                  <a:lnTo>
                    <a:pt x="10037" y="336"/>
                  </a:lnTo>
                  <a:lnTo>
                    <a:pt x="10035" y="329"/>
                  </a:lnTo>
                  <a:lnTo>
                    <a:pt x="10033" y="322"/>
                  </a:lnTo>
                  <a:lnTo>
                    <a:pt x="10029" y="309"/>
                  </a:lnTo>
                  <a:lnTo>
                    <a:pt x="10025" y="296"/>
                  </a:lnTo>
                  <a:lnTo>
                    <a:pt x="10025" y="283"/>
                  </a:lnTo>
                  <a:lnTo>
                    <a:pt x="10025" y="271"/>
                  </a:lnTo>
                  <a:lnTo>
                    <a:pt x="10028" y="257"/>
                  </a:lnTo>
                  <a:lnTo>
                    <a:pt x="10032" y="246"/>
                  </a:lnTo>
                  <a:lnTo>
                    <a:pt x="10038" y="234"/>
                  </a:lnTo>
                  <a:lnTo>
                    <a:pt x="10045" y="224"/>
                  </a:lnTo>
                  <a:lnTo>
                    <a:pt x="10052" y="214"/>
                  </a:lnTo>
                  <a:lnTo>
                    <a:pt x="10061" y="206"/>
                  </a:lnTo>
                  <a:lnTo>
                    <a:pt x="10069" y="198"/>
                  </a:lnTo>
                  <a:lnTo>
                    <a:pt x="10079" y="192"/>
                  </a:lnTo>
                  <a:lnTo>
                    <a:pt x="10089" y="186"/>
                  </a:lnTo>
                  <a:lnTo>
                    <a:pt x="10099" y="181"/>
                  </a:lnTo>
                  <a:lnTo>
                    <a:pt x="10110" y="177"/>
                  </a:lnTo>
                  <a:lnTo>
                    <a:pt x="10121" y="172"/>
                  </a:lnTo>
                  <a:lnTo>
                    <a:pt x="10132" y="169"/>
                  </a:lnTo>
                  <a:lnTo>
                    <a:pt x="10143" y="168"/>
                  </a:lnTo>
                  <a:lnTo>
                    <a:pt x="10154" y="167"/>
                  </a:lnTo>
                  <a:lnTo>
                    <a:pt x="10166" y="166"/>
                  </a:lnTo>
                  <a:lnTo>
                    <a:pt x="10177" y="167"/>
                  </a:lnTo>
                  <a:lnTo>
                    <a:pt x="10188" y="169"/>
                  </a:lnTo>
                  <a:lnTo>
                    <a:pt x="10199" y="171"/>
                  </a:lnTo>
                  <a:lnTo>
                    <a:pt x="10211" y="175"/>
                  </a:lnTo>
                  <a:lnTo>
                    <a:pt x="10227" y="179"/>
                  </a:lnTo>
                  <a:lnTo>
                    <a:pt x="10243" y="185"/>
                  </a:lnTo>
                  <a:lnTo>
                    <a:pt x="10259" y="191"/>
                  </a:lnTo>
                  <a:lnTo>
                    <a:pt x="10274" y="199"/>
                  </a:lnTo>
                  <a:lnTo>
                    <a:pt x="10288" y="208"/>
                  </a:lnTo>
                  <a:lnTo>
                    <a:pt x="10301" y="218"/>
                  </a:lnTo>
                  <a:lnTo>
                    <a:pt x="10315" y="230"/>
                  </a:lnTo>
                  <a:lnTo>
                    <a:pt x="10327" y="242"/>
                  </a:lnTo>
                  <a:lnTo>
                    <a:pt x="10338" y="254"/>
                  </a:lnTo>
                  <a:lnTo>
                    <a:pt x="10349" y="268"/>
                  </a:lnTo>
                  <a:lnTo>
                    <a:pt x="10359" y="282"/>
                  </a:lnTo>
                  <a:lnTo>
                    <a:pt x="10367" y="296"/>
                  </a:lnTo>
                  <a:lnTo>
                    <a:pt x="10375" y="311"/>
                  </a:lnTo>
                  <a:lnTo>
                    <a:pt x="10382" y="327"/>
                  </a:lnTo>
                  <a:lnTo>
                    <a:pt x="10387" y="342"/>
                  </a:lnTo>
                  <a:lnTo>
                    <a:pt x="10392" y="357"/>
                  </a:lnTo>
                  <a:lnTo>
                    <a:pt x="10411" y="380"/>
                  </a:lnTo>
                  <a:lnTo>
                    <a:pt x="10429" y="401"/>
                  </a:lnTo>
                  <a:lnTo>
                    <a:pt x="10441" y="411"/>
                  </a:lnTo>
                  <a:lnTo>
                    <a:pt x="10452" y="418"/>
                  </a:lnTo>
                  <a:lnTo>
                    <a:pt x="10464" y="425"/>
                  </a:lnTo>
                  <a:lnTo>
                    <a:pt x="10478" y="430"/>
                  </a:lnTo>
                  <a:lnTo>
                    <a:pt x="10481" y="435"/>
                  </a:lnTo>
                  <a:lnTo>
                    <a:pt x="10484" y="440"/>
                  </a:lnTo>
                  <a:lnTo>
                    <a:pt x="10485" y="445"/>
                  </a:lnTo>
                  <a:lnTo>
                    <a:pt x="10485" y="450"/>
                  </a:lnTo>
                  <a:lnTo>
                    <a:pt x="10484" y="455"/>
                  </a:lnTo>
                  <a:lnTo>
                    <a:pt x="10482" y="460"/>
                  </a:lnTo>
                  <a:lnTo>
                    <a:pt x="10480" y="464"/>
                  </a:lnTo>
                  <a:lnTo>
                    <a:pt x="10478" y="469"/>
                  </a:lnTo>
                  <a:lnTo>
                    <a:pt x="10472" y="477"/>
                  </a:lnTo>
                  <a:lnTo>
                    <a:pt x="10466" y="486"/>
                  </a:lnTo>
                  <a:lnTo>
                    <a:pt x="10461" y="495"/>
                  </a:lnTo>
                  <a:lnTo>
                    <a:pt x="10457" y="505"/>
                  </a:lnTo>
                  <a:lnTo>
                    <a:pt x="10449" y="525"/>
                  </a:lnTo>
                  <a:lnTo>
                    <a:pt x="10443" y="547"/>
                  </a:lnTo>
                  <a:lnTo>
                    <a:pt x="10438" y="568"/>
                  </a:lnTo>
                  <a:lnTo>
                    <a:pt x="10435" y="589"/>
                  </a:lnTo>
                  <a:lnTo>
                    <a:pt x="10434" y="612"/>
                  </a:lnTo>
                  <a:lnTo>
                    <a:pt x="10435" y="633"/>
                  </a:lnTo>
                  <a:lnTo>
                    <a:pt x="10437" y="655"/>
                  </a:lnTo>
                  <a:lnTo>
                    <a:pt x="10442" y="677"/>
                  </a:lnTo>
                  <a:lnTo>
                    <a:pt x="10444" y="685"/>
                  </a:lnTo>
                  <a:lnTo>
                    <a:pt x="10446" y="692"/>
                  </a:lnTo>
                  <a:lnTo>
                    <a:pt x="10450" y="699"/>
                  </a:lnTo>
                  <a:lnTo>
                    <a:pt x="10454" y="705"/>
                  </a:lnTo>
                  <a:lnTo>
                    <a:pt x="10465" y="716"/>
                  </a:lnTo>
                  <a:lnTo>
                    <a:pt x="10476" y="727"/>
                  </a:lnTo>
                  <a:lnTo>
                    <a:pt x="10487" y="739"/>
                  </a:lnTo>
                  <a:lnTo>
                    <a:pt x="10496" y="750"/>
                  </a:lnTo>
                  <a:lnTo>
                    <a:pt x="10499" y="756"/>
                  </a:lnTo>
                  <a:lnTo>
                    <a:pt x="10502" y="763"/>
                  </a:lnTo>
                  <a:lnTo>
                    <a:pt x="10503" y="770"/>
                  </a:lnTo>
                  <a:lnTo>
                    <a:pt x="10503" y="778"/>
                  </a:lnTo>
                  <a:lnTo>
                    <a:pt x="10494" y="800"/>
                  </a:lnTo>
                  <a:lnTo>
                    <a:pt x="10483" y="821"/>
                  </a:lnTo>
                  <a:lnTo>
                    <a:pt x="10474" y="843"/>
                  </a:lnTo>
                  <a:lnTo>
                    <a:pt x="10466" y="864"/>
                  </a:lnTo>
                  <a:lnTo>
                    <a:pt x="10463" y="876"/>
                  </a:lnTo>
                  <a:lnTo>
                    <a:pt x="10460" y="887"/>
                  </a:lnTo>
                  <a:lnTo>
                    <a:pt x="10457" y="898"/>
                  </a:lnTo>
                  <a:lnTo>
                    <a:pt x="10456" y="910"/>
                  </a:lnTo>
                  <a:lnTo>
                    <a:pt x="10455" y="922"/>
                  </a:lnTo>
                  <a:lnTo>
                    <a:pt x="10455" y="934"/>
                  </a:lnTo>
                  <a:lnTo>
                    <a:pt x="10455" y="947"/>
                  </a:lnTo>
                  <a:lnTo>
                    <a:pt x="10457" y="959"/>
                  </a:lnTo>
                  <a:lnTo>
                    <a:pt x="10462" y="975"/>
                  </a:lnTo>
                  <a:lnTo>
                    <a:pt x="10468" y="989"/>
                  </a:lnTo>
                  <a:lnTo>
                    <a:pt x="10475" y="1003"/>
                  </a:lnTo>
                  <a:lnTo>
                    <a:pt x="10482" y="1018"/>
                  </a:lnTo>
                  <a:lnTo>
                    <a:pt x="10499" y="1045"/>
                  </a:lnTo>
                  <a:lnTo>
                    <a:pt x="10515" y="1073"/>
                  </a:lnTo>
                  <a:lnTo>
                    <a:pt x="10527" y="1137"/>
                  </a:lnTo>
                  <a:lnTo>
                    <a:pt x="10520" y="1153"/>
                  </a:lnTo>
                  <a:lnTo>
                    <a:pt x="10513" y="1168"/>
                  </a:lnTo>
                  <a:lnTo>
                    <a:pt x="10507" y="1183"/>
                  </a:lnTo>
                  <a:lnTo>
                    <a:pt x="10502" y="1199"/>
                  </a:lnTo>
                  <a:lnTo>
                    <a:pt x="10494" y="1231"/>
                  </a:lnTo>
                  <a:lnTo>
                    <a:pt x="10485" y="1263"/>
                  </a:lnTo>
                  <a:lnTo>
                    <a:pt x="10480" y="1279"/>
                  </a:lnTo>
                  <a:lnTo>
                    <a:pt x="10476" y="1295"/>
                  </a:lnTo>
                  <a:lnTo>
                    <a:pt x="10470" y="1310"/>
                  </a:lnTo>
                  <a:lnTo>
                    <a:pt x="10464" y="1325"/>
                  </a:lnTo>
                  <a:lnTo>
                    <a:pt x="10457" y="1341"/>
                  </a:lnTo>
                  <a:lnTo>
                    <a:pt x="10448" y="1355"/>
                  </a:lnTo>
                  <a:lnTo>
                    <a:pt x="10438" y="1368"/>
                  </a:lnTo>
                  <a:lnTo>
                    <a:pt x="10426" y="1382"/>
                  </a:lnTo>
                  <a:close/>
                  <a:moveTo>
                    <a:pt x="10423" y="1299"/>
                  </a:moveTo>
                  <a:lnTo>
                    <a:pt x="10386" y="1373"/>
                  </a:lnTo>
                  <a:lnTo>
                    <a:pt x="10377" y="1383"/>
                  </a:lnTo>
                  <a:lnTo>
                    <a:pt x="10368" y="1392"/>
                  </a:lnTo>
                  <a:lnTo>
                    <a:pt x="10358" y="1400"/>
                  </a:lnTo>
                  <a:lnTo>
                    <a:pt x="10347" y="1408"/>
                  </a:lnTo>
                  <a:lnTo>
                    <a:pt x="10337" y="1415"/>
                  </a:lnTo>
                  <a:lnTo>
                    <a:pt x="10326" y="1421"/>
                  </a:lnTo>
                  <a:lnTo>
                    <a:pt x="10315" y="1428"/>
                  </a:lnTo>
                  <a:lnTo>
                    <a:pt x="10304" y="1433"/>
                  </a:lnTo>
                  <a:lnTo>
                    <a:pt x="10291" y="1437"/>
                  </a:lnTo>
                  <a:lnTo>
                    <a:pt x="10279" y="1441"/>
                  </a:lnTo>
                  <a:lnTo>
                    <a:pt x="10267" y="1444"/>
                  </a:lnTo>
                  <a:lnTo>
                    <a:pt x="10253" y="1446"/>
                  </a:lnTo>
                  <a:lnTo>
                    <a:pt x="10241" y="1447"/>
                  </a:lnTo>
                  <a:lnTo>
                    <a:pt x="10228" y="1448"/>
                  </a:lnTo>
                  <a:lnTo>
                    <a:pt x="10215" y="1447"/>
                  </a:lnTo>
                  <a:lnTo>
                    <a:pt x="10201" y="1446"/>
                  </a:lnTo>
                  <a:lnTo>
                    <a:pt x="10193" y="1443"/>
                  </a:lnTo>
                  <a:lnTo>
                    <a:pt x="10185" y="1440"/>
                  </a:lnTo>
                  <a:lnTo>
                    <a:pt x="10177" y="1435"/>
                  </a:lnTo>
                  <a:lnTo>
                    <a:pt x="10170" y="1430"/>
                  </a:lnTo>
                  <a:lnTo>
                    <a:pt x="10156" y="1417"/>
                  </a:lnTo>
                  <a:lnTo>
                    <a:pt x="10143" y="1404"/>
                  </a:lnTo>
                  <a:lnTo>
                    <a:pt x="10139" y="1392"/>
                  </a:lnTo>
                  <a:lnTo>
                    <a:pt x="10137" y="1378"/>
                  </a:lnTo>
                  <a:lnTo>
                    <a:pt x="10136" y="1365"/>
                  </a:lnTo>
                  <a:lnTo>
                    <a:pt x="10137" y="1352"/>
                  </a:lnTo>
                  <a:lnTo>
                    <a:pt x="10149" y="1339"/>
                  </a:lnTo>
                  <a:lnTo>
                    <a:pt x="10162" y="1328"/>
                  </a:lnTo>
                  <a:lnTo>
                    <a:pt x="10170" y="1323"/>
                  </a:lnTo>
                  <a:lnTo>
                    <a:pt x="10177" y="1318"/>
                  </a:lnTo>
                  <a:lnTo>
                    <a:pt x="10185" y="1314"/>
                  </a:lnTo>
                  <a:lnTo>
                    <a:pt x="10192" y="1311"/>
                  </a:lnTo>
                  <a:lnTo>
                    <a:pt x="10200" y="1308"/>
                  </a:lnTo>
                  <a:lnTo>
                    <a:pt x="10208" y="1306"/>
                  </a:lnTo>
                  <a:lnTo>
                    <a:pt x="10217" y="1305"/>
                  </a:lnTo>
                  <a:lnTo>
                    <a:pt x="10224" y="1304"/>
                  </a:lnTo>
                  <a:lnTo>
                    <a:pt x="10232" y="1304"/>
                  </a:lnTo>
                  <a:lnTo>
                    <a:pt x="10240" y="1305"/>
                  </a:lnTo>
                  <a:lnTo>
                    <a:pt x="10248" y="1307"/>
                  </a:lnTo>
                  <a:lnTo>
                    <a:pt x="10257" y="1310"/>
                  </a:lnTo>
                  <a:lnTo>
                    <a:pt x="10271" y="1315"/>
                  </a:lnTo>
                  <a:lnTo>
                    <a:pt x="10286" y="1318"/>
                  </a:lnTo>
                  <a:lnTo>
                    <a:pt x="10294" y="1319"/>
                  </a:lnTo>
                  <a:lnTo>
                    <a:pt x="10303" y="1319"/>
                  </a:lnTo>
                  <a:lnTo>
                    <a:pt x="10311" y="1318"/>
                  </a:lnTo>
                  <a:lnTo>
                    <a:pt x="10319" y="1315"/>
                  </a:lnTo>
                  <a:lnTo>
                    <a:pt x="10328" y="1305"/>
                  </a:lnTo>
                  <a:lnTo>
                    <a:pt x="10336" y="1294"/>
                  </a:lnTo>
                  <a:lnTo>
                    <a:pt x="10342" y="1282"/>
                  </a:lnTo>
                  <a:lnTo>
                    <a:pt x="10347" y="1270"/>
                  </a:lnTo>
                  <a:lnTo>
                    <a:pt x="10352" y="1258"/>
                  </a:lnTo>
                  <a:lnTo>
                    <a:pt x="10355" y="1245"/>
                  </a:lnTo>
                  <a:lnTo>
                    <a:pt x="10357" y="1231"/>
                  </a:lnTo>
                  <a:lnTo>
                    <a:pt x="10359" y="1217"/>
                  </a:lnTo>
                  <a:lnTo>
                    <a:pt x="10357" y="1207"/>
                  </a:lnTo>
                  <a:lnTo>
                    <a:pt x="10355" y="1199"/>
                  </a:lnTo>
                  <a:lnTo>
                    <a:pt x="10353" y="1189"/>
                  </a:lnTo>
                  <a:lnTo>
                    <a:pt x="10349" y="1180"/>
                  </a:lnTo>
                  <a:lnTo>
                    <a:pt x="10345" y="1171"/>
                  </a:lnTo>
                  <a:lnTo>
                    <a:pt x="10340" y="1163"/>
                  </a:lnTo>
                  <a:lnTo>
                    <a:pt x="10336" y="1155"/>
                  </a:lnTo>
                  <a:lnTo>
                    <a:pt x="10330" y="1146"/>
                  </a:lnTo>
                  <a:lnTo>
                    <a:pt x="10325" y="1138"/>
                  </a:lnTo>
                  <a:lnTo>
                    <a:pt x="10318" y="1131"/>
                  </a:lnTo>
                  <a:lnTo>
                    <a:pt x="10312" y="1124"/>
                  </a:lnTo>
                  <a:lnTo>
                    <a:pt x="10305" y="1117"/>
                  </a:lnTo>
                  <a:lnTo>
                    <a:pt x="10296" y="1111"/>
                  </a:lnTo>
                  <a:lnTo>
                    <a:pt x="10289" y="1105"/>
                  </a:lnTo>
                  <a:lnTo>
                    <a:pt x="10281" y="1099"/>
                  </a:lnTo>
                  <a:lnTo>
                    <a:pt x="10272" y="1094"/>
                  </a:lnTo>
                  <a:lnTo>
                    <a:pt x="10279" y="1060"/>
                  </a:lnTo>
                  <a:lnTo>
                    <a:pt x="10285" y="1023"/>
                  </a:lnTo>
                  <a:lnTo>
                    <a:pt x="10286" y="1004"/>
                  </a:lnTo>
                  <a:lnTo>
                    <a:pt x="10286" y="986"/>
                  </a:lnTo>
                  <a:lnTo>
                    <a:pt x="10285" y="968"/>
                  </a:lnTo>
                  <a:lnTo>
                    <a:pt x="10281" y="949"/>
                  </a:lnTo>
                  <a:lnTo>
                    <a:pt x="10275" y="933"/>
                  </a:lnTo>
                  <a:lnTo>
                    <a:pt x="10268" y="917"/>
                  </a:lnTo>
                  <a:lnTo>
                    <a:pt x="10260" y="901"/>
                  </a:lnTo>
                  <a:lnTo>
                    <a:pt x="10251" y="885"/>
                  </a:lnTo>
                  <a:lnTo>
                    <a:pt x="10243" y="870"/>
                  </a:lnTo>
                  <a:lnTo>
                    <a:pt x="10236" y="853"/>
                  </a:lnTo>
                  <a:lnTo>
                    <a:pt x="10231" y="836"/>
                  </a:lnTo>
                  <a:lnTo>
                    <a:pt x="10226" y="818"/>
                  </a:lnTo>
                  <a:lnTo>
                    <a:pt x="10238" y="805"/>
                  </a:lnTo>
                  <a:lnTo>
                    <a:pt x="10248" y="791"/>
                  </a:lnTo>
                  <a:lnTo>
                    <a:pt x="10257" y="775"/>
                  </a:lnTo>
                  <a:lnTo>
                    <a:pt x="10265" y="760"/>
                  </a:lnTo>
                  <a:lnTo>
                    <a:pt x="10270" y="744"/>
                  </a:lnTo>
                  <a:lnTo>
                    <a:pt x="10275" y="727"/>
                  </a:lnTo>
                  <a:lnTo>
                    <a:pt x="10278" y="711"/>
                  </a:lnTo>
                  <a:lnTo>
                    <a:pt x="10280" y="694"/>
                  </a:lnTo>
                  <a:lnTo>
                    <a:pt x="10280" y="676"/>
                  </a:lnTo>
                  <a:lnTo>
                    <a:pt x="10280" y="659"/>
                  </a:lnTo>
                  <a:lnTo>
                    <a:pt x="10278" y="642"/>
                  </a:lnTo>
                  <a:lnTo>
                    <a:pt x="10276" y="625"/>
                  </a:lnTo>
                  <a:lnTo>
                    <a:pt x="10273" y="608"/>
                  </a:lnTo>
                  <a:lnTo>
                    <a:pt x="10268" y="592"/>
                  </a:lnTo>
                  <a:lnTo>
                    <a:pt x="10263" y="575"/>
                  </a:lnTo>
                  <a:lnTo>
                    <a:pt x="10257" y="559"/>
                  </a:lnTo>
                  <a:lnTo>
                    <a:pt x="10259" y="549"/>
                  </a:lnTo>
                  <a:lnTo>
                    <a:pt x="10262" y="539"/>
                  </a:lnTo>
                  <a:lnTo>
                    <a:pt x="10265" y="530"/>
                  </a:lnTo>
                  <a:lnTo>
                    <a:pt x="10270" y="522"/>
                  </a:lnTo>
                  <a:lnTo>
                    <a:pt x="10280" y="506"/>
                  </a:lnTo>
                  <a:lnTo>
                    <a:pt x="10290" y="489"/>
                  </a:lnTo>
                  <a:lnTo>
                    <a:pt x="10295" y="481"/>
                  </a:lnTo>
                  <a:lnTo>
                    <a:pt x="10300" y="473"/>
                  </a:lnTo>
                  <a:lnTo>
                    <a:pt x="10305" y="465"/>
                  </a:lnTo>
                  <a:lnTo>
                    <a:pt x="10309" y="456"/>
                  </a:lnTo>
                  <a:lnTo>
                    <a:pt x="10311" y="447"/>
                  </a:lnTo>
                  <a:lnTo>
                    <a:pt x="10313" y="437"/>
                  </a:lnTo>
                  <a:lnTo>
                    <a:pt x="10314" y="428"/>
                  </a:lnTo>
                  <a:lnTo>
                    <a:pt x="10313" y="417"/>
                  </a:lnTo>
                  <a:lnTo>
                    <a:pt x="10313" y="409"/>
                  </a:lnTo>
                  <a:lnTo>
                    <a:pt x="10312" y="400"/>
                  </a:lnTo>
                  <a:lnTo>
                    <a:pt x="10310" y="392"/>
                  </a:lnTo>
                  <a:lnTo>
                    <a:pt x="10308" y="384"/>
                  </a:lnTo>
                  <a:lnTo>
                    <a:pt x="10305" y="377"/>
                  </a:lnTo>
                  <a:lnTo>
                    <a:pt x="10301" y="369"/>
                  </a:lnTo>
                  <a:lnTo>
                    <a:pt x="10297" y="363"/>
                  </a:lnTo>
                  <a:lnTo>
                    <a:pt x="10292" y="355"/>
                  </a:lnTo>
                  <a:lnTo>
                    <a:pt x="10282" y="342"/>
                  </a:lnTo>
                  <a:lnTo>
                    <a:pt x="10271" y="331"/>
                  </a:lnTo>
                  <a:lnTo>
                    <a:pt x="10260" y="320"/>
                  </a:lnTo>
                  <a:lnTo>
                    <a:pt x="10247" y="310"/>
                  </a:lnTo>
                  <a:lnTo>
                    <a:pt x="10231" y="314"/>
                  </a:lnTo>
                  <a:lnTo>
                    <a:pt x="10215" y="319"/>
                  </a:lnTo>
                  <a:lnTo>
                    <a:pt x="10198" y="323"/>
                  </a:lnTo>
                  <a:lnTo>
                    <a:pt x="10183" y="329"/>
                  </a:lnTo>
                  <a:lnTo>
                    <a:pt x="10167" y="336"/>
                  </a:lnTo>
                  <a:lnTo>
                    <a:pt x="10152" y="345"/>
                  </a:lnTo>
                  <a:lnTo>
                    <a:pt x="10138" y="355"/>
                  </a:lnTo>
                  <a:lnTo>
                    <a:pt x="10125" y="367"/>
                  </a:lnTo>
                  <a:lnTo>
                    <a:pt x="10112" y="359"/>
                  </a:lnTo>
                  <a:lnTo>
                    <a:pt x="10101" y="350"/>
                  </a:lnTo>
                  <a:lnTo>
                    <a:pt x="10091" y="340"/>
                  </a:lnTo>
                  <a:lnTo>
                    <a:pt x="10083" y="330"/>
                  </a:lnTo>
                  <a:lnTo>
                    <a:pt x="10080" y="324"/>
                  </a:lnTo>
                  <a:lnTo>
                    <a:pt x="10077" y="318"/>
                  </a:lnTo>
                  <a:lnTo>
                    <a:pt x="10074" y="311"/>
                  </a:lnTo>
                  <a:lnTo>
                    <a:pt x="10071" y="305"/>
                  </a:lnTo>
                  <a:lnTo>
                    <a:pt x="10070" y="298"/>
                  </a:lnTo>
                  <a:lnTo>
                    <a:pt x="10069" y="292"/>
                  </a:lnTo>
                  <a:lnTo>
                    <a:pt x="10068" y="285"/>
                  </a:lnTo>
                  <a:lnTo>
                    <a:pt x="10069" y="278"/>
                  </a:lnTo>
                  <a:lnTo>
                    <a:pt x="10071" y="269"/>
                  </a:lnTo>
                  <a:lnTo>
                    <a:pt x="10076" y="259"/>
                  </a:lnTo>
                  <a:lnTo>
                    <a:pt x="10080" y="250"/>
                  </a:lnTo>
                  <a:lnTo>
                    <a:pt x="10086" y="242"/>
                  </a:lnTo>
                  <a:lnTo>
                    <a:pt x="10092" y="234"/>
                  </a:lnTo>
                  <a:lnTo>
                    <a:pt x="10100" y="228"/>
                  </a:lnTo>
                  <a:lnTo>
                    <a:pt x="10108" y="223"/>
                  </a:lnTo>
                  <a:lnTo>
                    <a:pt x="10118" y="219"/>
                  </a:lnTo>
                  <a:lnTo>
                    <a:pt x="10132" y="216"/>
                  </a:lnTo>
                  <a:lnTo>
                    <a:pt x="10145" y="214"/>
                  </a:lnTo>
                  <a:lnTo>
                    <a:pt x="10158" y="212"/>
                  </a:lnTo>
                  <a:lnTo>
                    <a:pt x="10172" y="212"/>
                  </a:lnTo>
                  <a:lnTo>
                    <a:pt x="10185" y="213"/>
                  </a:lnTo>
                  <a:lnTo>
                    <a:pt x="10197" y="215"/>
                  </a:lnTo>
                  <a:lnTo>
                    <a:pt x="10211" y="217"/>
                  </a:lnTo>
                  <a:lnTo>
                    <a:pt x="10223" y="220"/>
                  </a:lnTo>
                  <a:lnTo>
                    <a:pt x="10235" y="226"/>
                  </a:lnTo>
                  <a:lnTo>
                    <a:pt x="10247" y="231"/>
                  </a:lnTo>
                  <a:lnTo>
                    <a:pt x="10259" y="237"/>
                  </a:lnTo>
                  <a:lnTo>
                    <a:pt x="10270" y="243"/>
                  </a:lnTo>
                  <a:lnTo>
                    <a:pt x="10281" y="251"/>
                  </a:lnTo>
                  <a:lnTo>
                    <a:pt x="10290" y="259"/>
                  </a:lnTo>
                  <a:lnTo>
                    <a:pt x="10300" y="269"/>
                  </a:lnTo>
                  <a:lnTo>
                    <a:pt x="10310" y="279"/>
                  </a:lnTo>
                  <a:lnTo>
                    <a:pt x="10316" y="289"/>
                  </a:lnTo>
                  <a:lnTo>
                    <a:pt x="10323" y="300"/>
                  </a:lnTo>
                  <a:lnTo>
                    <a:pt x="10328" y="311"/>
                  </a:lnTo>
                  <a:lnTo>
                    <a:pt x="10333" y="324"/>
                  </a:lnTo>
                  <a:lnTo>
                    <a:pt x="10343" y="347"/>
                  </a:lnTo>
                  <a:lnTo>
                    <a:pt x="10354" y="371"/>
                  </a:lnTo>
                  <a:lnTo>
                    <a:pt x="10360" y="382"/>
                  </a:lnTo>
                  <a:lnTo>
                    <a:pt x="10366" y="393"/>
                  </a:lnTo>
                  <a:lnTo>
                    <a:pt x="10373" y="403"/>
                  </a:lnTo>
                  <a:lnTo>
                    <a:pt x="10381" y="414"/>
                  </a:lnTo>
                  <a:lnTo>
                    <a:pt x="10390" y="423"/>
                  </a:lnTo>
                  <a:lnTo>
                    <a:pt x="10401" y="432"/>
                  </a:lnTo>
                  <a:lnTo>
                    <a:pt x="10413" y="439"/>
                  </a:lnTo>
                  <a:lnTo>
                    <a:pt x="10426" y="446"/>
                  </a:lnTo>
                  <a:lnTo>
                    <a:pt x="10432" y="459"/>
                  </a:lnTo>
                  <a:lnTo>
                    <a:pt x="10420" y="496"/>
                  </a:lnTo>
                  <a:lnTo>
                    <a:pt x="10409" y="536"/>
                  </a:lnTo>
                  <a:lnTo>
                    <a:pt x="10405" y="557"/>
                  </a:lnTo>
                  <a:lnTo>
                    <a:pt x="10401" y="578"/>
                  </a:lnTo>
                  <a:lnTo>
                    <a:pt x="10397" y="600"/>
                  </a:lnTo>
                  <a:lnTo>
                    <a:pt x="10395" y="620"/>
                  </a:lnTo>
                  <a:lnTo>
                    <a:pt x="10395" y="641"/>
                  </a:lnTo>
                  <a:lnTo>
                    <a:pt x="10396" y="661"/>
                  </a:lnTo>
                  <a:lnTo>
                    <a:pt x="10397" y="671"/>
                  </a:lnTo>
                  <a:lnTo>
                    <a:pt x="10399" y="681"/>
                  </a:lnTo>
                  <a:lnTo>
                    <a:pt x="10401" y="692"/>
                  </a:lnTo>
                  <a:lnTo>
                    <a:pt x="10404" y="701"/>
                  </a:lnTo>
                  <a:lnTo>
                    <a:pt x="10407" y="710"/>
                  </a:lnTo>
                  <a:lnTo>
                    <a:pt x="10411" y="719"/>
                  </a:lnTo>
                  <a:lnTo>
                    <a:pt x="10415" y="728"/>
                  </a:lnTo>
                  <a:lnTo>
                    <a:pt x="10420" y="737"/>
                  </a:lnTo>
                  <a:lnTo>
                    <a:pt x="10426" y="746"/>
                  </a:lnTo>
                  <a:lnTo>
                    <a:pt x="10432" y="754"/>
                  </a:lnTo>
                  <a:lnTo>
                    <a:pt x="10439" y="761"/>
                  </a:lnTo>
                  <a:lnTo>
                    <a:pt x="10448" y="769"/>
                  </a:lnTo>
                  <a:lnTo>
                    <a:pt x="10450" y="775"/>
                  </a:lnTo>
                  <a:lnTo>
                    <a:pt x="10451" y="782"/>
                  </a:lnTo>
                  <a:lnTo>
                    <a:pt x="10451" y="787"/>
                  </a:lnTo>
                  <a:lnTo>
                    <a:pt x="10450" y="792"/>
                  </a:lnTo>
                  <a:lnTo>
                    <a:pt x="10447" y="802"/>
                  </a:lnTo>
                  <a:lnTo>
                    <a:pt x="10442" y="812"/>
                  </a:lnTo>
                  <a:lnTo>
                    <a:pt x="10436" y="821"/>
                  </a:lnTo>
                  <a:lnTo>
                    <a:pt x="10431" y="832"/>
                  </a:lnTo>
                  <a:lnTo>
                    <a:pt x="10429" y="837"/>
                  </a:lnTo>
                  <a:lnTo>
                    <a:pt x="10427" y="842"/>
                  </a:lnTo>
                  <a:lnTo>
                    <a:pt x="10426" y="847"/>
                  </a:lnTo>
                  <a:lnTo>
                    <a:pt x="10426" y="852"/>
                  </a:lnTo>
                  <a:lnTo>
                    <a:pt x="10422" y="868"/>
                  </a:lnTo>
                  <a:lnTo>
                    <a:pt x="10419" y="884"/>
                  </a:lnTo>
                  <a:lnTo>
                    <a:pt x="10416" y="899"/>
                  </a:lnTo>
                  <a:lnTo>
                    <a:pt x="10414" y="914"/>
                  </a:lnTo>
                  <a:lnTo>
                    <a:pt x="10414" y="930"/>
                  </a:lnTo>
                  <a:lnTo>
                    <a:pt x="10414" y="945"/>
                  </a:lnTo>
                  <a:lnTo>
                    <a:pt x="10415" y="960"/>
                  </a:lnTo>
                  <a:lnTo>
                    <a:pt x="10417" y="975"/>
                  </a:lnTo>
                  <a:lnTo>
                    <a:pt x="10419" y="989"/>
                  </a:lnTo>
                  <a:lnTo>
                    <a:pt x="10423" y="1003"/>
                  </a:lnTo>
                  <a:lnTo>
                    <a:pt x="10428" y="1018"/>
                  </a:lnTo>
                  <a:lnTo>
                    <a:pt x="10434" y="1032"/>
                  </a:lnTo>
                  <a:lnTo>
                    <a:pt x="10442" y="1045"/>
                  </a:lnTo>
                  <a:lnTo>
                    <a:pt x="10450" y="1058"/>
                  </a:lnTo>
                  <a:lnTo>
                    <a:pt x="10459" y="1071"/>
                  </a:lnTo>
                  <a:lnTo>
                    <a:pt x="10469" y="1083"/>
                  </a:lnTo>
                  <a:lnTo>
                    <a:pt x="10471" y="1089"/>
                  </a:lnTo>
                  <a:lnTo>
                    <a:pt x="10473" y="1095"/>
                  </a:lnTo>
                  <a:lnTo>
                    <a:pt x="10473" y="1102"/>
                  </a:lnTo>
                  <a:lnTo>
                    <a:pt x="10473" y="1108"/>
                  </a:lnTo>
                  <a:lnTo>
                    <a:pt x="10470" y="1119"/>
                  </a:lnTo>
                  <a:lnTo>
                    <a:pt x="10465" y="1130"/>
                  </a:lnTo>
                  <a:lnTo>
                    <a:pt x="10459" y="1142"/>
                  </a:lnTo>
                  <a:lnTo>
                    <a:pt x="10453" y="1154"/>
                  </a:lnTo>
                  <a:lnTo>
                    <a:pt x="10448" y="1166"/>
                  </a:lnTo>
                  <a:lnTo>
                    <a:pt x="10445" y="1178"/>
                  </a:lnTo>
                  <a:lnTo>
                    <a:pt x="10441" y="1208"/>
                  </a:lnTo>
                  <a:lnTo>
                    <a:pt x="10436" y="1238"/>
                  </a:lnTo>
                  <a:lnTo>
                    <a:pt x="10433" y="1254"/>
                  </a:lnTo>
                  <a:lnTo>
                    <a:pt x="10431" y="1269"/>
                  </a:lnTo>
                  <a:lnTo>
                    <a:pt x="10427" y="1284"/>
                  </a:lnTo>
                  <a:lnTo>
                    <a:pt x="10423" y="1299"/>
                  </a:lnTo>
                  <a:close/>
                  <a:moveTo>
                    <a:pt x="10152" y="699"/>
                  </a:moveTo>
                  <a:lnTo>
                    <a:pt x="10139" y="719"/>
                  </a:lnTo>
                  <a:lnTo>
                    <a:pt x="10124" y="739"/>
                  </a:lnTo>
                  <a:lnTo>
                    <a:pt x="10120" y="743"/>
                  </a:lnTo>
                  <a:lnTo>
                    <a:pt x="10114" y="747"/>
                  </a:lnTo>
                  <a:lnTo>
                    <a:pt x="10109" y="750"/>
                  </a:lnTo>
                  <a:lnTo>
                    <a:pt x="10104" y="752"/>
                  </a:lnTo>
                  <a:lnTo>
                    <a:pt x="10098" y="754"/>
                  </a:lnTo>
                  <a:lnTo>
                    <a:pt x="10092" y="755"/>
                  </a:lnTo>
                  <a:lnTo>
                    <a:pt x="10086" y="756"/>
                  </a:lnTo>
                  <a:lnTo>
                    <a:pt x="10079" y="755"/>
                  </a:lnTo>
                  <a:lnTo>
                    <a:pt x="10071" y="756"/>
                  </a:lnTo>
                  <a:lnTo>
                    <a:pt x="10065" y="757"/>
                  </a:lnTo>
                  <a:lnTo>
                    <a:pt x="10059" y="757"/>
                  </a:lnTo>
                  <a:lnTo>
                    <a:pt x="10053" y="756"/>
                  </a:lnTo>
                  <a:lnTo>
                    <a:pt x="10047" y="755"/>
                  </a:lnTo>
                  <a:lnTo>
                    <a:pt x="10042" y="753"/>
                  </a:lnTo>
                  <a:lnTo>
                    <a:pt x="10037" y="750"/>
                  </a:lnTo>
                  <a:lnTo>
                    <a:pt x="10032" y="748"/>
                  </a:lnTo>
                  <a:lnTo>
                    <a:pt x="10022" y="741"/>
                  </a:lnTo>
                  <a:lnTo>
                    <a:pt x="10013" y="733"/>
                  </a:lnTo>
                  <a:lnTo>
                    <a:pt x="10004" y="724"/>
                  </a:lnTo>
                  <a:lnTo>
                    <a:pt x="9996" y="716"/>
                  </a:lnTo>
                  <a:lnTo>
                    <a:pt x="9987" y="708"/>
                  </a:lnTo>
                  <a:lnTo>
                    <a:pt x="9978" y="700"/>
                  </a:lnTo>
                  <a:lnTo>
                    <a:pt x="9969" y="695"/>
                  </a:lnTo>
                  <a:lnTo>
                    <a:pt x="9960" y="691"/>
                  </a:lnTo>
                  <a:lnTo>
                    <a:pt x="9955" y="689"/>
                  </a:lnTo>
                  <a:lnTo>
                    <a:pt x="9950" y="689"/>
                  </a:lnTo>
                  <a:lnTo>
                    <a:pt x="9945" y="689"/>
                  </a:lnTo>
                  <a:lnTo>
                    <a:pt x="9940" y="690"/>
                  </a:lnTo>
                  <a:lnTo>
                    <a:pt x="9933" y="691"/>
                  </a:lnTo>
                  <a:lnTo>
                    <a:pt x="9928" y="694"/>
                  </a:lnTo>
                  <a:lnTo>
                    <a:pt x="9922" y="697"/>
                  </a:lnTo>
                  <a:lnTo>
                    <a:pt x="9915" y="702"/>
                  </a:lnTo>
                  <a:lnTo>
                    <a:pt x="9910" y="708"/>
                  </a:lnTo>
                  <a:lnTo>
                    <a:pt x="9907" y="715"/>
                  </a:lnTo>
                  <a:lnTo>
                    <a:pt x="9905" y="723"/>
                  </a:lnTo>
                  <a:lnTo>
                    <a:pt x="9904" y="732"/>
                  </a:lnTo>
                  <a:lnTo>
                    <a:pt x="9904" y="749"/>
                  </a:lnTo>
                  <a:lnTo>
                    <a:pt x="9906" y="766"/>
                  </a:lnTo>
                  <a:lnTo>
                    <a:pt x="9907" y="775"/>
                  </a:lnTo>
                  <a:lnTo>
                    <a:pt x="9909" y="784"/>
                  </a:lnTo>
                  <a:lnTo>
                    <a:pt x="9913" y="791"/>
                  </a:lnTo>
                  <a:lnTo>
                    <a:pt x="9918" y="797"/>
                  </a:lnTo>
                  <a:lnTo>
                    <a:pt x="9929" y="807"/>
                  </a:lnTo>
                  <a:lnTo>
                    <a:pt x="9943" y="816"/>
                  </a:lnTo>
                  <a:lnTo>
                    <a:pt x="9950" y="821"/>
                  </a:lnTo>
                  <a:lnTo>
                    <a:pt x="9956" y="826"/>
                  </a:lnTo>
                  <a:lnTo>
                    <a:pt x="9961" y="831"/>
                  </a:lnTo>
                  <a:lnTo>
                    <a:pt x="9966" y="837"/>
                  </a:lnTo>
                  <a:lnTo>
                    <a:pt x="9969" y="843"/>
                  </a:lnTo>
                  <a:lnTo>
                    <a:pt x="9971" y="850"/>
                  </a:lnTo>
                  <a:lnTo>
                    <a:pt x="9972" y="858"/>
                  </a:lnTo>
                  <a:lnTo>
                    <a:pt x="9970" y="867"/>
                  </a:lnTo>
                  <a:lnTo>
                    <a:pt x="9959" y="873"/>
                  </a:lnTo>
                  <a:lnTo>
                    <a:pt x="9948" y="880"/>
                  </a:lnTo>
                  <a:lnTo>
                    <a:pt x="9937" y="887"/>
                  </a:lnTo>
                  <a:lnTo>
                    <a:pt x="9925" y="896"/>
                  </a:lnTo>
                  <a:lnTo>
                    <a:pt x="9916" y="906"/>
                  </a:lnTo>
                  <a:lnTo>
                    <a:pt x="9908" y="917"/>
                  </a:lnTo>
                  <a:lnTo>
                    <a:pt x="9902" y="928"/>
                  </a:lnTo>
                  <a:lnTo>
                    <a:pt x="9897" y="939"/>
                  </a:lnTo>
                  <a:lnTo>
                    <a:pt x="9895" y="946"/>
                  </a:lnTo>
                  <a:lnTo>
                    <a:pt x="9894" y="952"/>
                  </a:lnTo>
                  <a:lnTo>
                    <a:pt x="9893" y="959"/>
                  </a:lnTo>
                  <a:lnTo>
                    <a:pt x="9893" y="966"/>
                  </a:lnTo>
                  <a:lnTo>
                    <a:pt x="9894" y="978"/>
                  </a:lnTo>
                  <a:lnTo>
                    <a:pt x="9897" y="990"/>
                  </a:lnTo>
                  <a:lnTo>
                    <a:pt x="9901" y="1001"/>
                  </a:lnTo>
                  <a:lnTo>
                    <a:pt x="9907" y="1013"/>
                  </a:lnTo>
                  <a:lnTo>
                    <a:pt x="9914" y="1024"/>
                  </a:lnTo>
                  <a:lnTo>
                    <a:pt x="9921" y="1034"/>
                  </a:lnTo>
                  <a:lnTo>
                    <a:pt x="9930" y="1038"/>
                  </a:lnTo>
                  <a:lnTo>
                    <a:pt x="9941" y="1043"/>
                  </a:lnTo>
                  <a:lnTo>
                    <a:pt x="9946" y="1045"/>
                  </a:lnTo>
                  <a:lnTo>
                    <a:pt x="9951" y="1045"/>
                  </a:lnTo>
                  <a:lnTo>
                    <a:pt x="9956" y="1045"/>
                  </a:lnTo>
                  <a:lnTo>
                    <a:pt x="9961" y="1042"/>
                  </a:lnTo>
                  <a:lnTo>
                    <a:pt x="9968" y="1037"/>
                  </a:lnTo>
                  <a:lnTo>
                    <a:pt x="9974" y="1031"/>
                  </a:lnTo>
                  <a:lnTo>
                    <a:pt x="9979" y="1024"/>
                  </a:lnTo>
                  <a:lnTo>
                    <a:pt x="9984" y="1016"/>
                  </a:lnTo>
                  <a:lnTo>
                    <a:pt x="9992" y="1000"/>
                  </a:lnTo>
                  <a:lnTo>
                    <a:pt x="9999" y="985"/>
                  </a:lnTo>
                  <a:lnTo>
                    <a:pt x="10003" y="977"/>
                  </a:lnTo>
                  <a:lnTo>
                    <a:pt x="10007" y="971"/>
                  </a:lnTo>
                  <a:lnTo>
                    <a:pt x="10012" y="965"/>
                  </a:lnTo>
                  <a:lnTo>
                    <a:pt x="10017" y="958"/>
                  </a:lnTo>
                  <a:lnTo>
                    <a:pt x="10024" y="954"/>
                  </a:lnTo>
                  <a:lnTo>
                    <a:pt x="10032" y="951"/>
                  </a:lnTo>
                  <a:lnTo>
                    <a:pt x="10041" y="949"/>
                  </a:lnTo>
                  <a:lnTo>
                    <a:pt x="10051" y="949"/>
                  </a:lnTo>
                  <a:lnTo>
                    <a:pt x="10058" y="948"/>
                  </a:lnTo>
                  <a:lnTo>
                    <a:pt x="10065" y="948"/>
                  </a:lnTo>
                  <a:lnTo>
                    <a:pt x="10071" y="949"/>
                  </a:lnTo>
                  <a:lnTo>
                    <a:pt x="10078" y="950"/>
                  </a:lnTo>
                  <a:lnTo>
                    <a:pt x="10084" y="952"/>
                  </a:lnTo>
                  <a:lnTo>
                    <a:pt x="10090" y="955"/>
                  </a:lnTo>
                  <a:lnTo>
                    <a:pt x="10095" y="958"/>
                  </a:lnTo>
                  <a:lnTo>
                    <a:pt x="10100" y="963"/>
                  </a:lnTo>
                  <a:lnTo>
                    <a:pt x="10110" y="971"/>
                  </a:lnTo>
                  <a:lnTo>
                    <a:pt x="10118" y="980"/>
                  </a:lnTo>
                  <a:lnTo>
                    <a:pt x="10127" y="990"/>
                  </a:lnTo>
                  <a:lnTo>
                    <a:pt x="10134" y="1000"/>
                  </a:lnTo>
                  <a:lnTo>
                    <a:pt x="10139" y="1010"/>
                  </a:lnTo>
                  <a:lnTo>
                    <a:pt x="10142" y="1020"/>
                  </a:lnTo>
                  <a:lnTo>
                    <a:pt x="10145" y="1029"/>
                  </a:lnTo>
                  <a:lnTo>
                    <a:pt x="10146" y="1038"/>
                  </a:lnTo>
                  <a:lnTo>
                    <a:pt x="10146" y="1048"/>
                  </a:lnTo>
                  <a:lnTo>
                    <a:pt x="10145" y="1058"/>
                  </a:lnTo>
                  <a:lnTo>
                    <a:pt x="10143" y="1068"/>
                  </a:lnTo>
                  <a:lnTo>
                    <a:pt x="10141" y="1077"/>
                  </a:lnTo>
                  <a:lnTo>
                    <a:pt x="10135" y="1096"/>
                  </a:lnTo>
                  <a:lnTo>
                    <a:pt x="10127" y="1116"/>
                  </a:lnTo>
                  <a:lnTo>
                    <a:pt x="10117" y="1134"/>
                  </a:lnTo>
                  <a:lnTo>
                    <a:pt x="10109" y="1152"/>
                  </a:lnTo>
                  <a:lnTo>
                    <a:pt x="10083" y="1178"/>
                  </a:lnTo>
                  <a:lnTo>
                    <a:pt x="10056" y="1206"/>
                  </a:lnTo>
                  <a:lnTo>
                    <a:pt x="10044" y="1220"/>
                  </a:lnTo>
                  <a:lnTo>
                    <a:pt x="10032" y="1235"/>
                  </a:lnTo>
                  <a:lnTo>
                    <a:pt x="10020" y="1251"/>
                  </a:lnTo>
                  <a:lnTo>
                    <a:pt x="10009" y="1266"/>
                  </a:lnTo>
                  <a:lnTo>
                    <a:pt x="9999" y="1281"/>
                  </a:lnTo>
                  <a:lnTo>
                    <a:pt x="9990" y="1298"/>
                  </a:lnTo>
                  <a:lnTo>
                    <a:pt x="9982" y="1315"/>
                  </a:lnTo>
                  <a:lnTo>
                    <a:pt x="9974" y="1331"/>
                  </a:lnTo>
                  <a:lnTo>
                    <a:pt x="9968" y="1349"/>
                  </a:lnTo>
                  <a:lnTo>
                    <a:pt x="9964" y="1366"/>
                  </a:lnTo>
                  <a:lnTo>
                    <a:pt x="9960" y="1385"/>
                  </a:lnTo>
                  <a:lnTo>
                    <a:pt x="9958" y="1403"/>
                  </a:lnTo>
                  <a:lnTo>
                    <a:pt x="9961" y="1437"/>
                  </a:lnTo>
                  <a:lnTo>
                    <a:pt x="9963" y="1474"/>
                  </a:lnTo>
                  <a:lnTo>
                    <a:pt x="9964" y="1492"/>
                  </a:lnTo>
                  <a:lnTo>
                    <a:pt x="9967" y="1510"/>
                  </a:lnTo>
                  <a:lnTo>
                    <a:pt x="9969" y="1519"/>
                  </a:lnTo>
                  <a:lnTo>
                    <a:pt x="9971" y="1528"/>
                  </a:lnTo>
                  <a:lnTo>
                    <a:pt x="9973" y="1536"/>
                  </a:lnTo>
                  <a:lnTo>
                    <a:pt x="9976" y="1544"/>
                  </a:lnTo>
                  <a:lnTo>
                    <a:pt x="9970" y="1554"/>
                  </a:lnTo>
                  <a:lnTo>
                    <a:pt x="9963" y="1561"/>
                  </a:lnTo>
                  <a:lnTo>
                    <a:pt x="9955" y="1568"/>
                  </a:lnTo>
                  <a:lnTo>
                    <a:pt x="9947" y="1572"/>
                  </a:lnTo>
                  <a:lnTo>
                    <a:pt x="9939" y="1575"/>
                  </a:lnTo>
                  <a:lnTo>
                    <a:pt x="9930" y="1576"/>
                  </a:lnTo>
                  <a:lnTo>
                    <a:pt x="9921" y="1577"/>
                  </a:lnTo>
                  <a:lnTo>
                    <a:pt x="9911" y="1576"/>
                  </a:lnTo>
                  <a:lnTo>
                    <a:pt x="9892" y="1574"/>
                  </a:lnTo>
                  <a:lnTo>
                    <a:pt x="9872" y="1572"/>
                  </a:lnTo>
                  <a:lnTo>
                    <a:pt x="9862" y="1571"/>
                  </a:lnTo>
                  <a:lnTo>
                    <a:pt x="9852" y="1571"/>
                  </a:lnTo>
                  <a:lnTo>
                    <a:pt x="9842" y="1572"/>
                  </a:lnTo>
                  <a:lnTo>
                    <a:pt x="9832" y="1574"/>
                  </a:lnTo>
                  <a:lnTo>
                    <a:pt x="9682" y="1575"/>
                  </a:lnTo>
                  <a:lnTo>
                    <a:pt x="9433" y="1577"/>
                  </a:lnTo>
                  <a:lnTo>
                    <a:pt x="9098" y="1579"/>
                  </a:lnTo>
                  <a:lnTo>
                    <a:pt x="8693" y="1580"/>
                  </a:lnTo>
                  <a:lnTo>
                    <a:pt x="8231" y="1581"/>
                  </a:lnTo>
                  <a:lnTo>
                    <a:pt x="7727" y="1583"/>
                  </a:lnTo>
                  <a:lnTo>
                    <a:pt x="7195" y="1584"/>
                  </a:lnTo>
                  <a:lnTo>
                    <a:pt x="6648" y="1585"/>
                  </a:lnTo>
                  <a:lnTo>
                    <a:pt x="6101" y="1587"/>
                  </a:lnTo>
                  <a:lnTo>
                    <a:pt x="5568" y="1588"/>
                  </a:lnTo>
                  <a:lnTo>
                    <a:pt x="5064" y="1589"/>
                  </a:lnTo>
                  <a:lnTo>
                    <a:pt x="4602" y="1590"/>
                  </a:lnTo>
                  <a:lnTo>
                    <a:pt x="4198" y="1591"/>
                  </a:lnTo>
                  <a:lnTo>
                    <a:pt x="3864" y="1592"/>
                  </a:lnTo>
                  <a:lnTo>
                    <a:pt x="3615" y="1593"/>
                  </a:lnTo>
                  <a:lnTo>
                    <a:pt x="3466" y="1595"/>
                  </a:lnTo>
                  <a:lnTo>
                    <a:pt x="3433" y="1595"/>
                  </a:lnTo>
                  <a:lnTo>
                    <a:pt x="3400" y="1597"/>
                  </a:lnTo>
                  <a:lnTo>
                    <a:pt x="3368" y="1598"/>
                  </a:lnTo>
                  <a:lnTo>
                    <a:pt x="3334" y="1600"/>
                  </a:lnTo>
                  <a:lnTo>
                    <a:pt x="3300" y="1601"/>
                  </a:lnTo>
                  <a:lnTo>
                    <a:pt x="3266" y="1602"/>
                  </a:lnTo>
                  <a:lnTo>
                    <a:pt x="3233" y="1602"/>
                  </a:lnTo>
                  <a:lnTo>
                    <a:pt x="3198" y="1601"/>
                  </a:lnTo>
                  <a:lnTo>
                    <a:pt x="3081" y="1601"/>
                  </a:lnTo>
                  <a:lnTo>
                    <a:pt x="2966" y="1602"/>
                  </a:lnTo>
                  <a:lnTo>
                    <a:pt x="2849" y="1603"/>
                  </a:lnTo>
                  <a:lnTo>
                    <a:pt x="2732" y="1605"/>
                  </a:lnTo>
                  <a:lnTo>
                    <a:pt x="2615" y="1606"/>
                  </a:lnTo>
                  <a:lnTo>
                    <a:pt x="2499" y="1607"/>
                  </a:lnTo>
                  <a:lnTo>
                    <a:pt x="2381" y="1609"/>
                  </a:lnTo>
                  <a:lnTo>
                    <a:pt x="2264" y="1610"/>
                  </a:lnTo>
                  <a:lnTo>
                    <a:pt x="2147" y="1613"/>
                  </a:lnTo>
                  <a:lnTo>
                    <a:pt x="2029" y="1614"/>
                  </a:lnTo>
                  <a:lnTo>
                    <a:pt x="1912" y="1616"/>
                  </a:lnTo>
                  <a:lnTo>
                    <a:pt x="1794" y="1617"/>
                  </a:lnTo>
                  <a:lnTo>
                    <a:pt x="1677" y="1619"/>
                  </a:lnTo>
                  <a:lnTo>
                    <a:pt x="1559" y="1620"/>
                  </a:lnTo>
                  <a:lnTo>
                    <a:pt x="1441" y="1622"/>
                  </a:lnTo>
                  <a:lnTo>
                    <a:pt x="1323" y="1623"/>
                  </a:lnTo>
                  <a:lnTo>
                    <a:pt x="1296" y="1624"/>
                  </a:lnTo>
                  <a:lnTo>
                    <a:pt x="1269" y="1625"/>
                  </a:lnTo>
                  <a:lnTo>
                    <a:pt x="1240" y="1625"/>
                  </a:lnTo>
                  <a:lnTo>
                    <a:pt x="1213" y="1625"/>
                  </a:lnTo>
                  <a:lnTo>
                    <a:pt x="1184" y="1625"/>
                  </a:lnTo>
                  <a:lnTo>
                    <a:pt x="1156" y="1626"/>
                  </a:lnTo>
                  <a:lnTo>
                    <a:pt x="1129" y="1627"/>
                  </a:lnTo>
                  <a:lnTo>
                    <a:pt x="1101" y="1629"/>
                  </a:lnTo>
                  <a:lnTo>
                    <a:pt x="1097" y="1623"/>
                  </a:lnTo>
                  <a:lnTo>
                    <a:pt x="1093" y="1618"/>
                  </a:lnTo>
                  <a:lnTo>
                    <a:pt x="1090" y="1612"/>
                  </a:lnTo>
                  <a:lnTo>
                    <a:pt x="1088" y="1606"/>
                  </a:lnTo>
                  <a:lnTo>
                    <a:pt x="1084" y="1594"/>
                  </a:lnTo>
                  <a:lnTo>
                    <a:pt x="1083" y="1582"/>
                  </a:lnTo>
                  <a:lnTo>
                    <a:pt x="1083" y="1569"/>
                  </a:lnTo>
                  <a:lnTo>
                    <a:pt x="1084" y="1555"/>
                  </a:lnTo>
                  <a:lnTo>
                    <a:pt x="1086" y="1542"/>
                  </a:lnTo>
                  <a:lnTo>
                    <a:pt x="1089" y="1529"/>
                  </a:lnTo>
                  <a:lnTo>
                    <a:pt x="1094" y="1500"/>
                  </a:lnTo>
                  <a:lnTo>
                    <a:pt x="1098" y="1473"/>
                  </a:lnTo>
                  <a:lnTo>
                    <a:pt x="1098" y="1458"/>
                  </a:lnTo>
                  <a:lnTo>
                    <a:pt x="1097" y="1444"/>
                  </a:lnTo>
                  <a:lnTo>
                    <a:pt x="1096" y="1438"/>
                  </a:lnTo>
                  <a:lnTo>
                    <a:pt x="1094" y="1431"/>
                  </a:lnTo>
                  <a:lnTo>
                    <a:pt x="1092" y="1423"/>
                  </a:lnTo>
                  <a:lnTo>
                    <a:pt x="1089" y="1416"/>
                  </a:lnTo>
                  <a:lnTo>
                    <a:pt x="1086" y="1402"/>
                  </a:lnTo>
                  <a:lnTo>
                    <a:pt x="1081" y="1388"/>
                  </a:lnTo>
                  <a:lnTo>
                    <a:pt x="1076" y="1374"/>
                  </a:lnTo>
                  <a:lnTo>
                    <a:pt x="1069" y="1361"/>
                  </a:lnTo>
                  <a:lnTo>
                    <a:pt x="1060" y="1349"/>
                  </a:lnTo>
                  <a:lnTo>
                    <a:pt x="1052" y="1338"/>
                  </a:lnTo>
                  <a:lnTo>
                    <a:pt x="1043" y="1326"/>
                  </a:lnTo>
                  <a:lnTo>
                    <a:pt x="1033" y="1315"/>
                  </a:lnTo>
                  <a:lnTo>
                    <a:pt x="1012" y="1295"/>
                  </a:lnTo>
                  <a:lnTo>
                    <a:pt x="990" y="1275"/>
                  </a:lnTo>
                  <a:lnTo>
                    <a:pt x="967" y="1257"/>
                  </a:lnTo>
                  <a:lnTo>
                    <a:pt x="945" y="1239"/>
                  </a:lnTo>
                  <a:lnTo>
                    <a:pt x="936" y="1215"/>
                  </a:lnTo>
                  <a:lnTo>
                    <a:pt x="928" y="1190"/>
                  </a:lnTo>
                  <a:lnTo>
                    <a:pt x="924" y="1177"/>
                  </a:lnTo>
                  <a:lnTo>
                    <a:pt x="922" y="1165"/>
                  </a:lnTo>
                  <a:lnTo>
                    <a:pt x="920" y="1153"/>
                  </a:lnTo>
                  <a:lnTo>
                    <a:pt x="919" y="1139"/>
                  </a:lnTo>
                  <a:lnTo>
                    <a:pt x="919" y="1127"/>
                  </a:lnTo>
                  <a:lnTo>
                    <a:pt x="920" y="1115"/>
                  </a:lnTo>
                  <a:lnTo>
                    <a:pt x="922" y="1103"/>
                  </a:lnTo>
                  <a:lnTo>
                    <a:pt x="925" y="1090"/>
                  </a:lnTo>
                  <a:lnTo>
                    <a:pt x="931" y="1079"/>
                  </a:lnTo>
                  <a:lnTo>
                    <a:pt x="937" y="1068"/>
                  </a:lnTo>
                  <a:lnTo>
                    <a:pt x="945" y="1057"/>
                  </a:lnTo>
                  <a:lnTo>
                    <a:pt x="954" y="1045"/>
                  </a:lnTo>
                  <a:lnTo>
                    <a:pt x="958" y="1040"/>
                  </a:lnTo>
                  <a:lnTo>
                    <a:pt x="962" y="1036"/>
                  </a:lnTo>
                  <a:lnTo>
                    <a:pt x="967" y="1033"/>
                  </a:lnTo>
                  <a:lnTo>
                    <a:pt x="972" y="1030"/>
                  </a:lnTo>
                  <a:lnTo>
                    <a:pt x="983" y="1027"/>
                  </a:lnTo>
                  <a:lnTo>
                    <a:pt x="993" y="1026"/>
                  </a:lnTo>
                  <a:lnTo>
                    <a:pt x="1003" y="1026"/>
                  </a:lnTo>
                  <a:lnTo>
                    <a:pt x="1014" y="1025"/>
                  </a:lnTo>
                  <a:lnTo>
                    <a:pt x="1025" y="1024"/>
                  </a:lnTo>
                  <a:lnTo>
                    <a:pt x="1034" y="1020"/>
                  </a:lnTo>
                  <a:lnTo>
                    <a:pt x="1041" y="1022"/>
                  </a:lnTo>
                  <a:lnTo>
                    <a:pt x="1047" y="1024"/>
                  </a:lnTo>
                  <a:lnTo>
                    <a:pt x="1052" y="1027"/>
                  </a:lnTo>
                  <a:lnTo>
                    <a:pt x="1057" y="1031"/>
                  </a:lnTo>
                  <a:lnTo>
                    <a:pt x="1061" y="1036"/>
                  </a:lnTo>
                  <a:lnTo>
                    <a:pt x="1065" y="1041"/>
                  </a:lnTo>
                  <a:lnTo>
                    <a:pt x="1069" y="1047"/>
                  </a:lnTo>
                  <a:lnTo>
                    <a:pt x="1071" y="1053"/>
                  </a:lnTo>
                  <a:lnTo>
                    <a:pt x="1072" y="1073"/>
                  </a:lnTo>
                  <a:lnTo>
                    <a:pt x="1072" y="1091"/>
                  </a:lnTo>
                  <a:lnTo>
                    <a:pt x="1072" y="1102"/>
                  </a:lnTo>
                  <a:lnTo>
                    <a:pt x="1074" y="1110"/>
                  </a:lnTo>
                  <a:lnTo>
                    <a:pt x="1076" y="1115"/>
                  </a:lnTo>
                  <a:lnTo>
                    <a:pt x="1078" y="1119"/>
                  </a:lnTo>
                  <a:lnTo>
                    <a:pt x="1080" y="1123"/>
                  </a:lnTo>
                  <a:lnTo>
                    <a:pt x="1083" y="1127"/>
                  </a:lnTo>
                  <a:lnTo>
                    <a:pt x="1089" y="1128"/>
                  </a:lnTo>
                  <a:lnTo>
                    <a:pt x="1094" y="1128"/>
                  </a:lnTo>
                  <a:lnTo>
                    <a:pt x="1099" y="1127"/>
                  </a:lnTo>
                  <a:lnTo>
                    <a:pt x="1104" y="1124"/>
                  </a:lnTo>
                  <a:lnTo>
                    <a:pt x="1113" y="1119"/>
                  </a:lnTo>
                  <a:lnTo>
                    <a:pt x="1124" y="1115"/>
                  </a:lnTo>
                  <a:lnTo>
                    <a:pt x="1127" y="1109"/>
                  </a:lnTo>
                  <a:lnTo>
                    <a:pt x="1130" y="1103"/>
                  </a:lnTo>
                  <a:lnTo>
                    <a:pt x="1132" y="1095"/>
                  </a:lnTo>
                  <a:lnTo>
                    <a:pt x="1134" y="1089"/>
                  </a:lnTo>
                  <a:lnTo>
                    <a:pt x="1136" y="1075"/>
                  </a:lnTo>
                  <a:lnTo>
                    <a:pt x="1137" y="1061"/>
                  </a:lnTo>
                  <a:lnTo>
                    <a:pt x="1135" y="1031"/>
                  </a:lnTo>
                  <a:lnTo>
                    <a:pt x="1133" y="1000"/>
                  </a:lnTo>
                  <a:lnTo>
                    <a:pt x="1132" y="993"/>
                  </a:lnTo>
                  <a:lnTo>
                    <a:pt x="1130" y="987"/>
                  </a:lnTo>
                  <a:lnTo>
                    <a:pt x="1127" y="981"/>
                  </a:lnTo>
                  <a:lnTo>
                    <a:pt x="1123" y="976"/>
                  </a:lnTo>
                  <a:lnTo>
                    <a:pt x="1113" y="967"/>
                  </a:lnTo>
                  <a:lnTo>
                    <a:pt x="1102" y="958"/>
                  </a:lnTo>
                  <a:lnTo>
                    <a:pt x="1097" y="953"/>
                  </a:lnTo>
                  <a:lnTo>
                    <a:pt x="1093" y="949"/>
                  </a:lnTo>
                  <a:lnTo>
                    <a:pt x="1089" y="944"/>
                  </a:lnTo>
                  <a:lnTo>
                    <a:pt x="1086" y="938"/>
                  </a:lnTo>
                  <a:lnTo>
                    <a:pt x="1084" y="932"/>
                  </a:lnTo>
                  <a:lnTo>
                    <a:pt x="1083" y="926"/>
                  </a:lnTo>
                  <a:lnTo>
                    <a:pt x="1084" y="918"/>
                  </a:lnTo>
                  <a:lnTo>
                    <a:pt x="1086" y="908"/>
                  </a:lnTo>
                  <a:lnTo>
                    <a:pt x="1100" y="888"/>
                  </a:lnTo>
                  <a:lnTo>
                    <a:pt x="1113" y="867"/>
                  </a:lnTo>
                  <a:lnTo>
                    <a:pt x="1120" y="856"/>
                  </a:lnTo>
                  <a:lnTo>
                    <a:pt x="1125" y="845"/>
                  </a:lnTo>
                  <a:lnTo>
                    <a:pt x="1130" y="834"/>
                  </a:lnTo>
                  <a:lnTo>
                    <a:pt x="1134" y="821"/>
                  </a:lnTo>
                  <a:lnTo>
                    <a:pt x="1138" y="810"/>
                  </a:lnTo>
                  <a:lnTo>
                    <a:pt x="1140" y="798"/>
                  </a:lnTo>
                  <a:lnTo>
                    <a:pt x="1142" y="786"/>
                  </a:lnTo>
                  <a:lnTo>
                    <a:pt x="1142" y="773"/>
                  </a:lnTo>
                  <a:lnTo>
                    <a:pt x="1141" y="761"/>
                  </a:lnTo>
                  <a:lnTo>
                    <a:pt x="1139" y="749"/>
                  </a:lnTo>
                  <a:lnTo>
                    <a:pt x="1135" y="737"/>
                  </a:lnTo>
                  <a:lnTo>
                    <a:pt x="1130" y="723"/>
                  </a:lnTo>
                  <a:lnTo>
                    <a:pt x="1120" y="706"/>
                  </a:lnTo>
                  <a:lnTo>
                    <a:pt x="1108" y="688"/>
                  </a:lnTo>
                  <a:lnTo>
                    <a:pt x="1104" y="683"/>
                  </a:lnTo>
                  <a:lnTo>
                    <a:pt x="1101" y="679"/>
                  </a:lnTo>
                  <a:lnTo>
                    <a:pt x="1097" y="676"/>
                  </a:lnTo>
                  <a:lnTo>
                    <a:pt x="1093" y="674"/>
                  </a:lnTo>
                  <a:lnTo>
                    <a:pt x="1088" y="672"/>
                  </a:lnTo>
                  <a:lnTo>
                    <a:pt x="1083" y="671"/>
                  </a:lnTo>
                  <a:lnTo>
                    <a:pt x="1077" y="671"/>
                  </a:lnTo>
                  <a:lnTo>
                    <a:pt x="1071" y="672"/>
                  </a:lnTo>
                  <a:lnTo>
                    <a:pt x="1063" y="676"/>
                  </a:lnTo>
                  <a:lnTo>
                    <a:pt x="1056" y="681"/>
                  </a:lnTo>
                  <a:lnTo>
                    <a:pt x="1051" y="688"/>
                  </a:lnTo>
                  <a:lnTo>
                    <a:pt x="1047" y="694"/>
                  </a:lnTo>
                  <a:lnTo>
                    <a:pt x="1044" y="701"/>
                  </a:lnTo>
                  <a:lnTo>
                    <a:pt x="1042" y="709"/>
                  </a:lnTo>
                  <a:lnTo>
                    <a:pt x="1040" y="717"/>
                  </a:lnTo>
                  <a:lnTo>
                    <a:pt x="1038" y="725"/>
                  </a:lnTo>
                  <a:lnTo>
                    <a:pt x="1034" y="743"/>
                  </a:lnTo>
                  <a:lnTo>
                    <a:pt x="1030" y="759"/>
                  </a:lnTo>
                  <a:lnTo>
                    <a:pt x="1026" y="767"/>
                  </a:lnTo>
                  <a:lnTo>
                    <a:pt x="1021" y="774"/>
                  </a:lnTo>
                  <a:lnTo>
                    <a:pt x="1016" y="781"/>
                  </a:lnTo>
                  <a:lnTo>
                    <a:pt x="1009" y="787"/>
                  </a:lnTo>
                  <a:lnTo>
                    <a:pt x="1004" y="791"/>
                  </a:lnTo>
                  <a:lnTo>
                    <a:pt x="1000" y="795"/>
                  </a:lnTo>
                  <a:lnTo>
                    <a:pt x="994" y="798"/>
                  </a:lnTo>
                  <a:lnTo>
                    <a:pt x="989" y="801"/>
                  </a:lnTo>
                  <a:lnTo>
                    <a:pt x="978" y="805"/>
                  </a:lnTo>
                  <a:lnTo>
                    <a:pt x="965" y="807"/>
                  </a:lnTo>
                  <a:lnTo>
                    <a:pt x="953" y="808"/>
                  </a:lnTo>
                  <a:lnTo>
                    <a:pt x="940" y="808"/>
                  </a:lnTo>
                  <a:lnTo>
                    <a:pt x="926" y="806"/>
                  </a:lnTo>
                  <a:lnTo>
                    <a:pt x="914" y="803"/>
                  </a:lnTo>
                  <a:lnTo>
                    <a:pt x="901" y="782"/>
                  </a:lnTo>
                  <a:lnTo>
                    <a:pt x="888" y="759"/>
                  </a:lnTo>
                  <a:lnTo>
                    <a:pt x="882" y="747"/>
                  </a:lnTo>
                  <a:lnTo>
                    <a:pt x="879" y="735"/>
                  </a:lnTo>
                  <a:lnTo>
                    <a:pt x="878" y="728"/>
                  </a:lnTo>
                  <a:lnTo>
                    <a:pt x="878" y="721"/>
                  </a:lnTo>
                  <a:lnTo>
                    <a:pt x="878" y="715"/>
                  </a:lnTo>
                  <a:lnTo>
                    <a:pt x="880" y="708"/>
                  </a:lnTo>
                  <a:lnTo>
                    <a:pt x="886" y="706"/>
                  </a:lnTo>
                  <a:lnTo>
                    <a:pt x="892" y="703"/>
                  </a:lnTo>
                  <a:lnTo>
                    <a:pt x="894" y="701"/>
                  </a:lnTo>
                  <a:lnTo>
                    <a:pt x="895" y="699"/>
                  </a:lnTo>
                  <a:lnTo>
                    <a:pt x="896" y="696"/>
                  </a:lnTo>
                  <a:lnTo>
                    <a:pt x="896" y="693"/>
                  </a:lnTo>
                  <a:lnTo>
                    <a:pt x="883" y="687"/>
                  </a:lnTo>
                  <a:lnTo>
                    <a:pt x="888" y="674"/>
                  </a:lnTo>
                  <a:lnTo>
                    <a:pt x="893" y="663"/>
                  </a:lnTo>
                  <a:lnTo>
                    <a:pt x="898" y="651"/>
                  </a:lnTo>
                  <a:lnTo>
                    <a:pt x="904" y="640"/>
                  </a:lnTo>
                  <a:lnTo>
                    <a:pt x="917" y="618"/>
                  </a:lnTo>
                  <a:lnTo>
                    <a:pt x="933" y="597"/>
                  </a:lnTo>
                  <a:lnTo>
                    <a:pt x="966" y="556"/>
                  </a:lnTo>
                  <a:lnTo>
                    <a:pt x="1000" y="516"/>
                  </a:lnTo>
                  <a:lnTo>
                    <a:pt x="1017" y="495"/>
                  </a:lnTo>
                  <a:lnTo>
                    <a:pt x="1034" y="475"/>
                  </a:lnTo>
                  <a:lnTo>
                    <a:pt x="1048" y="455"/>
                  </a:lnTo>
                  <a:lnTo>
                    <a:pt x="1062" y="432"/>
                  </a:lnTo>
                  <a:lnTo>
                    <a:pt x="1067" y="422"/>
                  </a:lnTo>
                  <a:lnTo>
                    <a:pt x="1074" y="410"/>
                  </a:lnTo>
                  <a:lnTo>
                    <a:pt x="1079" y="398"/>
                  </a:lnTo>
                  <a:lnTo>
                    <a:pt x="1083" y="387"/>
                  </a:lnTo>
                  <a:lnTo>
                    <a:pt x="1086" y="375"/>
                  </a:lnTo>
                  <a:lnTo>
                    <a:pt x="1089" y="363"/>
                  </a:lnTo>
                  <a:lnTo>
                    <a:pt x="1091" y="349"/>
                  </a:lnTo>
                  <a:lnTo>
                    <a:pt x="1092" y="336"/>
                  </a:lnTo>
                  <a:lnTo>
                    <a:pt x="1095" y="325"/>
                  </a:lnTo>
                  <a:lnTo>
                    <a:pt x="1095" y="315"/>
                  </a:lnTo>
                  <a:lnTo>
                    <a:pt x="1094" y="303"/>
                  </a:lnTo>
                  <a:lnTo>
                    <a:pt x="1091" y="293"/>
                  </a:lnTo>
                  <a:lnTo>
                    <a:pt x="1089" y="284"/>
                  </a:lnTo>
                  <a:lnTo>
                    <a:pt x="1086" y="274"/>
                  </a:lnTo>
                  <a:lnTo>
                    <a:pt x="1084" y="263"/>
                  </a:lnTo>
                  <a:lnTo>
                    <a:pt x="1083" y="253"/>
                  </a:lnTo>
                  <a:lnTo>
                    <a:pt x="1088" y="249"/>
                  </a:lnTo>
                  <a:lnTo>
                    <a:pt x="1091" y="245"/>
                  </a:lnTo>
                  <a:lnTo>
                    <a:pt x="1093" y="240"/>
                  </a:lnTo>
                  <a:lnTo>
                    <a:pt x="1095" y="235"/>
                  </a:lnTo>
                  <a:lnTo>
                    <a:pt x="1097" y="224"/>
                  </a:lnTo>
                  <a:lnTo>
                    <a:pt x="1098" y="211"/>
                  </a:lnTo>
                  <a:lnTo>
                    <a:pt x="1098" y="205"/>
                  </a:lnTo>
                  <a:lnTo>
                    <a:pt x="1099" y="200"/>
                  </a:lnTo>
                  <a:lnTo>
                    <a:pt x="1101" y="194"/>
                  </a:lnTo>
                  <a:lnTo>
                    <a:pt x="1104" y="190"/>
                  </a:lnTo>
                  <a:lnTo>
                    <a:pt x="1107" y="185"/>
                  </a:lnTo>
                  <a:lnTo>
                    <a:pt x="1112" y="182"/>
                  </a:lnTo>
                  <a:lnTo>
                    <a:pt x="1119" y="179"/>
                  </a:lnTo>
                  <a:lnTo>
                    <a:pt x="1127" y="176"/>
                  </a:lnTo>
                  <a:lnTo>
                    <a:pt x="1176" y="175"/>
                  </a:lnTo>
                  <a:lnTo>
                    <a:pt x="1226" y="173"/>
                  </a:lnTo>
                  <a:lnTo>
                    <a:pt x="1277" y="173"/>
                  </a:lnTo>
                  <a:lnTo>
                    <a:pt x="1327" y="172"/>
                  </a:lnTo>
                  <a:lnTo>
                    <a:pt x="1378" y="172"/>
                  </a:lnTo>
                  <a:lnTo>
                    <a:pt x="1428" y="171"/>
                  </a:lnTo>
                  <a:lnTo>
                    <a:pt x="1479" y="171"/>
                  </a:lnTo>
                  <a:lnTo>
                    <a:pt x="1531" y="171"/>
                  </a:lnTo>
                  <a:lnTo>
                    <a:pt x="1582" y="170"/>
                  </a:lnTo>
                  <a:lnTo>
                    <a:pt x="1633" y="170"/>
                  </a:lnTo>
                  <a:lnTo>
                    <a:pt x="1683" y="170"/>
                  </a:lnTo>
                  <a:lnTo>
                    <a:pt x="1734" y="169"/>
                  </a:lnTo>
                  <a:lnTo>
                    <a:pt x="1784" y="169"/>
                  </a:lnTo>
                  <a:lnTo>
                    <a:pt x="1834" y="168"/>
                  </a:lnTo>
                  <a:lnTo>
                    <a:pt x="1883" y="167"/>
                  </a:lnTo>
                  <a:lnTo>
                    <a:pt x="1932" y="166"/>
                  </a:lnTo>
                  <a:lnTo>
                    <a:pt x="1962" y="167"/>
                  </a:lnTo>
                  <a:lnTo>
                    <a:pt x="1991" y="167"/>
                  </a:lnTo>
                  <a:lnTo>
                    <a:pt x="2018" y="168"/>
                  </a:lnTo>
                  <a:lnTo>
                    <a:pt x="2046" y="168"/>
                  </a:lnTo>
                  <a:lnTo>
                    <a:pt x="2072" y="167"/>
                  </a:lnTo>
                  <a:lnTo>
                    <a:pt x="2100" y="166"/>
                  </a:lnTo>
                  <a:lnTo>
                    <a:pt x="2127" y="164"/>
                  </a:lnTo>
                  <a:lnTo>
                    <a:pt x="2154" y="160"/>
                  </a:lnTo>
                  <a:lnTo>
                    <a:pt x="2202" y="163"/>
                  </a:lnTo>
                  <a:lnTo>
                    <a:pt x="2250" y="164"/>
                  </a:lnTo>
                  <a:lnTo>
                    <a:pt x="2298" y="164"/>
                  </a:lnTo>
                  <a:lnTo>
                    <a:pt x="2346" y="162"/>
                  </a:lnTo>
                  <a:lnTo>
                    <a:pt x="2393" y="161"/>
                  </a:lnTo>
                  <a:lnTo>
                    <a:pt x="2440" y="160"/>
                  </a:lnTo>
                  <a:lnTo>
                    <a:pt x="2486" y="160"/>
                  </a:lnTo>
                  <a:lnTo>
                    <a:pt x="2533" y="162"/>
                  </a:lnTo>
                  <a:lnTo>
                    <a:pt x="2570" y="159"/>
                  </a:lnTo>
                  <a:lnTo>
                    <a:pt x="2608" y="157"/>
                  </a:lnTo>
                  <a:lnTo>
                    <a:pt x="2627" y="156"/>
                  </a:lnTo>
                  <a:lnTo>
                    <a:pt x="2646" y="157"/>
                  </a:lnTo>
                  <a:lnTo>
                    <a:pt x="2665" y="158"/>
                  </a:lnTo>
                  <a:lnTo>
                    <a:pt x="2684" y="160"/>
                  </a:lnTo>
                  <a:lnTo>
                    <a:pt x="2695" y="158"/>
                  </a:lnTo>
                  <a:lnTo>
                    <a:pt x="2707" y="157"/>
                  </a:lnTo>
                  <a:lnTo>
                    <a:pt x="2719" y="156"/>
                  </a:lnTo>
                  <a:lnTo>
                    <a:pt x="2732" y="156"/>
                  </a:lnTo>
                  <a:lnTo>
                    <a:pt x="2756" y="156"/>
                  </a:lnTo>
                  <a:lnTo>
                    <a:pt x="2781" y="157"/>
                  </a:lnTo>
                  <a:lnTo>
                    <a:pt x="2804" y="158"/>
                  </a:lnTo>
                  <a:lnTo>
                    <a:pt x="2829" y="158"/>
                  </a:lnTo>
                  <a:lnTo>
                    <a:pt x="2852" y="158"/>
                  </a:lnTo>
                  <a:lnTo>
                    <a:pt x="2875" y="155"/>
                  </a:lnTo>
                  <a:lnTo>
                    <a:pt x="3087" y="153"/>
                  </a:lnTo>
                  <a:lnTo>
                    <a:pt x="3138" y="150"/>
                  </a:lnTo>
                  <a:lnTo>
                    <a:pt x="3188" y="149"/>
                  </a:lnTo>
                  <a:lnTo>
                    <a:pt x="3236" y="149"/>
                  </a:lnTo>
                  <a:lnTo>
                    <a:pt x="3284" y="149"/>
                  </a:lnTo>
                  <a:lnTo>
                    <a:pt x="3331" y="149"/>
                  </a:lnTo>
                  <a:lnTo>
                    <a:pt x="3379" y="148"/>
                  </a:lnTo>
                  <a:lnTo>
                    <a:pt x="3428" y="147"/>
                  </a:lnTo>
                  <a:lnTo>
                    <a:pt x="3478" y="145"/>
                  </a:lnTo>
                  <a:lnTo>
                    <a:pt x="3536" y="144"/>
                  </a:lnTo>
                  <a:lnTo>
                    <a:pt x="3594" y="144"/>
                  </a:lnTo>
                  <a:lnTo>
                    <a:pt x="3654" y="145"/>
                  </a:lnTo>
                  <a:lnTo>
                    <a:pt x="3713" y="146"/>
                  </a:lnTo>
                  <a:lnTo>
                    <a:pt x="3772" y="146"/>
                  </a:lnTo>
                  <a:lnTo>
                    <a:pt x="3831" y="146"/>
                  </a:lnTo>
                  <a:lnTo>
                    <a:pt x="3859" y="145"/>
                  </a:lnTo>
                  <a:lnTo>
                    <a:pt x="3889" y="144"/>
                  </a:lnTo>
                  <a:lnTo>
                    <a:pt x="3918" y="142"/>
                  </a:lnTo>
                  <a:lnTo>
                    <a:pt x="3946" y="140"/>
                  </a:lnTo>
                  <a:lnTo>
                    <a:pt x="3968" y="142"/>
                  </a:lnTo>
                  <a:lnTo>
                    <a:pt x="3990" y="143"/>
                  </a:lnTo>
                  <a:lnTo>
                    <a:pt x="4013" y="143"/>
                  </a:lnTo>
                  <a:lnTo>
                    <a:pt x="4035" y="142"/>
                  </a:lnTo>
                  <a:lnTo>
                    <a:pt x="4057" y="141"/>
                  </a:lnTo>
                  <a:lnTo>
                    <a:pt x="4079" y="140"/>
                  </a:lnTo>
                  <a:lnTo>
                    <a:pt x="4101" y="138"/>
                  </a:lnTo>
                  <a:lnTo>
                    <a:pt x="4121" y="138"/>
                  </a:lnTo>
                  <a:lnTo>
                    <a:pt x="4186" y="139"/>
                  </a:lnTo>
                  <a:lnTo>
                    <a:pt x="4351" y="140"/>
                  </a:lnTo>
                  <a:lnTo>
                    <a:pt x="4600" y="140"/>
                  </a:lnTo>
                  <a:lnTo>
                    <a:pt x="4920" y="141"/>
                  </a:lnTo>
                  <a:lnTo>
                    <a:pt x="5298" y="141"/>
                  </a:lnTo>
                  <a:lnTo>
                    <a:pt x="5716" y="140"/>
                  </a:lnTo>
                  <a:lnTo>
                    <a:pt x="6163" y="140"/>
                  </a:lnTo>
                  <a:lnTo>
                    <a:pt x="6624" y="139"/>
                  </a:lnTo>
                  <a:lnTo>
                    <a:pt x="7085" y="139"/>
                  </a:lnTo>
                  <a:lnTo>
                    <a:pt x="7532" y="138"/>
                  </a:lnTo>
                  <a:lnTo>
                    <a:pt x="7951" y="138"/>
                  </a:lnTo>
                  <a:lnTo>
                    <a:pt x="8328" y="138"/>
                  </a:lnTo>
                  <a:lnTo>
                    <a:pt x="8647" y="137"/>
                  </a:lnTo>
                  <a:lnTo>
                    <a:pt x="8897" y="138"/>
                  </a:lnTo>
                  <a:lnTo>
                    <a:pt x="9061" y="138"/>
                  </a:lnTo>
                  <a:lnTo>
                    <a:pt x="9127" y="139"/>
                  </a:lnTo>
                  <a:lnTo>
                    <a:pt x="9177" y="138"/>
                  </a:lnTo>
                  <a:lnTo>
                    <a:pt x="9226" y="137"/>
                  </a:lnTo>
                  <a:lnTo>
                    <a:pt x="9274" y="135"/>
                  </a:lnTo>
                  <a:lnTo>
                    <a:pt x="9322" y="134"/>
                  </a:lnTo>
                  <a:lnTo>
                    <a:pt x="9370" y="133"/>
                  </a:lnTo>
                  <a:lnTo>
                    <a:pt x="9417" y="133"/>
                  </a:lnTo>
                  <a:lnTo>
                    <a:pt x="9466" y="133"/>
                  </a:lnTo>
                  <a:lnTo>
                    <a:pt x="9515" y="134"/>
                  </a:lnTo>
                  <a:lnTo>
                    <a:pt x="9538" y="132"/>
                  </a:lnTo>
                  <a:lnTo>
                    <a:pt x="9561" y="131"/>
                  </a:lnTo>
                  <a:lnTo>
                    <a:pt x="9586" y="130"/>
                  </a:lnTo>
                  <a:lnTo>
                    <a:pt x="9610" y="129"/>
                  </a:lnTo>
                  <a:lnTo>
                    <a:pt x="9636" y="127"/>
                  </a:lnTo>
                  <a:lnTo>
                    <a:pt x="9661" y="126"/>
                  </a:lnTo>
                  <a:lnTo>
                    <a:pt x="9685" y="124"/>
                  </a:lnTo>
                  <a:lnTo>
                    <a:pt x="9709" y="122"/>
                  </a:lnTo>
                  <a:lnTo>
                    <a:pt x="9891" y="114"/>
                  </a:lnTo>
                  <a:lnTo>
                    <a:pt x="9900" y="118"/>
                  </a:lnTo>
                  <a:lnTo>
                    <a:pt x="9908" y="122"/>
                  </a:lnTo>
                  <a:lnTo>
                    <a:pt x="9916" y="127"/>
                  </a:lnTo>
                  <a:lnTo>
                    <a:pt x="9923" y="134"/>
                  </a:lnTo>
                  <a:lnTo>
                    <a:pt x="9930" y="141"/>
                  </a:lnTo>
                  <a:lnTo>
                    <a:pt x="9936" y="149"/>
                  </a:lnTo>
                  <a:lnTo>
                    <a:pt x="9940" y="157"/>
                  </a:lnTo>
                  <a:lnTo>
                    <a:pt x="9943" y="166"/>
                  </a:lnTo>
                  <a:lnTo>
                    <a:pt x="9941" y="184"/>
                  </a:lnTo>
                  <a:lnTo>
                    <a:pt x="9940" y="201"/>
                  </a:lnTo>
                  <a:lnTo>
                    <a:pt x="9938" y="218"/>
                  </a:lnTo>
                  <a:lnTo>
                    <a:pt x="9938" y="237"/>
                  </a:lnTo>
                  <a:lnTo>
                    <a:pt x="9938" y="254"/>
                  </a:lnTo>
                  <a:lnTo>
                    <a:pt x="9940" y="273"/>
                  </a:lnTo>
                  <a:lnTo>
                    <a:pt x="9942" y="290"/>
                  </a:lnTo>
                  <a:lnTo>
                    <a:pt x="9946" y="307"/>
                  </a:lnTo>
                  <a:lnTo>
                    <a:pt x="9950" y="328"/>
                  </a:lnTo>
                  <a:lnTo>
                    <a:pt x="9954" y="347"/>
                  </a:lnTo>
                  <a:lnTo>
                    <a:pt x="9960" y="367"/>
                  </a:lnTo>
                  <a:lnTo>
                    <a:pt x="9967" y="385"/>
                  </a:lnTo>
                  <a:lnTo>
                    <a:pt x="9975" y="404"/>
                  </a:lnTo>
                  <a:lnTo>
                    <a:pt x="9985" y="422"/>
                  </a:lnTo>
                  <a:lnTo>
                    <a:pt x="9995" y="440"/>
                  </a:lnTo>
                  <a:lnTo>
                    <a:pt x="10006" y="458"/>
                  </a:lnTo>
                  <a:lnTo>
                    <a:pt x="10017" y="474"/>
                  </a:lnTo>
                  <a:lnTo>
                    <a:pt x="10030" y="491"/>
                  </a:lnTo>
                  <a:lnTo>
                    <a:pt x="10043" y="507"/>
                  </a:lnTo>
                  <a:lnTo>
                    <a:pt x="10057" y="522"/>
                  </a:lnTo>
                  <a:lnTo>
                    <a:pt x="10071" y="537"/>
                  </a:lnTo>
                  <a:lnTo>
                    <a:pt x="10087" y="552"/>
                  </a:lnTo>
                  <a:lnTo>
                    <a:pt x="10102" y="566"/>
                  </a:lnTo>
                  <a:lnTo>
                    <a:pt x="10118" y="579"/>
                  </a:lnTo>
                  <a:lnTo>
                    <a:pt x="10128" y="593"/>
                  </a:lnTo>
                  <a:lnTo>
                    <a:pt x="10135" y="606"/>
                  </a:lnTo>
                  <a:lnTo>
                    <a:pt x="10141" y="620"/>
                  </a:lnTo>
                  <a:lnTo>
                    <a:pt x="10146" y="634"/>
                  </a:lnTo>
                  <a:lnTo>
                    <a:pt x="10149" y="650"/>
                  </a:lnTo>
                  <a:lnTo>
                    <a:pt x="10151" y="665"/>
                  </a:lnTo>
                  <a:lnTo>
                    <a:pt x="10152" y="681"/>
                  </a:lnTo>
                  <a:lnTo>
                    <a:pt x="10152" y="699"/>
                  </a:lnTo>
                  <a:close/>
                  <a:moveTo>
                    <a:pt x="9921" y="1369"/>
                  </a:moveTo>
                  <a:lnTo>
                    <a:pt x="9919" y="1378"/>
                  </a:lnTo>
                  <a:lnTo>
                    <a:pt x="9918" y="1388"/>
                  </a:lnTo>
                  <a:lnTo>
                    <a:pt x="9917" y="1397"/>
                  </a:lnTo>
                  <a:lnTo>
                    <a:pt x="9917" y="1406"/>
                  </a:lnTo>
                  <a:lnTo>
                    <a:pt x="9918" y="1424"/>
                  </a:lnTo>
                  <a:lnTo>
                    <a:pt x="9919" y="1443"/>
                  </a:lnTo>
                  <a:lnTo>
                    <a:pt x="9921" y="1461"/>
                  </a:lnTo>
                  <a:lnTo>
                    <a:pt x="9921" y="1479"/>
                  </a:lnTo>
                  <a:lnTo>
                    <a:pt x="9920" y="1488"/>
                  </a:lnTo>
                  <a:lnTo>
                    <a:pt x="9919" y="1497"/>
                  </a:lnTo>
                  <a:lnTo>
                    <a:pt x="9918" y="1505"/>
                  </a:lnTo>
                  <a:lnTo>
                    <a:pt x="9915" y="1514"/>
                  </a:lnTo>
                  <a:lnTo>
                    <a:pt x="9798" y="1516"/>
                  </a:lnTo>
                  <a:lnTo>
                    <a:pt x="9581" y="1519"/>
                  </a:lnTo>
                  <a:lnTo>
                    <a:pt x="9279" y="1520"/>
                  </a:lnTo>
                  <a:lnTo>
                    <a:pt x="8906" y="1521"/>
                  </a:lnTo>
                  <a:lnTo>
                    <a:pt x="8477" y="1523"/>
                  </a:lnTo>
                  <a:lnTo>
                    <a:pt x="8004" y="1523"/>
                  </a:lnTo>
                  <a:lnTo>
                    <a:pt x="7504" y="1524"/>
                  </a:lnTo>
                  <a:lnTo>
                    <a:pt x="6989" y="1525"/>
                  </a:lnTo>
                  <a:lnTo>
                    <a:pt x="6474" y="1525"/>
                  </a:lnTo>
                  <a:lnTo>
                    <a:pt x="5974" y="1526"/>
                  </a:lnTo>
                  <a:lnTo>
                    <a:pt x="5503" y="1527"/>
                  </a:lnTo>
                  <a:lnTo>
                    <a:pt x="5074" y="1527"/>
                  </a:lnTo>
                  <a:lnTo>
                    <a:pt x="4703" y="1528"/>
                  </a:lnTo>
                  <a:lnTo>
                    <a:pt x="4402" y="1529"/>
                  </a:lnTo>
                  <a:lnTo>
                    <a:pt x="4187" y="1531"/>
                  </a:lnTo>
                  <a:lnTo>
                    <a:pt x="4072" y="1532"/>
                  </a:lnTo>
                  <a:lnTo>
                    <a:pt x="3995" y="1534"/>
                  </a:lnTo>
                  <a:lnTo>
                    <a:pt x="3918" y="1535"/>
                  </a:lnTo>
                  <a:lnTo>
                    <a:pt x="3841" y="1536"/>
                  </a:lnTo>
                  <a:lnTo>
                    <a:pt x="3765" y="1537"/>
                  </a:lnTo>
                  <a:lnTo>
                    <a:pt x="3689" y="1538"/>
                  </a:lnTo>
                  <a:lnTo>
                    <a:pt x="3613" y="1539"/>
                  </a:lnTo>
                  <a:lnTo>
                    <a:pt x="3537" y="1540"/>
                  </a:lnTo>
                  <a:lnTo>
                    <a:pt x="3462" y="1541"/>
                  </a:lnTo>
                  <a:lnTo>
                    <a:pt x="3386" y="1542"/>
                  </a:lnTo>
                  <a:lnTo>
                    <a:pt x="3310" y="1543"/>
                  </a:lnTo>
                  <a:lnTo>
                    <a:pt x="3235" y="1544"/>
                  </a:lnTo>
                  <a:lnTo>
                    <a:pt x="3159" y="1545"/>
                  </a:lnTo>
                  <a:lnTo>
                    <a:pt x="3083" y="1546"/>
                  </a:lnTo>
                  <a:lnTo>
                    <a:pt x="3008" y="1547"/>
                  </a:lnTo>
                  <a:lnTo>
                    <a:pt x="2932" y="1548"/>
                  </a:lnTo>
                  <a:lnTo>
                    <a:pt x="2856" y="1549"/>
                  </a:lnTo>
                  <a:lnTo>
                    <a:pt x="2789" y="1550"/>
                  </a:lnTo>
                  <a:lnTo>
                    <a:pt x="2720" y="1551"/>
                  </a:lnTo>
                  <a:lnTo>
                    <a:pt x="2653" y="1551"/>
                  </a:lnTo>
                  <a:lnTo>
                    <a:pt x="2586" y="1551"/>
                  </a:lnTo>
                  <a:lnTo>
                    <a:pt x="2517" y="1551"/>
                  </a:lnTo>
                  <a:lnTo>
                    <a:pt x="2450" y="1551"/>
                  </a:lnTo>
                  <a:lnTo>
                    <a:pt x="2381" y="1551"/>
                  </a:lnTo>
                  <a:lnTo>
                    <a:pt x="2314" y="1551"/>
                  </a:lnTo>
                  <a:lnTo>
                    <a:pt x="2246" y="1552"/>
                  </a:lnTo>
                  <a:lnTo>
                    <a:pt x="2179" y="1552"/>
                  </a:lnTo>
                  <a:lnTo>
                    <a:pt x="2110" y="1552"/>
                  </a:lnTo>
                  <a:lnTo>
                    <a:pt x="2044" y="1552"/>
                  </a:lnTo>
                  <a:lnTo>
                    <a:pt x="1976" y="1553"/>
                  </a:lnTo>
                  <a:lnTo>
                    <a:pt x="1909" y="1554"/>
                  </a:lnTo>
                  <a:lnTo>
                    <a:pt x="1842" y="1555"/>
                  </a:lnTo>
                  <a:lnTo>
                    <a:pt x="1776" y="1556"/>
                  </a:lnTo>
                  <a:lnTo>
                    <a:pt x="1759" y="1558"/>
                  </a:lnTo>
                  <a:lnTo>
                    <a:pt x="1740" y="1559"/>
                  </a:lnTo>
                  <a:lnTo>
                    <a:pt x="1721" y="1559"/>
                  </a:lnTo>
                  <a:lnTo>
                    <a:pt x="1702" y="1558"/>
                  </a:lnTo>
                  <a:lnTo>
                    <a:pt x="1683" y="1558"/>
                  </a:lnTo>
                  <a:lnTo>
                    <a:pt x="1664" y="1558"/>
                  </a:lnTo>
                  <a:lnTo>
                    <a:pt x="1655" y="1559"/>
                  </a:lnTo>
                  <a:lnTo>
                    <a:pt x="1646" y="1560"/>
                  </a:lnTo>
                  <a:lnTo>
                    <a:pt x="1637" y="1561"/>
                  </a:lnTo>
                  <a:lnTo>
                    <a:pt x="1628" y="1563"/>
                  </a:lnTo>
                  <a:lnTo>
                    <a:pt x="1606" y="1561"/>
                  </a:lnTo>
                  <a:lnTo>
                    <a:pt x="1584" y="1561"/>
                  </a:lnTo>
                  <a:lnTo>
                    <a:pt x="1560" y="1562"/>
                  </a:lnTo>
                  <a:lnTo>
                    <a:pt x="1538" y="1563"/>
                  </a:lnTo>
                  <a:lnTo>
                    <a:pt x="1515" y="1565"/>
                  </a:lnTo>
                  <a:lnTo>
                    <a:pt x="1493" y="1565"/>
                  </a:lnTo>
                  <a:lnTo>
                    <a:pt x="1482" y="1563"/>
                  </a:lnTo>
                  <a:lnTo>
                    <a:pt x="1470" y="1563"/>
                  </a:lnTo>
                  <a:lnTo>
                    <a:pt x="1460" y="1561"/>
                  </a:lnTo>
                  <a:lnTo>
                    <a:pt x="1450" y="1560"/>
                  </a:lnTo>
                  <a:lnTo>
                    <a:pt x="1413" y="1561"/>
                  </a:lnTo>
                  <a:lnTo>
                    <a:pt x="1377" y="1561"/>
                  </a:lnTo>
                  <a:lnTo>
                    <a:pt x="1340" y="1561"/>
                  </a:lnTo>
                  <a:lnTo>
                    <a:pt x="1303" y="1560"/>
                  </a:lnTo>
                  <a:lnTo>
                    <a:pt x="1266" y="1561"/>
                  </a:lnTo>
                  <a:lnTo>
                    <a:pt x="1228" y="1561"/>
                  </a:lnTo>
                  <a:lnTo>
                    <a:pt x="1191" y="1563"/>
                  </a:lnTo>
                  <a:lnTo>
                    <a:pt x="1154" y="1567"/>
                  </a:lnTo>
                  <a:lnTo>
                    <a:pt x="1148" y="1562"/>
                  </a:lnTo>
                  <a:lnTo>
                    <a:pt x="1144" y="1558"/>
                  </a:lnTo>
                  <a:lnTo>
                    <a:pt x="1141" y="1554"/>
                  </a:lnTo>
                  <a:lnTo>
                    <a:pt x="1139" y="1549"/>
                  </a:lnTo>
                  <a:lnTo>
                    <a:pt x="1138" y="1544"/>
                  </a:lnTo>
                  <a:lnTo>
                    <a:pt x="1138" y="1538"/>
                  </a:lnTo>
                  <a:lnTo>
                    <a:pt x="1138" y="1533"/>
                  </a:lnTo>
                  <a:lnTo>
                    <a:pt x="1139" y="1527"/>
                  </a:lnTo>
                  <a:lnTo>
                    <a:pt x="1141" y="1514"/>
                  </a:lnTo>
                  <a:lnTo>
                    <a:pt x="1144" y="1502"/>
                  </a:lnTo>
                  <a:lnTo>
                    <a:pt x="1145" y="1495"/>
                  </a:lnTo>
                  <a:lnTo>
                    <a:pt x="1145" y="1489"/>
                  </a:lnTo>
                  <a:lnTo>
                    <a:pt x="1145" y="1483"/>
                  </a:lnTo>
                  <a:lnTo>
                    <a:pt x="1145" y="1478"/>
                  </a:lnTo>
                  <a:lnTo>
                    <a:pt x="1144" y="1458"/>
                  </a:lnTo>
                  <a:lnTo>
                    <a:pt x="1141" y="1440"/>
                  </a:lnTo>
                  <a:lnTo>
                    <a:pt x="1138" y="1422"/>
                  </a:lnTo>
                  <a:lnTo>
                    <a:pt x="1134" y="1404"/>
                  </a:lnTo>
                  <a:lnTo>
                    <a:pt x="1129" y="1388"/>
                  </a:lnTo>
                  <a:lnTo>
                    <a:pt x="1123" y="1371"/>
                  </a:lnTo>
                  <a:lnTo>
                    <a:pt x="1115" y="1355"/>
                  </a:lnTo>
                  <a:lnTo>
                    <a:pt x="1106" y="1340"/>
                  </a:lnTo>
                  <a:lnTo>
                    <a:pt x="1097" y="1324"/>
                  </a:lnTo>
                  <a:lnTo>
                    <a:pt x="1087" y="1310"/>
                  </a:lnTo>
                  <a:lnTo>
                    <a:pt x="1076" y="1297"/>
                  </a:lnTo>
                  <a:lnTo>
                    <a:pt x="1063" y="1283"/>
                  </a:lnTo>
                  <a:lnTo>
                    <a:pt x="1051" y="1271"/>
                  </a:lnTo>
                  <a:lnTo>
                    <a:pt x="1037" y="1260"/>
                  </a:lnTo>
                  <a:lnTo>
                    <a:pt x="1021" y="1249"/>
                  </a:lnTo>
                  <a:lnTo>
                    <a:pt x="1006" y="1238"/>
                  </a:lnTo>
                  <a:lnTo>
                    <a:pt x="999" y="1234"/>
                  </a:lnTo>
                  <a:lnTo>
                    <a:pt x="993" y="1230"/>
                  </a:lnTo>
                  <a:lnTo>
                    <a:pt x="987" y="1224"/>
                  </a:lnTo>
                  <a:lnTo>
                    <a:pt x="982" y="1219"/>
                  </a:lnTo>
                  <a:lnTo>
                    <a:pt x="977" y="1213"/>
                  </a:lnTo>
                  <a:lnTo>
                    <a:pt x="972" y="1207"/>
                  </a:lnTo>
                  <a:lnTo>
                    <a:pt x="968" y="1200"/>
                  </a:lnTo>
                  <a:lnTo>
                    <a:pt x="965" y="1192"/>
                  </a:lnTo>
                  <a:lnTo>
                    <a:pt x="960" y="1178"/>
                  </a:lnTo>
                  <a:lnTo>
                    <a:pt x="956" y="1163"/>
                  </a:lnTo>
                  <a:lnTo>
                    <a:pt x="955" y="1148"/>
                  </a:lnTo>
                  <a:lnTo>
                    <a:pt x="954" y="1132"/>
                  </a:lnTo>
                  <a:lnTo>
                    <a:pt x="954" y="1125"/>
                  </a:lnTo>
                  <a:lnTo>
                    <a:pt x="955" y="1119"/>
                  </a:lnTo>
                  <a:lnTo>
                    <a:pt x="956" y="1113"/>
                  </a:lnTo>
                  <a:lnTo>
                    <a:pt x="958" y="1107"/>
                  </a:lnTo>
                  <a:lnTo>
                    <a:pt x="961" y="1100"/>
                  </a:lnTo>
                  <a:lnTo>
                    <a:pt x="964" y="1095"/>
                  </a:lnTo>
                  <a:lnTo>
                    <a:pt x="968" y="1090"/>
                  </a:lnTo>
                  <a:lnTo>
                    <a:pt x="972" y="1085"/>
                  </a:lnTo>
                  <a:lnTo>
                    <a:pt x="977" y="1082"/>
                  </a:lnTo>
                  <a:lnTo>
                    <a:pt x="982" y="1080"/>
                  </a:lnTo>
                  <a:lnTo>
                    <a:pt x="987" y="1079"/>
                  </a:lnTo>
                  <a:lnTo>
                    <a:pt x="993" y="1078"/>
                  </a:lnTo>
                  <a:lnTo>
                    <a:pt x="998" y="1079"/>
                  </a:lnTo>
                  <a:lnTo>
                    <a:pt x="1003" y="1080"/>
                  </a:lnTo>
                  <a:lnTo>
                    <a:pt x="1008" y="1082"/>
                  </a:lnTo>
                  <a:lnTo>
                    <a:pt x="1012" y="1085"/>
                  </a:lnTo>
                  <a:lnTo>
                    <a:pt x="1017" y="1090"/>
                  </a:lnTo>
                  <a:lnTo>
                    <a:pt x="1021" y="1096"/>
                  </a:lnTo>
                  <a:lnTo>
                    <a:pt x="1025" y="1103"/>
                  </a:lnTo>
                  <a:lnTo>
                    <a:pt x="1027" y="1109"/>
                  </a:lnTo>
                  <a:lnTo>
                    <a:pt x="1031" y="1121"/>
                  </a:lnTo>
                  <a:lnTo>
                    <a:pt x="1035" y="1134"/>
                  </a:lnTo>
                  <a:lnTo>
                    <a:pt x="1037" y="1140"/>
                  </a:lnTo>
                  <a:lnTo>
                    <a:pt x="1040" y="1146"/>
                  </a:lnTo>
                  <a:lnTo>
                    <a:pt x="1043" y="1152"/>
                  </a:lnTo>
                  <a:lnTo>
                    <a:pt x="1046" y="1158"/>
                  </a:lnTo>
                  <a:lnTo>
                    <a:pt x="1051" y="1162"/>
                  </a:lnTo>
                  <a:lnTo>
                    <a:pt x="1056" y="1167"/>
                  </a:lnTo>
                  <a:lnTo>
                    <a:pt x="1063" y="1170"/>
                  </a:lnTo>
                  <a:lnTo>
                    <a:pt x="1071" y="1173"/>
                  </a:lnTo>
                  <a:lnTo>
                    <a:pt x="1083" y="1177"/>
                  </a:lnTo>
                  <a:lnTo>
                    <a:pt x="1096" y="1179"/>
                  </a:lnTo>
                  <a:lnTo>
                    <a:pt x="1109" y="1181"/>
                  </a:lnTo>
                  <a:lnTo>
                    <a:pt x="1122" y="1181"/>
                  </a:lnTo>
                  <a:lnTo>
                    <a:pt x="1129" y="1181"/>
                  </a:lnTo>
                  <a:lnTo>
                    <a:pt x="1135" y="1179"/>
                  </a:lnTo>
                  <a:lnTo>
                    <a:pt x="1141" y="1178"/>
                  </a:lnTo>
                  <a:lnTo>
                    <a:pt x="1146" y="1175"/>
                  </a:lnTo>
                  <a:lnTo>
                    <a:pt x="1152" y="1172"/>
                  </a:lnTo>
                  <a:lnTo>
                    <a:pt x="1157" y="1168"/>
                  </a:lnTo>
                  <a:lnTo>
                    <a:pt x="1162" y="1163"/>
                  </a:lnTo>
                  <a:lnTo>
                    <a:pt x="1167" y="1157"/>
                  </a:lnTo>
                  <a:lnTo>
                    <a:pt x="1175" y="1149"/>
                  </a:lnTo>
                  <a:lnTo>
                    <a:pt x="1181" y="1139"/>
                  </a:lnTo>
                  <a:lnTo>
                    <a:pt x="1187" y="1129"/>
                  </a:lnTo>
                  <a:lnTo>
                    <a:pt x="1191" y="1119"/>
                  </a:lnTo>
                  <a:lnTo>
                    <a:pt x="1194" y="1108"/>
                  </a:lnTo>
                  <a:lnTo>
                    <a:pt x="1197" y="1096"/>
                  </a:lnTo>
                  <a:lnTo>
                    <a:pt x="1198" y="1084"/>
                  </a:lnTo>
                  <a:lnTo>
                    <a:pt x="1199" y="1073"/>
                  </a:lnTo>
                  <a:lnTo>
                    <a:pt x="1199" y="1061"/>
                  </a:lnTo>
                  <a:lnTo>
                    <a:pt x="1198" y="1048"/>
                  </a:lnTo>
                  <a:lnTo>
                    <a:pt x="1197" y="1036"/>
                  </a:lnTo>
                  <a:lnTo>
                    <a:pt x="1195" y="1025"/>
                  </a:lnTo>
                  <a:lnTo>
                    <a:pt x="1192" y="1014"/>
                  </a:lnTo>
                  <a:lnTo>
                    <a:pt x="1189" y="1002"/>
                  </a:lnTo>
                  <a:lnTo>
                    <a:pt x="1186" y="991"/>
                  </a:lnTo>
                  <a:lnTo>
                    <a:pt x="1182" y="982"/>
                  </a:lnTo>
                  <a:lnTo>
                    <a:pt x="1180" y="976"/>
                  </a:lnTo>
                  <a:lnTo>
                    <a:pt x="1177" y="971"/>
                  </a:lnTo>
                  <a:lnTo>
                    <a:pt x="1174" y="966"/>
                  </a:lnTo>
                  <a:lnTo>
                    <a:pt x="1170" y="961"/>
                  </a:lnTo>
                  <a:lnTo>
                    <a:pt x="1163" y="952"/>
                  </a:lnTo>
                  <a:lnTo>
                    <a:pt x="1154" y="944"/>
                  </a:lnTo>
                  <a:lnTo>
                    <a:pt x="1147" y="936"/>
                  </a:lnTo>
                  <a:lnTo>
                    <a:pt x="1141" y="927"/>
                  </a:lnTo>
                  <a:lnTo>
                    <a:pt x="1139" y="922"/>
                  </a:lnTo>
                  <a:lnTo>
                    <a:pt x="1138" y="917"/>
                  </a:lnTo>
                  <a:lnTo>
                    <a:pt x="1138" y="911"/>
                  </a:lnTo>
                  <a:lnTo>
                    <a:pt x="1139" y="905"/>
                  </a:lnTo>
                  <a:lnTo>
                    <a:pt x="1150" y="887"/>
                  </a:lnTo>
                  <a:lnTo>
                    <a:pt x="1162" y="868"/>
                  </a:lnTo>
                  <a:lnTo>
                    <a:pt x="1171" y="849"/>
                  </a:lnTo>
                  <a:lnTo>
                    <a:pt x="1178" y="830"/>
                  </a:lnTo>
                  <a:lnTo>
                    <a:pt x="1180" y="819"/>
                  </a:lnTo>
                  <a:lnTo>
                    <a:pt x="1182" y="809"/>
                  </a:lnTo>
                  <a:lnTo>
                    <a:pt x="1184" y="799"/>
                  </a:lnTo>
                  <a:lnTo>
                    <a:pt x="1185" y="789"/>
                  </a:lnTo>
                  <a:lnTo>
                    <a:pt x="1185" y="779"/>
                  </a:lnTo>
                  <a:lnTo>
                    <a:pt x="1185" y="768"/>
                  </a:lnTo>
                  <a:lnTo>
                    <a:pt x="1184" y="758"/>
                  </a:lnTo>
                  <a:lnTo>
                    <a:pt x="1182" y="748"/>
                  </a:lnTo>
                  <a:lnTo>
                    <a:pt x="1178" y="732"/>
                  </a:lnTo>
                  <a:lnTo>
                    <a:pt x="1174" y="715"/>
                  </a:lnTo>
                  <a:lnTo>
                    <a:pt x="1169" y="700"/>
                  </a:lnTo>
                  <a:lnTo>
                    <a:pt x="1163" y="685"/>
                  </a:lnTo>
                  <a:lnTo>
                    <a:pt x="1158" y="677"/>
                  </a:lnTo>
                  <a:lnTo>
                    <a:pt x="1154" y="670"/>
                  </a:lnTo>
                  <a:lnTo>
                    <a:pt x="1149" y="664"/>
                  </a:lnTo>
                  <a:lnTo>
                    <a:pt x="1144" y="658"/>
                  </a:lnTo>
                  <a:lnTo>
                    <a:pt x="1138" y="652"/>
                  </a:lnTo>
                  <a:lnTo>
                    <a:pt x="1132" y="647"/>
                  </a:lnTo>
                  <a:lnTo>
                    <a:pt x="1125" y="642"/>
                  </a:lnTo>
                  <a:lnTo>
                    <a:pt x="1117" y="637"/>
                  </a:lnTo>
                  <a:lnTo>
                    <a:pt x="1098" y="634"/>
                  </a:lnTo>
                  <a:lnTo>
                    <a:pt x="1078" y="632"/>
                  </a:lnTo>
                  <a:lnTo>
                    <a:pt x="1069" y="632"/>
                  </a:lnTo>
                  <a:lnTo>
                    <a:pt x="1057" y="632"/>
                  </a:lnTo>
                  <a:lnTo>
                    <a:pt x="1047" y="634"/>
                  </a:lnTo>
                  <a:lnTo>
                    <a:pt x="1037" y="639"/>
                  </a:lnTo>
                  <a:lnTo>
                    <a:pt x="1025" y="649"/>
                  </a:lnTo>
                  <a:lnTo>
                    <a:pt x="1011" y="658"/>
                  </a:lnTo>
                  <a:lnTo>
                    <a:pt x="1005" y="664"/>
                  </a:lnTo>
                  <a:lnTo>
                    <a:pt x="1001" y="669"/>
                  </a:lnTo>
                  <a:lnTo>
                    <a:pt x="999" y="673"/>
                  </a:lnTo>
                  <a:lnTo>
                    <a:pt x="998" y="676"/>
                  </a:lnTo>
                  <a:lnTo>
                    <a:pt x="997" y="680"/>
                  </a:lnTo>
                  <a:lnTo>
                    <a:pt x="997" y="686"/>
                  </a:lnTo>
                  <a:lnTo>
                    <a:pt x="999" y="694"/>
                  </a:lnTo>
                  <a:lnTo>
                    <a:pt x="999" y="702"/>
                  </a:lnTo>
                  <a:lnTo>
                    <a:pt x="999" y="710"/>
                  </a:lnTo>
                  <a:lnTo>
                    <a:pt x="998" y="718"/>
                  </a:lnTo>
                  <a:lnTo>
                    <a:pt x="996" y="726"/>
                  </a:lnTo>
                  <a:lnTo>
                    <a:pt x="993" y="735"/>
                  </a:lnTo>
                  <a:lnTo>
                    <a:pt x="989" y="743"/>
                  </a:lnTo>
                  <a:lnTo>
                    <a:pt x="985" y="750"/>
                  </a:lnTo>
                  <a:lnTo>
                    <a:pt x="979" y="754"/>
                  </a:lnTo>
                  <a:lnTo>
                    <a:pt x="972" y="758"/>
                  </a:lnTo>
                  <a:lnTo>
                    <a:pt x="965" y="761"/>
                  </a:lnTo>
                  <a:lnTo>
                    <a:pt x="958" y="763"/>
                  </a:lnTo>
                  <a:lnTo>
                    <a:pt x="952" y="764"/>
                  </a:lnTo>
                  <a:lnTo>
                    <a:pt x="945" y="764"/>
                  </a:lnTo>
                  <a:lnTo>
                    <a:pt x="939" y="762"/>
                  </a:lnTo>
                  <a:lnTo>
                    <a:pt x="933" y="760"/>
                  </a:lnTo>
                  <a:lnTo>
                    <a:pt x="927" y="751"/>
                  </a:lnTo>
                  <a:lnTo>
                    <a:pt x="923" y="743"/>
                  </a:lnTo>
                  <a:lnTo>
                    <a:pt x="921" y="734"/>
                  </a:lnTo>
                  <a:lnTo>
                    <a:pt x="919" y="723"/>
                  </a:lnTo>
                  <a:lnTo>
                    <a:pt x="919" y="714"/>
                  </a:lnTo>
                  <a:lnTo>
                    <a:pt x="920" y="704"/>
                  </a:lnTo>
                  <a:lnTo>
                    <a:pt x="921" y="694"/>
                  </a:lnTo>
                  <a:lnTo>
                    <a:pt x="923" y="682"/>
                  </a:lnTo>
                  <a:lnTo>
                    <a:pt x="934" y="663"/>
                  </a:lnTo>
                  <a:lnTo>
                    <a:pt x="946" y="645"/>
                  </a:lnTo>
                  <a:lnTo>
                    <a:pt x="959" y="626"/>
                  </a:lnTo>
                  <a:lnTo>
                    <a:pt x="973" y="609"/>
                  </a:lnTo>
                  <a:lnTo>
                    <a:pt x="1003" y="576"/>
                  </a:lnTo>
                  <a:lnTo>
                    <a:pt x="1034" y="543"/>
                  </a:lnTo>
                  <a:lnTo>
                    <a:pt x="1049" y="527"/>
                  </a:lnTo>
                  <a:lnTo>
                    <a:pt x="1063" y="510"/>
                  </a:lnTo>
                  <a:lnTo>
                    <a:pt x="1078" y="492"/>
                  </a:lnTo>
                  <a:lnTo>
                    <a:pt x="1090" y="475"/>
                  </a:lnTo>
                  <a:lnTo>
                    <a:pt x="1102" y="457"/>
                  </a:lnTo>
                  <a:lnTo>
                    <a:pt x="1111" y="437"/>
                  </a:lnTo>
                  <a:lnTo>
                    <a:pt x="1117" y="427"/>
                  </a:lnTo>
                  <a:lnTo>
                    <a:pt x="1120" y="416"/>
                  </a:lnTo>
                  <a:lnTo>
                    <a:pt x="1124" y="405"/>
                  </a:lnTo>
                  <a:lnTo>
                    <a:pt x="1127" y="394"/>
                  </a:lnTo>
                  <a:lnTo>
                    <a:pt x="1132" y="377"/>
                  </a:lnTo>
                  <a:lnTo>
                    <a:pt x="1136" y="358"/>
                  </a:lnTo>
                  <a:lnTo>
                    <a:pt x="1139" y="340"/>
                  </a:lnTo>
                  <a:lnTo>
                    <a:pt x="1140" y="322"/>
                  </a:lnTo>
                  <a:lnTo>
                    <a:pt x="1139" y="303"/>
                  </a:lnTo>
                  <a:lnTo>
                    <a:pt x="1138" y="285"/>
                  </a:lnTo>
                  <a:lnTo>
                    <a:pt x="1136" y="268"/>
                  </a:lnTo>
                  <a:lnTo>
                    <a:pt x="1133" y="249"/>
                  </a:lnTo>
                  <a:lnTo>
                    <a:pt x="1138" y="244"/>
                  </a:lnTo>
                  <a:lnTo>
                    <a:pt x="1144" y="240"/>
                  </a:lnTo>
                  <a:lnTo>
                    <a:pt x="1151" y="237"/>
                  </a:lnTo>
                  <a:lnTo>
                    <a:pt x="1157" y="235"/>
                  </a:lnTo>
                  <a:lnTo>
                    <a:pt x="1165" y="234"/>
                  </a:lnTo>
                  <a:lnTo>
                    <a:pt x="1173" y="234"/>
                  </a:lnTo>
                  <a:lnTo>
                    <a:pt x="1180" y="235"/>
                  </a:lnTo>
                  <a:lnTo>
                    <a:pt x="1188" y="237"/>
                  </a:lnTo>
                  <a:lnTo>
                    <a:pt x="1252" y="234"/>
                  </a:lnTo>
                  <a:lnTo>
                    <a:pt x="1314" y="232"/>
                  </a:lnTo>
                  <a:lnTo>
                    <a:pt x="1375" y="232"/>
                  </a:lnTo>
                  <a:lnTo>
                    <a:pt x="1437" y="232"/>
                  </a:lnTo>
                  <a:lnTo>
                    <a:pt x="1496" y="233"/>
                  </a:lnTo>
                  <a:lnTo>
                    <a:pt x="1556" y="233"/>
                  </a:lnTo>
                  <a:lnTo>
                    <a:pt x="1616" y="231"/>
                  </a:lnTo>
                  <a:lnTo>
                    <a:pt x="1677" y="228"/>
                  </a:lnTo>
                  <a:lnTo>
                    <a:pt x="1754" y="227"/>
                  </a:lnTo>
                  <a:lnTo>
                    <a:pt x="1831" y="226"/>
                  </a:lnTo>
                  <a:lnTo>
                    <a:pt x="1908" y="225"/>
                  </a:lnTo>
                  <a:lnTo>
                    <a:pt x="1985" y="224"/>
                  </a:lnTo>
                  <a:lnTo>
                    <a:pt x="2062" y="223"/>
                  </a:lnTo>
                  <a:lnTo>
                    <a:pt x="2140" y="222"/>
                  </a:lnTo>
                  <a:lnTo>
                    <a:pt x="2218" y="220"/>
                  </a:lnTo>
                  <a:lnTo>
                    <a:pt x="2294" y="219"/>
                  </a:lnTo>
                  <a:lnTo>
                    <a:pt x="2372" y="217"/>
                  </a:lnTo>
                  <a:lnTo>
                    <a:pt x="2449" y="216"/>
                  </a:lnTo>
                  <a:lnTo>
                    <a:pt x="2526" y="215"/>
                  </a:lnTo>
                  <a:lnTo>
                    <a:pt x="2604" y="214"/>
                  </a:lnTo>
                  <a:lnTo>
                    <a:pt x="2681" y="213"/>
                  </a:lnTo>
                  <a:lnTo>
                    <a:pt x="2757" y="212"/>
                  </a:lnTo>
                  <a:lnTo>
                    <a:pt x="2835" y="211"/>
                  </a:lnTo>
                  <a:lnTo>
                    <a:pt x="2912" y="210"/>
                  </a:lnTo>
                  <a:lnTo>
                    <a:pt x="2981" y="209"/>
                  </a:lnTo>
                  <a:lnTo>
                    <a:pt x="3052" y="208"/>
                  </a:lnTo>
                  <a:lnTo>
                    <a:pt x="3124" y="209"/>
                  </a:lnTo>
                  <a:lnTo>
                    <a:pt x="3197" y="209"/>
                  </a:lnTo>
                  <a:lnTo>
                    <a:pt x="3270" y="210"/>
                  </a:lnTo>
                  <a:lnTo>
                    <a:pt x="3343" y="210"/>
                  </a:lnTo>
                  <a:lnTo>
                    <a:pt x="3416" y="209"/>
                  </a:lnTo>
                  <a:lnTo>
                    <a:pt x="3487" y="206"/>
                  </a:lnTo>
                  <a:lnTo>
                    <a:pt x="3635" y="205"/>
                  </a:lnTo>
                  <a:lnTo>
                    <a:pt x="3883" y="204"/>
                  </a:lnTo>
                  <a:lnTo>
                    <a:pt x="4213" y="203"/>
                  </a:lnTo>
                  <a:lnTo>
                    <a:pt x="4615" y="201"/>
                  </a:lnTo>
                  <a:lnTo>
                    <a:pt x="5072" y="200"/>
                  </a:lnTo>
                  <a:lnTo>
                    <a:pt x="5572" y="199"/>
                  </a:lnTo>
                  <a:lnTo>
                    <a:pt x="6098" y="197"/>
                  </a:lnTo>
                  <a:lnTo>
                    <a:pt x="6640" y="196"/>
                  </a:lnTo>
                  <a:lnTo>
                    <a:pt x="7181" y="194"/>
                  </a:lnTo>
                  <a:lnTo>
                    <a:pt x="7708" y="193"/>
                  </a:lnTo>
                  <a:lnTo>
                    <a:pt x="8206" y="191"/>
                  </a:lnTo>
                  <a:lnTo>
                    <a:pt x="8663" y="190"/>
                  </a:lnTo>
                  <a:lnTo>
                    <a:pt x="9063" y="188"/>
                  </a:lnTo>
                  <a:lnTo>
                    <a:pt x="9392" y="187"/>
                  </a:lnTo>
                  <a:lnTo>
                    <a:pt x="9637" y="185"/>
                  </a:lnTo>
                  <a:lnTo>
                    <a:pt x="9783" y="183"/>
                  </a:lnTo>
                  <a:lnTo>
                    <a:pt x="9795" y="185"/>
                  </a:lnTo>
                  <a:lnTo>
                    <a:pt x="9809" y="186"/>
                  </a:lnTo>
                  <a:lnTo>
                    <a:pt x="9822" y="185"/>
                  </a:lnTo>
                  <a:lnTo>
                    <a:pt x="9836" y="184"/>
                  </a:lnTo>
                  <a:lnTo>
                    <a:pt x="9844" y="184"/>
                  </a:lnTo>
                  <a:lnTo>
                    <a:pt x="9850" y="184"/>
                  </a:lnTo>
                  <a:lnTo>
                    <a:pt x="9856" y="185"/>
                  </a:lnTo>
                  <a:lnTo>
                    <a:pt x="9861" y="186"/>
                  </a:lnTo>
                  <a:lnTo>
                    <a:pt x="9866" y="188"/>
                  </a:lnTo>
                  <a:lnTo>
                    <a:pt x="9871" y="191"/>
                  </a:lnTo>
                  <a:lnTo>
                    <a:pt x="9875" y="195"/>
                  </a:lnTo>
                  <a:lnTo>
                    <a:pt x="9878" y="200"/>
                  </a:lnTo>
                  <a:lnTo>
                    <a:pt x="9877" y="223"/>
                  </a:lnTo>
                  <a:lnTo>
                    <a:pt x="9877" y="244"/>
                  </a:lnTo>
                  <a:lnTo>
                    <a:pt x="9877" y="265"/>
                  </a:lnTo>
                  <a:lnTo>
                    <a:pt x="9879" y="287"/>
                  </a:lnTo>
                  <a:lnTo>
                    <a:pt x="9881" y="307"/>
                  </a:lnTo>
                  <a:lnTo>
                    <a:pt x="9885" y="328"/>
                  </a:lnTo>
                  <a:lnTo>
                    <a:pt x="9891" y="348"/>
                  </a:lnTo>
                  <a:lnTo>
                    <a:pt x="9897" y="369"/>
                  </a:lnTo>
                  <a:lnTo>
                    <a:pt x="9904" y="388"/>
                  </a:lnTo>
                  <a:lnTo>
                    <a:pt x="9912" y="407"/>
                  </a:lnTo>
                  <a:lnTo>
                    <a:pt x="9921" y="425"/>
                  </a:lnTo>
                  <a:lnTo>
                    <a:pt x="9931" y="443"/>
                  </a:lnTo>
                  <a:lnTo>
                    <a:pt x="9944" y="461"/>
                  </a:lnTo>
                  <a:lnTo>
                    <a:pt x="9956" y="478"/>
                  </a:lnTo>
                  <a:lnTo>
                    <a:pt x="9970" y="494"/>
                  </a:lnTo>
                  <a:lnTo>
                    <a:pt x="9986" y="510"/>
                  </a:lnTo>
                  <a:lnTo>
                    <a:pt x="9994" y="520"/>
                  </a:lnTo>
                  <a:lnTo>
                    <a:pt x="10004" y="530"/>
                  </a:lnTo>
                  <a:lnTo>
                    <a:pt x="10013" y="540"/>
                  </a:lnTo>
                  <a:lnTo>
                    <a:pt x="10024" y="550"/>
                  </a:lnTo>
                  <a:lnTo>
                    <a:pt x="10046" y="570"/>
                  </a:lnTo>
                  <a:lnTo>
                    <a:pt x="10066" y="590"/>
                  </a:lnTo>
                  <a:lnTo>
                    <a:pt x="10076" y="602"/>
                  </a:lnTo>
                  <a:lnTo>
                    <a:pt x="10084" y="613"/>
                  </a:lnTo>
                  <a:lnTo>
                    <a:pt x="10090" y="625"/>
                  </a:lnTo>
                  <a:lnTo>
                    <a:pt x="10094" y="637"/>
                  </a:lnTo>
                  <a:lnTo>
                    <a:pt x="10096" y="644"/>
                  </a:lnTo>
                  <a:lnTo>
                    <a:pt x="10097" y="650"/>
                  </a:lnTo>
                  <a:lnTo>
                    <a:pt x="10097" y="657"/>
                  </a:lnTo>
                  <a:lnTo>
                    <a:pt x="10096" y="664"/>
                  </a:lnTo>
                  <a:lnTo>
                    <a:pt x="10095" y="671"/>
                  </a:lnTo>
                  <a:lnTo>
                    <a:pt x="10094" y="678"/>
                  </a:lnTo>
                  <a:lnTo>
                    <a:pt x="10091" y="686"/>
                  </a:lnTo>
                  <a:lnTo>
                    <a:pt x="10088" y="694"/>
                  </a:lnTo>
                  <a:lnTo>
                    <a:pt x="10083" y="695"/>
                  </a:lnTo>
                  <a:lnTo>
                    <a:pt x="10078" y="697"/>
                  </a:lnTo>
                  <a:lnTo>
                    <a:pt x="10072" y="697"/>
                  </a:lnTo>
                  <a:lnTo>
                    <a:pt x="10068" y="697"/>
                  </a:lnTo>
                  <a:lnTo>
                    <a:pt x="10059" y="695"/>
                  </a:lnTo>
                  <a:lnTo>
                    <a:pt x="10051" y="692"/>
                  </a:lnTo>
                  <a:lnTo>
                    <a:pt x="10043" y="687"/>
                  </a:lnTo>
                  <a:lnTo>
                    <a:pt x="10035" y="681"/>
                  </a:lnTo>
                  <a:lnTo>
                    <a:pt x="10026" y="674"/>
                  </a:lnTo>
                  <a:lnTo>
                    <a:pt x="10019" y="667"/>
                  </a:lnTo>
                  <a:lnTo>
                    <a:pt x="10011" y="660"/>
                  </a:lnTo>
                  <a:lnTo>
                    <a:pt x="10003" y="654"/>
                  </a:lnTo>
                  <a:lnTo>
                    <a:pt x="9995" y="647"/>
                  </a:lnTo>
                  <a:lnTo>
                    <a:pt x="9987" y="642"/>
                  </a:lnTo>
                  <a:lnTo>
                    <a:pt x="9977" y="637"/>
                  </a:lnTo>
                  <a:lnTo>
                    <a:pt x="9967" y="635"/>
                  </a:lnTo>
                  <a:lnTo>
                    <a:pt x="9962" y="634"/>
                  </a:lnTo>
                  <a:lnTo>
                    <a:pt x="9957" y="634"/>
                  </a:lnTo>
                  <a:lnTo>
                    <a:pt x="9952" y="635"/>
                  </a:lnTo>
                  <a:lnTo>
                    <a:pt x="9946" y="636"/>
                  </a:lnTo>
                  <a:lnTo>
                    <a:pt x="9932" y="641"/>
                  </a:lnTo>
                  <a:lnTo>
                    <a:pt x="9920" y="646"/>
                  </a:lnTo>
                  <a:lnTo>
                    <a:pt x="9908" y="652"/>
                  </a:lnTo>
                  <a:lnTo>
                    <a:pt x="9897" y="660"/>
                  </a:lnTo>
                  <a:lnTo>
                    <a:pt x="9893" y="664"/>
                  </a:lnTo>
                  <a:lnTo>
                    <a:pt x="9887" y="668"/>
                  </a:lnTo>
                  <a:lnTo>
                    <a:pt x="9883" y="673"/>
                  </a:lnTo>
                  <a:lnTo>
                    <a:pt x="9879" y="679"/>
                  </a:lnTo>
                  <a:lnTo>
                    <a:pt x="9876" y="685"/>
                  </a:lnTo>
                  <a:lnTo>
                    <a:pt x="9873" y="692"/>
                  </a:lnTo>
                  <a:lnTo>
                    <a:pt x="9871" y="698"/>
                  </a:lnTo>
                  <a:lnTo>
                    <a:pt x="9869" y="705"/>
                  </a:lnTo>
                  <a:lnTo>
                    <a:pt x="9867" y="715"/>
                  </a:lnTo>
                  <a:lnTo>
                    <a:pt x="9865" y="724"/>
                  </a:lnTo>
                  <a:lnTo>
                    <a:pt x="9865" y="735"/>
                  </a:lnTo>
                  <a:lnTo>
                    <a:pt x="9865" y="744"/>
                  </a:lnTo>
                  <a:lnTo>
                    <a:pt x="9866" y="753"/>
                  </a:lnTo>
                  <a:lnTo>
                    <a:pt x="9868" y="762"/>
                  </a:lnTo>
                  <a:lnTo>
                    <a:pt x="9870" y="771"/>
                  </a:lnTo>
                  <a:lnTo>
                    <a:pt x="9873" y="781"/>
                  </a:lnTo>
                  <a:lnTo>
                    <a:pt x="9881" y="797"/>
                  </a:lnTo>
                  <a:lnTo>
                    <a:pt x="9891" y="813"/>
                  </a:lnTo>
                  <a:lnTo>
                    <a:pt x="9901" y="829"/>
                  </a:lnTo>
                  <a:lnTo>
                    <a:pt x="9912" y="843"/>
                  </a:lnTo>
                  <a:lnTo>
                    <a:pt x="9911" y="849"/>
                  </a:lnTo>
                  <a:lnTo>
                    <a:pt x="9910" y="854"/>
                  </a:lnTo>
                  <a:lnTo>
                    <a:pt x="9907" y="859"/>
                  </a:lnTo>
                  <a:lnTo>
                    <a:pt x="9905" y="863"/>
                  </a:lnTo>
                  <a:lnTo>
                    <a:pt x="9898" y="872"/>
                  </a:lnTo>
                  <a:lnTo>
                    <a:pt x="9890" y="880"/>
                  </a:lnTo>
                  <a:lnTo>
                    <a:pt x="9881" y="888"/>
                  </a:lnTo>
                  <a:lnTo>
                    <a:pt x="9874" y="896"/>
                  </a:lnTo>
                  <a:lnTo>
                    <a:pt x="9871" y="900"/>
                  </a:lnTo>
                  <a:lnTo>
                    <a:pt x="9868" y="905"/>
                  </a:lnTo>
                  <a:lnTo>
                    <a:pt x="9865" y="909"/>
                  </a:lnTo>
                  <a:lnTo>
                    <a:pt x="9863" y="914"/>
                  </a:lnTo>
                  <a:lnTo>
                    <a:pt x="9860" y="924"/>
                  </a:lnTo>
                  <a:lnTo>
                    <a:pt x="9857" y="934"/>
                  </a:lnTo>
                  <a:lnTo>
                    <a:pt x="9855" y="943"/>
                  </a:lnTo>
                  <a:lnTo>
                    <a:pt x="9855" y="953"/>
                  </a:lnTo>
                  <a:lnTo>
                    <a:pt x="9855" y="963"/>
                  </a:lnTo>
                  <a:lnTo>
                    <a:pt x="9855" y="973"/>
                  </a:lnTo>
                  <a:lnTo>
                    <a:pt x="9857" y="982"/>
                  </a:lnTo>
                  <a:lnTo>
                    <a:pt x="9859" y="991"/>
                  </a:lnTo>
                  <a:lnTo>
                    <a:pt x="9862" y="1001"/>
                  </a:lnTo>
                  <a:lnTo>
                    <a:pt x="9866" y="1011"/>
                  </a:lnTo>
                  <a:lnTo>
                    <a:pt x="9869" y="1019"/>
                  </a:lnTo>
                  <a:lnTo>
                    <a:pt x="9874" y="1028"/>
                  </a:lnTo>
                  <a:lnTo>
                    <a:pt x="9879" y="1036"/>
                  </a:lnTo>
                  <a:lnTo>
                    <a:pt x="9884" y="1044"/>
                  </a:lnTo>
                  <a:lnTo>
                    <a:pt x="9891" y="1051"/>
                  </a:lnTo>
                  <a:lnTo>
                    <a:pt x="9897" y="1059"/>
                  </a:lnTo>
                  <a:lnTo>
                    <a:pt x="9918" y="1068"/>
                  </a:lnTo>
                  <a:lnTo>
                    <a:pt x="9941" y="1078"/>
                  </a:lnTo>
                  <a:lnTo>
                    <a:pt x="9952" y="1081"/>
                  </a:lnTo>
                  <a:lnTo>
                    <a:pt x="9963" y="1083"/>
                  </a:lnTo>
                  <a:lnTo>
                    <a:pt x="9969" y="1082"/>
                  </a:lnTo>
                  <a:lnTo>
                    <a:pt x="9974" y="1081"/>
                  </a:lnTo>
                  <a:lnTo>
                    <a:pt x="9980" y="1079"/>
                  </a:lnTo>
                  <a:lnTo>
                    <a:pt x="9986" y="1076"/>
                  </a:lnTo>
                  <a:lnTo>
                    <a:pt x="9995" y="1070"/>
                  </a:lnTo>
                  <a:lnTo>
                    <a:pt x="10003" y="1064"/>
                  </a:lnTo>
                  <a:lnTo>
                    <a:pt x="10011" y="1056"/>
                  </a:lnTo>
                  <a:lnTo>
                    <a:pt x="10018" y="1047"/>
                  </a:lnTo>
                  <a:lnTo>
                    <a:pt x="10024" y="1038"/>
                  </a:lnTo>
                  <a:lnTo>
                    <a:pt x="10030" y="1028"/>
                  </a:lnTo>
                  <a:lnTo>
                    <a:pt x="10031" y="1023"/>
                  </a:lnTo>
                  <a:lnTo>
                    <a:pt x="10032" y="1017"/>
                  </a:lnTo>
                  <a:lnTo>
                    <a:pt x="10033" y="1012"/>
                  </a:lnTo>
                  <a:lnTo>
                    <a:pt x="10033" y="1004"/>
                  </a:lnTo>
                  <a:lnTo>
                    <a:pt x="10037" y="1001"/>
                  </a:lnTo>
                  <a:lnTo>
                    <a:pt x="10043" y="998"/>
                  </a:lnTo>
                  <a:lnTo>
                    <a:pt x="10049" y="997"/>
                  </a:lnTo>
                  <a:lnTo>
                    <a:pt x="10056" y="997"/>
                  </a:lnTo>
                  <a:lnTo>
                    <a:pt x="10062" y="998"/>
                  </a:lnTo>
                  <a:lnTo>
                    <a:pt x="10069" y="1000"/>
                  </a:lnTo>
                  <a:lnTo>
                    <a:pt x="10076" y="1003"/>
                  </a:lnTo>
                  <a:lnTo>
                    <a:pt x="10082" y="1007"/>
                  </a:lnTo>
                  <a:lnTo>
                    <a:pt x="10089" y="1016"/>
                  </a:lnTo>
                  <a:lnTo>
                    <a:pt x="10095" y="1025"/>
                  </a:lnTo>
                  <a:lnTo>
                    <a:pt x="10099" y="1035"/>
                  </a:lnTo>
                  <a:lnTo>
                    <a:pt x="10102" y="1045"/>
                  </a:lnTo>
                  <a:lnTo>
                    <a:pt x="10103" y="1056"/>
                  </a:lnTo>
                  <a:lnTo>
                    <a:pt x="10103" y="1066"/>
                  </a:lnTo>
                  <a:lnTo>
                    <a:pt x="10100" y="1077"/>
                  </a:lnTo>
                  <a:lnTo>
                    <a:pt x="10097" y="1087"/>
                  </a:lnTo>
                  <a:lnTo>
                    <a:pt x="10089" y="1104"/>
                  </a:lnTo>
                  <a:lnTo>
                    <a:pt x="10081" y="1119"/>
                  </a:lnTo>
                  <a:lnTo>
                    <a:pt x="10070" y="1133"/>
                  </a:lnTo>
                  <a:lnTo>
                    <a:pt x="10059" y="1148"/>
                  </a:lnTo>
                  <a:lnTo>
                    <a:pt x="10036" y="1174"/>
                  </a:lnTo>
                  <a:lnTo>
                    <a:pt x="10011" y="1200"/>
                  </a:lnTo>
                  <a:lnTo>
                    <a:pt x="9998" y="1213"/>
                  </a:lnTo>
                  <a:lnTo>
                    <a:pt x="9987" y="1226"/>
                  </a:lnTo>
                  <a:lnTo>
                    <a:pt x="9975" y="1239"/>
                  </a:lnTo>
                  <a:lnTo>
                    <a:pt x="9964" y="1253"/>
                  </a:lnTo>
                  <a:lnTo>
                    <a:pt x="9955" y="1268"/>
                  </a:lnTo>
                  <a:lnTo>
                    <a:pt x="9947" y="1283"/>
                  </a:lnTo>
                  <a:lnTo>
                    <a:pt x="9940" y="1300"/>
                  </a:lnTo>
                  <a:lnTo>
                    <a:pt x="9933" y="1317"/>
                  </a:lnTo>
                  <a:lnTo>
                    <a:pt x="9921" y="1369"/>
                  </a:lnTo>
                  <a:close/>
                  <a:moveTo>
                    <a:pt x="9912" y="1231"/>
                  </a:moveTo>
                  <a:lnTo>
                    <a:pt x="9905" y="1243"/>
                  </a:lnTo>
                  <a:lnTo>
                    <a:pt x="9899" y="1254"/>
                  </a:lnTo>
                  <a:lnTo>
                    <a:pt x="9893" y="1266"/>
                  </a:lnTo>
                  <a:lnTo>
                    <a:pt x="9887" y="1277"/>
                  </a:lnTo>
                  <a:lnTo>
                    <a:pt x="9878" y="1303"/>
                  </a:lnTo>
                  <a:lnTo>
                    <a:pt x="9871" y="1328"/>
                  </a:lnTo>
                  <a:lnTo>
                    <a:pt x="9864" y="1355"/>
                  </a:lnTo>
                  <a:lnTo>
                    <a:pt x="9859" y="1382"/>
                  </a:lnTo>
                  <a:lnTo>
                    <a:pt x="9853" y="1408"/>
                  </a:lnTo>
                  <a:lnTo>
                    <a:pt x="9848" y="1435"/>
                  </a:lnTo>
                  <a:lnTo>
                    <a:pt x="9829" y="1450"/>
                  </a:lnTo>
                  <a:lnTo>
                    <a:pt x="9784" y="1452"/>
                  </a:lnTo>
                  <a:lnTo>
                    <a:pt x="9739" y="1453"/>
                  </a:lnTo>
                  <a:lnTo>
                    <a:pt x="9694" y="1454"/>
                  </a:lnTo>
                  <a:lnTo>
                    <a:pt x="9649" y="1455"/>
                  </a:lnTo>
                  <a:lnTo>
                    <a:pt x="9603" y="1456"/>
                  </a:lnTo>
                  <a:lnTo>
                    <a:pt x="9558" y="1456"/>
                  </a:lnTo>
                  <a:lnTo>
                    <a:pt x="9512" y="1457"/>
                  </a:lnTo>
                  <a:lnTo>
                    <a:pt x="9467" y="1457"/>
                  </a:lnTo>
                  <a:lnTo>
                    <a:pt x="9421" y="1457"/>
                  </a:lnTo>
                  <a:lnTo>
                    <a:pt x="9376" y="1457"/>
                  </a:lnTo>
                  <a:lnTo>
                    <a:pt x="9331" y="1457"/>
                  </a:lnTo>
                  <a:lnTo>
                    <a:pt x="9286" y="1458"/>
                  </a:lnTo>
                  <a:lnTo>
                    <a:pt x="9242" y="1458"/>
                  </a:lnTo>
                  <a:lnTo>
                    <a:pt x="9198" y="1458"/>
                  </a:lnTo>
                  <a:lnTo>
                    <a:pt x="9155" y="1458"/>
                  </a:lnTo>
                  <a:lnTo>
                    <a:pt x="9112" y="1459"/>
                  </a:lnTo>
                  <a:lnTo>
                    <a:pt x="3106" y="1473"/>
                  </a:lnTo>
                  <a:lnTo>
                    <a:pt x="2985" y="1475"/>
                  </a:lnTo>
                  <a:lnTo>
                    <a:pt x="1954" y="1480"/>
                  </a:lnTo>
                  <a:lnTo>
                    <a:pt x="1906" y="1480"/>
                  </a:lnTo>
                  <a:lnTo>
                    <a:pt x="1859" y="1480"/>
                  </a:lnTo>
                  <a:lnTo>
                    <a:pt x="1812" y="1480"/>
                  </a:lnTo>
                  <a:lnTo>
                    <a:pt x="1765" y="1481"/>
                  </a:lnTo>
                  <a:lnTo>
                    <a:pt x="1719" y="1482"/>
                  </a:lnTo>
                  <a:lnTo>
                    <a:pt x="1673" y="1483"/>
                  </a:lnTo>
                  <a:lnTo>
                    <a:pt x="1627" y="1484"/>
                  </a:lnTo>
                  <a:lnTo>
                    <a:pt x="1581" y="1485"/>
                  </a:lnTo>
                  <a:lnTo>
                    <a:pt x="1536" y="1486"/>
                  </a:lnTo>
                  <a:lnTo>
                    <a:pt x="1490" y="1487"/>
                  </a:lnTo>
                  <a:lnTo>
                    <a:pt x="1445" y="1488"/>
                  </a:lnTo>
                  <a:lnTo>
                    <a:pt x="1399" y="1489"/>
                  </a:lnTo>
                  <a:lnTo>
                    <a:pt x="1353" y="1489"/>
                  </a:lnTo>
                  <a:lnTo>
                    <a:pt x="1307" y="1489"/>
                  </a:lnTo>
                  <a:lnTo>
                    <a:pt x="1260" y="1489"/>
                  </a:lnTo>
                  <a:lnTo>
                    <a:pt x="1213" y="1489"/>
                  </a:lnTo>
                  <a:lnTo>
                    <a:pt x="1209" y="1484"/>
                  </a:lnTo>
                  <a:lnTo>
                    <a:pt x="1207" y="1480"/>
                  </a:lnTo>
                  <a:lnTo>
                    <a:pt x="1204" y="1475"/>
                  </a:lnTo>
                  <a:lnTo>
                    <a:pt x="1203" y="1469"/>
                  </a:lnTo>
                  <a:lnTo>
                    <a:pt x="1203" y="1458"/>
                  </a:lnTo>
                  <a:lnTo>
                    <a:pt x="1204" y="1447"/>
                  </a:lnTo>
                  <a:lnTo>
                    <a:pt x="1205" y="1436"/>
                  </a:lnTo>
                  <a:lnTo>
                    <a:pt x="1205" y="1424"/>
                  </a:lnTo>
                  <a:lnTo>
                    <a:pt x="1205" y="1419"/>
                  </a:lnTo>
                  <a:lnTo>
                    <a:pt x="1204" y="1413"/>
                  </a:lnTo>
                  <a:lnTo>
                    <a:pt x="1202" y="1408"/>
                  </a:lnTo>
                  <a:lnTo>
                    <a:pt x="1200" y="1403"/>
                  </a:lnTo>
                  <a:lnTo>
                    <a:pt x="1196" y="1384"/>
                  </a:lnTo>
                  <a:lnTo>
                    <a:pt x="1191" y="1364"/>
                  </a:lnTo>
                  <a:lnTo>
                    <a:pt x="1186" y="1346"/>
                  </a:lnTo>
                  <a:lnTo>
                    <a:pt x="1179" y="1327"/>
                  </a:lnTo>
                  <a:lnTo>
                    <a:pt x="1171" y="1310"/>
                  </a:lnTo>
                  <a:lnTo>
                    <a:pt x="1162" y="1294"/>
                  </a:lnTo>
                  <a:lnTo>
                    <a:pt x="1150" y="1277"/>
                  </a:lnTo>
                  <a:lnTo>
                    <a:pt x="1139" y="1262"/>
                  </a:lnTo>
                  <a:lnTo>
                    <a:pt x="1139" y="1257"/>
                  </a:lnTo>
                  <a:lnTo>
                    <a:pt x="1140" y="1253"/>
                  </a:lnTo>
                  <a:lnTo>
                    <a:pt x="1142" y="1249"/>
                  </a:lnTo>
                  <a:lnTo>
                    <a:pt x="1144" y="1246"/>
                  </a:lnTo>
                  <a:lnTo>
                    <a:pt x="1151" y="1242"/>
                  </a:lnTo>
                  <a:lnTo>
                    <a:pt x="1158" y="1238"/>
                  </a:lnTo>
                  <a:lnTo>
                    <a:pt x="1167" y="1235"/>
                  </a:lnTo>
                  <a:lnTo>
                    <a:pt x="1175" y="1232"/>
                  </a:lnTo>
                  <a:lnTo>
                    <a:pt x="1179" y="1230"/>
                  </a:lnTo>
                  <a:lnTo>
                    <a:pt x="1182" y="1228"/>
                  </a:lnTo>
                  <a:lnTo>
                    <a:pt x="1185" y="1225"/>
                  </a:lnTo>
                  <a:lnTo>
                    <a:pt x="1188" y="1221"/>
                  </a:lnTo>
                  <a:lnTo>
                    <a:pt x="1196" y="1215"/>
                  </a:lnTo>
                  <a:lnTo>
                    <a:pt x="1202" y="1208"/>
                  </a:lnTo>
                  <a:lnTo>
                    <a:pt x="1209" y="1201"/>
                  </a:lnTo>
                  <a:lnTo>
                    <a:pt x="1214" y="1192"/>
                  </a:lnTo>
                  <a:lnTo>
                    <a:pt x="1218" y="1184"/>
                  </a:lnTo>
                  <a:lnTo>
                    <a:pt x="1222" y="1176"/>
                  </a:lnTo>
                  <a:lnTo>
                    <a:pt x="1225" y="1168"/>
                  </a:lnTo>
                  <a:lnTo>
                    <a:pt x="1227" y="1160"/>
                  </a:lnTo>
                  <a:lnTo>
                    <a:pt x="1234" y="1124"/>
                  </a:lnTo>
                  <a:lnTo>
                    <a:pt x="1243" y="1088"/>
                  </a:lnTo>
                  <a:lnTo>
                    <a:pt x="1248" y="1084"/>
                  </a:lnTo>
                  <a:lnTo>
                    <a:pt x="1254" y="1081"/>
                  </a:lnTo>
                  <a:lnTo>
                    <a:pt x="1259" y="1079"/>
                  </a:lnTo>
                  <a:lnTo>
                    <a:pt x="1264" y="1077"/>
                  </a:lnTo>
                  <a:lnTo>
                    <a:pt x="1276" y="1075"/>
                  </a:lnTo>
                  <a:lnTo>
                    <a:pt x="1288" y="1075"/>
                  </a:lnTo>
                  <a:lnTo>
                    <a:pt x="1300" y="1075"/>
                  </a:lnTo>
                  <a:lnTo>
                    <a:pt x="1312" y="1074"/>
                  </a:lnTo>
                  <a:lnTo>
                    <a:pt x="1317" y="1073"/>
                  </a:lnTo>
                  <a:lnTo>
                    <a:pt x="1323" y="1071"/>
                  </a:lnTo>
                  <a:lnTo>
                    <a:pt x="1328" y="1069"/>
                  </a:lnTo>
                  <a:lnTo>
                    <a:pt x="1332" y="1066"/>
                  </a:lnTo>
                  <a:lnTo>
                    <a:pt x="1340" y="1068"/>
                  </a:lnTo>
                  <a:lnTo>
                    <a:pt x="1348" y="1068"/>
                  </a:lnTo>
                  <a:lnTo>
                    <a:pt x="1355" y="1068"/>
                  </a:lnTo>
                  <a:lnTo>
                    <a:pt x="1361" y="1067"/>
                  </a:lnTo>
                  <a:lnTo>
                    <a:pt x="1373" y="1062"/>
                  </a:lnTo>
                  <a:lnTo>
                    <a:pt x="1384" y="1056"/>
                  </a:lnTo>
                  <a:lnTo>
                    <a:pt x="1395" y="1048"/>
                  </a:lnTo>
                  <a:lnTo>
                    <a:pt x="1406" y="1042"/>
                  </a:lnTo>
                  <a:lnTo>
                    <a:pt x="1412" y="1039"/>
                  </a:lnTo>
                  <a:lnTo>
                    <a:pt x="1418" y="1037"/>
                  </a:lnTo>
                  <a:lnTo>
                    <a:pt x="1424" y="1035"/>
                  </a:lnTo>
                  <a:lnTo>
                    <a:pt x="1431" y="1034"/>
                  </a:lnTo>
                  <a:lnTo>
                    <a:pt x="1439" y="1030"/>
                  </a:lnTo>
                  <a:lnTo>
                    <a:pt x="1446" y="1025"/>
                  </a:lnTo>
                  <a:lnTo>
                    <a:pt x="1452" y="1020"/>
                  </a:lnTo>
                  <a:lnTo>
                    <a:pt x="1458" y="1014"/>
                  </a:lnTo>
                  <a:lnTo>
                    <a:pt x="1468" y="1001"/>
                  </a:lnTo>
                  <a:lnTo>
                    <a:pt x="1476" y="988"/>
                  </a:lnTo>
                  <a:lnTo>
                    <a:pt x="1492" y="960"/>
                  </a:lnTo>
                  <a:lnTo>
                    <a:pt x="1508" y="932"/>
                  </a:lnTo>
                  <a:lnTo>
                    <a:pt x="1509" y="922"/>
                  </a:lnTo>
                  <a:lnTo>
                    <a:pt x="1509" y="912"/>
                  </a:lnTo>
                  <a:lnTo>
                    <a:pt x="1509" y="902"/>
                  </a:lnTo>
                  <a:lnTo>
                    <a:pt x="1508" y="893"/>
                  </a:lnTo>
                  <a:lnTo>
                    <a:pt x="1507" y="884"/>
                  </a:lnTo>
                  <a:lnTo>
                    <a:pt x="1505" y="875"/>
                  </a:lnTo>
                  <a:lnTo>
                    <a:pt x="1502" y="865"/>
                  </a:lnTo>
                  <a:lnTo>
                    <a:pt x="1499" y="856"/>
                  </a:lnTo>
                  <a:lnTo>
                    <a:pt x="1496" y="847"/>
                  </a:lnTo>
                  <a:lnTo>
                    <a:pt x="1492" y="839"/>
                  </a:lnTo>
                  <a:lnTo>
                    <a:pt x="1487" y="831"/>
                  </a:lnTo>
                  <a:lnTo>
                    <a:pt x="1482" y="821"/>
                  </a:lnTo>
                  <a:lnTo>
                    <a:pt x="1475" y="813"/>
                  </a:lnTo>
                  <a:lnTo>
                    <a:pt x="1469" y="806"/>
                  </a:lnTo>
                  <a:lnTo>
                    <a:pt x="1463" y="798"/>
                  </a:lnTo>
                  <a:lnTo>
                    <a:pt x="1456" y="791"/>
                  </a:lnTo>
                  <a:lnTo>
                    <a:pt x="1438" y="783"/>
                  </a:lnTo>
                  <a:lnTo>
                    <a:pt x="1417" y="774"/>
                  </a:lnTo>
                  <a:lnTo>
                    <a:pt x="1407" y="770"/>
                  </a:lnTo>
                  <a:lnTo>
                    <a:pt x="1396" y="767"/>
                  </a:lnTo>
                  <a:lnTo>
                    <a:pt x="1384" y="764"/>
                  </a:lnTo>
                  <a:lnTo>
                    <a:pt x="1374" y="762"/>
                  </a:lnTo>
                  <a:lnTo>
                    <a:pt x="1363" y="761"/>
                  </a:lnTo>
                  <a:lnTo>
                    <a:pt x="1352" y="761"/>
                  </a:lnTo>
                  <a:lnTo>
                    <a:pt x="1340" y="761"/>
                  </a:lnTo>
                  <a:lnTo>
                    <a:pt x="1329" y="763"/>
                  </a:lnTo>
                  <a:lnTo>
                    <a:pt x="1319" y="766"/>
                  </a:lnTo>
                  <a:lnTo>
                    <a:pt x="1309" y="770"/>
                  </a:lnTo>
                  <a:lnTo>
                    <a:pt x="1299" y="775"/>
                  </a:lnTo>
                  <a:lnTo>
                    <a:pt x="1289" y="784"/>
                  </a:lnTo>
                  <a:lnTo>
                    <a:pt x="1286" y="782"/>
                  </a:lnTo>
                  <a:lnTo>
                    <a:pt x="1283" y="781"/>
                  </a:lnTo>
                  <a:lnTo>
                    <a:pt x="1280" y="780"/>
                  </a:lnTo>
                  <a:lnTo>
                    <a:pt x="1277" y="780"/>
                  </a:lnTo>
                  <a:lnTo>
                    <a:pt x="1271" y="780"/>
                  </a:lnTo>
                  <a:lnTo>
                    <a:pt x="1265" y="781"/>
                  </a:lnTo>
                  <a:lnTo>
                    <a:pt x="1259" y="781"/>
                  </a:lnTo>
                  <a:lnTo>
                    <a:pt x="1254" y="780"/>
                  </a:lnTo>
                  <a:lnTo>
                    <a:pt x="1252" y="778"/>
                  </a:lnTo>
                  <a:lnTo>
                    <a:pt x="1249" y="775"/>
                  </a:lnTo>
                  <a:lnTo>
                    <a:pt x="1247" y="772"/>
                  </a:lnTo>
                  <a:lnTo>
                    <a:pt x="1246" y="768"/>
                  </a:lnTo>
                  <a:lnTo>
                    <a:pt x="1247" y="760"/>
                  </a:lnTo>
                  <a:lnTo>
                    <a:pt x="1247" y="752"/>
                  </a:lnTo>
                  <a:lnTo>
                    <a:pt x="1247" y="744"/>
                  </a:lnTo>
                  <a:lnTo>
                    <a:pt x="1246" y="737"/>
                  </a:lnTo>
                  <a:lnTo>
                    <a:pt x="1243" y="721"/>
                  </a:lnTo>
                  <a:lnTo>
                    <a:pt x="1238" y="708"/>
                  </a:lnTo>
                  <a:lnTo>
                    <a:pt x="1231" y="694"/>
                  </a:lnTo>
                  <a:lnTo>
                    <a:pt x="1223" y="681"/>
                  </a:lnTo>
                  <a:lnTo>
                    <a:pt x="1214" y="669"/>
                  </a:lnTo>
                  <a:lnTo>
                    <a:pt x="1203" y="658"/>
                  </a:lnTo>
                  <a:lnTo>
                    <a:pt x="1192" y="647"/>
                  </a:lnTo>
                  <a:lnTo>
                    <a:pt x="1180" y="636"/>
                  </a:lnTo>
                  <a:lnTo>
                    <a:pt x="1168" y="626"/>
                  </a:lnTo>
                  <a:lnTo>
                    <a:pt x="1154" y="617"/>
                  </a:lnTo>
                  <a:lnTo>
                    <a:pt x="1129" y="599"/>
                  </a:lnTo>
                  <a:lnTo>
                    <a:pt x="1104" y="582"/>
                  </a:lnTo>
                  <a:lnTo>
                    <a:pt x="1102" y="573"/>
                  </a:lnTo>
                  <a:lnTo>
                    <a:pt x="1101" y="565"/>
                  </a:lnTo>
                  <a:lnTo>
                    <a:pt x="1102" y="557"/>
                  </a:lnTo>
                  <a:lnTo>
                    <a:pt x="1104" y="550"/>
                  </a:lnTo>
                  <a:lnTo>
                    <a:pt x="1107" y="542"/>
                  </a:lnTo>
                  <a:lnTo>
                    <a:pt x="1111" y="536"/>
                  </a:lnTo>
                  <a:lnTo>
                    <a:pt x="1116" y="529"/>
                  </a:lnTo>
                  <a:lnTo>
                    <a:pt x="1122" y="523"/>
                  </a:lnTo>
                  <a:lnTo>
                    <a:pt x="1133" y="511"/>
                  </a:lnTo>
                  <a:lnTo>
                    <a:pt x="1145" y="498"/>
                  </a:lnTo>
                  <a:lnTo>
                    <a:pt x="1150" y="491"/>
                  </a:lnTo>
                  <a:lnTo>
                    <a:pt x="1155" y="485"/>
                  </a:lnTo>
                  <a:lnTo>
                    <a:pt x="1159" y="478"/>
                  </a:lnTo>
                  <a:lnTo>
                    <a:pt x="1164" y="471"/>
                  </a:lnTo>
                  <a:lnTo>
                    <a:pt x="1171" y="449"/>
                  </a:lnTo>
                  <a:lnTo>
                    <a:pt x="1178" y="429"/>
                  </a:lnTo>
                  <a:lnTo>
                    <a:pt x="1184" y="408"/>
                  </a:lnTo>
                  <a:lnTo>
                    <a:pt x="1189" y="387"/>
                  </a:lnTo>
                  <a:lnTo>
                    <a:pt x="1193" y="365"/>
                  </a:lnTo>
                  <a:lnTo>
                    <a:pt x="1196" y="343"/>
                  </a:lnTo>
                  <a:lnTo>
                    <a:pt x="1197" y="321"/>
                  </a:lnTo>
                  <a:lnTo>
                    <a:pt x="1197" y="298"/>
                  </a:lnTo>
                  <a:lnTo>
                    <a:pt x="1199" y="294"/>
                  </a:lnTo>
                  <a:lnTo>
                    <a:pt x="1201" y="291"/>
                  </a:lnTo>
                  <a:lnTo>
                    <a:pt x="1204" y="289"/>
                  </a:lnTo>
                  <a:lnTo>
                    <a:pt x="1208" y="286"/>
                  </a:lnTo>
                  <a:lnTo>
                    <a:pt x="1214" y="284"/>
                  </a:lnTo>
                  <a:lnTo>
                    <a:pt x="1221" y="282"/>
                  </a:lnTo>
                  <a:lnTo>
                    <a:pt x="1237" y="280"/>
                  </a:lnTo>
                  <a:lnTo>
                    <a:pt x="1253" y="279"/>
                  </a:lnTo>
                  <a:lnTo>
                    <a:pt x="1283" y="282"/>
                  </a:lnTo>
                  <a:lnTo>
                    <a:pt x="1314" y="284"/>
                  </a:lnTo>
                  <a:lnTo>
                    <a:pt x="1344" y="285"/>
                  </a:lnTo>
                  <a:lnTo>
                    <a:pt x="1374" y="286"/>
                  </a:lnTo>
                  <a:lnTo>
                    <a:pt x="1432" y="286"/>
                  </a:lnTo>
                  <a:lnTo>
                    <a:pt x="1491" y="284"/>
                  </a:lnTo>
                  <a:lnTo>
                    <a:pt x="1549" y="283"/>
                  </a:lnTo>
                  <a:lnTo>
                    <a:pt x="1607" y="281"/>
                  </a:lnTo>
                  <a:lnTo>
                    <a:pt x="1667" y="281"/>
                  </a:lnTo>
                  <a:lnTo>
                    <a:pt x="1727" y="283"/>
                  </a:lnTo>
                  <a:lnTo>
                    <a:pt x="1768" y="282"/>
                  </a:lnTo>
                  <a:lnTo>
                    <a:pt x="1809" y="281"/>
                  </a:lnTo>
                  <a:lnTo>
                    <a:pt x="1851" y="279"/>
                  </a:lnTo>
                  <a:lnTo>
                    <a:pt x="1890" y="277"/>
                  </a:lnTo>
                  <a:lnTo>
                    <a:pt x="1931" y="276"/>
                  </a:lnTo>
                  <a:lnTo>
                    <a:pt x="1972" y="276"/>
                  </a:lnTo>
                  <a:lnTo>
                    <a:pt x="2012" y="277"/>
                  </a:lnTo>
                  <a:lnTo>
                    <a:pt x="2053" y="279"/>
                  </a:lnTo>
                  <a:lnTo>
                    <a:pt x="2130" y="277"/>
                  </a:lnTo>
                  <a:lnTo>
                    <a:pt x="2207" y="276"/>
                  </a:lnTo>
                  <a:lnTo>
                    <a:pt x="2284" y="274"/>
                  </a:lnTo>
                  <a:lnTo>
                    <a:pt x="2361" y="273"/>
                  </a:lnTo>
                  <a:lnTo>
                    <a:pt x="2437" y="273"/>
                  </a:lnTo>
                  <a:lnTo>
                    <a:pt x="2514" y="272"/>
                  </a:lnTo>
                  <a:lnTo>
                    <a:pt x="2591" y="271"/>
                  </a:lnTo>
                  <a:lnTo>
                    <a:pt x="2667" y="271"/>
                  </a:lnTo>
                  <a:lnTo>
                    <a:pt x="2744" y="270"/>
                  </a:lnTo>
                  <a:lnTo>
                    <a:pt x="2821" y="270"/>
                  </a:lnTo>
                  <a:lnTo>
                    <a:pt x="2897" y="269"/>
                  </a:lnTo>
                  <a:lnTo>
                    <a:pt x="2974" y="269"/>
                  </a:lnTo>
                  <a:lnTo>
                    <a:pt x="3052" y="268"/>
                  </a:lnTo>
                  <a:lnTo>
                    <a:pt x="3128" y="266"/>
                  </a:lnTo>
                  <a:lnTo>
                    <a:pt x="3206" y="265"/>
                  </a:lnTo>
                  <a:lnTo>
                    <a:pt x="3284" y="264"/>
                  </a:lnTo>
                  <a:lnTo>
                    <a:pt x="3333" y="261"/>
                  </a:lnTo>
                  <a:lnTo>
                    <a:pt x="3381" y="260"/>
                  </a:lnTo>
                  <a:lnTo>
                    <a:pt x="3430" y="260"/>
                  </a:lnTo>
                  <a:lnTo>
                    <a:pt x="3479" y="261"/>
                  </a:lnTo>
                  <a:lnTo>
                    <a:pt x="3528" y="262"/>
                  </a:lnTo>
                  <a:lnTo>
                    <a:pt x="3577" y="262"/>
                  </a:lnTo>
                  <a:lnTo>
                    <a:pt x="3603" y="261"/>
                  </a:lnTo>
                  <a:lnTo>
                    <a:pt x="3627" y="260"/>
                  </a:lnTo>
                  <a:lnTo>
                    <a:pt x="3653" y="258"/>
                  </a:lnTo>
                  <a:lnTo>
                    <a:pt x="3678" y="256"/>
                  </a:lnTo>
                  <a:lnTo>
                    <a:pt x="3689" y="258"/>
                  </a:lnTo>
                  <a:lnTo>
                    <a:pt x="3699" y="259"/>
                  </a:lnTo>
                  <a:lnTo>
                    <a:pt x="3709" y="260"/>
                  </a:lnTo>
                  <a:lnTo>
                    <a:pt x="3720" y="260"/>
                  </a:lnTo>
                  <a:lnTo>
                    <a:pt x="3742" y="260"/>
                  </a:lnTo>
                  <a:lnTo>
                    <a:pt x="3763" y="259"/>
                  </a:lnTo>
                  <a:lnTo>
                    <a:pt x="3785" y="257"/>
                  </a:lnTo>
                  <a:lnTo>
                    <a:pt x="3806" y="255"/>
                  </a:lnTo>
                  <a:lnTo>
                    <a:pt x="3829" y="254"/>
                  </a:lnTo>
                  <a:lnTo>
                    <a:pt x="3850" y="254"/>
                  </a:lnTo>
                  <a:lnTo>
                    <a:pt x="3948" y="254"/>
                  </a:lnTo>
                  <a:lnTo>
                    <a:pt x="4145" y="254"/>
                  </a:lnTo>
                  <a:lnTo>
                    <a:pt x="4428" y="254"/>
                  </a:lnTo>
                  <a:lnTo>
                    <a:pt x="4781" y="254"/>
                  </a:lnTo>
                  <a:lnTo>
                    <a:pt x="5191" y="253"/>
                  </a:lnTo>
                  <a:lnTo>
                    <a:pt x="5643" y="253"/>
                  </a:lnTo>
                  <a:lnTo>
                    <a:pt x="6125" y="252"/>
                  </a:lnTo>
                  <a:lnTo>
                    <a:pt x="6619" y="251"/>
                  </a:lnTo>
                  <a:lnTo>
                    <a:pt x="7114" y="251"/>
                  </a:lnTo>
                  <a:lnTo>
                    <a:pt x="7596" y="250"/>
                  </a:lnTo>
                  <a:lnTo>
                    <a:pt x="8048" y="249"/>
                  </a:lnTo>
                  <a:lnTo>
                    <a:pt x="8459" y="249"/>
                  </a:lnTo>
                  <a:lnTo>
                    <a:pt x="8813" y="248"/>
                  </a:lnTo>
                  <a:lnTo>
                    <a:pt x="9096" y="247"/>
                  </a:lnTo>
                  <a:lnTo>
                    <a:pt x="9296" y="247"/>
                  </a:lnTo>
                  <a:lnTo>
                    <a:pt x="9395" y="246"/>
                  </a:lnTo>
                  <a:lnTo>
                    <a:pt x="9434" y="247"/>
                  </a:lnTo>
                  <a:lnTo>
                    <a:pt x="9474" y="247"/>
                  </a:lnTo>
                  <a:lnTo>
                    <a:pt x="9515" y="246"/>
                  </a:lnTo>
                  <a:lnTo>
                    <a:pt x="9556" y="245"/>
                  </a:lnTo>
                  <a:lnTo>
                    <a:pt x="9597" y="243"/>
                  </a:lnTo>
                  <a:lnTo>
                    <a:pt x="9638" y="243"/>
                  </a:lnTo>
                  <a:lnTo>
                    <a:pt x="9677" y="243"/>
                  </a:lnTo>
                  <a:lnTo>
                    <a:pt x="9715" y="245"/>
                  </a:lnTo>
                  <a:lnTo>
                    <a:pt x="9735" y="244"/>
                  </a:lnTo>
                  <a:lnTo>
                    <a:pt x="9754" y="243"/>
                  </a:lnTo>
                  <a:lnTo>
                    <a:pt x="9772" y="243"/>
                  </a:lnTo>
                  <a:lnTo>
                    <a:pt x="9792" y="242"/>
                  </a:lnTo>
                  <a:lnTo>
                    <a:pt x="9800" y="251"/>
                  </a:lnTo>
                  <a:lnTo>
                    <a:pt x="9806" y="261"/>
                  </a:lnTo>
                  <a:lnTo>
                    <a:pt x="9811" y="274"/>
                  </a:lnTo>
                  <a:lnTo>
                    <a:pt x="9815" y="286"/>
                  </a:lnTo>
                  <a:lnTo>
                    <a:pt x="9822" y="310"/>
                  </a:lnTo>
                  <a:lnTo>
                    <a:pt x="9829" y="336"/>
                  </a:lnTo>
                  <a:lnTo>
                    <a:pt x="9832" y="350"/>
                  </a:lnTo>
                  <a:lnTo>
                    <a:pt x="9836" y="364"/>
                  </a:lnTo>
                  <a:lnTo>
                    <a:pt x="9841" y="377"/>
                  </a:lnTo>
                  <a:lnTo>
                    <a:pt x="9847" y="389"/>
                  </a:lnTo>
                  <a:lnTo>
                    <a:pt x="9860" y="415"/>
                  </a:lnTo>
                  <a:lnTo>
                    <a:pt x="9874" y="439"/>
                  </a:lnTo>
                  <a:lnTo>
                    <a:pt x="9890" y="464"/>
                  </a:lnTo>
                  <a:lnTo>
                    <a:pt x="9905" y="487"/>
                  </a:lnTo>
                  <a:lnTo>
                    <a:pt x="9921" y="511"/>
                  </a:lnTo>
                  <a:lnTo>
                    <a:pt x="9937" y="535"/>
                  </a:lnTo>
                  <a:lnTo>
                    <a:pt x="9945" y="539"/>
                  </a:lnTo>
                  <a:lnTo>
                    <a:pt x="9953" y="543"/>
                  </a:lnTo>
                  <a:lnTo>
                    <a:pt x="9957" y="547"/>
                  </a:lnTo>
                  <a:lnTo>
                    <a:pt x="9959" y="550"/>
                  </a:lnTo>
                  <a:lnTo>
                    <a:pt x="9960" y="555"/>
                  </a:lnTo>
                  <a:lnTo>
                    <a:pt x="9958" y="560"/>
                  </a:lnTo>
                  <a:lnTo>
                    <a:pt x="9957" y="566"/>
                  </a:lnTo>
                  <a:lnTo>
                    <a:pt x="9955" y="571"/>
                  </a:lnTo>
                  <a:lnTo>
                    <a:pt x="9952" y="575"/>
                  </a:lnTo>
                  <a:lnTo>
                    <a:pt x="9948" y="577"/>
                  </a:lnTo>
                  <a:lnTo>
                    <a:pt x="9944" y="578"/>
                  </a:lnTo>
                  <a:lnTo>
                    <a:pt x="9940" y="579"/>
                  </a:lnTo>
                  <a:lnTo>
                    <a:pt x="9934" y="579"/>
                  </a:lnTo>
                  <a:lnTo>
                    <a:pt x="9929" y="578"/>
                  </a:lnTo>
                  <a:lnTo>
                    <a:pt x="9919" y="576"/>
                  </a:lnTo>
                  <a:lnTo>
                    <a:pt x="9908" y="573"/>
                  </a:lnTo>
                  <a:lnTo>
                    <a:pt x="9903" y="573"/>
                  </a:lnTo>
                  <a:lnTo>
                    <a:pt x="9898" y="573"/>
                  </a:lnTo>
                  <a:lnTo>
                    <a:pt x="9893" y="574"/>
                  </a:lnTo>
                  <a:lnTo>
                    <a:pt x="9887" y="576"/>
                  </a:lnTo>
                  <a:lnTo>
                    <a:pt x="9877" y="580"/>
                  </a:lnTo>
                  <a:lnTo>
                    <a:pt x="9868" y="585"/>
                  </a:lnTo>
                  <a:lnTo>
                    <a:pt x="9859" y="592"/>
                  </a:lnTo>
                  <a:lnTo>
                    <a:pt x="9852" y="598"/>
                  </a:lnTo>
                  <a:lnTo>
                    <a:pt x="9844" y="605"/>
                  </a:lnTo>
                  <a:lnTo>
                    <a:pt x="9837" y="613"/>
                  </a:lnTo>
                  <a:lnTo>
                    <a:pt x="9831" y="621"/>
                  </a:lnTo>
                  <a:lnTo>
                    <a:pt x="9825" y="629"/>
                  </a:lnTo>
                  <a:lnTo>
                    <a:pt x="9820" y="639"/>
                  </a:lnTo>
                  <a:lnTo>
                    <a:pt x="9816" y="648"/>
                  </a:lnTo>
                  <a:lnTo>
                    <a:pt x="9813" y="657"/>
                  </a:lnTo>
                  <a:lnTo>
                    <a:pt x="9810" y="667"/>
                  </a:lnTo>
                  <a:lnTo>
                    <a:pt x="9808" y="676"/>
                  </a:lnTo>
                  <a:lnTo>
                    <a:pt x="9806" y="687"/>
                  </a:lnTo>
                  <a:lnTo>
                    <a:pt x="9805" y="696"/>
                  </a:lnTo>
                  <a:lnTo>
                    <a:pt x="9805" y="706"/>
                  </a:lnTo>
                  <a:lnTo>
                    <a:pt x="9807" y="711"/>
                  </a:lnTo>
                  <a:lnTo>
                    <a:pt x="9808" y="718"/>
                  </a:lnTo>
                  <a:lnTo>
                    <a:pt x="9807" y="721"/>
                  </a:lnTo>
                  <a:lnTo>
                    <a:pt x="9806" y="723"/>
                  </a:lnTo>
                  <a:lnTo>
                    <a:pt x="9805" y="726"/>
                  </a:lnTo>
                  <a:lnTo>
                    <a:pt x="9802" y="727"/>
                  </a:lnTo>
                  <a:lnTo>
                    <a:pt x="9798" y="729"/>
                  </a:lnTo>
                  <a:lnTo>
                    <a:pt x="9793" y="729"/>
                  </a:lnTo>
                  <a:lnTo>
                    <a:pt x="9790" y="729"/>
                  </a:lnTo>
                  <a:lnTo>
                    <a:pt x="9786" y="729"/>
                  </a:lnTo>
                  <a:lnTo>
                    <a:pt x="9780" y="726"/>
                  </a:lnTo>
                  <a:lnTo>
                    <a:pt x="9774" y="723"/>
                  </a:lnTo>
                  <a:lnTo>
                    <a:pt x="9768" y="718"/>
                  </a:lnTo>
                  <a:lnTo>
                    <a:pt x="9762" y="714"/>
                  </a:lnTo>
                  <a:lnTo>
                    <a:pt x="9756" y="710"/>
                  </a:lnTo>
                  <a:lnTo>
                    <a:pt x="9749" y="707"/>
                  </a:lnTo>
                  <a:lnTo>
                    <a:pt x="9737" y="706"/>
                  </a:lnTo>
                  <a:lnTo>
                    <a:pt x="9726" y="706"/>
                  </a:lnTo>
                  <a:lnTo>
                    <a:pt x="9715" y="707"/>
                  </a:lnTo>
                  <a:lnTo>
                    <a:pt x="9703" y="708"/>
                  </a:lnTo>
                  <a:lnTo>
                    <a:pt x="9693" y="711"/>
                  </a:lnTo>
                  <a:lnTo>
                    <a:pt x="9682" y="713"/>
                  </a:lnTo>
                  <a:lnTo>
                    <a:pt x="9672" y="717"/>
                  </a:lnTo>
                  <a:lnTo>
                    <a:pt x="9663" y="721"/>
                  </a:lnTo>
                  <a:lnTo>
                    <a:pt x="9652" y="726"/>
                  </a:lnTo>
                  <a:lnTo>
                    <a:pt x="9643" y="733"/>
                  </a:lnTo>
                  <a:lnTo>
                    <a:pt x="9634" y="739"/>
                  </a:lnTo>
                  <a:lnTo>
                    <a:pt x="9626" y="746"/>
                  </a:lnTo>
                  <a:lnTo>
                    <a:pt x="9619" y="754"/>
                  </a:lnTo>
                  <a:lnTo>
                    <a:pt x="9611" y="763"/>
                  </a:lnTo>
                  <a:lnTo>
                    <a:pt x="9604" y="772"/>
                  </a:lnTo>
                  <a:lnTo>
                    <a:pt x="9598" y="783"/>
                  </a:lnTo>
                  <a:lnTo>
                    <a:pt x="9594" y="803"/>
                  </a:lnTo>
                  <a:lnTo>
                    <a:pt x="9591" y="824"/>
                  </a:lnTo>
                  <a:lnTo>
                    <a:pt x="9590" y="843"/>
                  </a:lnTo>
                  <a:lnTo>
                    <a:pt x="9591" y="863"/>
                  </a:lnTo>
                  <a:lnTo>
                    <a:pt x="9593" y="883"/>
                  </a:lnTo>
                  <a:lnTo>
                    <a:pt x="9596" y="902"/>
                  </a:lnTo>
                  <a:lnTo>
                    <a:pt x="9599" y="911"/>
                  </a:lnTo>
                  <a:lnTo>
                    <a:pt x="9602" y="921"/>
                  </a:lnTo>
                  <a:lnTo>
                    <a:pt x="9606" y="930"/>
                  </a:lnTo>
                  <a:lnTo>
                    <a:pt x="9610" y="939"/>
                  </a:lnTo>
                  <a:lnTo>
                    <a:pt x="9618" y="950"/>
                  </a:lnTo>
                  <a:lnTo>
                    <a:pt x="9626" y="960"/>
                  </a:lnTo>
                  <a:lnTo>
                    <a:pt x="9635" y="969"/>
                  </a:lnTo>
                  <a:lnTo>
                    <a:pt x="9644" y="975"/>
                  </a:lnTo>
                  <a:lnTo>
                    <a:pt x="9655" y="979"/>
                  </a:lnTo>
                  <a:lnTo>
                    <a:pt x="9667" y="983"/>
                  </a:lnTo>
                  <a:lnTo>
                    <a:pt x="9678" y="985"/>
                  </a:lnTo>
                  <a:lnTo>
                    <a:pt x="9690" y="986"/>
                  </a:lnTo>
                  <a:lnTo>
                    <a:pt x="9702" y="987"/>
                  </a:lnTo>
                  <a:lnTo>
                    <a:pt x="9715" y="986"/>
                  </a:lnTo>
                  <a:lnTo>
                    <a:pt x="9728" y="986"/>
                  </a:lnTo>
                  <a:lnTo>
                    <a:pt x="9740" y="985"/>
                  </a:lnTo>
                  <a:lnTo>
                    <a:pt x="9764" y="982"/>
                  </a:lnTo>
                  <a:lnTo>
                    <a:pt x="9786" y="980"/>
                  </a:lnTo>
                  <a:lnTo>
                    <a:pt x="9790" y="983"/>
                  </a:lnTo>
                  <a:lnTo>
                    <a:pt x="9793" y="987"/>
                  </a:lnTo>
                  <a:lnTo>
                    <a:pt x="9795" y="991"/>
                  </a:lnTo>
                  <a:lnTo>
                    <a:pt x="9796" y="995"/>
                  </a:lnTo>
                  <a:lnTo>
                    <a:pt x="9798" y="1004"/>
                  </a:lnTo>
                  <a:lnTo>
                    <a:pt x="9798" y="1015"/>
                  </a:lnTo>
                  <a:lnTo>
                    <a:pt x="9796" y="1026"/>
                  </a:lnTo>
                  <a:lnTo>
                    <a:pt x="9795" y="1037"/>
                  </a:lnTo>
                  <a:lnTo>
                    <a:pt x="9796" y="1042"/>
                  </a:lnTo>
                  <a:lnTo>
                    <a:pt x="9798" y="1047"/>
                  </a:lnTo>
                  <a:lnTo>
                    <a:pt x="9799" y="1052"/>
                  </a:lnTo>
                  <a:lnTo>
                    <a:pt x="9802" y="1057"/>
                  </a:lnTo>
                  <a:lnTo>
                    <a:pt x="9808" y="1067"/>
                  </a:lnTo>
                  <a:lnTo>
                    <a:pt x="9814" y="1076"/>
                  </a:lnTo>
                  <a:lnTo>
                    <a:pt x="9821" y="1085"/>
                  </a:lnTo>
                  <a:lnTo>
                    <a:pt x="9828" y="1094"/>
                  </a:lnTo>
                  <a:lnTo>
                    <a:pt x="9836" y="1102"/>
                  </a:lnTo>
                  <a:lnTo>
                    <a:pt x="9845" y="1109"/>
                  </a:lnTo>
                  <a:lnTo>
                    <a:pt x="9854" y="1116"/>
                  </a:lnTo>
                  <a:lnTo>
                    <a:pt x="9863" y="1122"/>
                  </a:lnTo>
                  <a:lnTo>
                    <a:pt x="9873" y="1127"/>
                  </a:lnTo>
                  <a:lnTo>
                    <a:pt x="9882" y="1131"/>
                  </a:lnTo>
                  <a:lnTo>
                    <a:pt x="9894" y="1135"/>
                  </a:lnTo>
                  <a:lnTo>
                    <a:pt x="9905" y="1138"/>
                  </a:lnTo>
                  <a:lnTo>
                    <a:pt x="9916" y="1141"/>
                  </a:lnTo>
                  <a:lnTo>
                    <a:pt x="9927" y="1143"/>
                  </a:lnTo>
                  <a:lnTo>
                    <a:pt x="9940" y="1144"/>
                  </a:lnTo>
                  <a:lnTo>
                    <a:pt x="9952" y="1144"/>
                  </a:lnTo>
                  <a:lnTo>
                    <a:pt x="9957" y="1151"/>
                  </a:lnTo>
                  <a:lnTo>
                    <a:pt x="9960" y="1157"/>
                  </a:lnTo>
                  <a:lnTo>
                    <a:pt x="9961" y="1162"/>
                  </a:lnTo>
                  <a:lnTo>
                    <a:pt x="9961" y="1167"/>
                  </a:lnTo>
                  <a:lnTo>
                    <a:pt x="9959" y="1172"/>
                  </a:lnTo>
                  <a:lnTo>
                    <a:pt x="9955" y="1177"/>
                  </a:lnTo>
                  <a:lnTo>
                    <a:pt x="9951" y="1182"/>
                  </a:lnTo>
                  <a:lnTo>
                    <a:pt x="9946" y="1187"/>
                  </a:lnTo>
                  <a:lnTo>
                    <a:pt x="9936" y="1198"/>
                  </a:lnTo>
                  <a:lnTo>
                    <a:pt x="9924" y="1208"/>
                  </a:lnTo>
                  <a:lnTo>
                    <a:pt x="9920" y="1213"/>
                  </a:lnTo>
                  <a:lnTo>
                    <a:pt x="9916" y="1219"/>
                  </a:lnTo>
                  <a:lnTo>
                    <a:pt x="9913" y="1225"/>
                  </a:lnTo>
                  <a:lnTo>
                    <a:pt x="9912" y="1231"/>
                  </a:lnTo>
                  <a:close/>
                  <a:moveTo>
                    <a:pt x="9860" y="564"/>
                  </a:moveTo>
                  <a:lnTo>
                    <a:pt x="9847" y="576"/>
                  </a:lnTo>
                  <a:lnTo>
                    <a:pt x="9834" y="587"/>
                  </a:lnTo>
                  <a:lnTo>
                    <a:pt x="9823" y="601"/>
                  </a:lnTo>
                  <a:lnTo>
                    <a:pt x="9813" y="614"/>
                  </a:lnTo>
                  <a:lnTo>
                    <a:pt x="9804" y="628"/>
                  </a:lnTo>
                  <a:lnTo>
                    <a:pt x="9796" y="643"/>
                  </a:lnTo>
                  <a:lnTo>
                    <a:pt x="9790" y="659"/>
                  </a:lnTo>
                  <a:lnTo>
                    <a:pt x="9786" y="675"/>
                  </a:lnTo>
                  <a:lnTo>
                    <a:pt x="9782" y="680"/>
                  </a:lnTo>
                  <a:lnTo>
                    <a:pt x="9777" y="683"/>
                  </a:lnTo>
                  <a:lnTo>
                    <a:pt x="9772" y="686"/>
                  </a:lnTo>
                  <a:lnTo>
                    <a:pt x="9767" y="688"/>
                  </a:lnTo>
                  <a:lnTo>
                    <a:pt x="9762" y="688"/>
                  </a:lnTo>
                  <a:lnTo>
                    <a:pt x="9756" y="688"/>
                  </a:lnTo>
                  <a:lnTo>
                    <a:pt x="9749" y="688"/>
                  </a:lnTo>
                  <a:lnTo>
                    <a:pt x="9743" y="687"/>
                  </a:lnTo>
                  <a:lnTo>
                    <a:pt x="9731" y="683"/>
                  </a:lnTo>
                  <a:lnTo>
                    <a:pt x="9719" y="680"/>
                  </a:lnTo>
                  <a:lnTo>
                    <a:pt x="9708" y="677"/>
                  </a:lnTo>
                  <a:lnTo>
                    <a:pt x="9696" y="676"/>
                  </a:lnTo>
                  <a:lnTo>
                    <a:pt x="9685" y="679"/>
                  </a:lnTo>
                  <a:lnTo>
                    <a:pt x="9675" y="682"/>
                  </a:lnTo>
                  <a:lnTo>
                    <a:pt x="9664" y="688"/>
                  </a:lnTo>
                  <a:lnTo>
                    <a:pt x="9654" y="693"/>
                  </a:lnTo>
                  <a:lnTo>
                    <a:pt x="9644" y="698"/>
                  </a:lnTo>
                  <a:lnTo>
                    <a:pt x="9635" y="704"/>
                  </a:lnTo>
                  <a:lnTo>
                    <a:pt x="9627" y="711"/>
                  </a:lnTo>
                  <a:lnTo>
                    <a:pt x="9619" y="718"/>
                  </a:lnTo>
                  <a:lnTo>
                    <a:pt x="9610" y="726"/>
                  </a:lnTo>
                  <a:lnTo>
                    <a:pt x="9603" y="735"/>
                  </a:lnTo>
                  <a:lnTo>
                    <a:pt x="9597" y="743"/>
                  </a:lnTo>
                  <a:lnTo>
                    <a:pt x="9591" y="752"/>
                  </a:lnTo>
                  <a:lnTo>
                    <a:pt x="9585" y="761"/>
                  </a:lnTo>
                  <a:lnTo>
                    <a:pt x="9580" y="771"/>
                  </a:lnTo>
                  <a:lnTo>
                    <a:pt x="9575" y="782"/>
                  </a:lnTo>
                  <a:lnTo>
                    <a:pt x="9571" y="792"/>
                  </a:lnTo>
                  <a:lnTo>
                    <a:pt x="9566" y="805"/>
                  </a:lnTo>
                  <a:lnTo>
                    <a:pt x="9562" y="818"/>
                  </a:lnTo>
                  <a:lnTo>
                    <a:pt x="9559" y="834"/>
                  </a:lnTo>
                  <a:lnTo>
                    <a:pt x="9557" y="848"/>
                  </a:lnTo>
                  <a:lnTo>
                    <a:pt x="9556" y="863"/>
                  </a:lnTo>
                  <a:lnTo>
                    <a:pt x="9557" y="879"/>
                  </a:lnTo>
                  <a:lnTo>
                    <a:pt x="9559" y="894"/>
                  </a:lnTo>
                  <a:lnTo>
                    <a:pt x="9564" y="909"/>
                  </a:lnTo>
                  <a:lnTo>
                    <a:pt x="9568" y="918"/>
                  </a:lnTo>
                  <a:lnTo>
                    <a:pt x="9571" y="926"/>
                  </a:lnTo>
                  <a:lnTo>
                    <a:pt x="9575" y="933"/>
                  </a:lnTo>
                  <a:lnTo>
                    <a:pt x="9580" y="940"/>
                  </a:lnTo>
                  <a:lnTo>
                    <a:pt x="9585" y="947"/>
                  </a:lnTo>
                  <a:lnTo>
                    <a:pt x="9591" y="953"/>
                  </a:lnTo>
                  <a:lnTo>
                    <a:pt x="9598" y="960"/>
                  </a:lnTo>
                  <a:lnTo>
                    <a:pt x="9604" y="967"/>
                  </a:lnTo>
                  <a:lnTo>
                    <a:pt x="9635" y="988"/>
                  </a:lnTo>
                  <a:lnTo>
                    <a:pt x="9666" y="1010"/>
                  </a:lnTo>
                  <a:lnTo>
                    <a:pt x="9762" y="1012"/>
                  </a:lnTo>
                  <a:lnTo>
                    <a:pt x="9767" y="1027"/>
                  </a:lnTo>
                  <a:lnTo>
                    <a:pt x="9771" y="1043"/>
                  </a:lnTo>
                  <a:lnTo>
                    <a:pt x="9773" y="1051"/>
                  </a:lnTo>
                  <a:lnTo>
                    <a:pt x="9776" y="1060"/>
                  </a:lnTo>
                  <a:lnTo>
                    <a:pt x="9779" y="1068"/>
                  </a:lnTo>
                  <a:lnTo>
                    <a:pt x="9783" y="1076"/>
                  </a:lnTo>
                  <a:lnTo>
                    <a:pt x="9793" y="1091"/>
                  </a:lnTo>
                  <a:lnTo>
                    <a:pt x="9805" y="1107"/>
                  </a:lnTo>
                  <a:lnTo>
                    <a:pt x="9811" y="1114"/>
                  </a:lnTo>
                  <a:lnTo>
                    <a:pt x="9818" y="1121"/>
                  </a:lnTo>
                  <a:lnTo>
                    <a:pt x="9825" y="1127"/>
                  </a:lnTo>
                  <a:lnTo>
                    <a:pt x="9832" y="1133"/>
                  </a:lnTo>
                  <a:lnTo>
                    <a:pt x="9840" y="1138"/>
                  </a:lnTo>
                  <a:lnTo>
                    <a:pt x="9849" y="1143"/>
                  </a:lnTo>
                  <a:lnTo>
                    <a:pt x="9857" y="1149"/>
                  </a:lnTo>
                  <a:lnTo>
                    <a:pt x="9866" y="1152"/>
                  </a:lnTo>
                  <a:lnTo>
                    <a:pt x="9874" y="1156"/>
                  </a:lnTo>
                  <a:lnTo>
                    <a:pt x="9883" y="1158"/>
                  </a:lnTo>
                  <a:lnTo>
                    <a:pt x="9894" y="1160"/>
                  </a:lnTo>
                  <a:lnTo>
                    <a:pt x="9903" y="1161"/>
                  </a:lnTo>
                  <a:lnTo>
                    <a:pt x="9906" y="1166"/>
                  </a:lnTo>
                  <a:lnTo>
                    <a:pt x="9907" y="1171"/>
                  </a:lnTo>
                  <a:lnTo>
                    <a:pt x="9908" y="1177"/>
                  </a:lnTo>
                  <a:lnTo>
                    <a:pt x="9907" y="1182"/>
                  </a:lnTo>
                  <a:lnTo>
                    <a:pt x="9905" y="1187"/>
                  </a:lnTo>
                  <a:lnTo>
                    <a:pt x="9903" y="1191"/>
                  </a:lnTo>
                  <a:lnTo>
                    <a:pt x="9901" y="1197"/>
                  </a:lnTo>
                  <a:lnTo>
                    <a:pt x="9897" y="1202"/>
                  </a:lnTo>
                  <a:lnTo>
                    <a:pt x="9891" y="1211"/>
                  </a:lnTo>
                  <a:lnTo>
                    <a:pt x="9883" y="1221"/>
                  </a:lnTo>
                  <a:lnTo>
                    <a:pt x="9880" y="1225"/>
                  </a:lnTo>
                  <a:lnTo>
                    <a:pt x="9878" y="1230"/>
                  </a:lnTo>
                  <a:lnTo>
                    <a:pt x="9876" y="1235"/>
                  </a:lnTo>
                  <a:lnTo>
                    <a:pt x="9875" y="1241"/>
                  </a:lnTo>
                  <a:lnTo>
                    <a:pt x="9866" y="1262"/>
                  </a:lnTo>
                  <a:lnTo>
                    <a:pt x="9858" y="1283"/>
                  </a:lnTo>
                  <a:lnTo>
                    <a:pt x="9852" y="1305"/>
                  </a:lnTo>
                  <a:lnTo>
                    <a:pt x="9846" y="1327"/>
                  </a:lnTo>
                  <a:lnTo>
                    <a:pt x="9840" y="1350"/>
                  </a:lnTo>
                  <a:lnTo>
                    <a:pt x="9835" y="1372"/>
                  </a:lnTo>
                  <a:lnTo>
                    <a:pt x="9829" y="1395"/>
                  </a:lnTo>
                  <a:lnTo>
                    <a:pt x="9823" y="1416"/>
                  </a:lnTo>
                  <a:lnTo>
                    <a:pt x="9815" y="1420"/>
                  </a:lnTo>
                  <a:lnTo>
                    <a:pt x="9806" y="1423"/>
                  </a:lnTo>
                  <a:lnTo>
                    <a:pt x="9796" y="1426"/>
                  </a:lnTo>
                  <a:lnTo>
                    <a:pt x="9786" y="1428"/>
                  </a:lnTo>
                  <a:lnTo>
                    <a:pt x="9765" y="1430"/>
                  </a:lnTo>
                  <a:lnTo>
                    <a:pt x="9743" y="1430"/>
                  </a:lnTo>
                  <a:lnTo>
                    <a:pt x="9720" y="1430"/>
                  </a:lnTo>
                  <a:lnTo>
                    <a:pt x="9697" y="1429"/>
                  </a:lnTo>
                  <a:lnTo>
                    <a:pt x="9675" y="1430"/>
                  </a:lnTo>
                  <a:lnTo>
                    <a:pt x="9653" y="1431"/>
                  </a:lnTo>
                  <a:lnTo>
                    <a:pt x="9592" y="1430"/>
                  </a:lnTo>
                  <a:lnTo>
                    <a:pt x="9532" y="1431"/>
                  </a:lnTo>
                  <a:lnTo>
                    <a:pt x="9470" y="1431"/>
                  </a:lnTo>
                  <a:lnTo>
                    <a:pt x="9409" y="1432"/>
                  </a:lnTo>
                  <a:lnTo>
                    <a:pt x="9349" y="1433"/>
                  </a:lnTo>
                  <a:lnTo>
                    <a:pt x="9287" y="1433"/>
                  </a:lnTo>
                  <a:lnTo>
                    <a:pt x="9227" y="1433"/>
                  </a:lnTo>
                  <a:lnTo>
                    <a:pt x="9168" y="1431"/>
                  </a:lnTo>
                  <a:lnTo>
                    <a:pt x="9164" y="1433"/>
                  </a:lnTo>
                  <a:lnTo>
                    <a:pt x="9161" y="1434"/>
                  </a:lnTo>
                  <a:lnTo>
                    <a:pt x="9157" y="1435"/>
                  </a:lnTo>
                  <a:lnTo>
                    <a:pt x="9153" y="1436"/>
                  </a:lnTo>
                  <a:lnTo>
                    <a:pt x="9150" y="1435"/>
                  </a:lnTo>
                  <a:lnTo>
                    <a:pt x="9147" y="1435"/>
                  </a:lnTo>
                  <a:lnTo>
                    <a:pt x="9145" y="1433"/>
                  </a:lnTo>
                  <a:lnTo>
                    <a:pt x="9142" y="1431"/>
                  </a:lnTo>
                  <a:lnTo>
                    <a:pt x="2998" y="1449"/>
                  </a:lnTo>
                  <a:lnTo>
                    <a:pt x="2906" y="1450"/>
                  </a:lnTo>
                  <a:lnTo>
                    <a:pt x="2813" y="1450"/>
                  </a:lnTo>
                  <a:lnTo>
                    <a:pt x="2723" y="1451"/>
                  </a:lnTo>
                  <a:lnTo>
                    <a:pt x="2632" y="1451"/>
                  </a:lnTo>
                  <a:lnTo>
                    <a:pt x="2542" y="1452"/>
                  </a:lnTo>
                  <a:lnTo>
                    <a:pt x="2451" y="1453"/>
                  </a:lnTo>
                  <a:lnTo>
                    <a:pt x="2361" y="1453"/>
                  </a:lnTo>
                  <a:lnTo>
                    <a:pt x="2270" y="1454"/>
                  </a:lnTo>
                  <a:lnTo>
                    <a:pt x="2180" y="1455"/>
                  </a:lnTo>
                  <a:lnTo>
                    <a:pt x="2090" y="1456"/>
                  </a:lnTo>
                  <a:lnTo>
                    <a:pt x="2000" y="1457"/>
                  </a:lnTo>
                  <a:lnTo>
                    <a:pt x="1909" y="1458"/>
                  </a:lnTo>
                  <a:lnTo>
                    <a:pt x="1819" y="1459"/>
                  </a:lnTo>
                  <a:lnTo>
                    <a:pt x="1728" y="1460"/>
                  </a:lnTo>
                  <a:lnTo>
                    <a:pt x="1637" y="1462"/>
                  </a:lnTo>
                  <a:lnTo>
                    <a:pt x="1545" y="1463"/>
                  </a:lnTo>
                  <a:lnTo>
                    <a:pt x="1508" y="1464"/>
                  </a:lnTo>
                  <a:lnTo>
                    <a:pt x="1470" y="1463"/>
                  </a:lnTo>
                  <a:lnTo>
                    <a:pt x="1432" y="1462"/>
                  </a:lnTo>
                  <a:lnTo>
                    <a:pt x="1394" y="1461"/>
                  </a:lnTo>
                  <a:lnTo>
                    <a:pt x="1356" y="1459"/>
                  </a:lnTo>
                  <a:lnTo>
                    <a:pt x="1318" y="1459"/>
                  </a:lnTo>
                  <a:lnTo>
                    <a:pt x="1280" y="1459"/>
                  </a:lnTo>
                  <a:lnTo>
                    <a:pt x="1243" y="1461"/>
                  </a:lnTo>
                  <a:lnTo>
                    <a:pt x="1236" y="1437"/>
                  </a:lnTo>
                  <a:lnTo>
                    <a:pt x="1230" y="1411"/>
                  </a:lnTo>
                  <a:lnTo>
                    <a:pt x="1224" y="1386"/>
                  </a:lnTo>
                  <a:lnTo>
                    <a:pt x="1218" y="1361"/>
                  </a:lnTo>
                  <a:lnTo>
                    <a:pt x="1212" y="1336"/>
                  </a:lnTo>
                  <a:lnTo>
                    <a:pt x="1203" y="1312"/>
                  </a:lnTo>
                  <a:lnTo>
                    <a:pt x="1199" y="1301"/>
                  </a:lnTo>
                  <a:lnTo>
                    <a:pt x="1194" y="1290"/>
                  </a:lnTo>
                  <a:lnTo>
                    <a:pt x="1188" y="1278"/>
                  </a:lnTo>
                  <a:lnTo>
                    <a:pt x="1182" y="1268"/>
                  </a:lnTo>
                  <a:lnTo>
                    <a:pt x="1192" y="1261"/>
                  </a:lnTo>
                  <a:lnTo>
                    <a:pt x="1201" y="1254"/>
                  </a:lnTo>
                  <a:lnTo>
                    <a:pt x="1210" y="1246"/>
                  </a:lnTo>
                  <a:lnTo>
                    <a:pt x="1218" y="1237"/>
                  </a:lnTo>
                  <a:lnTo>
                    <a:pt x="1226" y="1228"/>
                  </a:lnTo>
                  <a:lnTo>
                    <a:pt x="1233" y="1219"/>
                  </a:lnTo>
                  <a:lnTo>
                    <a:pt x="1239" y="1209"/>
                  </a:lnTo>
                  <a:lnTo>
                    <a:pt x="1245" y="1199"/>
                  </a:lnTo>
                  <a:lnTo>
                    <a:pt x="1250" y="1188"/>
                  </a:lnTo>
                  <a:lnTo>
                    <a:pt x="1256" y="1177"/>
                  </a:lnTo>
                  <a:lnTo>
                    <a:pt x="1260" y="1167"/>
                  </a:lnTo>
                  <a:lnTo>
                    <a:pt x="1264" y="1156"/>
                  </a:lnTo>
                  <a:lnTo>
                    <a:pt x="1270" y="1132"/>
                  </a:lnTo>
                  <a:lnTo>
                    <a:pt x="1274" y="1110"/>
                  </a:lnTo>
                  <a:lnTo>
                    <a:pt x="1278" y="1106"/>
                  </a:lnTo>
                  <a:lnTo>
                    <a:pt x="1281" y="1104"/>
                  </a:lnTo>
                  <a:lnTo>
                    <a:pt x="1285" y="1104"/>
                  </a:lnTo>
                  <a:lnTo>
                    <a:pt x="1289" y="1104"/>
                  </a:lnTo>
                  <a:lnTo>
                    <a:pt x="1299" y="1105"/>
                  </a:lnTo>
                  <a:lnTo>
                    <a:pt x="1308" y="1107"/>
                  </a:lnTo>
                  <a:lnTo>
                    <a:pt x="1340" y="1099"/>
                  </a:lnTo>
                  <a:lnTo>
                    <a:pt x="1374" y="1091"/>
                  </a:lnTo>
                  <a:lnTo>
                    <a:pt x="1391" y="1086"/>
                  </a:lnTo>
                  <a:lnTo>
                    <a:pt x="1407" y="1080"/>
                  </a:lnTo>
                  <a:lnTo>
                    <a:pt x="1422" y="1074"/>
                  </a:lnTo>
                  <a:lnTo>
                    <a:pt x="1438" y="1067"/>
                  </a:lnTo>
                  <a:lnTo>
                    <a:pt x="1453" y="1059"/>
                  </a:lnTo>
                  <a:lnTo>
                    <a:pt x="1466" y="1048"/>
                  </a:lnTo>
                  <a:lnTo>
                    <a:pt x="1479" y="1038"/>
                  </a:lnTo>
                  <a:lnTo>
                    <a:pt x="1492" y="1027"/>
                  </a:lnTo>
                  <a:lnTo>
                    <a:pt x="1502" y="1014"/>
                  </a:lnTo>
                  <a:lnTo>
                    <a:pt x="1512" y="999"/>
                  </a:lnTo>
                  <a:lnTo>
                    <a:pt x="1516" y="991"/>
                  </a:lnTo>
                  <a:lnTo>
                    <a:pt x="1520" y="983"/>
                  </a:lnTo>
                  <a:lnTo>
                    <a:pt x="1523" y="974"/>
                  </a:lnTo>
                  <a:lnTo>
                    <a:pt x="1526" y="966"/>
                  </a:lnTo>
                  <a:lnTo>
                    <a:pt x="1531" y="942"/>
                  </a:lnTo>
                  <a:lnTo>
                    <a:pt x="1533" y="918"/>
                  </a:lnTo>
                  <a:lnTo>
                    <a:pt x="1533" y="905"/>
                  </a:lnTo>
                  <a:lnTo>
                    <a:pt x="1533" y="893"/>
                  </a:lnTo>
                  <a:lnTo>
                    <a:pt x="1532" y="881"/>
                  </a:lnTo>
                  <a:lnTo>
                    <a:pt x="1531" y="868"/>
                  </a:lnTo>
                  <a:lnTo>
                    <a:pt x="1528" y="856"/>
                  </a:lnTo>
                  <a:lnTo>
                    <a:pt x="1524" y="845"/>
                  </a:lnTo>
                  <a:lnTo>
                    <a:pt x="1520" y="833"/>
                  </a:lnTo>
                  <a:lnTo>
                    <a:pt x="1515" y="821"/>
                  </a:lnTo>
                  <a:lnTo>
                    <a:pt x="1509" y="811"/>
                  </a:lnTo>
                  <a:lnTo>
                    <a:pt x="1502" y="802"/>
                  </a:lnTo>
                  <a:lnTo>
                    <a:pt x="1493" y="793"/>
                  </a:lnTo>
                  <a:lnTo>
                    <a:pt x="1484" y="784"/>
                  </a:lnTo>
                  <a:lnTo>
                    <a:pt x="1467" y="772"/>
                  </a:lnTo>
                  <a:lnTo>
                    <a:pt x="1451" y="762"/>
                  </a:lnTo>
                  <a:lnTo>
                    <a:pt x="1433" y="754"/>
                  </a:lnTo>
                  <a:lnTo>
                    <a:pt x="1416" y="747"/>
                  </a:lnTo>
                  <a:lnTo>
                    <a:pt x="1398" y="742"/>
                  </a:lnTo>
                  <a:lnTo>
                    <a:pt x="1378" y="738"/>
                  </a:lnTo>
                  <a:lnTo>
                    <a:pt x="1359" y="735"/>
                  </a:lnTo>
                  <a:lnTo>
                    <a:pt x="1338" y="734"/>
                  </a:lnTo>
                  <a:lnTo>
                    <a:pt x="1274" y="750"/>
                  </a:lnTo>
                  <a:lnTo>
                    <a:pt x="1270" y="741"/>
                  </a:lnTo>
                  <a:lnTo>
                    <a:pt x="1267" y="732"/>
                  </a:lnTo>
                  <a:lnTo>
                    <a:pt x="1264" y="722"/>
                  </a:lnTo>
                  <a:lnTo>
                    <a:pt x="1261" y="712"/>
                  </a:lnTo>
                  <a:lnTo>
                    <a:pt x="1257" y="693"/>
                  </a:lnTo>
                  <a:lnTo>
                    <a:pt x="1253" y="673"/>
                  </a:lnTo>
                  <a:lnTo>
                    <a:pt x="1228" y="646"/>
                  </a:lnTo>
                  <a:lnTo>
                    <a:pt x="1201" y="620"/>
                  </a:lnTo>
                  <a:lnTo>
                    <a:pt x="1174" y="594"/>
                  </a:lnTo>
                  <a:lnTo>
                    <a:pt x="1148" y="566"/>
                  </a:lnTo>
                  <a:lnTo>
                    <a:pt x="1147" y="561"/>
                  </a:lnTo>
                  <a:lnTo>
                    <a:pt x="1148" y="557"/>
                  </a:lnTo>
                  <a:lnTo>
                    <a:pt x="1149" y="552"/>
                  </a:lnTo>
                  <a:lnTo>
                    <a:pt x="1150" y="547"/>
                  </a:lnTo>
                  <a:lnTo>
                    <a:pt x="1154" y="537"/>
                  </a:lnTo>
                  <a:lnTo>
                    <a:pt x="1159" y="528"/>
                  </a:lnTo>
                  <a:lnTo>
                    <a:pt x="1172" y="512"/>
                  </a:lnTo>
                  <a:lnTo>
                    <a:pt x="1185" y="495"/>
                  </a:lnTo>
                  <a:lnTo>
                    <a:pt x="1192" y="474"/>
                  </a:lnTo>
                  <a:lnTo>
                    <a:pt x="1199" y="454"/>
                  </a:lnTo>
                  <a:lnTo>
                    <a:pt x="1208" y="433"/>
                  </a:lnTo>
                  <a:lnTo>
                    <a:pt x="1215" y="413"/>
                  </a:lnTo>
                  <a:lnTo>
                    <a:pt x="1221" y="391"/>
                  </a:lnTo>
                  <a:lnTo>
                    <a:pt x="1226" y="370"/>
                  </a:lnTo>
                  <a:lnTo>
                    <a:pt x="1228" y="359"/>
                  </a:lnTo>
                  <a:lnTo>
                    <a:pt x="1230" y="348"/>
                  </a:lnTo>
                  <a:lnTo>
                    <a:pt x="1231" y="337"/>
                  </a:lnTo>
                  <a:lnTo>
                    <a:pt x="1231" y="326"/>
                  </a:lnTo>
                  <a:lnTo>
                    <a:pt x="1248" y="323"/>
                  </a:lnTo>
                  <a:lnTo>
                    <a:pt x="1266" y="321"/>
                  </a:lnTo>
                  <a:lnTo>
                    <a:pt x="1284" y="321"/>
                  </a:lnTo>
                  <a:lnTo>
                    <a:pt x="1302" y="320"/>
                  </a:lnTo>
                  <a:lnTo>
                    <a:pt x="1338" y="321"/>
                  </a:lnTo>
                  <a:lnTo>
                    <a:pt x="1375" y="322"/>
                  </a:lnTo>
                  <a:lnTo>
                    <a:pt x="1412" y="323"/>
                  </a:lnTo>
                  <a:lnTo>
                    <a:pt x="1448" y="322"/>
                  </a:lnTo>
                  <a:lnTo>
                    <a:pt x="1465" y="321"/>
                  </a:lnTo>
                  <a:lnTo>
                    <a:pt x="1484" y="318"/>
                  </a:lnTo>
                  <a:lnTo>
                    <a:pt x="1500" y="315"/>
                  </a:lnTo>
                  <a:lnTo>
                    <a:pt x="1517" y="309"/>
                  </a:lnTo>
                  <a:lnTo>
                    <a:pt x="1718" y="310"/>
                  </a:lnTo>
                  <a:lnTo>
                    <a:pt x="1842" y="308"/>
                  </a:lnTo>
                  <a:lnTo>
                    <a:pt x="1966" y="306"/>
                  </a:lnTo>
                  <a:lnTo>
                    <a:pt x="2091" y="305"/>
                  </a:lnTo>
                  <a:lnTo>
                    <a:pt x="2215" y="303"/>
                  </a:lnTo>
                  <a:lnTo>
                    <a:pt x="2340" y="302"/>
                  </a:lnTo>
                  <a:lnTo>
                    <a:pt x="2464" y="301"/>
                  </a:lnTo>
                  <a:lnTo>
                    <a:pt x="2589" y="300"/>
                  </a:lnTo>
                  <a:lnTo>
                    <a:pt x="2712" y="298"/>
                  </a:lnTo>
                  <a:lnTo>
                    <a:pt x="2837" y="297"/>
                  </a:lnTo>
                  <a:lnTo>
                    <a:pt x="2961" y="296"/>
                  </a:lnTo>
                  <a:lnTo>
                    <a:pt x="3085" y="295"/>
                  </a:lnTo>
                  <a:lnTo>
                    <a:pt x="3209" y="294"/>
                  </a:lnTo>
                  <a:lnTo>
                    <a:pt x="3334" y="292"/>
                  </a:lnTo>
                  <a:lnTo>
                    <a:pt x="3458" y="291"/>
                  </a:lnTo>
                  <a:lnTo>
                    <a:pt x="3581" y="289"/>
                  </a:lnTo>
                  <a:lnTo>
                    <a:pt x="3706" y="287"/>
                  </a:lnTo>
                  <a:lnTo>
                    <a:pt x="3831" y="286"/>
                  </a:lnTo>
                  <a:lnTo>
                    <a:pt x="4056" y="286"/>
                  </a:lnTo>
                  <a:lnTo>
                    <a:pt x="4365" y="285"/>
                  </a:lnTo>
                  <a:lnTo>
                    <a:pt x="4747" y="284"/>
                  </a:lnTo>
                  <a:lnTo>
                    <a:pt x="5184" y="284"/>
                  </a:lnTo>
                  <a:lnTo>
                    <a:pt x="5665" y="283"/>
                  </a:lnTo>
                  <a:lnTo>
                    <a:pt x="6173" y="283"/>
                  </a:lnTo>
                  <a:lnTo>
                    <a:pt x="6696" y="282"/>
                  </a:lnTo>
                  <a:lnTo>
                    <a:pt x="7218" y="281"/>
                  </a:lnTo>
                  <a:lnTo>
                    <a:pt x="7727" y="281"/>
                  </a:lnTo>
                  <a:lnTo>
                    <a:pt x="8208" y="280"/>
                  </a:lnTo>
                  <a:lnTo>
                    <a:pt x="8646" y="280"/>
                  </a:lnTo>
                  <a:lnTo>
                    <a:pt x="9028" y="279"/>
                  </a:lnTo>
                  <a:lnTo>
                    <a:pt x="9339" y="278"/>
                  </a:lnTo>
                  <a:lnTo>
                    <a:pt x="9564" y="278"/>
                  </a:lnTo>
                  <a:lnTo>
                    <a:pt x="9690" y="277"/>
                  </a:lnTo>
                  <a:lnTo>
                    <a:pt x="9780" y="273"/>
                  </a:lnTo>
                  <a:lnTo>
                    <a:pt x="9787" y="284"/>
                  </a:lnTo>
                  <a:lnTo>
                    <a:pt x="9793" y="296"/>
                  </a:lnTo>
                  <a:lnTo>
                    <a:pt x="9799" y="308"/>
                  </a:lnTo>
                  <a:lnTo>
                    <a:pt x="9803" y="322"/>
                  </a:lnTo>
                  <a:lnTo>
                    <a:pt x="9807" y="335"/>
                  </a:lnTo>
                  <a:lnTo>
                    <a:pt x="9812" y="348"/>
                  </a:lnTo>
                  <a:lnTo>
                    <a:pt x="9817" y="361"/>
                  </a:lnTo>
                  <a:lnTo>
                    <a:pt x="9823" y="374"/>
                  </a:lnTo>
                  <a:lnTo>
                    <a:pt x="9832" y="395"/>
                  </a:lnTo>
                  <a:lnTo>
                    <a:pt x="9842" y="417"/>
                  </a:lnTo>
                  <a:lnTo>
                    <a:pt x="9853" y="438"/>
                  </a:lnTo>
                  <a:lnTo>
                    <a:pt x="9864" y="460"/>
                  </a:lnTo>
                  <a:lnTo>
                    <a:pt x="9876" y="480"/>
                  </a:lnTo>
                  <a:lnTo>
                    <a:pt x="9888" y="501"/>
                  </a:lnTo>
                  <a:lnTo>
                    <a:pt x="9902" y="520"/>
                  </a:lnTo>
                  <a:lnTo>
                    <a:pt x="9915" y="538"/>
                  </a:lnTo>
                  <a:lnTo>
                    <a:pt x="9910" y="544"/>
                  </a:lnTo>
                  <a:lnTo>
                    <a:pt x="9904" y="549"/>
                  </a:lnTo>
                  <a:lnTo>
                    <a:pt x="9897" y="553"/>
                  </a:lnTo>
                  <a:lnTo>
                    <a:pt x="9890" y="555"/>
                  </a:lnTo>
                  <a:lnTo>
                    <a:pt x="9874" y="559"/>
                  </a:lnTo>
                  <a:lnTo>
                    <a:pt x="9860" y="564"/>
                  </a:lnTo>
                  <a:close/>
                  <a:moveTo>
                    <a:pt x="9765" y="925"/>
                  </a:moveTo>
                  <a:lnTo>
                    <a:pt x="9753" y="928"/>
                  </a:lnTo>
                  <a:lnTo>
                    <a:pt x="9741" y="929"/>
                  </a:lnTo>
                  <a:lnTo>
                    <a:pt x="9729" y="929"/>
                  </a:lnTo>
                  <a:lnTo>
                    <a:pt x="9717" y="928"/>
                  </a:lnTo>
                  <a:lnTo>
                    <a:pt x="9706" y="926"/>
                  </a:lnTo>
                  <a:lnTo>
                    <a:pt x="9694" y="924"/>
                  </a:lnTo>
                  <a:lnTo>
                    <a:pt x="9683" y="921"/>
                  </a:lnTo>
                  <a:lnTo>
                    <a:pt x="9672" y="917"/>
                  </a:lnTo>
                  <a:lnTo>
                    <a:pt x="9665" y="911"/>
                  </a:lnTo>
                  <a:lnTo>
                    <a:pt x="9660" y="906"/>
                  </a:lnTo>
                  <a:lnTo>
                    <a:pt x="9654" y="900"/>
                  </a:lnTo>
                  <a:lnTo>
                    <a:pt x="9650" y="894"/>
                  </a:lnTo>
                  <a:lnTo>
                    <a:pt x="9646" y="887"/>
                  </a:lnTo>
                  <a:lnTo>
                    <a:pt x="9644" y="881"/>
                  </a:lnTo>
                  <a:lnTo>
                    <a:pt x="9642" y="874"/>
                  </a:lnTo>
                  <a:lnTo>
                    <a:pt x="9641" y="866"/>
                  </a:lnTo>
                  <a:lnTo>
                    <a:pt x="9640" y="852"/>
                  </a:lnTo>
                  <a:lnTo>
                    <a:pt x="9640" y="837"/>
                  </a:lnTo>
                  <a:lnTo>
                    <a:pt x="9642" y="821"/>
                  </a:lnTo>
                  <a:lnTo>
                    <a:pt x="9644" y="806"/>
                  </a:lnTo>
                  <a:lnTo>
                    <a:pt x="9647" y="798"/>
                  </a:lnTo>
                  <a:lnTo>
                    <a:pt x="9652" y="791"/>
                  </a:lnTo>
                  <a:lnTo>
                    <a:pt x="9658" y="785"/>
                  </a:lnTo>
                  <a:lnTo>
                    <a:pt x="9666" y="780"/>
                  </a:lnTo>
                  <a:lnTo>
                    <a:pt x="9673" y="775"/>
                  </a:lnTo>
                  <a:lnTo>
                    <a:pt x="9682" y="772"/>
                  </a:lnTo>
                  <a:lnTo>
                    <a:pt x="9690" y="770"/>
                  </a:lnTo>
                  <a:lnTo>
                    <a:pt x="9699" y="768"/>
                  </a:lnTo>
                  <a:lnTo>
                    <a:pt x="9712" y="767"/>
                  </a:lnTo>
                  <a:lnTo>
                    <a:pt x="9722" y="767"/>
                  </a:lnTo>
                  <a:lnTo>
                    <a:pt x="9733" y="768"/>
                  </a:lnTo>
                  <a:lnTo>
                    <a:pt x="9743" y="771"/>
                  </a:lnTo>
                  <a:lnTo>
                    <a:pt x="9754" y="775"/>
                  </a:lnTo>
                  <a:lnTo>
                    <a:pt x="9764" y="781"/>
                  </a:lnTo>
                  <a:lnTo>
                    <a:pt x="9774" y="786"/>
                  </a:lnTo>
                  <a:lnTo>
                    <a:pt x="9783" y="793"/>
                  </a:lnTo>
                  <a:lnTo>
                    <a:pt x="9789" y="799"/>
                  </a:lnTo>
                  <a:lnTo>
                    <a:pt x="9794" y="807"/>
                  </a:lnTo>
                  <a:lnTo>
                    <a:pt x="9799" y="815"/>
                  </a:lnTo>
                  <a:lnTo>
                    <a:pt x="9803" y="824"/>
                  </a:lnTo>
                  <a:lnTo>
                    <a:pt x="9806" y="833"/>
                  </a:lnTo>
                  <a:lnTo>
                    <a:pt x="9808" y="842"/>
                  </a:lnTo>
                  <a:lnTo>
                    <a:pt x="9809" y="852"/>
                  </a:lnTo>
                  <a:lnTo>
                    <a:pt x="9809" y="861"/>
                  </a:lnTo>
                  <a:lnTo>
                    <a:pt x="9807" y="872"/>
                  </a:lnTo>
                  <a:lnTo>
                    <a:pt x="9805" y="881"/>
                  </a:lnTo>
                  <a:lnTo>
                    <a:pt x="9802" y="890"/>
                  </a:lnTo>
                  <a:lnTo>
                    <a:pt x="9796" y="898"/>
                  </a:lnTo>
                  <a:lnTo>
                    <a:pt x="9790" y="906"/>
                  </a:lnTo>
                  <a:lnTo>
                    <a:pt x="9783" y="913"/>
                  </a:lnTo>
                  <a:lnTo>
                    <a:pt x="9775" y="920"/>
                  </a:lnTo>
                  <a:lnTo>
                    <a:pt x="9765" y="925"/>
                  </a:lnTo>
                  <a:close/>
                  <a:moveTo>
                    <a:pt x="9731" y="895"/>
                  </a:moveTo>
                  <a:lnTo>
                    <a:pt x="9724" y="894"/>
                  </a:lnTo>
                  <a:lnTo>
                    <a:pt x="9717" y="893"/>
                  </a:lnTo>
                  <a:lnTo>
                    <a:pt x="9710" y="890"/>
                  </a:lnTo>
                  <a:lnTo>
                    <a:pt x="9703" y="887"/>
                  </a:lnTo>
                  <a:lnTo>
                    <a:pt x="9698" y="882"/>
                  </a:lnTo>
                  <a:lnTo>
                    <a:pt x="9694" y="877"/>
                  </a:lnTo>
                  <a:lnTo>
                    <a:pt x="9691" y="871"/>
                  </a:lnTo>
                  <a:lnTo>
                    <a:pt x="9690" y="864"/>
                  </a:lnTo>
                  <a:lnTo>
                    <a:pt x="9691" y="850"/>
                  </a:lnTo>
                  <a:lnTo>
                    <a:pt x="9693" y="836"/>
                  </a:lnTo>
                  <a:lnTo>
                    <a:pt x="9696" y="830"/>
                  </a:lnTo>
                  <a:lnTo>
                    <a:pt x="9699" y="824"/>
                  </a:lnTo>
                  <a:lnTo>
                    <a:pt x="9702" y="821"/>
                  </a:lnTo>
                  <a:lnTo>
                    <a:pt x="9704" y="820"/>
                  </a:lnTo>
                  <a:lnTo>
                    <a:pt x="9709" y="818"/>
                  </a:lnTo>
                  <a:lnTo>
                    <a:pt x="9712" y="817"/>
                  </a:lnTo>
                  <a:lnTo>
                    <a:pt x="9719" y="819"/>
                  </a:lnTo>
                  <a:lnTo>
                    <a:pt x="9726" y="821"/>
                  </a:lnTo>
                  <a:lnTo>
                    <a:pt x="9733" y="825"/>
                  </a:lnTo>
                  <a:lnTo>
                    <a:pt x="9739" y="828"/>
                  </a:lnTo>
                  <a:lnTo>
                    <a:pt x="9745" y="832"/>
                  </a:lnTo>
                  <a:lnTo>
                    <a:pt x="9749" y="838"/>
                  </a:lnTo>
                  <a:lnTo>
                    <a:pt x="9754" y="844"/>
                  </a:lnTo>
                  <a:lnTo>
                    <a:pt x="9756" y="851"/>
                  </a:lnTo>
                  <a:lnTo>
                    <a:pt x="9756" y="857"/>
                  </a:lnTo>
                  <a:lnTo>
                    <a:pt x="9756" y="864"/>
                  </a:lnTo>
                  <a:lnTo>
                    <a:pt x="9755" y="871"/>
                  </a:lnTo>
                  <a:lnTo>
                    <a:pt x="9753" y="878"/>
                  </a:lnTo>
                  <a:lnTo>
                    <a:pt x="9748" y="884"/>
                  </a:lnTo>
                  <a:lnTo>
                    <a:pt x="9744" y="889"/>
                  </a:lnTo>
                  <a:lnTo>
                    <a:pt x="9741" y="891"/>
                  </a:lnTo>
                  <a:lnTo>
                    <a:pt x="9738" y="892"/>
                  </a:lnTo>
                  <a:lnTo>
                    <a:pt x="9734" y="894"/>
                  </a:lnTo>
                  <a:lnTo>
                    <a:pt x="9731" y="895"/>
                  </a:lnTo>
                  <a:close/>
                  <a:moveTo>
                    <a:pt x="3305" y="1689"/>
                  </a:moveTo>
                  <a:lnTo>
                    <a:pt x="3299" y="1686"/>
                  </a:lnTo>
                  <a:lnTo>
                    <a:pt x="3305" y="1674"/>
                  </a:lnTo>
                  <a:lnTo>
                    <a:pt x="3307" y="1674"/>
                  </a:lnTo>
                  <a:lnTo>
                    <a:pt x="3309" y="1676"/>
                  </a:lnTo>
                  <a:lnTo>
                    <a:pt x="3310" y="1678"/>
                  </a:lnTo>
                  <a:lnTo>
                    <a:pt x="3310" y="1680"/>
                  </a:lnTo>
                  <a:lnTo>
                    <a:pt x="3310" y="1683"/>
                  </a:lnTo>
                  <a:lnTo>
                    <a:pt x="3309" y="1685"/>
                  </a:lnTo>
                  <a:lnTo>
                    <a:pt x="3307" y="1687"/>
                  </a:lnTo>
                  <a:lnTo>
                    <a:pt x="3305" y="1689"/>
                  </a:lnTo>
                  <a:close/>
                  <a:moveTo>
                    <a:pt x="1372" y="1016"/>
                  </a:moveTo>
                  <a:lnTo>
                    <a:pt x="1367" y="1019"/>
                  </a:lnTo>
                  <a:lnTo>
                    <a:pt x="1362" y="1021"/>
                  </a:lnTo>
                  <a:lnTo>
                    <a:pt x="1356" y="1023"/>
                  </a:lnTo>
                  <a:lnTo>
                    <a:pt x="1350" y="1024"/>
                  </a:lnTo>
                  <a:lnTo>
                    <a:pt x="1337" y="1024"/>
                  </a:lnTo>
                  <a:lnTo>
                    <a:pt x="1325" y="1023"/>
                  </a:lnTo>
                  <a:lnTo>
                    <a:pt x="1314" y="1021"/>
                  </a:lnTo>
                  <a:lnTo>
                    <a:pt x="1303" y="1017"/>
                  </a:lnTo>
                  <a:lnTo>
                    <a:pt x="1292" y="1012"/>
                  </a:lnTo>
                  <a:lnTo>
                    <a:pt x="1283" y="1004"/>
                  </a:lnTo>
                  <a:lnTo>
                    <a:pt x="1278" y="1000"/>
                  </a:lnTo>
                  <a:lnTo>
                    <a:pt x="1273" y="996"/>
                  </a:lnTo>
                  <a:lnTo>
                    <a:pt x="1269" y="991"/>
                  </a:lnTo>
                  <a:lnTo>
                    <a:pt x="1266" y="986"/>
                  </a:lnTo>
                  <a:lnTo>
                    <a:pt x="1260" y="976"/>
                  </a:lnTo>
                  <a:lnTo>
                    <a:pt x="1256" y="964"/>
                  </a:lnTo>
                  <a:lnTo>
                    <a:pt x="1252" y="940"/>
                  </a:lnTo>
                  <a:lnTo>
                    <a:pt x="1249" y="917"/>
                  </a:lnTo>
                  <a:lnTo>
                    <a:pt x="1255" y="906"/>
                  </a:lnTo>
                  <a:lnTo>
                    <a:pt x="1258" y="896"/>
                  </a:lnTo>
                  <a:lnTo>
                    <a:pt x="1261" y="885"/>
                  </a:lnTo>
                  <a:lnTo>
                    <a:pt x="1263" y="875"/>
                  </a:lnTo>
                  <a:lnTo>
                    <a:pt x="1265" y="863"/>
                  </a:lnTo>
                  <a:lnTo>
                    <a:pt x="1267" y="853"/>
                  </a:lnTo>
                  <a:lnTo>
                    <a:pt x="1270" y="842"/>
                  </a:lnTo>
                  <a:lnTo>
                    <a:pt x="1274" y="833"/>
                  </a:lnTo>
                  <a:lnTo>
                    <a:pt x="1283" y="829"/>
                  </a:lnTo>
                  <a:lnTo>
                    <a:pt x="1293" y="825"/>
                  </a:lnTo>
                  <a:lnTo>
                    <a:pt x="1303" y="820"/>
                  </a:lnTo>
                  <a:lnTo>
                    <a:pt x="1313" y="817"/>
                  </a:lnTo>
                  <a:lnTo>
                    <a:pt x="1323" y="815"/>
                  </a:lnTo>
                  <a:lnTo>
                    <a:pt x="1333" y="813"/>
                  </a:lnTo>
                  <a:lnTo>
                    <a:pt x="1344" y="812"/>
                  </a:lnTo>
                  <a:lnTo>
                    <a:pt x="1354" y="812"/>
                  </a:lnTo>
                  <a:lnTo>
                    <a:pt x="1364" y="812"/>
                  </a:lnTo>
                  <a:lnTo>
                    <a:pt x="1374" y="813"/>
                  </a:lnTo>
                  <a:lnTo>
                    <a:pt x="1384" y="815"/>
                  </a:lnTo>
                  <a:lnTo>
                    <a:pt x="1394" y="818"/>
                  </a:lnTo>
                  <a:lnTo>
                    <a:pt x="1404" y="822"/>
                  </a:lnTo>
                  <a:lnTo>
                    <a:pt x="1413" y="828"/>
                  </a:lnTo>
                  <a:lnTo>
                    <a:pt x="1422" y="833"/>
                  </a:lnTo>
                  <a:lnTo>
                    <a:pt x="1431" y="840"/>
                  </a:lnTo>
                  <a:lnTo>
                    <a:pt x="1436" y="845"/>
                  </a:lnTo>
                  <a:lnTo>
                    <a:pt x="1439" y="851"/>
                  </a:lnTo>
                  <a:lnTo>
                    <a:pt x="1442" y="857"/>
                  </a:lnTo>
                  <a:lnTo>
                    <a:pt x="1444" y="863"/>
                  </a:lnTo>
                  <a:lnTo>
                    <a:pt x="1447" y="877"/>
                  </a:lnTo>
                  <a:lnTo>
                    <a:pt x="1449" y="890"/>
                  </a:lnTo>
                  <a:lnTo>
                    <a:pt x="1448" y="904"/>
                  </a:lnTo>
                  <a:lnTo>
                    <a:pt x="1446" y="918"/>
                  </a:lnTo>
                  <a:lnTo>
                    <a:pt x="1444" y="932"/>
                  </a:lnTo>
                  <a:lnTo>
                    <a:pt x="1441" y="944"/>
                  </a:lnTo>
                  <a:lnTo>
                    <a:pt x="1434" y="955"/>
                  </a:lnTo>
                  <a:lnTo>
                    <a:pt x="1427" y="967"/>
                  </a:lnTo>
                  <a:lnTo>
                    <a:pt x="1420" y="976"/>
                  </a:lnTo>
                  <a:lnTo>
                    <a:pt x="1412" y="985"/>
                  </a:lnTo>
                  <a:lnTo>
                    <a:pt x="1404" y="993"/>
                  </a:lnTo>
                  <a:lnTo>
                    <a:pt x="1394" y="1001"/>
                  </a:lnTo>
                  <a:lnTo>
                    <a:pt x="1383" y="1009"/>
                  </a:lnTo>
                  <a:lnTo>
                    <a:pt x="1372" y="1016"/>
                  </a:lnTo>
                  <a:close/>
                  <a:moveTo>
                    <a:pt x="1366" y="967"/>
                  </a:moveTo>
                  <a:lnTo>
                    <a:pt x="1359" y="970"/>
                  </a:lnTo>
                  <a:lnTo>
                    <a:pt x="1352" y="973"/>
                  </a:lnTo>
                  <a:lnTo>
                    <a:pt x="1344" y="974"/>
                  </a:lnTo>
                  <a:lnTo>
                    <a:pt x="1336" y="974"/>
                  </a:lnTo>
                  <a:lnTo>
                    <a:pt x="1328" y="974"/>
                  </a:lnTo>
                  <a:lnTo>
                    <a:pt x="1321" y="973"/>
                  </a:lnTo>
                  <a:lnTo>
                    <a:pt x="1314" y="971"/>
                  </a:lnTo>
                  <a:lnTo>
                    <a:pt x="1308" y="968"/>
                  </a:lnTo>
                  <a:lnTo>
                    <a:pt x="1302" y="959"/>
                  </a:lnTo>
                  <a:lnTo>
                    <a:pt x="1298" y="950"/>
                  </a:lnTo>
                  <a:lnTo>
                    <a:pt x="1294" y="941"/>
                  </a:lnTo>
                  <a:lnTo>
                    <a:pt x="1293" y="931"/>
                  </a:lnTo>
                  <a:lnTo>
                    <a:pt x="1293" y="921"/>
                  </a:lnTo>
                  <a:lnTo>
                    <a:pt x="1294" y="911"/>
                  </a:lnTo>
                  <a:lnTo>
                    <a:pt x="1298" y="902"/>
                  </a:lnTo>
                  <a:lnTo>
                    <a:pt x="1302" y="894"/>
                  </a:lnTo>
                  <a:lnTo>
                    <a:pt x="1310" y="883"/>
                  </a:lnTo>
                  <a:lnTo>
                    <a:pt x="1317" y="870"/>
                  </a:lnTo>
                  <a:lnTo>
                    <a:pt x="1321" y="863"/>
                  </a:lnTo>
                  <a:lnTo>
                    <a:pt x="1325" y="858"/>
                  </a:lnTo>
                  <a:lnTo>
                    <a:pt x="1331" y="853"/>
                  </a:lnTo>
                  <a:lnTo>
                    <a:pt x="1338" y="850"/>
                  </a:lnTo>
                  <a:lnTo>
                    <a:pt x="1348" y="853"/>
                  </a:lnTo>
                  <a:lnTo>
                    <a:pt x="1358" y="856"/>
                  </a:lnTo>
                  <a:lnTo>
                    <a:pt x="1367" y="860"/>
                  </a:lnTo>
                  <a:lnTo>
                    <a:pt x="1375" y="864"/>
                  </a:lnTo>
                  <a:lnTo>
                    <a:pt x="1384" y="871"/>
                  </a:lnTo>
                  <a:lnTo>
                    <a:pt x="1392" y="877"/>
                  </a:lnTo>
                  <a:lnTo>
                    <a:pt x="1398" y="884"/>
                  </a:lnTo>
                  <a:lnTo>
                    <a:pt x="1404" y="893"/>
                  </a:lnTo>
                  <a:lnTo>
                    <a:pt x="1404" y="903"/>
                  </a:lnTo>
                  <a:lnTo>
                    <a:pt x="1403" y="913"/>
                  </a:lnTo>
                  <a:lnTo>
                    <a:pt x="1400" y="924"/>
                  </a:lnTo>
                  <a:lnTo>
                    <a:pt x="1396" y="933"/>
                  </a:lnTo>
                  <a:lnTo>
                    <a:pt x="1390" y="942"/>
                  </a:lnTo>
                  <a:lnTo>
                    <a:pt x="1383" y="951"/>
                  </a:lnTo>
                  <a:lnTo>
                    <a:pt x="1375" y="959"/>
                  </a:lnTo>
                  <a:lnTo>
                    <a:pt x="1366" y="967"/>
                  </a:lnTo>
                  <a:close/>
                  <a:moveTo>
                    <a:pt x="933" y="427"/>
                  </a:moveTo>
                  <a:lnTo>
                    <a:pt x="923" y="433"/>
                  </a:lnTo>
                  <a:lnTo>
                    <a:pt x="914" y="438"/>
                  </a:lnTo>
                  <a:lnTo>
                    <a:pt x="905" y="441"/>
                  </a:lnTo>
                  <a:lnTo>
                    <a:pt x="896" y="442"/>
                  </a:lnTo>
                  <a:lnTo>
                    <a:pt x="887" y="442"/>
                  </a:lnTo>
                  <a:lnTo>
                    <a:pt x="877" y="441"/>
                  </a:lnTo>
                  <a:lnTo>
                    <a:pt x="868" y="438"/>
                  </a:lnTo>
                  <a:lnTo>
                    <a:pt x="859" y="434"/>
                  </a:lnTo>
                  <a:lnTo>
                    <a:pt x="853" y="427"/>
                  </a:lnTo>
                  <a:lnTo>
                    <a:pt x="848" y="418"/>
                  </a:lnTo>
                  <a:lnTo>
                    <a:pt x="843" y="410"/>
                  </a:lnTo>
                  <a:lnTo>
                    <a:pt x="839" y="400"/>
                  </a:lnTo>
                  <a:lnTo>
                    <a:pt x="835" y="396"/>
                  </a:lnTo>
                  <a:lnTo>
                    <a:pt x="832" y="393"/>
                  </a:lnTo>
                  <a:lnTo>
                    <a:pt x="829" y="389"/>
                  </a:lnTo>
                  <a:lnTo>
                    <a:pt x="826" y="387"/>
                  </a:lnTo>
                  <a:lnTo>
                    <a:pt x="822" y="385"/>
                  </a:lnTo>
                  <a:lnTo>
                    <a:pt x="817" y="383"/>
                  </a:lnTo>
                  <a:lnTo>
                    <a:pt x="812" y="383"/>
                  </a:lnTo>
                  <a:lnTo>
                    <a:pt x="806" y="383"/>
                  </a:lnTo>
                  <a:lnTo>
                    <a:pt x="800" y="384"/>
                  </a:lnTo>
                  <a:lnTo>
                    <a:pt x="793" y="387"/>
                  </a:lnTo>
                  <a:lnTo>
                    <a:pt x="785" y="391"/>
                  </a:lnTo>
                  <a:lnTo>
                    <a:pt x="779" y="395"/>
                  </a:lnTo>
                  <a:lnTo>
                    <a:pt x="773" y="401"/>
                  </a:lnTo>
                  <a:lnTo>
                    <a:pt x="767" y="407"/>
                  </a:lnTo>
                  <a:lnTo>
                    <a:pt x="762" y="414"/>
                  </a:lnTo>
                  <a:lnTo>
                    <a:pt x="757" y="420"/>
                  </a:lnTo>
                  <a:lnTo>
                    <a:pt x="756" y="450"/>
                  </a:lnTo>
                  <a:lnTo>
                    <a:pt x="755" y="479"/>
                  </a:lnTo>
                  <a:lnTo>
                    <a:pt x="756" y="486"/>
                  </a:lnTo>
                  <a:lnTo>
                    <a:pt x="757" y="492"/>
                  </a:lnTo>
                  <a:lnTo>
                    <a:pt x="759" y="500"/>
                  </a:lnTo>
                  <a:lnTo>
                    <a:pt x="762" y="505"/>
                  </a:lnTo>
                  <a:lnTo>
                    <a:pt x="766" y="511"/>
                  </a:lnTo>
                  <a:lnTo>
                    <a:pt x="771" y="516"/>
                  </a:lnTo>
                  <a:lnTo>
                    <a:pt x="777" y="520"/>
                  </a:lnTo>
                  <a:lnTo>
                    <a:pt x="784" y="524"/>
                  </a:lnTo>
                  <a:lnTo>
                    <a:pt x="789" y="530"/>
                  </a:lnTo>
                  <a:lnTo>
                    <a:pt x="797" y="534"/>
                  </a:lnTo>
                  <a:lnTo>
                    <a:pt x="804" y="537"/>
                  </a:lnTo>
                  <a:lnTo>
                    <a:pt x="811" y="540"/>
                  </a:lnTo>
                  <a:lnTo>
                    <a:pt x="818" y="543"/>
                  </a:lnTo>
                  <a:lnTo>
                    <a:pt x="825" y="548"/>
                  </a:lnTo>
                  <a:lnTo>
                    <a:pt x="828" y="550"/>
                  </a:lnTo>
                  <a:lnTo>
                    <a:pt x="831" y="553"/>
                  </a:lnTo>
                  <a:lnTo>
                    <a:pt x="834" y="557"/>
                  </a:lnTo>
                  <a:lnTo>
                    <a:pt x="836" y="561"/>
                  </a:lnTo>
                  <a:lnTo>
                    <a:pt x="836" y="572"/>
                  </a:lnTo>
                  <a:lnTo>
                    <a:pt x="834" y="582"/>
                  </a:lnTo>
                  <a:lnTo>
                    <a:pt x="831" y="593"/>
                  </a:lnTo>
                  <a:lnTo>
                    <a:pt x="828" y="602"/>
                  </a:lnTo>
                  <a:lnTo>
                    <a:pt x="819" y="621"/>
                  </a:lnTo>
                  <a:lnTo>
                    <a:pt x="809" y="640"/>
                  </a:lnTo>
                  <a:lnTo>
                    <a:pt x="799" y="658"/>
                  </a:lnTo>
                  <a:lnTo>
                    <a:pt x="789" y="677"/>
                  </a:lnTo>
                  <a:lnTo>
                    <a:pt x="785" y="688"/>
                  </a:lnTo>
                  <a:lnTo>
                    <a:pt x="782" y="697"/>
                  </a:lnTo>
                  <a:lnTo>
                    <a:pt x="779" y="708"/>
                  </a:lnTo>
                  <a:lnTo>
                    <a:pt x="778" y="718"/>
                  </a:lnTo>
                  <a:lnTo>
                    <a:pt x="776" y="731"/>
                  </a:lnTo>
                  <a:lnTo>
                    <a:pt x="776" y="743"/>
                  </a:lnTo>
                  <a:lnTo>
                    <a:pt x="776" y="755"/>
                  </a:lnTo>
                  <a:lnTo>
                    <a:pt x="776" y="767"/>
                  </a:lnTo>
                  <a:lnTo>
                    <a:pt x="778" y="780"/>
                  </a:lnTo>
                  <a:lnTo>
                    <a:pt x="780" y="791"/>
                  </a:lnTo>
                  <a:lnTo>
                    <a:pt x="783" y="803"/>
                  </a:lnTo>
                  <a:lnTo>
                    <a:pt x="787" y="814"/>
                  </a:lnTo>
                  <a:lnTo>
                    <a:pt x="791" y="826"/>
                  </a:lnTo>
                  <a:lnTo>
                    <a:pt x="797" y="837"/>
                  </a:lnTo>
                  <a:lnTo>
                    <a:pt x="803" y="848"/>
                  </a:lnTo>
                  <a:lnTo>
                    <a:pt x="809" y="858"/>
                  </a:lnTo>
                  <a:lnTo>
                    <a:pt x="816" y="868"/>
                  </a:lnTo>
                  <a:lnTo>
                    <a:pt x="823" y="878"/>
                  </a:lnTo>
                  <a:lnTo>
                    <a:pt x="831" y="888"/>
                  </a:lnTo>
                  <a:lnTo>
                    <a:pt x="841" y="896"/>
                  </a:lnTo>
                  <a:lnTo>
                    <a:pt x="848" y="900"/>
                  </a:lnTo>
                  <a:lnTo>
                    <a:pt x="855" y="903"/>
                  </a:lnTo>
                  <a:lnTo>
                    <a:pt x="862" y="908"/>
                  </a:lnTo>
                  <a:lnTo>
                    <a:pt x="867" y="913"/>
                  </a:lnTo>
                  <a:lnTo>
                    <a:pt x="872" y="919"/>
                  </a:lnTo>
                  <a:lnTo>
                    <a:pt x="877" y="926"/>
                  </a:lnTo>
                  <a:lnTo>
                    <a:pt x="880" y="933"/>
                  </a:lnTo>
                  <a:lnTo>
                    <a:pt x="883" y="942"/>
                  </a:lnTo>
                  <a:lnTo>
                    <a:pt x="881" y="947"/>
                  </a:lnTo>
                  <a:lnTo>
                    <a:pt x="879" y="951"/>
                  </a:lnTo>
                  <a:lnTo>
                    <a:pt x="877" y="955"/>
                  </a:lnTo>
                  <a:lnTo>
                    <a:pt x="875" y="959"/>
                  </a:lnTo>
                  <a:lnTo>
                    <a:pt x="869" y="968"/>
                  </a:lnTo>
                  <a:lnTo>
                    <a:pt x="862" y="974"/>
                  </a:lnTo>
                  <a:lnTo>
                    <a:pt x="854" y="981"/>
                  </a:lnTo>
                  <a:lnTo>
                    <a:pt x="846" y="988"/>
                  </a:lnTo>
                  <a:lnTo>
                    <a:pt x="839" y="995"/>
                  </a:lnTo>
                  <a:lnTo>
                    <a:pt x="830" y="1004"/>
                  </a:lnTo>
                  <a:lnTo>
                    <a:pt x="823" y="1014"/>
                  </a:lnTo>
                  <a:lnTo>
                    <a:pt x="817" y="1023"/>
                  </a:lnTo>
                  <a:lnTo>
                    <a:pt x="812" y="1034"/>
                  </a:lnTo>
                  <a:lnTo>
                    <a:pt x="808" y="1045"/>
                  </a:lnTo>
                  <a:lnTo>
                    <a:pt x="805" y="1058"/>
                  </a:lnTo>
                  <a:lnTo>
                    <a:pt x="803" y="1070"/>
                  </a:lnTo>
                  <a:lnTo>
                    <a:pt x="802" y="1082"/>
                  </a:lnTo>
                  <a:lnTo>
                    <a:pt x="801" y="1094"/>
                  </a:lnTo>
                  <a:lnTo>
                    <a:pt x="802" y="1108"/>
                  </a:lnTo>
                  <a:lnTo>
                    <a:pt x="803" y="1121"/>
                  </a:lnTo>
                  <a:lnTo>
                    <a:pt x="805" y="1133"/>
                  </a:lnTo>
                  <a:lnTo>
                    <a:pt x="808" y="1145"/>
                  </a:lnTo>
                  <a:lnTo>
                    <a:pt x="811" y="1158"/>
                  </a:lnTo>
                  <a:lnTo>
                    <a:pt x="815" y="1170"/>
                  </a:lnTo>
                  <a:lnTo>
                    <a:pt x="820" y="1181"/>
                  </a:lnTo>
                  <a:lnTo>
                    <a:pt x="824" y="1191"/>
                  </a:lnTo>
                  <a:lnTo>
                    <a:pt x="832" y="1202"/>
                  </a:lnTo>
                  <a:lnTo>
                    <a:pt x="840" y="1213"/>
                  </a:lnTo>
                  <a:lnTo>
                    <a:pt x="842" y="1218"/>
                  </a:lnTo>
                  <a:lnTo>
                    <a:pt x="843" y="1224"/>
                  </a:lnTo>
                  <a:lnTo>
                    <a:pt x="843" y="1231"/>
                  </a:lnTo>
                  <a:lnTo>
                    <a:pt x="841" y="1237"/>
                  </a:lnTo>
                  <a:lnTo>
                    <a:pt x="828" y="1248"/>
                  </a:lnTo>
                  <a:lnTo>
                    <a:pt x="816" y="1257"/>
                  </a:lnTo>
                  <a:lnTo>
                    <a:pt x="804" y="1268"/>
                  </a:lnTo>
                  <a:lnTo>
                    <a:pt x="793" y="1279"/>
                  </a:lnTo>
                  <a:lnTo>
                    <a:pt x="782" y="1292"/>
                  </a:lnTo>
                  <a:lnTo>
                    <a:pt x="773" y="1304"/>
                  </a:lnTo>
                  <a:lnTo>
                    <a:pt x="770" y="1311"/>
                  </a:lnTo>
                  <a:lnTo>
                    <a:pt x="767" y="1318"/>
                  </a:lnTo>
                  <a:lnTo>
                    <a:pt x="765" y="1326"/>
                  </a:lnTo>
                  <a:lnTo>
                    <a:pt x="763" y="1335"/>
                  </a:lnTo>
                  <a:lnTo>
                    <a:pt x="764" y="1348"/>
                  </a:lnTo>
                  <a:lnTo>
                    <a:pt x="766" y="1362"/>
                  </a:lnTo>
                  <a:lnTo>
                    <a:pt x="768" y="1375"/>
                  </a:lnTo>
                  <a:lnTo>
                    <a:pt x="772" y="1389"/>
                  </a:lnTo>
                  <a:lnTo>
                    <a:pt x="774" y="1394"/>
                  </a:lnTo>
                  <a:lnTo>
                    <a:pt x="776" y="1400"/>
                  </a:lnTo>
                  <a:lnTo>
                    <a:pt x="779" y="1405"/>
                  </a:lnTo>
                  <a:lnTo>
                    <a:pt x="783" y="1410"/>
                  </a:lnTo>
                  <a:lnTo>
                    <a:pt x="787" y="1415"/>
                  </a:lnTo>
                  <a:lnTo>
                    <a:pt x="791" y="1419"/>
                  </a:lnTo>
                  <a:lnTo>
                    <a:pt x="798" y="1422"/>
                  </a:lnTo>
                  <a:lnTo>
                    <a:pt x="803" y="1426"/>
                  </a:lnTo>
                  <a:lnTo>
                    <a:pt x="811" y="1428"/>
                  </a:lnTo>
                  <a:lnTo>
                    <a:pt x="818" y="1428"/>
                  </a:lnTo>
                  <a:lnTo>
                    <a:pt x="824" y="1427"/>
                  </a:lnTo>
                  <a:lnTo>
                    <a:pt x="829" y="1424"/>
                  </a:lnTo>
                  <a:lnTo>
                    <a:pt x="834" y="1421"/>
                  </a:lnTo>
                  <a:lnTo>
                    <a:pt x="839" y="1417"/>
                  </a:lnTo>
                  <a:lnTo>
                    <a:pt x="843" y="1413"/>
                  </a:lnTo>
                  <a:lnTo>
                    <a:pt x="847" y="1408"/>
                  </a:lnTo>
                  <a:lnTo>
                    <a:pt x="854" y="1398"/>
                  </a:lnTo>
                  <a:lnTo>
                    <a:pt x="861" y="1387"/>
                  </a:lnTo>
                  <a:lnTo>
                    <a:pt x="865" y="1382"/>
                  </a:lnTo>
                  <a:lnTo>
                    <a:pt x="868" y="1377"/>
                  </a:lnTo>
                  <a:lnTo>
                    <a:pt x="872" y="1373"/>
                  </a:lnTo>
                  <a:lnTo>
                    <a:pt x="877" y="1369"/>
                  </a:lnTo>
                  <a:lnTo>
                    <a:pt x="900" y="1374"/>
                  </a:lnTo>
                  <a:lnTo>
                    <a:pt x="924" y="1381"/>
                  </a:lnTo>
                  <a:lnTo>
                    <a:pt x="929" y="1383"/>
                  </a:lnTo>
                  <a:lnTo>
                    <a:pt x="935" y="1385"/>
                  </a:lnTo>
                  <a:lnTo>
                    <a:pt x="940" y="1388"/>
                  </a:lnTo>
                  <a:lnTo>
                    <a:pt x="943" y="1391"/>
                  </a:lnTo>
                  <a:lnTo>
                    <a:pt x="947" y="1395"/>
                  </a:lnTo>
                  <a:lnTo>
                    <a:pt x="949" y="1400"/>
                  </a:lnTo>
                  <a:lnTo>
                    <a:pt x="950" y="1405"/>
                  </a:lnTo>
                  <a:lnTo>
                    <a:pt x="951" y="1412"/>
                  </a:lnTo>
                  <a:lnTo>
                    <a:pt x="957" y="1417"/>
                  </a:lnTo>
                  <a:lnTo>
                    <a:pt x="962" y="1423"/>
                  </a:lnTo>
                  <a:lnTo>
                    <a:pt x="966" y="1430"/>
                  </a:lnTo>
                  <a:lnTo>
                    <a:pt x="970" y="1436"/>
                  </a:lnTo>
                  <a:lnTo>
                    <a:pt x="972" y="1443"/>
                  </a:lnTo>
                  <a:lnTo>
                    <a:pt x="974" y="1450"/>
                  </a:lnTo>
                  <a:lnTo>
                    <a:pt x="975" y="1458"/>
                  </a:lnTo>
                  <a:lnTo>
                    <a:pt x="975" y="1465"/>
                  </a:lnTo>
                  <a:lnTo>
                    <a:pt x="974" y="1482"/>
                  </a:lnTo>
                  <a:lnTo>
                    <a:pt x="971" y="1497"/>
                  </a:lnTo>
                  <a:lnTo>
                    <a:pt x="967" y="1513"/>
                  </a:lnTo>
                  <a:lnTo>
                    <a:pt x="963" y="1529"/>
                  </a:lnTo>
                  <a:lnTo>
                    <a:pt x="953" y="1545"/>
                  </a:lnTo>
                  <a:lnTo>
                    <a:pt x="943" y="1560"/>
                  </a:lnTo>
                  <a:lnTo>
                    <a:pt x="937" y="1568"/>
                  </a:lnTo>
                  <a:lnTo>
                    <a:pt x="931" y="1575"/>
                  </a:lnTo>
                  <a:lnTo>
                    <a:pt x="923" y="1581"/>
                  </a:lnTo>
                  <a:lnTo>
                    <a:pt x="916" y="1586"/>
                  </a:lnTo>
                  <a:lnTo>
                    <a:pt x="909" y="1591"/>
                  </a:lnTo>
                  <a:lnTo>
                    <a:pt x="902" y="1595"/>
                  </a:lnTo>
                  <a:lnTo>
                    <a:pt x="894" y="1598"/>
                  </a:lnTo>
                  <a:lnTo>
                    <a:pt x="886" y="1601"/>
                  </a:lnTo>
                  <a:lnTo>
                    <a:pt x="877" y="1603"/>
                  </a:lnTo>
                  <a:lnTo>
                    <a:pt x="868" y="1604"/>
                  </a:lnTo>
                  <a:lnTo>
                    <a:pt x="859" y="1604"/>
                  </a:lnTo>
                  <a:lnTo>
                    <a:pt x="850" y="1604"/>
                  </a:lnTo>
                  <a:lnTo>
                    <a:pt x="832" y="1603"/>
                  </a:lnTo>
                  <a:lnTo>
                    <a:pt x="815" y="1602"/>
                  </a:lnTo>
                  <a:lnTo>
                    <a:pt x="798" y="1599"/>
                  </a:lnTo>
                  <a:lnTo>
                    <a:pt x="781" y="1596"/>
                  </a:lnTo>
                  <a:lnTo>
                    <a:pt x="765" y="1591"/>
                  </a:lnTo>
                  <a:lnTo>
                    <a:pt x="749" y="1585"/>
                  </a:lnTo>
                  <a:lnTo>
                    <a:pt x="733" y="1578"/>
                  </a:lnTo>
                  <a:lnTo>
                    <a:pt x="719" y="1570"/>
                  </a:lnTo>
                  <a:lnTo>
                    <a:pt x="705" y="1561"/>
                  </a:lnTo>
                  <a:lnTo>
                    <a:pt x="691" y="1551"/>
                  </a:lnTo>
                  <a:lnTo>
                    <a:pt x="679" y="1540"/>
                  </a:lnTo>
                  <a:lnTo>
                    <a:pt x="668" y="1528"/>
                  </a:lnTo>
                  <a:lnTo>
                    <a:pt x="658" y="1515"/>
                  </a:lnTo>
                  <a:lnTo>
                    <a:pt x="648" y="1501"/>
                  </a:lnTo>
                  <a:lnTo>
                    <a:pt x="640" y="1487"/>
                  </a:lnTo>
                  <a:lnTo>
                    <a:pt x="634" y="1471"/>
                  </a:lnTo>
                  <a:lnTo>
                    <a:pt x="626" y="1461"/>
                  </a:lnTo>
                  <a:lnTo>
                    <a:pt x="619" y="1451"/>
                  </a:lnTo>
                  <a:lnTo>
                    <a:pt x="613" y="1441"/>
                  </a:lnTo>
                  <a:lnTo>
                    <a:pt x="606" y="1431"/>
                  </a:lnTo>
                  <a:lnTo>
                    <a:pt x="595" y="1409"/>
                  </a:lnTo>
                  <a:lnTo>
                    <a:pt x="586" y="1388"/>
                  </a:lnTo>
                  <a:lnTo>
                    <a:pt x="579" y="1365"/>
                  </a:lnTo>
                  <a:lnTo>
                    <a:pt x="572" y="1343"/>
                  </a:lnTo>
                  <a:lnTo>
                    <a:pt x="566" y="1319"/>
                  </a:lnTo>
                  <a:lnTo>
                    <a:pt x="560" y="1297"/>
                  </a:lnTo>
                  <a:lnTo>
                    <a:pt x="560" y="1287"/>
                  </a:lnTo>
                  <a:lnTo>
                    <a:pt x="559" y="1277"/>
                  </a:lnTo>
                  <a:lnTo>
                    <a:pt x="558" y="1268"/>
                  </a:lnTo>
                  <a:lnTo>
                    <a:pt x="556" y="1259"/>
                  </a:lnTo>
                  <a:lnTo>
                    <a:pt x="552" y="1241"/>
                  </a:lnTo>
                  <a:lnTo>
                    <a:pt x="549" y="1222"/>
                  </a:lnTo>
                  <a:lnTo>
                    <a:pt x="548" y="1214"/>
                  </a:lnTo>
                  <a:lnTo>
                    <a:pt x="547" y="1205"/>
                  </a:lnTo>
                  <a:lnTo>
                    <a:pt x="547" y="1197"/>
                  </a:lnTo>
                  <a:lnTo>
                    <a:pt x="549" y="1188"/>
                  </a:lnTo>
                  <a:lnTo>
                    <a:pt x="551" y="1179"/>
                  </a:lnTo>
                  <a:lnTo>
                    <a:pt x="554" y="1171"/>
                  </a:lnTo>
                  <a:lnTo>
                    <a:pt x="559" y="1163"/>
                  </a:lnTo>
                  <a:lnTo>
                    <a:pt x="567" y="1155"/>
                  </a:lnTo>
                  <a:lnTo>
                    <a:pt x="575" y="1128"/>
                  </a:lnTo>
                  <a:lnTo>
                    <a:pt x="583" y="1102"/>
                  </a:lnTo>
                  <a:lnTo>
                    <a:pt x="586" y="1087"/>
                  </a:lnTo>
                  <a:lnTo>
                    <a:pt x="589" y="1073"/>
                  </a:lnTo>
                  <a:lnTo>
                    <a:pt x="591" y="1059"/>
                  </a:lnTo>
                  <a:lnTo>
                    <a:pt x="593" y="1044"/>
                  </a:lnTo>
                  <a:lnTo>
                    <a:pt x="594" y="1029"/>
                  </a:lnTo>
                  <a:lnTo>
                    <a:pt x="593" y="1015"/>
                  </a:lnTo>
                  <a:lnTo>
                    <a:pt x="592" y="1000"/>
                  </a:lnTo>
                  <a:lnTo>
                    <a:pt x="590" y="987"/>
                  </a:lnTo>
                  <a:lnTo>
                    <a:pt x="587" y="973"/>
                  </a:lnTo>
                  <a:lnTo>
                    <a:pt x="583" y="959"/>
                  </a:lnTo>
                  <a:lnTo>
                    <a:pt x="577" y="946"/>
                  </a:lnTo>
                  <a:lnTo>
                    <a:pt x="570" y="933"/>
                  </a:lnTo>
                  <a:lnTo>
                    <a:pt x="564" y="929"/>
                  </a:lnTo>
                  <a:lnTo>
                    <a:pt x="557" y="924"/>
                  </a:lnTo>
                  <a:lnTo>
                    <a:pt x="551" y="919"/>
                  </a:lnTo>
                  <a:lnTo>
                    <a:pt x="547" y="912"/>
                  </a:lnTo>
                  <a:lnTo>
                    <a:pt x="544" y="906"/>
                  </a:lnTo>
                  <a:lnTo>
                    <a:pt x="542" y="899"/>
                  </a:lnTo>
                  <a:lnTo>
                    <a:pt x="543" y="896"/>
                  </a:lnTo>
                  <a:lnTo>
                    <a:pt x="543" y="892"/>
                  </a:lnTo>
                  <a:lnTo>
                    <a:pt x="545" y="888"/>
                  </a:lnTo>
                  <a:lnTo>
                    <a:pt x="547" y="884"/>
                  </a:lnTo>
                  <a:lnTo>
                    <a:pt x="560" y="866"/>
                  </a:lnTo>
                  <a:lnTo>
                    <a:pt x="573" y="849"/>
                  </a:lnTo>
                  <a:lnTo>
                    <a:pt x="584" y="830"/>
                  </a:lnTo>
                  <a:lnTo>
                    <a:pt x="594" y="811"/>
                  </a:lnTo>
                  <a:lnTo>
                    <a:pt x="599" y="801"/>
                  </a:lnTo>
                  <a:lnTo>
                    <a:pt x="602" y="791"/>
                  </a:lnTo>
                  <a:lnTo>
                    <a:pt x="605" y="781"/>
                  </a:lnTo>
                  <a:lnTo>
                    <a:pt x="609" y="770"/>
                  </a:lnTo>
                  <a:lnTo>
                    <a:pt x="610" y="760"/>
                  </a:lnTo>
                  <a:lnTo>
                    <a:pt x="611" y="749"/>
                  </a:lnTo>
                  <a:lnTo>
                    <a:pt x="611" y="738"/>
                  </a:lnTo>
                  <a:lnTo>
                    <a:pt x="610" y="726"/>
                  </a:lnTo>
                  <a:lnTo>
                    <a:pt x="600" y="707"/>
                  </a:lnTo>
                  <a:lnTo>
                    <a:pt x="590" y="688"/>
                  </a:lnTo>
                  <a:lnTo>
                    <a:pt x="580" y="668"/>
                  </a:lnTo>
                  <a:lnTo>
                    <a:pt x="570" y="649"/>
                  </a:lnTo>
                  <a:lnTo>
                    <a:pt x="566" y="639"/>
                  </a:lnTo>
                  <a:lnTo>
                    <a:pt x="563" y="629"/>
                  </a:lnTo>
                  <a:lnTo>
                    <a:pt x="559" y="619"/>
                  </a:lnTo>
                  <a:lnTo>
                    <a:pt x="558" y="608"/>
                  </a:lnTo>
                  <a:lnTo>
                    <a:pt x="557" y="598"/>
                  </a:lnTo>
                  <a:lnTo>
                    <a:pt x="558" y="586"/>
                  </a:lnTo>
                  <a:lnTo>
                    <a:pt x="559" y="575"/>
                  </a:lnTo>
                  <a:lnTo>
                    <a:pt x="564" y="564"/>
                  </a:lnTo>
                  <a:lnTo>
                    <a:pt x="565" y="550"/>
                  </a:lnTo>
                  <a:lnTo>
                    <a:pt x="567" y="535"/>
                  </a:lnTo>
                  <a:lnTo>
                    <a:pt x="572" y="522"/>
                  </a:lnTo>
                  <a:lnTo>
                    <a:pt x="577" y="510"/>
                  </a:lnTo>
                  <a:lnTo>
                    <a:pt x="589" y="484"/>
                  </a:lnTo>
                  <a:lnTo>
                    <a:pt x="600" y="459"/>
                  </a:lnTo>
                  <a:lnTo>
                    <a:pt x="607" y="439"/>
                  </a:lnTo>
                  <a:lnTo>
                    <a:pt x="617" y="420"/>
                  </a:lnTo>
                  <a:lnTo>
                    <a:pt x="626" y="401"/>
                  </a:lnTo>
                  <a:lnTo>
                    <a:pt x="637" y="383"/>
                  </a:lnTo>
                  <a:lnTo>
                    <a:pt x="648" y="366"/>
                  </a:lnTo>
                  <a:lnTo>
                    <a:pt x="662" y="348"/>
                  </a:lnTo>
                  <a:lnTo>
                    <a:pt x="675" y="332"/>
                  </a:lnTo>
                  <a:lnTo>
                    <a:pt x="690" y="316"/>
                  </a:lnTo>
                  <a:lnTo>
                    <a:pt x="706" y="301"/>
                  </a:lnTo>
                  <a:lnTo>
                    <a:pt x="722" y="287"/>
                  </a:lnTo>
                  <a:lnTo>
                    <a:pt x="738" y="274"/>
                  </a:lnTo>
                  <a:lnTo>
                    <a:pt x="756" y="262"/>
                  </a:lnTo>
                  <a:lnTo>
                    <a:pt x="774" y="251"/>
                  </a:lnTo>
                  <a:lnTo>
                    <a:pt x="793" y="241"/>
                  </a:lnTo>
                  <a:lnTo>
                    <a:pt x="811" y="233"/>
                  </a:lnTo>
                  <a:lnTo>
                    <a:pt x="830" y="226"/>
                  </a:lnTo>
                  <a:lnTo>
                    <a:pt x="863" y="222"/>
                  </a:lnTo>
                  <a:lnTo>
                    <a:pt x="896" y="220"/>
                  </a:lnTo>
                  <a:lnTo>
                    <a:pt x="904" y="220"/>
                  </a:lnTo>
                  <a:lnTo>
                    <a:pt x="911" y="222"/>
                  </a:lnTo>
                  <a:lnTo>
                    <a:pt x="919" y="223"/>
                  </a:lnTo>
                  <a:lnTo>
                    <a:pt x="926" y="226"/>
                  </a:lnTo>
                  <a:lnTo>
                    <a:pt x="934" y="229"/>
                  </a:lnTo>
                  <a:lnTo>
                    <a:pt x="941" y="232"/>
                  </a:lnTo>
                  <a:lnTo>
                    <a:pt x="948" y="237"/>
                  </a:lnTo>
                  <a:lnTo>
                    <a:pt x="954" y="242"/>
                  </a:lnTo>
                  <a:lnTo>
                    <a:pt x="991" y="288"/>
                  </a:lnTo>
                  <a:lnTo>
                    <a:pt x="991" y="307"/>
                  </a:lnTo>
                  <a:lnTo>
                    <a:pt x="990" y="327"/>
                  </a:lnTo>
                  <a:lnTo>
                    <a:pt x="989" y="337"/>
                  </a:lnTo>
                  <a:lnTo>
                    <a:pt x="987" y="347"/>
                  </a:lnTo>
                  <a:lnTo>
                    <a:pt x="985" y="357"/>
                  </a:lnTo>
                  <a:lnTo>
                    <a:pt x="983" y="367"/>
                  </a:lnTo>
                  <a:lnTo>
                    <a:pt x="980" y="376"/>
                  </a:lnTo>
                  <a:lnTo>
                    <a:pt x="975" y="385"/>
                  </a:lnTo>
                  <a:lnTo>
                    <a:pt x="970" y="394"/>
                  </a:lnTo>
                  <a:lnTo>
                    <a:pt x="965" y="401"/>
                  </a:lnTo>
                  <a:lnTo>
                    <a:pt x="958" y="410"/>
                  </a:lnTo>
                  <a:lnTo>
                    <a:pt x="951" y="416"/>
                  </a:lnTo>
                  <a:lnTo>
                    <a:pt x="942" y="422"/>
                  </a:lnTo>
                  <a:lnTo>
                    <a:pt x="933" y="427"/>
                  </a:lnTo>
                  <a:close/>
                  <a:moveTo>
                    <a:pt x="911" y="394"/>
                  </a:moveTo>
                  <a:lnTo>
                    <a:pt x="904" y="392"/>
                  </a:lnTo>
                  <a:lnTo>
                    <a:pt x="898" y="390"/>
                  </a:lnTo>
                  <a:lnTo>
                    <a:pt x="893" y="386"/>
                  </a:lnTo>
                  <a:lnTo>
                    <a:pt x="888" y="382"/>
                  </a:lnTo>
                  <a:lnTo>
                    <a:pt x="877" y="373"/>
                  </a:lnTo>
                  <a:lnTo>
                    <a:pt x="868" y="364"/>
                  </a:lnTo>
                  <a:lnTo>
                    <a:pt x="864" y="358"/>
                  </a:lnTo>
                  <a:lnTo>
                    <a:pt x="859" y="354"/>
                  </a:lnTo>
                  <a:lnTo>
                    <a:pt x="854" y="350"/>
                  </a:lnTo>
                  <a:lnTo>
                    <a:pt x="849" y="347"/>
                  </a:lnTo>
                  <a:lnTo>
                    <a:pt x="843" y="344"/>
                  </a:lnTo>
                  <a:lnTo>
                    <a:pt x="836" y="342"/>
                  </a:lnTo>
                  <a:lnTo>
                    <a:pt x="829" y="342"/>
                  </a:lnTo>
                  <a:lnTo>
                    <a:pt x="821" y="342"/>
                  </a:lnTo>
                  <a:lnTo>
                    <a:pt x="809" y="346"/>
                  </a:lnTo>
                  <a:lnTo>
                    <a:pt x="796" y="350"/>
                  </a:lnTo>
                  <a:lnTo>
                    <a:pt x="783" y="355"/>
                  </a:lnTo>
                  <a:lnTo>
                    <a:pt x="771" y="362"/>
                  </a:lnTo>
                  <a:lnTo>
                    <a:pt x="760" y="368"/>
                  </a:lnTo>
                  <a:lnTo>
                    <a:pt x="750" y="376"/>
                  </a:lnTo>
                  <a:lnTo>
                    <a:pt x="744" y="380"/>
                  </a:lnTo>
                  <a:lnTo>
                    <a:pt x="740" y="385"/>
                  </a:lnTo>
                  <a:lnTo>
                    <a:pt x="736" y="390"/>
                  </a:lnTo>
                  <a:lnTo>
                    <a:pt x="732" y="396"/>
                  </a:lnTo>
                  <a:lnTo>
                    <a:pt x="727" y="404"/>
                  </a:lnTo>
                  <a:lnTo>
                    <a:pt x="722" y="414"/>
                  </a:lnTo>
                  <a:lnTo>
                    <a:pt x="718" y="423"/>
                  </a:lnTo>
                  <a:lnTo>
                    <a:pt x="715" y="432"/>
                  </a:lnTo>
                  <a:lnTo>
                    <a:pt x="713" y="442"/>
                  </a:lnTo>
                  <a:lnTo>
                    <a:pt x="711" y="453"/>
                  </a:lnTo>
                  <a:lnTo>
                    <a:pt x="710" y="463"/>
                  </a:lnTo>
                  <a:lnTo>
                    <a:pt x="709" y="474"/>
                  </a:lnTo>
                  <a:lnTo>
                    <a:pt x="709" y="484"/>
                  </a:lnTo>
                  <a:lnTo>
                    <a:pt x="710" y="494"/>
                  </a:lnTo>
                  <a:lnTo>
                    <a:pt x="712" y="505"/>
                  </a:lnTo>
                  <a:lnTo>
                    <a:pt x="714" y="515"/>
                  </a:lnTo>
                  <a:lnTo>
                    <a:pt x="717" y="525"/>
                  </a:lnTo>
                  <a:lnTo>
                    <a:pt x="720" y="534"/>
                  </a:lnTo>
                  <a:lnTo>
                    <a:pt x="724" y="544"/>
                  </a:lnTo>
                  <a:lnTo>
                    <a:pt x="729" y="553"/>
                  </a:lnTo>
                  <a:lnTo>
                    <a:pt x="738" y="560"/>
                  </a:lnTo>
                  <a:lnTo>
                    <a:pt x="747" y="568"/>
                  </a:lnTo>
                  <a:lnTo>
                    <a:pt x="755" y="577"/>
                  </a:lnTo>
                  <a:lnTo>
                    <a:pt x="761" y="586"/>
                  </a:lnTo>
                  <a:lnTo>
                    <a:pt x="765" y="598"/>
                  </a:lnTo>
                  <a:lnTo>
                    <a:pt x="768" y="608"/>
                  </a:lnTo>
                  <a:lnTo>
                    <a:pt x="768" y="614"/>
                  </a:lnTo>
                  <a:lnTo>
                    <a:pt x="768" y="620"/>
                  </a:lnTo>
                  <a:lnTo>
                    <a:pt x="768" y="626"/>
                  </a:lnTo>
                  <a:lnTo>
                    <a:pt x="766" y="632"/>
                  </a:lnTo>
                  <a:lnTo>
                    <a:pt x="756" y="661"/>
                  </a:lnTo>
                  <a:lnTo>
                    <a:pt x="747" y="691"/>
                  </a:lnTo>
                  <a:lnTo>
                    <a:pt x="742" y="707"/>
                  </a:lnTo>
                  <a:lnTo>
                    <a:pt x="738" y="723"/>
                  </a:lnTo>
                  <a:lnTo>
                    <a:pt x="736" y="740"/>
                  </a:lnTo>
                  <a:lnTo>
                    <a:pt x="734" y="755"/>
                  </a:lnTo>
                  <a:lnTo>
                    <a:pt x="733" y="771"/>
                  </a:lnTo>
                  <a:lnTo>
                    <a:pt x="733" y="788"/>
                  </a:lnTo>
                  <a:lnTo>
                    <a:pt x="734" y="804"/>
                  </a:lnTo>
                  <a:lnTo>
                    <a:pt x="737" y="819"/>
                  </a:lnTo>
                  <a:lnTo>
                    <a:pt x="742" y="835"/>
                  </a:lnTo>
                  <a:lnTo>
                    <a:pt x="749" y="849"/>
                  </a:lnTo>
                  <a:lnTo>
                    <a:pt x="752" y="856"/>
                  </a:lnTo>
                  <a:lnTo>
                    <a:pt x="757" y="862"/>
                  </a:lnTo>
                  <a:lnTo>
                    <a:pt x="761" y="870"/>
                  </a:lnTo>
                  <a:lnTo>
                    <a:pt x="766" y="876"/>
                  </a:lnTo>
                  <a:lnTo>
                    <a:pt x="768" y="882"/>
                  </a:lnTo>
                  <a:lnTo>
                    <a:pt x="772" y="888"/>
                  </a:lnTo>
                  <a:lnTo>
                    <a:pt x="777" y="894"/>
                  </a:lnTo>
                  <a:lnTo>
                    <a:pt x="782" y="899"/>
                  </a:lnTo>
                  <a:lnTo>
                    <a:pt x="796" y="909"/>
                  </a:lnTo>
                  <a:lnTo>
                    <a:pt x="809" y="920"/>
                  </a:lnTo>
                  <a:lnTo>
                    <a:pt x="815" y="925"/>
                  </a:lnTo>
                  <a:lnTo>
                    <a:pt x="820" y="930"/>
                  </a:lnTo>
                  <a:lnTo>
                    <a:pt x="823" y="935"/>
                  </a:lnTo>
                  <a:lnTo>
                    <a:pt x="825" y="941"/>
                  </a:lnTo>
                  <a:lnTo>
                    <a:pt x="826" y="944"/>
                  </a:lnTo>
                  <a:lnTo>
                    <a:pt x="826" y="947"/>
                  </a:lnTo>
                  <a:lnTo>
                    <a:pt x="825" y="951"/>
                  </a:lnTo>
                  <a:lnTo>
                    <a:pt x="824" y="954"/>
                  </a:lnTo>
                  <a:lnTo>
                    <a:pt x="819" y="963"/>
                  </a:lnTo>
                  <a:lnTo>
                    <a:pt x="812" y="971"/>
                  </a:lnTo>
                  <a:lnTo>
                    <a:pt x="801" y="983"/>
                  </a:lnTo>
                  <a:lnTo>
                    <a:pt x="791" y="995"/>
                  </a:lnTo>
                  <a:lnTo>
                    <a:pt x="783" y="1010"/>
                  </a:lnTo>
                  <a:lnTo>
                    <a:pt x="776" y="1024"/>
                  </a:lnTo>
                  <a:lnTo>
                    <a:pt x="771" y="1038"/>
                  </a:lnTo>
                  <a:lnTo>
                    <a:pt x="767" y="1053"/>
                  </a:lnTo>
                  <a:lnTo>
                    <a:pt x="764" y="1069"/>
                  </a:lnTo>
                  <a:lnTo>
                    <a:pt x="763" y="1085"/>
                  </a:lnTo>
                  <a:lnTo>
                    <a:pt x="762" y="1102"/>
                  </a:lnTo>
                  <a:lnTo>
                    <a:pt x="763" y="1118"/>
                  </a:lnTo>
                  <a:lnTo>
                    <a:pt x="765" y="1133"/>
                  </a:lnTo>
                  <a:lnTo>
                    <a:pt x="767" y="1150"/>
                  </a:lnTo>
                  <a:lnTo>
                    <a:pt x="770" y="1166"/>
                  </a:lnTo>
                  <a:lnTo>
                    <a:pt x="774" y="1181"/>
                  </a:lnTo>
                  <a:lnTo>
                    <a:pt x="779" y="1197"/>
                  </a:lnTo>
                  <a:lnTo>
                    <a:pt x="784" y="1211"/>
                  </a:lnTo>
                  <a:lnTo>
                    <a:pt x="784" y="1216"/>
                  </a:lnTo>
                  <a:lnTo>
                    <a:pt x="784" y="1222"/>
                  </a:lnTo>
                  <a:lnTo>
                    <a:pt x="783" y="1226"/>
                  </a:lnTo>
                  <a:lnTo>
                    <a:pt x="781" y="1231"/>
                  </a:lnTo>
                  <a:lnTo>
                    <a:pt x="776" y="1241"/>
                  </a:lnTo>
                  <a:lnTo>
                    <a:pt x="770" y="1249"/>
                  </a:lnTo>
                  <a:lnTo>
                    <a:pt x="756" y="1263"/>
                  </a:lnTo>
                  <a:lnTo>
                    <a:pt x="741" y="1279"/>
                  </a:lnTo>
                  <a:lnTo>
                    <a:pt x="736" y="1288"/>
                  </a:lnTo>
                  <a:lnTo>
                    <a:pt x="732" y="1298"/>
                  </a:lnTo>
                  <a:lnTo>
                    <a:pt x="729" y="1307"/>
                  </a:lnTo>
                  <a:lnTo>
                    <a:pt x="726" y="1317"/>
                  </a:lnTo>
                  <a:lnTo>
                    <a:pt x="724" y="1327"/>
                  </a:lnTo>
                  <a:lnTo>
                    <a:pt x="722" y="1338"/>
                  </a:lnTo>
                  <a:lnTo>
                    <a:pt x="721" y="1349"/>
                  </a:lnTo>
                  <a:lnTo>
                    <a:pt x="721" y="1359"/>
                  </a:lnTo>
                  <a:lnTo>
                    <a:pt x="721" y="1370"/>
                  </a:lnTo>
                  <a:lnTo>
                    <a:pt x="722" y="1381"/>
                  </a:lnTo>
                  <a:lnTo>
                    <a:pt x="724" y="1391"/>
                  </a:lnTo>
                  <a:lnTo>
                    <a:pt x="726" y="1401"/>
                  </a:lnTo>
                  <a:lnTo>
                    <a:pt x="729" y="1411"/>
                  </a:lnTo>
                  <a:lnTo>
                    <a:pt x="732" y="1420"/>
                  </a:lnTo>
                  <a:lnTo>
                    <a:pt x="736" y="1431"/>
                  </a:lnTo>
                  <a:lnTo>
                    <a:pt x="741" y="1439"/>
                  </a:lnTo>
                  <a:lnTo>
                    <a:pt x="745" y="1444"/>
                  </a:lnTo>
                  <a:lnTo>
                    <a:pt x="751" y="1448"/>
                  </a:lnTo>
                  <a:lnTo>
                    <a:pt x="755" y="1452"/>
                  </a:lnTo>
                  <a:lnTo>
                    <a:pt x="760" y="1455"/>
                  </a:lnTo>
                  <a:lnTo>
                    <a:pt x="771" y="1460"/>
                  </a:lnTo>
                  <a:lnTo>
                    <a:pt x="782" y="1464"/>
                  </a:lnTo>
                  <a:lnTo>
                    <a:pt x="795" y="1466"/>
                  </a:lnTo>
                  <a:lnTo>
                    <a:pt x="807" y="1466"/>
                  </a:lnTo>
                  <a:lnTo>
                    <a:pt x="819" y="1466"/>
                  </a:lnTo>
                  <a:lnTo>
                    <a:pt x="830" y="1465"/>
                  </a:lnTo>
                  <a:lnTo>
                    <a:pt x="835" y="1466"/>
                  </a:lnTo>
                  <a:lnTo>
                    <a:pt x="840" y="1467"/>
                  </a:lnTo>
                  <a:lnTo>
                    <a:pt x="844" y="1466"/>
                  </a:lnTo>
                  <a:lnTo>
                    <a:pt x="848" y="1465"/>
                  </a:lnTo>
                  <a:lnTo>
                    <a:pt x="855" y="1462"/>
                  </a:lnTo>
                  <a:lnTo>
                    <a:pt x="863" y="1457"/>
                  </a:lnTo>
                  <a:lnTo>
                    <a:pt x="876" y="1445"/>
                  </a:lnTo>
                  <a:lnTo>
                    <a:pt x="890" y="1431"/>
                  </a:lnTo>
                  <a:lnTo>
                    <a:pt x="896" y="1426"/>
                  </a:lnTo>
                  <a:lnTo>
                    <a:pt x="902" y="1421"/>
                  </a:lnTo>
                  <a:lnTo>
                    <a:pt x="905" y="1419"/>
                  </a:lnTo>
                  <a:lnTo>
                    <a:pt x="907" y="1418"/>
                  </a:lnTo>
                  <a:lnTo>
                    <a:pt x="910" y="1418"/>
                  </a:lnTo>
                  <a:lnTo>
                    <a:pt x="913" y="1418"/>
                  </a:lnTo>
                  <a:lnTo>
                    <a:pt x="915" y="1419"/>
                  </a:lnTo>
                  <a:lnTo>
                    <a:pt x="918" y="1421"/>
                  </a:lnTo>
                  <a:lnTo>
                    <a:pt x="920" y="1424"/>
                  </a:lnTo>
                  <a:lnTo>
                    <a:pt x="923" y="1428"/>
                  </a:lnTo>
                  <a:lnTo>
                    <a:pt x="927" y="1438"/>
                  </a:lnTo>
                  <a:lnTo>
                    <a:pt x="933" y="1452"/>
                  </a:lnTo>
                  <a:lnTo>
                    <a:pt x="935" y="1460"/>
                  </a:lnTo>
                  <a:lnTo>
                    <a:pt x="936" y="1468"/>
                  </a:lnTo>
                  <a:lnTo>
                    <a:pt x="937" y="1476"/>
                  </a:lnTo>
                  <a:lnTo>
                    <a:pt x="936" y="1483"/>
                  </a:lnTo>
                  <a:lnTo>
                    <a:pt x="934" y="1491"/>
                  </a:lnTo>
                  <a:lnTo>
                    <a:pt x="932" y="1497"/>
                  </a:lnTo>
                  <a:lnTo>
                    <a:pt x="928" y="1504"/>
                  </a:lnTo>
                  <a:lnTo>
                    <a:pt x="925" y="1511"/>
                  </a:lnTo>
                  <a:lnTo>
                    <a:pt x="917" y="1524"/>
                  </a:lnTo>
                  <a:lnTo>
                    <a:pt x="907" y="1535"/>
                  </a:lnTo>
                  <a:lnTo>
                    <a:pt x="897" y="1545"/>
                  </a:lnTo>
                  <a:lnTo>
                    <a:pt x="887" y="1554"/>
                  </a:lnTo>
                  <a:lnTo>
                    <a:pt x="875" y="1556"/>
                  </a:lnTo>
                  <a:lnTo>
                    <a:pt x="865" y="1558"/>
                  </a:lnTo>
                  <a:lnTo>
                    <a:pt x="854" y="1559"/>
                  </a:lnTo>
                  <a:lnTo>
                    <a:pt x="844" y="1559"/>
                  </a:lnTo>
                  <a:lnTo>
                    <a:pt x="832" y="1559"/>
                  </a:lnTo>
                  <a:lnTo>
                    <a:pt x="821" y="1558"/>
                  </a:lnTo>
                  <a:lnTo>
                    <a:pt x="811" y="1557"/>
                  </a:lnTo>
                  <a:lnTo>
                    <a:pt x="800" y="1555"/>
                  </a:lnTo>
                  <a:lnTo>
                    <a:pt x="788" y="1553"/>
                  </a:lnTo>
                  <a:lnTo>
                    <a:pt x="778" y="1550"/>
                  </a:lnTo>
                  <a:lnTo>
                    <a:pt x="768" y="1546"/>
                  </a:lnTo>
                  <a:lnTo>
                    <a:pt x="758" y="1542"/>
                  </a:lnTo>
                  <a:lnTo>
                    <a:pt x="748" y="1537"/>
                  </a:lnTo>
                  <a:lnTo>
                    <a:pt x="738" y="1532"/>
                  </a:lnTo>
                  <a:lnTo>
                    <a:pt x="729" y="1526"/>
                  </a:lnTo>
                  <a:lnTo>
                    <a:pt x="720" y="1520"/>
                  </a:lnTo>
                  <a:lnTo>
                    <a:pt x="707" y="1503"/>
                  </a:lnTo>
                  <a:lnTo>
                    <a:pt x="693" y="1488"/>
                  </a:lnTo>
                  <a:lnTo>
                    <a:pt x="682" y="1470"/>
                  </a:lnTo>
                  <a:lnTo>
                    <a:pt x="671" y="1454"/>
                  </a:lnTo>
                  <a:lnTo>
                    <a:pt x="660" y="1437"/>
                  </a:lnTo>
                  <a:lnTo>
                    <a:pt x="649" y="1418"/>
                  </a:lnTo>
                  <a:lnTo>
                    <a:pt x="641" y="1400"/>
                  </a:lnTo>
                  <a:lnTo>
                    <a:pt x="632" y="1382"/>
                  </a:lnTo>
                  <a:lnTo>
                    <a:pt x="625" y="1362"/>
                  </a:lnTo>
                  <a:lnTo>
                    <a:pt x="618" y="1343"/>
                  </a:lnTo>
                  <a:lnTo>
                    <a:pt x="612" y="1323"/>
                  </a:lnTo>
                  <a:lnTo>
                    <a:pt x="605" y="1304"/>
                  </a:lnTo>
                  <a:lnTo>
                    <a:pt x="601" y="1283"/>
                  </a:lnTo>
                  <a:lnTo>
                    <a:pt x="597" y="1263"/>
                  </a:lnTo>
                  <a:lnTo>
                    <a:pt x="593" y="1243"/>
                  </a:lnTo>
                  <a:lnTo>
                    <a:pt x="591" y="1222"/>
                  </a:lnTo>
                  <a:lnTo>
                    <a:pt x="585" y="1207"/>
                  </a:lnTo>
                  <a:lnTo>
                    <a:pt x="593" y="1188"/>
                  </a:lnTo>
                  <a:lnTo>
                    <a:pt x="601" y="1170"/>
                  </a:lnTo>
                  <a:lnTo>
                    <a:pt x="610" y="1151"/>
                  </a:lnTo>
                  <a:lnTo>
                    <a:pt x="617" y="1131"/>
                  </a:lnTo>
                  <a:lnTo>
                    <a:pt x="623" y="1111"/>
                  </a:lnTo>
                  <a:lnTo>
                    <a:pt x="628" y="1090"/>
                  </a:lnTo>
                  <a:lnTo>
                    <a:pt x="633" y="1070"/>
                  </a:lnTo>
                  <a:lnTo>
                    <a:pt x="636" y="1049"/>
                  </a:lnTo>
                  <a:lnTo>
                    <a:pt x="638" y="1028"/>
                  </a:lnTo>
                  <a:lnTo>
                    <a:pt x="638" y="1007"/>
                  </a:lnTo>
                  <a:lnTo>
                    <a:pt x="637" y="987"/>
                  </a:lnTo>
                  <a:lnTo>
                    <a:pt x="634" y="967"/>
                  </a:lnTo>
                  <a:lnTo>
                    <a:pt x="632" y="957"/>
                  </a:lnTo>
                  <a:lnTo>
                    <a:pt x="629" y="947"/>
                  </a:lnTo>
                  <a:lnTo>
                    <a:pt x="626" y="937"/>
                  </a:lnTo>
                  <a:lnTo>
                    <a:pt x="622" y="928"/>
                  </a:lnTo>
                  <a:lnTo>
                    <a:pt x="617" y="918"/>
                  </a:lnTo>
                  <a:lnTo>
                    <a:pt x="612" y="908"/>
                  </a:lnTo>
                  <a:lnTo>
                    <a:pt x="606" y="899"/>
                  </a:lnTo>
                  <a:lnTo>
                    <a:pt x="600" y="890"/>
                  </a:lnTo>
                  <a:lnTo>
                    <a:pt x="613" y="868"/>
                  </a:lnTo>
                  <a:lnTo>
                    <a:pt x="625" y="847"/>
                  </a:lnTo>
                  <a:lnTo>
                    <a:pt x="634" y="825"/>
                  </a:lnTo>
                  <a:lnTo>
                    <a:pt x="642" y="801"/>
                  </a:lnTo>
                  <a:lnTo>
                    <a:pt x="645" y="790"/>
                  </a:lnTo>
                  <a:lnTo>
                    <a:pt x="648" y="778"/>
                  </a:lnTo>
                  <a:lnTo>
                    <a:pt x="650" y="765"/>
                  </a:lnTo>
                  <a:lnTo>
                    <a:pt x="651" y="753"/>
                  </a:lnTo>
                  <a:lnTo>
                    <a:pt x="652" y="741"/>
                  </a:lnTo>
                  <a:lnTo>
                    <a:pt x="653" y="727"/>
                  </a:lnTo>
                  <a:lnTo>
                    <a:pt x="653" y="714"/>
                  </a:lnTo>
                  <a:lnTo>
                    <a:pt x="652" y="702"/>
                  </a:lnTo>
                  <a:lnTo>
                    <a:pt x="633" y="672"/>
                  </a:lnTo>
                  <a:lnTo>
                    <a:pt x="615" y="642"/>
                  </a:lnTo>
                  <a:lnTo>
                    <a:pt x="611" y="634"/>
                  </a:lnTo>
                  <a:lnTo>
                    <a:pt x="607" y="626"/>
                  </a:lnTo>
                  <a:lnTo>
                    <a:pt x="604" y="618"/>
                  </a:lnTo>
                  <a:lnTo>
                    <a:pt x="602" y="610"/>
                  </a:lnTo>
                  <a:lnTo>
                    <a:pt x="600" y="601"/>
                  </a:lnTo>
                  <a:lnTo>
                    <a:pt x="599" y="592"/>
                  </a:lnTo>
                  <a:lnTo>
                    <a:pt x="599" y="582"/>
                  </a:lnTo>
                  <a:lnTo>
                    <a:pt x="600" y="573"/>
                  </a:lnTo>
                  <a:lnTo>
                    <a:pt x="607" y="558"/>
                  </a:lnTo>
                  <a:lnTo>
                    <a:pt x="615" y="542"/>
                  </a:lnTo>
                  <a:lnTo>
                    <a:pt x="621" y="526"/>
                  </a:lnTo>
                  <a:lnTo>
                    <a:pt x="627" y="511"/>
                  </a:lnTo>
                  <a:lnTo>
                    <a:pt x="637" y="478"/>
                  </a:lnTo>
                  <a:lnTo>
                    <a:pt x="648" y="446"/>
                  </a:lnTo>
                  <a:lnTo>
                    <a:pt x="655" y="430"/>
                  </a:lnTo>
                  <a:lnTo>
                    <a:pt x="661" y="415"/>
                  </a:lnTo>
                  <a:lnTo>
                    <a:pt x="668" y="399"/>
                  </a:lnTo>
                  <a:lnTo>
                    <a:pt x="676" y="384"/>
                  </a:lnTo>
                  <a:lnTo>
                    <a:pt x="685" y="370"/>
                  </a:lnTo>
                  <a:lnTo>
                    <a:pt x="695" y="355"/>
                  </a:lnTo>
                  <a:lnTo>
                    <a:pt x="707" y="341"/>
                  </a:lnTo>
                  <a:lnTo>
                    <a:pt x="720" y="328"/>
                  </a:lnTo>
                  <a:lnTo>
                    <a:pt x="728" y="320"/>
                  </a:lnTo>
                  <a:lnTo>
                    <a:pt x="737" y="310"/>
                  </a:lnTo>
                  <a:lnTo>
                    <a:pt x="748" y="303"/>
                  </a:lnTo>
                  <a:lnTo>
                    <a:pt x="758" y="296"/>
                  </a:lnTo>
                  <a:lnTo>
                    <a:pt x="769" y="290"/>
                  </a:lnTo>
                  <a:lnTo>
                    <a:pt x="780" y="284"/>
                  </a:lnTo>
                  <a:lnTo>
                    <a:pt x="791" y="279"/>
                  </a:lnTo>
                  <a:lnTo>
                    <a:pt x="804" y="275"/>
                  </a:lnTo>
                  <a:lnTo>
                    <a:pt x="816" y="271"/>
                  </a:lnTo>
                  <a:lnTo>
                    <a:pt x="827" y="268"/>
                  </a:lnTo>
                  <a:lnTo>
                    <a:pt x="840" y="264"/>
                  </a:lnTo>
                  <a:lnTo>
                    <a:pt x="852" y="262"/>
                  </a:lnTo>
                  <a:lnTo>
                    <a:pt x="864" y="261"/>
                  </a:lnTo>
                  <a:lnTo>
                    <a:pt x="876" y="260"/>
                  </a:lnTo>
                  <a:lnTo>
                    <a:pt x="888" y="261"/>
                  </a:lnTo>
                  <a:lnTo>
                    <a:pt x="899" y="261"/>
                  </a:lnTo>
                  <a:lnTo>
                    <a:pt x="907" y="266"/>
                  </a:lnTo>
                  <a:lnTo>
                    <a:pt x="916" y="272"/>
                  </a:lnTo>
                  <a:lnTo>
                    <a:pt x="923" y="278"/>
                  </a:lnTo>
                  <a:lnTo>
                    <a:pt x="929" y="285"/>
                  </a:lnTo>
                  <a:lnTo>
                    <a:pt x="936" y="292"/>
                  </a:lnTo>
                  <a:lnTo>
                    <a:pt x="940" y="300"/>
                  </a:lnTo>
                  <a:lnTo>
                    <a:pt x="943" y="309"/>
                  </a:lnTo>
                  <a:lnTo>
                    <a:pt x="945" y="320"/>
                  </a:lnTo>
                  <a:lnTo>
                    <a:pt x="944" y="330"/>
                  </a:lnTo>
                  <a:lnTo>
                    <a:pt x="943" y="341"/>
                  </a:lnTo>
                  <a:lnTo>
                    <a:pt x="941" y="351"/>
                  </a:lnTo>
                  <a:lnTo>
                    <a:pt x="937" y="362"/>
                  </a:lnTo>
                  <a:lnTo>
                    <a:pt x="933" y="371"/>
                  </a:lnTo>
                  <a:lnTo>
                    <a:pt x="926" y="380"/>
                  </a:lnTo>
                  <a:lnTo>
                    <a:pt x="919" y="387"/>
                  </a:lnTo>
                  <a:lnTo>
                    <a:pt x="911" y="394"/>
                  </a:lnTo>
                  <a:close/>
                  <a:moveTo>
                    <a:pt x="461" y="842"/>
                  </a:moveTo>
                  <a:lnTo>
                    <a:pt x="454" y="847"/>
                  </a:lnTo>
                  <a:lnTo>
                    <a:pt x="447" y="850"/>
                  </a:lnTo>
                  <a:lnTo>
                    <a:pt x="439" y="852"/>
                  </a:lnTo>
                  <a:lnTo>
                    <a:pt x="432" y="852"/>
                  </a:lnTo>
                  <a:lnTo>
                    <a:pt x="417" y="850"/>
                  </a:lnTo>
                  <a:lnTo>
                    <a:pt x="404" y="847"/>
                  </a:lnTo>
                  <a:lnTo>
                    <a:pt x="397" y="845"/>
                  </a:lnTo>
                  <a:lnTo>
                    <a:pt x="390" y="843"/>
                  </a:lnTo>
                  <a:lnTo>
                    <a:pt x="384" y="843"/>
                  </a:lnTo>
                  <a:lnTo>
                    <a:pt x="376" y="842"/>
                  </a:lnTo>
                  <a:lnTo>
                    <a:pt x="370" y="843"/>
                  </a:lnTo>
                  <a:lnTo>
                    <a:pt x="363" y="846"/>
                  </a:lnTo>
                  <a:lnTo>
                    <a:pt x="357" y="850"/>
                  </a:lnTo>
                  <a:lnTo>
                    <a:pt x="351" y="856"/>
                  </a:lnTo>
                  <a:lnTo>
                    <a:pt x="344" y="872"/>
                  </a:lnTo>
                  <a:lnTo>
                    <a:pt x="338" y="887"/>
                  </a:lnTo>
                  <a:lnTo>
                    <a:pt x="335" y="902"/>
                  </a:lnTo>
                  <a:lnTo>
                    <a:pt x="332" y="918"/>
                  </a:lnTo>
                  <a:lnTo>
                    <a:pt x="332" y="934"/>
                  </a:lnTo>
                  <a:lnTo>
                    <a:pt x="335" y="950"/>
                  </a:lnTo>
                  <a:lnTo>
                    <a:pt x="339" y="966"/>
                  </a:lnTo>
                  <a:lnTo>
                    <a:pt x="345" y="982"/>
                  </a:lnTo>
                  <a:lnTo>
                    <a:pt x="349" y="987"/>
                  </a:lnTo>
                  <a:lnTo>
                    <a:pt x="354" y="990"/>
                  </a:lnTo>
                  <a:lnTo>
                    <a:pt x="359" y="992"/>
                  </a:lnTo>
                  <a:lnTo>
                    <a:pt x="363" y="993"/>
                  </a:lnTo>
                  <a:lnTo>
                    <a:pt x="373" y="994"/>
                  </a:lnTo>
                  <a:lnTo>
                    <a:pt x="384" y="992"/>
                  </a:lnTo>
                  <a:lnTo>
                    <a:pt x="394" y="990"/>
                  </a:lnTo>
                  <a:lnTo>
                    <a:pt x="404" y="989"/>
                  </a:lnTo>
                  <a:lnTo>
                    <a:pt x="409" y="989"/>
                  </a:lnTo>
                  <a:lnTo>
                    <a:pt x="414" y="990"/>
                  </a:lnTo>
                  <a:lnTo>
                    <a:pt x="419" y="991"/>
                  </a:lnTo>
                  <a:lnTo>
                    <a:pt x="425" y="993"/>
                  </a:lnTo>
                  <a:lnTo>
                    <a:pt x="436" y="1000"/>
                  </a:lnTo>
                  <a:lnTo>
                    <a:pt x="446" y="1010"/>
                  </a:lnTo>
                  <a:lnTo>
                    <a:pt x="450" y="1014"/>
                  </a:lnTo>
                  <a:lnTo>
                    <a:pt x="455" y="1019"/>
                  </a:lnTo>
                  <a:lnTo>
                    <a:pt x="458" y="1024"/>
                  </a:lnTo>
                  <a:lnTo>
                    <a:pt x="462" y="1030"/>
                  </a:lnTo>
                  <a:lnTo>
                    <a:pt x="464" y="1035"/>
                  </a:lnTo>
                  <a:lnTo>
                    <a:pt x="466" y="1041"/>
                  </a:lnTo>
                  <a:lnTo>
                    <a:pt x="468" y="1047"/>
                  </a:lnTo>
                  <a:lnTo>
                    <a:pt x="469" y="1053"/>
                  </a:lnTo>
                  <a:lnTo>
                    <a:pt x="469" y="1061"/>
                  </a:lnTo>
                  <a:lnTo>
                    <a:pt x="468" y="1068"/>
                  </a:lnTo>
                  <a:lnTo>
                    <a:pt x="467" y="1075"/>
                  </a:lnTo>
                  <a:lnTo>
                    <a:pt x="464" y="1082"/>
                  </a:lnTo>
                  <a:lnTo>
                    <a:pt x="461" y="1091"/>
                  </a:lnTo>
                  <a:lnTo>
                    <a:pt x="457" y="1100"/>
                  </a:lnTo>
                  <a:lnTo>
                    <a:pt x="452" y="1108"/>
                  </a:lnTo>
                  <a:lnTo>
                    <a:pt x="446" y="1115"/>
                  </a:lnTo>
                  <a:lnTo>
                    <a:pt x="440" y="1122"/>
                  </a:lnTo>
                  <a:lnTo>
                    <a:pt x="433" y="1127"/>
                  </a:lnTo>
                  <a:lnTo>
                    <a:pt x="426" y="1132"/>
                  </a:lnTo>
                  <a:lnTo>
                    <a:pt x="418" y="1136"/>
                  </a:lnTo>
                  <a:lnTo>
                    <a:pt x="410" y="1140"/>
                  </a:lnTo>
                  <a:lnTo>
                    <a:pt x="402" y="1143"/>
                  </a:lnTo>
                  <a:lnTo>
                    <a:pt x="393" y="1146"/>
                  </a:lnTo>
                  <a:lnTo>
                    <a:pt x="385" y="1149"/>
                  </a:lnTo>
                  <a:lnTo>
                    <a:pt x="367" y="1153"/>
                  </a:lnTo>
                  <a:lnTo>
                    <a:pt x="351" y="1155"/>
                  </a:lnTo>
                  <a:lnTo>
                    <a:pt x="340" y="1152"/>
                  </a:lnTo>
                  <a:lnTo>
                    <a:pt x="329" y="1149"/>
                  </a:lnTo>
                  <a:lnTo>
                    <a:pt x="318" y="1145"/>
                  </a:lnTo>
                  <a:lnTo>
                    <a:pt x="308" y="1141"/>
                  </a:lnTo>
                  <a:lnTo>
                    <a:pt x="298" y="1137"/>
                  </a:lnTo>
                  <a:lnTo>
                    <a:pt x="288" y="1132"/>
                  </a:lnTo>
                  <a:lnTo>
                    <a:pt x="277" y="1126"/>
                  </a:lnTo>
                  <a:lnTo>
                    <a:pt x="268" y="1120"/>
                  </a:lnTo>
                  <a:lnTo>
                    <a:pt x="259" y="1114"/>
                  </a:lnTo>
                  <a:lnTo>
                    <a:pt x="251" y="1107"/>
                  </a:lnTo>
                  <a:lnTo>
                    <a:pt x="243" y="1098"/>
                  </a:lnTo>
                  <a:lnTo>
                    <a:pt x="234" y="1090"/>
                  </a:lnTo>
                  <a:lnTo>
                    <a:pt x="227" y="1081"/>
                  </a:lnTo>
                  <a:lnTo>
                    <a:pt x="221" y="1072"/>
                  </a:lnTo>
                  <a:lnTo>
                    <a:pt x="215" y="1062"/>
                  </a:lnTo>
                  <a:lnTo>
                    <a:pt x="209" y="1051"/>
                  </a:lnTo>
                  <a:lnTo>
                    <a:pt x="203" y="1040"/>
                  </a:lnTo>
                  <a:lnTo>
                    <a:pt x="198" y="1029"/>
                  </a:lnTo>
                  <a:lnTo>
                    <a:pt x="192" y="1018"/>
                  </a:lnTo>
                  <a:lnTo>
                    <a:pt x="188" y="1005"/>
                  </a:lnTo>
                  <a:lnTo>
                    <a:pt x="185" y="994"/>
                  </a:lnTo>
                  <a:lnTo>
                    <a:pt x="182" y="982"/>
                  </a:lnTo>
                  <a:lnTo>
                    <a:pt x="180" y="970"/>
                  </a:lnTo>
                  <a:lnTo>
                    <a:pt x="178" y="956"/>
                  </a:lnTo>
                  <a:lnTo>
                    <a:pt x="177" y="944"/>
                  </a:lnTo>
                  <a:lnTo>
                    <a:pt x="176" y="932"/>
                  </a:lnTo>
                  <a:lnTo>
                    <a:pt x="176" y="919"/>
                  </a:lnTo>
                  <a:lnTo>
                    <a:pt x="177" y="906"/>
                  </a:lnTo>
                  <a:lnTo>
                    <a:pt x="178" y="893"/>
                  </a:lnTo>
                  <a:lnTo>
                    <a:pt x="180" y="881"/>
                  </a:lnTo>
                  <a:lnTo>
                    <a:pt x="182" y="867"/>
                  </a:lnTo>
                  <a:lnTo>
                    <a:pt x="184" y="855"/>
                  </a:lnTo>
                  <a:lnTo>
                    <a:pt x="196" y="832"/>
                  </a:lnTo>
                  <a:lnTo>
                    <a:pt x="208" y="808"/>
                  </a:lnTo>
                  <a:lnTo>
                    <a:pt x="220" y="785"/>
                  </a:lnTo>
                  <a:lnTo>
                    <a:pt x="233" y="762"/>
                  </a:lnTo>
                  <a:lnTo>
                    <a:pt x="240" y="751"/>
                  </a:lnTo>
                  <a:lnTo>
                    <a:pt x="249" y="741"/>
                  </a:lnTo>
                  <a:lnTo>
                    <a:pt x="257" y="731"/>
                  </a:lnTo>
                  <a:lnTo>
                    <a:pt x="265" y="721"/>
                  </a:lnTo>
                  <a:lnTo>
                    <a:pt x="275" y="712"/>
                  </a:lnTo>
                  <a:lnTo>
                    <a:pt x="285" y="704"/>
                  </a:lnTo>
                  <a:lnTo>
                    <a:pt x="296" y="697"/>
                  </a:lnTo>
                  <a:lnTo>
                    <a:pt x="308" y="691"/>
                  </a:lnTo>
                  <a:lnTo>
                    <a:pt x="322" y="685"/>
                  </a:lnTo>
                  <a:lnTo>
                    <a:pt x="337" y="678"/>
                  </a:lnTo>
                  <a:lnTo>
                    <a:pt x="352" y="673"/>
                  </a:lnTo>
                  <a:lnTo>
                    <a:pt x="368" y="669"/>
                  </a:lnTo>
                  <a:lnTo>
                    <a:pt x="384" y="666"/>
                  </a:lnTo>
                  <a:lnTo>
                    <a:pt x="400" y="665"/>
                  </a:lnTo>
                  <a:lnTo>
                    <a:pt x="407" y="665"/>
                  </a:lnTo>
                  <a:lnTo>
                    <a:pt x="415" y="666"/>
                  </a:lnTo>
                  <a:lnTo>
                    <a:pt x="423" y="668"/>
                  </a:lnTo>
                  <a:lnTo>
                    <a:pt x="431" y="670"/>
                  </a:lnTo>
                  <a:lnTo>
                    <a:pt x="439" y="674"/>
                  </a:lnTo>
                  <a:lnTo>
                    <a:pt x="447" y="678"/>
                  </a:lnTo>
                  <a:lnTo>
                    <a:pt x="453" y="683"/>
                  </a:lnTo>
                  <a:lnTo>
                    <a:pt x="460" y="689"/>
                  </a:lnTo>
                  <a:lnTo>
                    <a:pt x="465" y="695"/>
                  </a:lnTo>
                  <a:lnTo>
                    <a:pt x="471" y="702"/>
                  </a:lnTo>
                  <a:lnTo>
                    <a:pt x="476" y="709"/>
                  </a:lnTo>
                  <a:lnTo>
                    <a:pt x="479" y="716"/>
                  </a:lnTo>
                  <a:lnTo>
                    <a:pt x="486" y="732"/>
                  </a:lnTo>
                  <a:lnTo>
                    <a:pt x="490" y="749"/>
                  </a:lnTo>
                  <a:lnTo>
                    <a:pt x="494" y="766"/>
                  </a:lnTo>
                  <a:lnTo>
                    <a:pt x="495" y="784"/>
                  </a:lnTo>
                  <a:lnTo>
                    <a:pt x="490" y="799"/>
                  </a:lnTo>
                  <a:lnTo>
                    <a:pt x="483" y="815"/>
                  </a:lnTo>
                  <a:lnTo>
                    <a:pt x="479" y="822"/>
                  </a:lnTo>
                  <a:lnTo>
                    <a:pt x="474" y="830"/>
                  </a:lnTo>
                  <a:lnTo>
                    <a:pt x="468" y="836"/>
                  </a:lnTo>
                  <a:lnTo>
                    <a:pt x="461" y="842"/>
                  </a:lnTo>
                  <a:close/>
                  <a:moveTo>
                    <a:pt x="409" y="794"/>
                  </a:moveTo>
                  <a:lnTo>
                    <a:pt x="406" y="791"/>
                  </a:lnTo>
                  <a:lnTo>
                    <a:pt x="402" y="789"/>
                  </a:lnTo>
                  <a:lnTo>
                    <a:pt x="399" y="788"/>
                  </a:lnTo>
                  <a:lnTo>
                    <a:pt x="395" y="788"/>
                  </a:lnTo>
                  <a:lnTo>
                    <a:pt x="388" y="787"/>
                  </a:lnTo>
                  <a:lnTo>
                    <a:pt x="380" y="788"/>
                  </a:lnTo>
                  <a:lnTo>
                    <a:pt x="364" y="792"/>
                  </a:lnTo>
                  <a:lnTo>
                    <a:pt x="348" y="794"/>
                  </a:lnTo>
                  <a:lnTo>
                    <a:pt x="338" y="803"/>
                  </a:lnTo>
                  <a:lnTo>
                    <a:pt x="328" y="813"/>
                  </a:lnTo>
                  <a:lnTo>
                    <a:pt x="320" y="824"/>
                  </a:lnTo>
                  <a:lnTo>
                    <a:pt x="313" y="834"/>
                  </a:lnTo>
                  <a:lnTo>
                    <a:pt x="307" y="845"/>
                  </a:lnTo>
                  <a:lnTo>
                    <a:pt x="302" y="857"/>
                  </a:lnTo>
                  <a:lnTo>
                    <a:pt x="298" y="868"/>
                  </a:lnTo>
                  <a:lnTo>
                    <a:pt x="294" y="881"/>
                  </a:lnTo>
                  <a:lnTo>
                    <a:pt x="291" y="894"/>
                  </a:lnTo>
                  <a:lnTo>
                    <a:pt x="290" y="906"/>
                  </a:lnTo>
                  <a:lnTo>
                    <a:pt x="289" y="920"/>
                  </a:lnTo>
                  <a:lnTo>
                    <a:pt x="288" y="933"/>
                  </a:lnTo>
                  <a:lnTo>
                    <a:pt x="289" y="946"/>
                  </a:lnTo>
                  <a:lnTo>
                    <a:pt x="290" y="959"/>
                  </a:lnTo>
                  <a:lnTo>
                    <a:pt x="293" y="973"/>
                  </a:lnTo>
                  <a:lnTo>
                    <a:pt x="296" y="986"/>
                  </a:lnTo>
                  <a:lnTo>
                    <a:pt x="299" y="994"/>
                  </a:lnTo>
                  <a:lnTo>
                    <a:pt x="303" y="1002"/>
                  </a:lnTo>
                  <a:lnTo>
                    <a:pt x="307" y="1011"/>
                  </a:lnTo>
                  <a:lnTo>
                    <a:pt x="313" y="1018"/>
                  </a:lnTo>
                  <a:lnTo>
                    <a:pt x="318" y="1025"/>
                  </a:lnTo>
                  <a:lnTo>
                    <a:pt x="325" y="1031"/>
                  </a:lnTo>
                  <a:lnTo>
                    <a:pt x="332" y="1036"/>
                  </a:lnTo>
                  <a:lnTo>
                    <a:pt x="342" y="1040"/>
                  </a:lnTo>
                  <a:lnTo>
                    <a:pt x="347" y="1042"/>
                  </a:lnTo>
                  <a:lnTo>
                    <a:pt x="353" y="1042"/>
                  </a:lnTo>
                  <a:lnTo>
                    <a:pt x="358" y="1042"/>
                  </a:lnTo>
                  <a:lnTo>
                    <a:pt x="364" y="1040"/>
                  </a:lnTo>
                  <a:lnTo>
                    <a:pt x="376" y="1037"/>
                  </a:lnTo>
                  <a:lnTo>
                    <a:pt x="388" y="1033"/>
                  </a:lnTo>
                  <a:lnTo>
                    <a:pt x="393" y="1032"/>
                  </a:lnTo>
                  <a:lnTo>
                    <a:pt x="398" y="1032"/>
                  </a:lnTo>
                  <a:lnTo>
                    <a:pt x="402" y="1033"/>
                  </a:lnTo>
                  <a:lnTo>
                    <a:pt x="405" y="1035"/>
                  </a:lnTo>
                  <a:lnTo>
                    <a:pt x="407" y="1039"/>
                  </a:lnTo>
                  <a:lnTo>
                    <a:pt x="409" y="1044"/>
                  </a:lnTo>
                  <a:lnTo>
                    <a:pt x="410" y="1051"/>
                  </a:lnTo>
                  <a:lnTo>
                    <a:pt x="409" y="1062"/>
                  </a:lnTo>
                  <a:lnTo>
                    <a:pt x="408" y="1068"/>
                  </a:lnTo>
                  <a:lnTo>
                    <a:pt x="406" y="1073"/>
                  </a:lnTo>
                  <a:lnTo>
                    <a:pt x="404" y="1078"/>
                  </a:lnTo>
                  <a:lnTo>
                    <a:pt x="401" y="1082"/>
                  </a:lnTo>
                  <a:lnTo>
                    <a:pt x="398" y="1086"/>
                  </a:lnTo>
                  <a:lnTo>
                    <a:pt x="394" y="1089"/>
                  </a:lnTo>
                  <a:lnTo>
                    <a:pt x="390" y="1092"/>
                  </a:lnTo>
                  <a:lnTo>
                    <a:pt x="385" y="1095"/>
                  </a:lnTo>
                  <a:lnTo>
                    <a:pt x="374" y="1099"/>
                  </a:lnTo>
                  <a:lnTo>
                    <a:pt x="363" y="1103"/>
                  </a:lnTo>
                  <a:lnTo>
                    <a:pt x="352" y="1106"/>
                  </a:lnTo>
                  <a:lnTo>
                    <a:pt x="342" y="1109"/>
                  </a:lnTo>
                  <a:lnTo>
                    <a:pt x="325" y="1103"/>
                  </a:lnTo>
                  <a:lnTo>
                    <a:pt x="310" y="1095"/>
                  </a:lnTo>
                  <a:lnTo>
                    <a:pt x="296" y="1086"/>
                  </a:lnTo>
                  <a:lnTo>
                    <a:pt x="283" y="1076"/>
                  </a:lnTo>
                  <a:lnTo>
                    <a:pt x="272" y="1065"/>
                  </a:lnTo>
                  <a:lnTo>
                    <a:pt x="263" y="1052"/>
                  </a:lnTo>
                  <a:lnTo>
                    <a:pt x="254" y="1039"/>
                  </a:lnTo>
                  <a:lnTo>
                    <a:pt x="246" y="1026"/>
                  </a:lnTo>
                  <a:lnTo>
                    <a:pt x="239" y="1011"/>
                  </a:lnTo>
                  <a:lnTo>
                    <a:pt x="233" y="995"/>
                  </a:lnTo>
                  <a:lnTo>
                    <a:pt x="228" y="980"/>
                  </a:lnTo>
                  <a:lnTo>
                    <a:pt x="224" y="965"/>
                  </a:lnTo>
                  <a:lnTo>
                    <a:pt x="221" y="948"/>
                  </a:lnTo>
                  <a:lnTo>
                    <a:pt x="219" y="932"/>
                  </a:lnTo>
                  <a:lnTo>
                    <a:pt x="217" y="917"/>
                  </a:lnTo>
                  <a:lnTo>
                    <a:pt x="215" y="900"/>
                  </a:lnTo>
                  <a:lnTo>
                    <a:pt x="215" y="891"/>
                  </a:lnTo>
                  <a:lnTo>
                    <a:pt x="216" y="882"/>
                  </a:lnTo>
                  <a:lnTo>
                    <a:pt x="218" y="872"/>
                  </a:lnTo>
                  <a:lnTo>
                    <a:pt x="221" y="862"/>
                  </a:lnTo>
                  <a:lnTo>
                    <a:pt x="228" y="845"/>
                  </a:lnTo>
                  <a:lnTo>
                    <a:pt x="237" y="828"/>
                  </a:lnTo>
                  <a:lnTo>
                    <a:pt x="259" y="793"/>
                  </a:lnTo>
                  <a:lnTo>
                    <a:pt x="280" y="758"/>
                  </a:lnTo>
                  <a:lnTo>
                    <a:pt x="294" y="748"/>
                  </a:lnTo>
                  <a:lnTo>
                    <a:pt x="308" y="738"/>
                  </a:lnTo>
                  <a:lnTo>
                    <a:pt x="323" y="728"/>
                  </a:lnTo>
                  <a:lnTo>
                    <a:pt x="340" y="720"/>
                  </a:lnTo>
                  <a:lnTo>
                    <a:pt x="348" y="717"/>
                  </a:lnTo>
                  <a:lnTo>
                    <a:pt x="356" y="715"/>
                  </a:lnTo>
                  <a:lnTo>
                    <a:pt x="364" y="714"/>
                  </a:lnTo>
                  <a:lnTo>
                    <a:pt x="373" y="713"/>
                  </a:lnTo>
                  <a:lnTo>
                    <a:pt x="382" y="713"/>
                  </a:lnTo>
                  <a:lnTo>
                    <a:pt x="390" y="714"/>
                  </a:lnTo>
                  <a:lnTo>
                    <a:pt x="398" y="716"/>
                  </a:lnTo>
                  <a:lnTo>
                    <a:pt x="406" y="719"/>
                  </a:lnTo>
                  <a:lnTo>
                    <a:pt x="410" y="723"/>
                  </a:lnTo>
                  <a:lnTo>
                    <a:pt x="414" y="727"/>
                  </a:lnTo>
                  <a:lnTo>
                    <a:pt x="417" y="732"/>
                  </a:lnTo>
                  <a:lnTo>
                    <a:pt x="420" y="736"/>
                  </a:lnTo>
                  <a:lnTo>
                    <a:pt x="425" y="744"/>
                  </a:lnTo>
                  <a:lnTo>
                    <a:pt x="428" y="753"/>
                  </a:lnTo>
                  <a:lnTo>
                    <a:pt x="429" y="759"/>
                  </a:lnTo>
                  <a:lnTo>
                    <a:pt x="429" y="765"/>
                  </a:lnTo>
                  <a:lnTo>
                    <a:pt x="428" y="771"/>
                  </a:lnTo>
                  <a:lnTo>
                    <a:pt x="426" y="776"/>
                  </a:lnTo>
                  <a:lnTo>
                    <a:pt x="422" y="783"/>
                  </a:lnTo>
                  <a:lnTo>
                    <a:pt x="419" y="787"/>
                  </a:lnTo>
                  <a:lnTo>
                    <a:pt x="414" y="791"/>
                  </a:lnTo>
                  <a:lnTo>
                    <a:pt x="409" y="794"/>
                  </a:lnTo>
                  <a:close/>
                  <a:moveTo>
                    <a:pt x="200" y="621"/>
                  </a:moveTo>
                  <a:lnTo>
                    <a:pt x="193" y="621"/>
                  </a:lnTo>
                  <a:lnTo>
                    <a:pt x="200" y="621"/>
                  </a:lnTo>
                  <a:close/>
                </a:path>
              </a:pathLst>
            </a:custGeom>
            <a:solidFill>
              <a:srgbClr val="DA251D"/>
            </a:solidFill>
            <a:ln>
              <a:noFill/>
            </a:ln>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defRPr/>
              </a:pPr>
              <a:endParaRPr lang="zh-CN" altLang="en-US" sz="1800" kern="0" spc="300">
                <a:solidFill>
                  <a:srgbClr val="FEB80A">
                    <a:lumMod val="40000"/>
                    <a:lumOff val="60000"/>
                  </a:srgbClr>
                </a:solidFill>
                <a:latin typeface="李旭科书法" panose="02000603000000000000" pitchFamily="2" charset="-122"/>
                <a:ea typeface="李旭科书法" panose="02000603000000000000" pitchFamily="2" charset="-122"/>
              </a:endParaRPr>
            </a:p>
          </p:txBody>
        </p:sp>
      </p:grpSp>
      <p:grpSp>
        <p:nvGrpSpPr>
          <p:cNvPr id="9" name="Group 5"/>
          <p:cNvGrpSpPr>
            <a:grpSpLocks/>
          </p:cNvGrpSpPr>
          <p:nvPr/>
        </p:nvGrpSpPr>
        <p:grpSpPr bwMode="auto">
          <a:xfrm>
            <a:off x="1384410" y="2683596"/>
            <a:ext cx="951811" cy="953626"/>
            <a:chOff x="0" y="0"/>
            <a:chExt cx="1080120" cy="1080120"/>
          </a:xfrm>
        </p:grpSpPr>
        <p:grpSp>
          <p:nvGrpSpPr>
            <p:cNvPr id="10" name="Group 6"/>
            <p:cNvGrpSpPr>
              <a:grpSpLocks/>
            </p:cNvGrpSpPr>
            <p:nvPr/>
          </p:nvGrpSpPr>
          <p:grpSpPr bwMode="auto">
            <a:xfrm>
              <a:off x="0" y="0"/>
              <a:ext cx="1080120" cy="1080120"/>
              <a:chOff x="0" y="0"/>
              <a:chExt cx="1080120" cy="1080120"/>
            </a:xfrm>
          </p:grpSpPr>
          <p:sp>
            <p:nvSpPr>
              <p:cNvPr id="12" name="椭圆 11"/>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600">
                  <a:solidFill>
                    <a:srgbClr val="FFFFFF"/>
                  </a:solidFill>
                  <a:sym typeface="微软雅黑" pitchFamily="34" charset="-122"/>
                </a:endParaRPr>
              </a:p>
            </p:txBody>
          </p:sp>
          <p:sp>
            <p:nvSpPr>
              <p:cNvPr id="13" name="椭圆 5"/>
              <p:cNvSpPr>
                <a:spLocks noChangeArrowheads="1"/>
              </p:cNvSpPr>
              <p:nvPr/>
            </p:nvSpPr>
            <p:spPr bwMode="auto">
              <a:xfrm>
                <a:off x="72008" y="72008"/>
                <a:ext cx="936104" cy="936104"/>
              </a:xfrm>
              <a:prstGeom prst="ellipse">
                <a:avLst/>
              </a:prstGeom>
              <a:solidFill>
                <a:srgbClr val="E60000"/>
              </a:solidFill>
              <a:ln w="1905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600">
                  <a:solidFill>
                    <a:srgbClr val="FFFFFF"/>
                  </a:solidFill>
                  <a:sym typeface="微软雅黑" pitchFamily="34" charset="-122"/>
                </a:endParaRPr>
              </a:p>
            </p:txBody>
          </p:sp>
        </p:grpSp>
        <p:sp>
          <p:nvSpPr>
            <p:cNvPr id="11" name="文本框 10"/>
            <p:cNvSpPr>
              <a:spLocks noChangeArrowheads="1"/>
            </p:cNvSpPr>
            <p:nvPr/>
          </p:nvSpPr>
          <p:spPr bwMode="auto">
            <a:xfrm>
              <a:off x="126851" y="365759"/>
              <a:ext cx="820777" cy="34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400" b="1" dirty="0">
                  <a:solidFill>
                    <a:schemeClr val="bg1">
                      <a:lumMod val="95000"/>
                    </a:schemeClr>
                  </a:solidFill>
                  <a:sym typeface="微软雅黑" pitchFamily="34" charset="-122"/>
                </a:rPr>
                <a:t>关键词</a:t>
              </a:r>
            </a:p>
          </p:txBody>
        </p:sp>
      </p:grpSp>
      <p:grpSp>
        <p:nvGrpSpPr>
          <p:cNvPr id="14" name="Group 10"/>
          <p:cNvGrpSpPr>
            <a:grpSpLocks/>
          </p:cNvGrpSpPr>
          <p:nvPr/>
        </p:nvGrpSpPr>
        <p:grpSpPr bwMode="auto">
          <a:xfrm>
            <a:off x="2367016" y="1414895"/>
            <a:ext cx="1305941" cy="1306509"/>
            <a:chOff x="0" y="0"/>
            <a:chExt cx="1080120" cy="1080120"/>
          </a:xfrm>
        </p:grpSpPr>
        <p:grpSp>
          <p:nvGrpSpPr>
            <p:cNvPr id="15" name="Group 11"/>
            <p:cNvGrpSpPr>
              <a:grpSpLocks/>
            </p:cNvGrpSpPr>
            <p:nvPr/>
          </p:nvGrpSpPr>
          <p:grpSpPr bwMode="auto">
            <a:xfrm>
              <a:off x="0" y="0"/>
              <a:ext cx="1080120" cy="1080120"/>
              <a:chOff x="0" y="0"/>
              <a:chExt cx="1080120" cy="1080120"/>
            </a:xfrm>
          </p:grpSpPr>
          <p:sp>
            <p:nvSpPr>
              <p:cNvPr id="17" name="椭圆 16"/>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600">
                  <a:solidFill>
                    <a:srgbClr val="FFFFFF"/>
                  </a:solidFill>
                  <a:sym typeface="微软雅黑" pitchFamily="34" charset="-122"/>
                </a:endParaRPr>
              </a:p>
            </p:txBody>
          </p:sp>
          <p:sp>
            <p:nvSpPr>
              <p:cNvPr id="18" name="椭圆 17"/>
              <p:cNvSpPr>
                <a:spLocks noChangeArrowheads="1"/>
              </p:cNvSpPr>
              <p:nvPr/>
            </p:nvSpPr>
            <p:spPr bwMode="auto">
              <a:xfrm>
                <a:off x="72008" y="72008"/>
                <a:ext cx="936104" cy="936104"/>
              </a:xfrm>
              <a:prstGeom prst="ellipse">
                <a:avLst/>
              </a:prstGeom>
              <a:solidFill>
                <a:srgbClr val="E60000"/>
              </a:solidFill>
              <a:ln w="1905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600">
                  <a:solidFill>
                    <a:srgbClr val="FFFFFF"/>
                  </a:solidFill>
                  <a:sym typeface="微软雅黑" pitchFamily="34" charset="-122"/>
                </a:endParaRPr>
              </a:p>
            </p:txBody>
          </p:sp>
        </p:grpSp>
        <p:sp>
          <p:nvSpPr>
            <p:cNvPr id="16" name="文本框 26"/>
            <p:cNvSpPr>
              <a:spLocks noChangeArrowheads="1"/>
            </p:cNvSpPr>
            <p:nvPr/>
          </p:nvSpPr>
          <p:spPr bwMode="auto">
            <a:xfrm>
              <a:off x="209139" y="400115"/>
              <a:ext cx="661847" cy="27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600" b="1" dirty="0">
                  <a:solidFill>
                    <a:schemeClr val="bg1">
                      <a:lumMod val="95000"/>
                    </a:schemeClr>
                  </a:solidFill>
                  <a:sym typeface="微软雅黑" pitchFamily="34" charset="-122"/>
                </a:rPr>
                <a:t>关键词</a:t>
              </a:r>
            </a:p>
          </p:txBody>
        </p:sp>
      </p:grpSp>
      <p:grpSp>
        <p:nvGrpSpPr>
          <p:cNvPr id="19" name="Group 15"/>
          <p:cNvGrpSpPr>
            <a:grpSpLocks/>
          </p:cNvGrpSpPr>
          <p:nvPr/>
        </p:nvGrpSpPr>
        <p:grpSpPr bwMode="auto">
          <a:xfrm>
            <a:off x="4095672" y="2683596"/>
            <a:ext cx="1170169" cy="1170677"/>
            <a:chOff x="0" y="0"/>
            <a:chExt cx="1080120" cy="1080120"/>
          </a:xfrm>
        </p:grpSpPr>
        <p:grpSp>
          <p:nvGrpSpPr>
            <p:cNvPr id="20" name="Group 16"/>
            <p:cNvGrpSpPr>
              <a:grpSpLocks/>
            </p:cNvGrpSpPr>
            <p:nvPr/>
          </p:nvGrpSpPr>
          <p:grpSpPr bwMode="auto">
            <a:xfrm>
              <a:off x="0" y="0"/>
              <a:ext cx="1080120" cy="1080120"/>
              <a:chOff x="0" y="0"/>
              <a:chExt cx="1080120" cy="1080120"/>
            </a:xfrm>
          </p:grpSpPr>
          <p:sp>
            <p:nvSpPr>
              <p:cNvPr id="22" name="椭圆 21"/>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600">
                  <a:solidFill>
                    <a:srgbClr val="FFFFFF"/>
                  </a:solidFill>
                  <a:sym typeface="微软雅黑" pitchFamily="34" charset="-122"/>
                </a:endParaRPr>
              </a:p>
            </p:txBody>
          </p:sp>
          <p:sp>
            <p:nvSpPr>
              <p:cNvPr id="23" name="椭圆 22"/>
              <p:cNvSpPr>
                <a:spLocks noChangeArrowheads="1"/>
              </p:cNvSpPr>
              <p:nvPr/>
            </p:nvSpPr>
            <p:spPr bwMode="auto">
              <a:xfrm>
                <a:off x="72008" y="72008"/>
                <a:ext cx="936104" cy="936104"/>
              </a:xfrm>
              <a:prstGeom prst="ellipse">
                <a:avLst/>
              </a:prstGeom>
              <a:solidFill>
                <a:srgbClr val="E60000"/>
              </a:solidFill>
              <a:ln w="1905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600">
                  <a:solidFill>
                    <a:srgbClr val="FFFFFF"/>
                  </a:solidFill>
                  <a:sym typeface="微软雅黑" pitchFamily="34" charset="-122"/>
                </a:endParaRPr>
              </a:p>
            </p:txBody>
          </p:sp>
        </p:grpSp>
        <p:sp>
          <p:nvSpPr>
            <p:cNvPr id="21" name="文本框 31"/>
            <p:cNvSpPr>
              <a:spLocks noChangeArrowheads="1"/>
            </p:cNvSpPr>
            <p:nvPr/>
          </p:nvSpPr>
          <p:spPr bwMode="auto">
            <a:xfrm>
              <a:off x="170741" y="398075"/>
              <a:ext cx="738639" cy="31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600" b="1" dirty="0">
                  <a:solidFill>
                    <a:schemeClr val="bg1"/>
                  </a:solidFill>
                  <a:sym typeface="微软雅黑" pitchFamily="34" charset="-122"/>
                </a:rPr>
                <a:t>关键词</a:t>
              </a:r>
            </a:p>
          </p:txBody>
        </p:sp>
      </p:grpSp>
      <p:grpSp>
        <p:nvGrpSpPr>
          <p:cNvPr id="24" name="Group 20"/>
          <p:cNvGrpSpPr>
            <a:grpSpLocks/>
          </p:cNvGrpSpPr>
          <p:nvPr/>
        </p:nvGrpSpPr>
        <p:grpSpPr bwMode="auto">
          <a:xfrm>
            <a:off x="5486872" y="843558"/>
            <a:ext cx="1714659" cy="1715406"/>
            <a:chOff x="0" y="0"/>
            <a:chExt cx="1080120" cy="1080120"/>
          </a:xfrm>
        </p:grpSpPr>
        <p:grpSp>
          <p:nvGrpSpPr>
            <p:cNvPr id="25" name="Group 21"/>
            <p:cNvGrpSpPr>
              <a:grpSpLocks/>
            </p:cNvGrpSpPr>
            <p:nvPr/>
          </p:nvGrpSpPr>
          <p:grpSpPr bwMode="auto">
            <a:xfrm>
              <a:off x="0" y="0"/>
              <a:ext cx="1080120" cy="1080120"/>
              <a:chOff x="0" y="0"/>
              <a:chExt cx="1080120" cy="1080120"/>
            </a:xfrm>
          </p:grpSpPr>
          <p:sp>
            <p:nvSpPr>
              <p:cNvPr id="27" name="椭圆 26"/>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600">
                  <a:solidFill>
                    <a:srgbClr val="FFFFFF"/>
                  </a:solidFill>
                  <a:sym typeface="微软雅黑" pitchFamily="34" charset="-122"/>
                </a:endParaRPr>
              </a:p>
            </p:txBody>
          </p:sp>
          <p:sp>
            <p:nvSpPr>
              <p:cNvPr id="28" name="椭圆 27"/>
              <p:cNvSpPr>
                <a:spLocks noChangeArrowheads="1"/>
              </p:cNvSpPr>
              <p:nvPr/>
            </p:nvSpPr>
            <p:spPr bwMode="auto">
              <a:xfrm>
                <a:off x="72008" y="72008"/>
                <a:ext cx="936104" cy="936104"/>
              </a:xfrm>
              <a:prstGeom prst="ellipse">
                <a:avLst/>
              </a:prstGeom>
              <a:solidFill>
                <a:srgbClr val="E60000"/>
              </a:solidFill>
              <a:ln w="1905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600">
                  <a:solidFill>
                    <a:srgbClr val="FFFFFF"/>
                  </a:solidFill>
                  <a:sym typeface="微软雅黑" pitchFamily="34" charset="-122"/>
                </a:endParaRPr>
              </a:p>
            </p:txBody>
          </p:sp>
        </p:grpSp>
        <p:sp>
          <p:nvSpPr>
            <p:cNvPr id="26" name="文本框 37"/>
            <p:cNvSpPr>
              <a:spLocks noChangeArrowheads="1"/>
            </p:cNvSpPr>
            <p:nvPr/>
          </p:nvSpPr>
          <p:spPr bwMode="auto">
            <a:xfrm>
              <a:off x="239547" y="414093"/>
              <a:ext cx="601023" cy="25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2000" b="1" dirty="0">
                  <a:solidFill>
                    <a:schemeClr val="bg1">
                      <a:lumMod val="95000"/>
                    </a:schemeClr>
                  </a:solidFill>
                  <a:sym typeface="微软雅黑" pitchFamily="34" charset="-122"/>
                </a:rPr>
                <a:t>关键词</a:t>
              </a:r>
            </a:p>
          </p:txBody>
        </p:sp>
      </p:grpSp>
      <p:cxnSp>
        <p:nvCxnSpPr>
          <p:cNvPr id="29" name="直接连接符 13"/>
          <p:cNvCxnSpPr>
            <a:cxnSpLocks noChangeShapeType="1"/>
            <a:stCxn id="12" idx="7"/>
            <a:endCxn id="17" idx="3"/>
          </p:cNvCxnSpPr>
          <p:nvPr/>
        </p:nvCxnSpPr>
        <p:spPr bwMode="auto">
          <a:xfrm flipV="1">
            <a:off x="2196831" y="2530069"/>
            <a:ext cx="361434" cy="293180"/>
          </a:xfrm>
          <a:prstGeom prst="line">
            <a:avLst/>
          </a:prstGeom>
          <a:noFill/>
          <a:ln w="28575">
            <a:solidFill>
              <a:schemeClr val="bg1">
                <a:lumMod val="75000"/>
              </a:schemeClr>
            </a:solidFill>
            <a:miter lim="800000"/>
            <a:headEnd/>
            <a:tailEnd/>
          </a:ln>
          <a:extLst>
            <a:ext uri="{909E8E84-426E-40DD-AFC4-6F175D3DCCD1}">
              <a14:hiddenFill xmlns:a14="http://schemas.microsoft.com/office/drawing/2010/main">
                <a:noFill/>
              </a14:hiddenFill>
            </a:ext>
          </a:extLst>
        </p:spPr>
      </p:cxnSp>
      <p:cxnSp>
        <p:nvCxnSpPr>
          <p:cNvPr id="30" name="直接连接符 17"/>
          <p:cNvCxnSpPr>
            <a:cxnSpLocks noChangeShapeType="1"/>
            <a:endCxn id="22" idx="1"/>
          </p:cNvCxnSpPr>
          <p:nvPr/>
        </p:nvCxnSpPr>
        <p:spPr bwMode="auto">
          <a:xfrm>
            <a:off x="3585893" y="2364321"/>
            <a:ext cx="681146" cy="490717"/>
          </a:xfrm>
          <a:prstGeom prst="line">
            <a:avLst/>
          </a:prstGeom>
          <a:noFill/>
          <a:ln w="28575">
            <a:solidFill>
              <a:schemeClr val="bg1">
                <a:lumMod val="75000"/>
              </a:schemeClr>
            </a:solidFill>
            <a:miter lim="800000"/>
            <a:headEnd/>
            <a:tailEnd/>
          </a:ln>
          <a:extLst>
            <a:ext uri="{909E8E84-426E-40DD-AFC4-6F175D3DCCD1}">
              <a14:hiddenFill xmlns:a14="http://schemas.microsoft.com/office/drawing/2010/main">
                <a:noFill/>
              </a14:hiddenFill>
            </a:ext>
          </a:extLst>
        </p:spPr>
      </p:cxnSp>
      <p:cxnSp>
        <p:nvCxnSpPr>
          <p:cNvPr id="31" name="直接连接符 20"/>
          <p:cNvCxnSpPr>
            <a:cxnSpLocks noChangeShapeType="1"/>
            <a:stCxn id="22" idx="7"/>
            <a:endCxn id="27" idx="3"/>
          </p:cNvCxnSpPr>
          <p:nvPr/>
        </p:nvCxnSpPr>
        <p:spPr bwMode="auto">
          <a:xfrm flipV="1">
            <a:off x="5094474" y="2307748"/>
            <a:ext cx="643504" cy="547289"/>
          </a:xfrm>
          <a:prstGeom prst="line">
            <a:avLst/>
          </a:prstGeom>
          <a:noFill/>
          <a:ln w="28575">
            <a:solidFill>
              <a:schemeClr val="bg1">
                <a:lumMod val="75000"/>
              </a:schemeClr>
            </a:solidFill>
            <a:miter lim="800000"/>
            <a:headEnd/>
            <a:tailEnd/>
          </a:ln>
          <a:extLst>
            <a:ext uri="{909E8E84-426E-40DD-AFC4-6F175D3DCCD1}">
              <a14:hiddenFill xmlns:a14="http://schemas.microsoft.com/office/drawing/2010/main">
                <a:noFill/>
              </a14:hiddenFill>
            </a:ext>
          </a:extLst>
        </p:spPr>
      </p:cxnSp>
      <p:cxnSp>
        <p:nvCxnSpPr>
          <p:cNvPr id="32" name="直接连接符 23"/>
          <p:cNvCxnSpPr>
            <a:cxnSpLocks noChangeShapeType="1"/>
            <a:stCxn id="41" idx="5"/>
            <a:endCxn id="12" idx="1"/>
          </p:cNvCxnSpPr>
          <p:nvPr/>
        </p:nvCxnSpPr>
        <p:spPr bwMode="auto">
          <a:xfrm>
            <a:off x="1224310" y="2609667"/>
            <a:ext cx="299489" cy="213584"/>
          </a:xfrm>
          <a:prstGeom prst="line">
            <a:avLst/>
          </a:prstGeom>
          <a:noFill/>
          <a:ln w="28575">
            <a:solidFill>
              <a:schemeClr val="bg1">
                <a:lumMod val="75000"/>
              </a:schemeClr>
            </a:solidFill>
            <a:miter lim="800000"/>
            <a:headEnd/>
            <a:tailEnd/>
          </a:ln>
          <a:extLst>
            <a:ext uri="{909E8E84-426E-40DD-AFC4-6F175D3DCCD1}">
              <a14:hiddenFill xmlns:a14="http://schemas.microsoft.com/office/drawing/2010/main">
                <a:noFill/>
              </a14:hiddenFill>
            </a:ext>
          </a:extLst>
        </p:spPr>
      </p:cxnSp>
      <p:cxnSp>
        <p:nvCxnSpPr>
          <p:cNvPr id="33" name="直接连接符 32"/>
          <p:cNvCxnSpPr>
            <a:cxnSpLocks noChangeShapeType="1"/>
            <a:stCxn id="42" idx="7"/>
            <a:endCxn id="22" idx="3"/>
          </p:cNvCxnSpPr>
          <p:nvPr/>
        </p:nvCxnSpPr>
        <p:spPr bwMode="auto">
          <a:xfrm flipV="1">
            <a:off x="3965597" y="3682831"/>
            <a:ext cx="301442" cy="278043"/>
          </a:xfrm>
          <a:prstGeom prst="line">
            <a:avLst/>
          </a:prstGeom>
          <a:noFill/>
          <a:ln w="28575">
            <a:solidFill>
              <a:schemeClr val="bg1">
                <a:lumMod val="75000"/>
              </a:schemeClr>
            </a:solidFill>
            <a:miter lim="800000"/>
            <a:headEnd/>
            <a:tailEnd/>
          </a:ln>
          <a:extLst>
            <a:ext uri="{909E8E84-426E-40DD-AFC4-6F175D3DCCD1}">
              <a14:hiddenFill xmlns:a14="http://schemas.microsoft.com/office/drawing/2010/main">
                <a:noFill/>
              </a14:hiddenFill>
            </a:ext>
          </a:extLst>
        </p:spPr>
      </p:cxnSp>
      <p:cxnSp>
        <p:nvCxnSpPr>
          <p:cNvPr id="34" name="直接连接符 72"/>
          <p:cNvCxnSpPr>
            <a:cxnSpLocks noChangeShapeType="1"/>
            <a:stCxn id="27" idx="6"/>
            <a:endCxn id="43" idx="1"/>
          </p:cNvCxnSpPr>
          <p:nvPr/>
        </p:nvCxnSpPr>
        <p:spPr bwMode="auto">
          <a:xfrm>
            <a:off x="7201531" y="1701261"/>
            <a:ext cx="397800" cy="281076"/>
          </a:xfrm>
          <a:prstGeom prst="line">
            <a:avLst/>
          </a:prstGeom>
          <a:noFill/>
          <a:ln w="28575">
            <a:solidFill>
              <a:schemeClr val="bg1">
                <a:lumMod val="75000"/>
              </a:schemeClr>
            </a:solidFill>
            <a:miter lim="800000"/>
            <a:headEnd/>
            <a:tailEnd/>
          </a:ln>
          <a:extLst>
            <a:ext uri="{909E8E84-426E-40DD-AFC4-6F175D3DCCD1}">
              <a14:hiddenFill xmlns:a14="http://schemas.microsoft.com/office/drawing/2010/main">
                <a:noFill/>
              </a14:hiddenFill>
            </a:ext>
          </a:extLst>
        </p:spPr>
      </p:cxnSp>
      <p:sp>
        <p:nvSpPr>
          <p:cNvPr id="35" name="矩形 76"/>
          <p:cNvSpPr>
            <a:spLocks noChangeArrowheads="1"/>
          </p:cNvSpPr>
          <p:nvPr/>
        </p:nvSpPr>
        <p:spPr bwMode="auto">
          <a:xfrm>
            <a:off x="1138635" y="3645623"/>
            <a:ext cx="1366129" cy="26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624" tIns="40312" rIns="80624" bIns="40312">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410"/>
              </a:lnSpc>
              <a:spcBef>
                <a:spcPct val="0"/>
              </a:spcBef>
              <a:buNone/>
            </a:pPr>
            <a:r>
              <a:rPr lang="zh-CN" altLang="en-US" sz="1000" dirty="0">
                <a:solidFill>
                  <a:schemeClr val="tx1">
                    <a:lumMod val="65000"/>
                    <a:lumOff val="35000"/>
                  </a:schemeClr>
                </a:solidFill>
                <a:sym typeface="微软雅黑" pitchFamily="34" charset="-122"/>
              </a:rPr>
              <a:t>点击添加描述总结</a:t>
            </a:r>
            <a:r>
              <a:rPr lang="en-US" altLang="zh-CN" sz="1000" dirty="0">
                <a:solidFill>
                  <a:schemeClr val="tx1">
                    <a:lumMod val="65000"/>
                    <a:lumOff val="35000"/>
                  </a:schemeClr>
                </a:solidFill>
                <a:sym typeface="微软雅黑" pitchFamily="34" charset="-122"/>
              </a:rPr>
              <a:t> </a:t>
            </a:r>
            <a:endParaRPr lang="zh-CN" altLang="en-US" sz="1000" dirty="0">
              <a:solidFill>
                <a:schemeClr val="tx1">
                  <a:lumMod val="65000"/>
                  <a:lumOff val="35000"/>
                </a:schemeClr>
              </a:solidFill>
              <a:sym typeface="微软雅黑" pitchFamily="34" charset="-122"/>
            </a:endParaRPr>
          </a:p>
        </p:txBody>
      </p:sp>
      <p:sp>
        <p:nvSpPr>
          <p:cNvPr id="36" name="矩形 80"/>
          <p:cNvSpPr>
            <a:spLocks noChangeArrowheads="1"/>
          </p:cNvSpPr>
          <p:nvPr/>
        </p:nvSpPr>
        <p:spPr bwMode="auto">
          <a:xfrm>
            <a:off x="2324198" y="2748010"/>
            <a:ext cx="1366129" cy="260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624" tIns="40312" rIns="80624" bIns="40312">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410"/>
              </a:lnSpc>
              <a:spcBef>
                <a:spcPct val="0"/>
              </a:spcBef>
              <a:buNone/>
            </a:pPr>
            <a:r>
              <a:rPr lang="zh-CN" altLang="en-US" sz="1000" dirty="0">
                <a:solidFill>
                  <a:schemeClr val="tx1">
                    <a:lumMod val="65000"/>
                    <a:lumOff val="35000"/>
                  </a:schemeClr>
                </a:solidFill>
                <a:sym typeface="微软雅黑" pitchFamily="34" charset="-122"/>
              </a:rPr>
              <a:t>点击添加描述总结</a:t>
            </a:r>
            <a:r>
              <a:rPr lang="en-US" altLang="zh-CN" sz="1000" dirty="0">
                <a:solidFill>
                  <a:schemeClr val="tx1">
                    <a:lumMod val="65000"/>
                    <a:lumOff val="35000"/>
                  </a:schemeClr>
                </a:solidFill>
                <a:sym typeface="微软雅黑" pitchFamily="34" charset="-122"/>
              </a:rPr>
              <a:t> </a:t>
            </a:r>
            <a:endParaRPr lang="zh-CN" altLang="en-US" sz="1000" dirty="0">
              <a:solidFill>
                <a:schemeClr val="tx1">
                  <a:lumMod val="65000"/>
                  <a:lumOff val="35000"/>
                </a:schemeClr>
              </a:solidFill>
              <a:sym typeface="微软雅黑" pitchFamily="34" charset="-122"/>
            </a:endParaRPr>
          </a:p>
        </p:txBody>
      </p:sp>
      <p:sp>
        <p:nvSpPr>
          <p:cNvPr id="37" name="矩形 81"/>
          <p:cNvSpPr>
            <a:spLocks noChangeArrowheads="1"/>
          </p:cNvSpPr>
          <p:nvPr/>
        </p:nvSpPr>
        <p:spPr bwMode="auto">
          <a:xfrm>
            <a:off x="4027662" y="3889280"/>
            <a:ext cx="1366129" cy="260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624" tIns="40312" rIns="80624" bIns="40312">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410"/>
              </a:lnSpc>
              <a:spcBef>
                <a:spcPct val="0"/>
              </a:spcBef>
              <a:buNone/>
            </a:pPr>
            <a:r>
              <a:rPr lang="zh-CN" altLang="en-US" sz="1000" dirty="0">
                <a:solidFill>
                  <a:schemeClr val="tx1">
                    <a:lumMod val="65000"/>
                    <a:lumOff val="35000"/>
                  </a:schemeClr>
                </a:solidFill>
                <a:sym typeface="微软雅黑" pitchFamily="34" charset="-122"/>
              </a:rPr>
              <a:t>点击添加描述总结</a:t>
            </a:r>
            <a:r>
              <a:rPr lang="en-US" altLang="zh-CN" sz="1000" dirty="0">
                <a:solidFill>
                  <a:schemeClr val="tx1">
                    <a:lumMod val="65000"/>
                    <a:lumOff val="35000"/>
                  </a:schemeClr>
                </a:solidFill>
                <a:sym typeface="微软雅黑" pitchFamily="34" charset="-122"/>
              </a:rPr>
              <a:t> </a:t>
            </a:r>
            <a:endParaRPr lang="zh-CN" altLang="en-US" sz="1000" dirty="0">
              <a:solidFill>
                <a:schemeClr val="tx1">
                  <a:lumMod val="65000"/>
                  <a:lumOff val="35000"/>
                </a:schemeClr>
              </a:solidFill>
              <a:sym typeface="微软雅黑" pitchFamily="34" charset="-122"/>
            </a:endParaRPr>
          </a:p>
        </p:txBody>
      </p:sp>
      <p:sp>
        <p:nvSpPr>
          <p:cNvPr id="38" name="矩形 82"/>
          <p:cNvSpPr>
            <a:spLocks noChangeArrowheads="1"/>
          </p:cNvSpPr>
          <p:nvPr/>
        </p:nvSpPr>
        <p:spPr bwMode="auto">
          <a:xfrm>
            <a:off x="5661137" y="2581372"/>
            <a:ext cx="1366129" cy="26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624" tIns="40312" rIns="80624" bIns="40312">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410"/>
              </a:lnSpc>
              <a:spcBef>
                <a:spcPct val="0"/>
              </a:spcBef>
              <a:buNone/>
            </a:pPr>
            <a:r>
              <a:rPr lang="zh-CN" altLang="en-US" sz="1000" dirty="0">
                <a:solidFill>
                  <a:schemeClr val="tx1">
                    <a:lumMod val="65000"/>
                    <a:lumOff val="35000"/>
                  </a:schemeClr>
                </a:solidFill>
                <a:sym typeface="微软雅黑" pitchFamily="34" charset="-122"/>
              </a:rPr>
              <a:t>点击添加描述总结</a:t>
            </a:r>
          </a:p>
        </p:txBody>
      </p:sp>
      <p:sp>
        <p:nvSpPr>
          <p:cNvPr id="39" name="矩形 85"/>
          <p:cNvSpPr>
            <a:spLocks noChangeArrowheads="1"/>
          </p:cNvSpPr>
          <p:nvPr/>
        </p:nvSpPr>
        <p:spPr bwMode="auto">
          <a:xfrm>
            <a:off x="6082680" y="3060978"/>
            <a:ext cx="2322686" cy="34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83" tIns="43191" rIns="86383" bIns="43191">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eaLnBrk="1" hangingPunct="1">
              <a:spcBef>
                <a:spcPct val="0"/>
              </a:spcBef>
              <a:buFont typeface="Arial" charset="0"/>
              <a:buNone/>
            </a:pPr>
            <a:r>
              <a:rPr lang="zh-CN" altLang="en-US" sz="1600" b="1" dirty="0">
                <a:solidFill>
                  <a:srgbClr val="C00000"/>
                </a:solidFill>
                <a:sym typeface="微软雅黑" pitchFamily="34" charset="-122"/>
              </a:rPr>
              <a:t>添加主要观点</a:t>
            </a:r>
            <a:endParaRPr lang="zh-CN" altLang="en-US" sz="1600" dirty="0">
              <a:solidFill>
                <a:srgbClr val="C00000"/>
              </a:solidFill>
              <a:latin typeface="Arial" charset="0"/>
              <a:ea typeface="宋体" pitchFamily="2" charset="-122"/>
            </a:endParaRPr>
          </a:p>
        </p:txBody>
      </p:sp>
      <p:sp>
        <p:nvSpPr>
          <p:cNvPr id="40" name="文本框 13"/>
          <p:cNvSpPr txBox="1"/>
          <p:nvPr/>
        </p:nvSpPr>
        <p:spPr>
          <a:xfrm>
            <a:off x="5701539" y="3423220"/>
            <a:ext cx="2739912" cy="807889"/>
          </a:xfrm>
          <a:prstGeom prst="rect">
            <a:avLst/>
          </a:prstGeom>
          <a:noFill/>
        </p:spPr>
        <p:txBody>
          <a:bodyPr wrap="square" lIns="68558" tIns="34278" rIns="68558" bIns="34278" rtlCol="0">
            <a:spAutoFit/>
          </a:bodyPr>
          <a:lstStyle/>
          <a:p>
            <a:pPr>
              <a:lnSpc>
                <a:spcPct val="120000"/>
              </a:lnSpc>
              <a:spcBef>
                <a:spcPct val="0"/>
              </a:spcBef>
              <a:buNone/>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sp>
        <p:nvSpPr>
          <p:cNvPr id="41" name="椭圆 56"/>
          <p:cNvSpPr>
            <a:spLocks noChangeArrowheads="1"/>
          </p:cNvSpPr>
          <p:nvPr/>
        </p:nvSpPr>
        <p:spPr bwMode="auto">
          <a:xfrm rot="21019161">
            <a:off x="876078" y="2306904"/>
            <a:ext cx="383524" cy="383691"/>
          </a:xfrm>
          <a:prstGeom prst="ellipse">
            <a:avLst/>
          </a:prstGeom>
          <a:solidFill>
            <a:schemeClr val="bg1">
              <a:lumMod val="75000"/>
            </a:schemeClr>
          </a:solidFill>
          <a:ln>
            <a:noFill/>
          </a:ln>
          <a:extLst/>
        </p:spPr>
        <p:txBody>
          <a:bodyPr lIns="80624" tIns="40312" rIns="80624" bIns="40312"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600">
              <a:solidFill>
                <a:srgbClr val="FFFFFF"/>
              </a:solidFill>
              <a:sym typeface="微软雅黑" pitchFamily="34" charset="-122"/>
            </a:endParaRPr>
          </a:p>
        </p:txBody>
      </p:sp>
      <p:sp>
        <p:nvSpPr>
          <p:cNvPr id="42" name="椭圆 58"/>
          <p:cNvSpPr>
            <a:spLocks noChangeArrowheads="1"/>
          </p:cNvSpPr>
          <p:nvPr/>
        </p:nvSpPr>
        <p:spPr bwMode="auto">
          <a:xfrm>
            <a:off x="3545048" y="3888483"/>
            <a:ext cx="492703" cy="494318"/>
          </a:xfrm>
          <a:prstGeom prst="ellipse">
            <a:avLst/>
          </a:prstGeom>
          <a:solidFill>
            <a:schemeClr val="bg1">
              <a:lumMod val="75000"/>
            </a:schemeClr>
          </a:solidFill>
          <a:ln>
            <a:noFill/>
          </a:ln>
          <a:extLst/>
        </p:spPr>
        <p:txBody>
          <a:bodyPr lIns="80624" tIns="40312" rIns="80624" bIns="40312"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600">
              <a:solidFill>
                <a:srgbClr val="FFFFFF"/>
              </a:solidFill>
              <a:sym typeface="微软雅黑" pitchFamily="34" charset="-122"/>
            </a:endParaRPr>
          </a:p>
        </p:txBody>
      </p:sp>
      <p:sp>
        <p:nvSpPr>
          <p:cNvPr id="43" name="椭圆 70"/>
          <p:cNvSpPr>
            <a:spLocks noChangeArrowheads="1"/>
          </p:cNvSpPr>
          <p:nvPr/>
        </p:nvSpPr>
        <p:spPr bwMode="auto">
          <a:xfrm>
            <a:off x="7515903" y="1898872"/>
            <a:ext cx="569687" cy="569935"/>
          </a:xfrm>
          <a:prstGeom prst="ellipse">
            <a:avLst/>
          </a:prstGeom>
          <a:solidFill>
            <a:schemeClr val="bg1">
              <a:lumMod val="75000"/>
            </a:schemeClr>
          </a:solidFill>
          <a:ln>
            <a:noFill/>
          </a:ln>
          <a:extLst/>
        </p:spPr>
        <p:txBody>
          <a:bodyPr lIns="80624" tIns="40312" rIns="80624" bIns="40312"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600">
              <a:solidFill>
                <a:srgbClr val="FFFFFF"/>
              </a:solidFill>
              <a:sym typeface="微软雅黑" pitchFamily="34" charset="-122"/>
            </a:endParaRPr>
          </a:p>
        </p:txBody>
      </p:sp>
    </p:spTree>
    <p:extLst>
      <p:ext uri="{BB962C8B-B14F-4D97-AF65-F5344CB8AC3E}">
        <p14:creationId xmlns:p14="http://schemas.microsoft.com/office/powerpoint/2010/main" val="4258601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350"/>
                                        <p:tgtEl>
                                          <p:spTgt spid="32"/>
                                        </p:tgtEl>
                                      </p:cBhvr>
                                    </p:animEffect>
                                  </p:childTnLst>
                                </p:cTn>
                              </p:par>
                            </p:childTnLst>
                          </p:cTn>
                        </p:par>
                        <p:par>
                          <p:cTn id="26" fill="hold">
                            <p:stCondLst>
                              <p:cond delay="1350"/>
                            </p:stCondLst>
                            <p:childTnLst>
                              <p:par>
                                <p:cTn id="27" presetID="2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650"/>
                                        <p:tgtEl>
                                          <p:spTgt spid="9"/>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400"/>
                                        <p:tgtEl>
                                          <p:spTgt spid="35"/>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350"/>
                                        <p:tgtEl>
                                          <p:spTgt spid="29"/>
                                        </p:tgtEl>
                                      </p:cBhvr>
                                    </p:animEffect>
                                  </p:childTnLst>
                                </p:cTn>
                              </p:par>
                            </p:childTnLst>
                          </p:cTn>
                        </p:par>
                        <p:par>
                          <p:cTn id="37" fill="hold">
                            <p:stCondLst>
                              <p:cond delay="2350"/>
                            </p:stCondLst>
                            <p:childTnLst>
                              <p:par>
                                <p:cTn id="38" presetID="22" presetClass="entr" presetSubtype="8"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750"/>
                                        <p:tgtEl>
                                          <p:spTgt spid="14"/>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par>
                          <p:cTn id="44" fill="hold">
                            <p:stCondLst>
                              <p:cond delay="3100"/>
                            </p:stCondLst>
                            <p:childTnLst>
                              <p:par>
                                <p:cTn id="45" presetID="22" presetClass="entr" presetSubtype="8"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450"/>
                                        <p:tgtEl>
                                          <p:spTgt spid="30"/>
                                        </p:tgtEl>
                                      </p:cBhvr>
                                    </p:animEffect>
                                  </p:childTnLst>
                                </p:cTn>
                              </p:par>
                            </p:childTnLst>
                          </p:cTn>
                        </p:par>
                        <p:par>
                          <p:cTn id="48" fill="hold">
                            <p:stCondLst>
                              <p:cond delay="3550"/>
                            </p:stCondLst>
                            <p:childTnLst>
                              <p:par>
                                <p:cTn id="49" presetID="22" presetClass="entr" presetSubtype="8"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650"/>
                                        <p:tgtEl>
                                          <p:spTgt spid="19"/>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400"/>
                                        <p:tgtEl>
                                          <p:spTgt spid="37"/>
                                        </p:tgtEl>
                                      </p:cBhvr>
                                    </p:animEffect>
                                  </p:childTnLst>
                                </p:cTn>
                              </p:par>
                            </p:childTnLst>
                          </p:cTn>
                        </p:par>
                        <p:par>
                          <p:cTn id="55" fill="hold">
                            <p:stCondLst>
                              <p:cond delay="4200"/>
                            </p:stCondLst>
                            <p:childTnLst>
                              <p:par>
                                <p:cTn id="56" presetID="22" presetClass="entr" presetSubtype="8" fill="hold"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left)">
                                      <p:cBhvr>
                                        <p:cTn id="58" dur="450"/>
                                        <p:tgtEl>
                                          <p:spTgt spid="31"/>
                                        </p:tgtEl>
                                      </p:cBhvr>
                                    </p:animEffect>
                                  </p:childTnLst>
                                </p:cTn>
                              </p:par>
                              <p:par>
                                <p:cTn id="59" presetID="22" presetClass="entr" presetSubtype="2"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right)">
                                      <p:cBhvr>
                                        <p:cTn id="61" dur="400"/>
                                        <p:tgtEl>
                                          <p:spTgt spid="33"/>
                                        </p:tgtEl>
                                      </p:cBhvr>
                                    </p:animEffect>
                                  </p:childTnLst>
                                </p:cTn>
                              </p:par>
                            </p:childTnLst>
                          </p:cTn>
                        </p:par>
                        <p:par>
                          <p:cTn id="62" fill="hold">
                            <p:stCondLst>
                              <p:cond delay="4650"/>
                            </p:stCondLst>
                            <p:childTnLst>
                              <p:par>
                                <p:cTn id="63" presetID="22" presetClass="entr" presetSubtype="8" fill="hold"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left)">
                                      <p:cBhvr>
                                        <p:cTn id="65" dur="750"/>
                                        <p:tgtEl>
                                          <p:spTgt spid="24"/>
                                        </p:tgtEl>
                                      </p:cBhvr>
                                    </p:animEffect>
                                  </p:childTnLst>
                                </p:cTn>
                              </p:par>
                              <p:par>
                                <p:cTn id="66" presetID="10" presetClass="entr" presetSubtype="0" fill="hold" grpId="0" nodeType="withEffect">
                                  <p:stCondLst>
                                    <p:cond delay="25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right)">
                                      <p:cBhvr>
                                        <p:cTn id="71" dur="400"/>
                                        <p:tgtEl>
                                          <p:spTgt spid="42"/>
                                        </p:tgtEl>
                                      </p:cBhvr>
                                    </p:animEffect>
                                  </p:childTnLst>
                                </p:cTn>
                              </p:par>
                            </p:childTnLst>
                          </p:cTn>
                        </p:par>
                        <p:par>
                          <p:cTn id="72" fill="hold">
                            <p:stCondLst>
                              <p:cond delay="5400"/>
                            </p:stCondLst>
                            <p:childTnLst>
                              <p:par>
                                <p:cTn id="73" presetID="22" presetClass="entr" presetSubtype="8"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left)">
                                      <p:cBhvr>
                                        <p:cTn id="75" dur="350"/>
                                        <p:tgtEl>
                                          <p:spTgt spid="34"/>
                                        </p:tgtEl>
                                      </p:cBhvr>
                                    </p:animEffect>
                                  </p:childTnLst>
                                </p:cTn>
                              </p:par>
                            </p:childTnLst>
                          </p:cTn>
                        </p:par>
                        <p:par>
                          <p:cTn id="76" fill="hold">
                            <p:stCondLst>
                              <p:cond delay="5750"/>
                            </p:stCondLst>
                            <p:childTnLst>
                              <p:par>
                                <p:cTn id="77" presetID="22" presetClass="entr" presetSubtype="8" fill="hold" grpId="0" nodeType="after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wipe(left)">
                                      <p:cBhvr>
                                        <p:cTn id="79" dur="400"/>
                                        <p:tgtEl>
                                          <p:spTgt spid="43"/>
                                        </p:tgtEl>
                                      </p:cBhvr>
                                    </p:animEffect>
                                  </p:childTnLst>
                                </p:cTn>
                              </p:par>
                            </p:childTnLst>
                          </p:cTn>
                        </p:par>
                        <p:par>
                          <p:cTn id="80" fill="hold">
                            <p:stCondLst>
                              <p:cond delay="6150"/>
                            </p:stCondLst>
                            <p:childTnLst>
                              <p:par>
                                <p:cTn id="81" presetID="26" presetClass="emph" presetSubtype="0" fill="hold" nodeType="afterEffect">
                                  <p:stCondLst>
                                    <p:cond delay="0"/>
                                  </p:stCondLst>
                                  <p:childTnLst>
                                    <p:animEffect transition="out" filter="fade">
                                      <p:cBhvr>
                                        <p:cTn id="82" dur="500" tmFilter="0, 0; .2, .5; .8, .5; 1, 0"/>
                                        <p:tgtEl>
                                          <p:spTgt spid="9"/>
                                        </p:tgtEl>
                                      </p:cBhvr>
                                    </p:animEffect>
                                    <p:animScale>
                                      <p:cBhvr>
                                        <p:cTn id="83" dur="250" autoRev="1" fill="hold"/>
                                        <p:tgtEl>
                                          <p:spTgt spid="9"/>
                                        </p:tgtEl>
                                      </p:cBhvr>
                                      <p:by x="105000" y="105000"/>
                                    </p:animScale>
                                  </p:childTnLst>
                                </p:cTn>
                              </p:par>
                              <p:par>
                                <p:cTn id="84" presetID="26" presetClass="emph" presetSubtype="0" fill="hold" nodeType="withEffect">
                                  <p:stCondLst>
                                    <p:cond delay="500"/>
                                  </p:stCondLst>
                                  <p:childTnLst>
                                    <p:animEffect transition="out" filter="fade">
                                      <p:cBhvr>
                                        <p:cTn id="85" dur="500" tmFilter="0, 0; .2, .5; .8, .5; 1, 0"/>
                                        <p:tgtEl>
                                          <p:spTgt spid="14"/>
                                        </p:tgtEl>
                                      </p:cBhvr>
                                    </p:animEffect>
                                    <p:animScale>
                                      <p:cBhvr>
                                        <p:cTn id="86" dur="250" autoRev="1" fill="hold"/>
                                        <p:tgtEl>
                                          <p:spTgt spid="14"/>
                                        </p:tgtEl>
                                      </p:cBhvr>
                                      <p:by x="105000" y="105000"/>
                                    </p:animScale>
                                  </p:childTnLst>
                                </p:cTn>
                              </p:par>
                              <p:par>
                                <p:cTn id="87" presetID="26" presetClass="emph" presetSubtype="0" fill="hold" nodeType="withEffect">
                                  <p:stCondLst>
                                    <p:cond delay="250"/>
                                  </p:stCondLst>
                                  <p:childTnLst>
                                    <p:animEffect transition="out" filter="fade">
                                      <p:cBhvr>
                                        <p:cTn id="88" dur="500" tmFilter="0, 0; .2, .5; .8, .5; 1, 0"/>
                                        <p:tgtEl>
                                          <p:spTgt spid="19"/>
                                        </p:tgtEl>
                                      </p:cBhvr>
                                    </p:animEffect>
                                    <p:animScale>
                                      <p:cBhvr>
                                        <p:cTn id="89" dur="250" autoRev="1" fill="hold"/>
                                        <p:tgtEl>
                                          <p:spTgt spid="19"/>
                                        </p:tgtEl>
                                      </p:cBhvr>
                                      <p:by x="105000" y="105000"/>
                                    </p:animScale>
                                  </p:childTnLst>
                                </p:cTn>
                              </p:par>
                              <p:par>
                                <p:cTn id="90" presetID="26" presetClass="emph" presetSubtype="0" fill="hold" nodeType="withEffect">
                                  <p:stCondLst>
                                    <p:cond delay="750"/>
                                  </p:stCondLst>
                                  <p:childTnLst>
                                    <p:animEffect transition="out" filter="fade">
                                      <p:cBhvr>
                                        <p:cTn id="91" dur="500" tmFilter="0, 0; .2, .5; .8, .5; 1, 0"/>
                                        <p:tgtEl>
                                          <p:spTgt spid="24"/>
                                        </p:tgtEl>
                                      </p:cBhvr>
                                    </p:animEffect>
                                    <p:animScale>
                                      <p:cBhvr>
                                        <p:cTn id="92" dur="250" autoRev="1" fill="hold"/>
                                        <p:tgtEl>
                                          <p:spTgt spid="24"/>
                                        </p:tgtEl>
                                      </p:cBhvr>
                                      <p:by x="105000" y="105000"/>
                                    </p:animScale>
                                  </p:childTnLst>
                                </p:cTn>
                              </p:par>
                            </p:childTnLst>
                          </p:cTn>
                        </p:par>
                        <p:par>
                          <p:cTn id="93" fill="hold">
                            <p:stCondLst>
                              <p:cond delay="7400"/>
                            </p:stCondLst>
                            <p:childTnLst>
                              <p:par>
                                <p:cTn id="94" presetID="22" presetClass="entr" presetSubtype="2" fill="hold" grpId="0" nodeType="after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wipe(right)">
                                      <p:cBhvr>
                                        <p:cTn id="96" dur="500"/>
                                        <p:tgtEl>
                                          <p:spTgt spid="39"/>
                                        </p:tgtEl>
                                      </p:cBhvr>
                                    </p:animEffect>
                                  </p:childTnLst>
                                </p:cTn>
                              </p:par>
                              <p:par>
                                <p:cTn id="97" presetID="22" presetClass="entr" presetSubtype="2" fill="hold" grpId="0" nodeType="with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wipe(right)">
                                      <p:cBhvr>
                                        <p:cTn id="99"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0" grpId="0"/>
      <p:bldP spid="41" grpId="0" animBg="1"/>
      <p:bldP spid="42"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0833"/>
          <a:stretch/>
        </p:blipFill>
        <p:spPr>
          <a:xfrm>
            <a:off x="1775607" y="43366"/>
            <a:ext cx="738993" cy="80066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9987"/>
          <a:stretch/>
        </p:blipFill>
        <p:spPr>
          <a:xfrm>
            <a:off x="6591299" y="49808"/>
            <a:ext cx="760427" cy="800668"/>
          </a:xfrm>
          <a:prstGeom prst="rect">
            <a:avLst/>
          </a:prstGeom>
        </p:spPr>
      </p:pic>
      <p:grpSp>
        <p:nvGrpSpPr>
          <p:cNvPr id="6" name="组合 5"/>
          <p:cNvGrpSpPr/>
          <p:nvPr/>
        </p:nvGrpSpPr>
        <p:grpSpPr>
          <a:xfrm>
            <a:off x="2605395" y="351578"/>
            <a:ext cx="3897494" cy="464896"/>
            <a:chOff x="2483888" y="2268349"/>
            <a:chExt cx="5752726" cy="685788"/>
          </a:xfrm>
        </p:grpSpPr>
        <p:sp>
          <p:nvSpPr>
            <p:cNvPr id="7" name="TextBox 15"/>
            <p:cNvSpPr txBox="1"/>
            <p:nvPr/>
          </p:nvSpPr>
          <p:spPr>
            <a:xfrm>
              <a:off x="3189069" y="2320721"/>
              <a:ext cx="4395076" cy="544817"/>
            </a:xfrm>
            <a:prstGeom prst="rect">
              <a:avLst/>
            </a:prstGeom>
            <a:noFill/>
          </p:spPr>
          <p:txBody>
            <a:bodyPr wrap="square" rtlCol="0">
              <a:spAutoFit/>
            </a:bodyPr>
            <a:lstStyle/>
            <a:p>
              <a:pPr algn="ctr" defTabSz="914400" fontAlgn="base">
                <a:spcBef>
                  <a:spcPct val="0"/>
                </a:spcBef>
                <a:spcAft>
                  <a:spcPct val="0"/>
                </a:spcAft>
              </a:pPr>
              <a:r>
                <a:rPr lang="zh-CN" altLang="en-US" sz="1800" kern="0" spc="300" dirty="0" smtClean="0">
                  <a:solidFill>
                    <a:srgbClr val="DA251D"/>
                  </a:solidFill>
                  <a:latin typeface="李旭科书法" panose="02000603000000000000" pitchFamily="2" charset="-122"/>
                  <a:ea typeface="李旭科书法" panose="02000603000000000000" pitchFamily="2" charset="-122"/>
                </a:rPr>
                <a:t>单击添加标题</a:t>
              </a:r>
            </a:p>
          </p:txBody>
        </p:sp>
        <p:sp>
          <p:nvSpPr>
            <p:cNvPr id="8" name="Freeform 7"/>
            <p:cNvSpPr>
              <a:spLocks noEditPoints="1"/>
            </p:cNvSpPr>
            <p:nvPr/>
          </p:nvSpPr>
          <p:spPr bwMode="auto">
            <a:xfrm>
              <a:off x="2483888" y="2268349"/>
              <a:ext cx="5752726" cy="685788"/>
            </a:xfrm>
            <a:custGeom>
              <a:avLst/>
              <a:gdLst>
                <a:gd name="T0" fmla="*/ 10079 w 11041"/>
                <a:gd name="T1" fmla="*/ 1695 h 1751"/>
                <a:gd name="T2" fmla="*/ 769 w 11041"/>
                <a:gd name="T3" fmla="*/ 1713 h 1751"/>
                <a:gd name="T4" fmla="*/ 6 w 11041"/>
                <a:gd name="T5" fmla="*/ 973 h 1751"/>
                <a:gd name="T6" fmla="*/ 657 w 11041"/>
                <a:gd name="T7" fmla="*/ 166 h 1751"/>
                <a:gd name="T8" fmla="*/ 4373 w 11041"/>
                <a:gd name="T9" fmla="*/ 18 h 1751"/>
                <a:gd name="T10" fmla="*/ 10363 w 11041"/>
                <a:gd name="T11" fmla="*/ 69 h 1751"/>
                <a:gd name="T12" fmla="*/ 11026 w 11041"/>
                <a:gd name="T13" fmla="*/ 913 h 1751"/>
                <a:gd name="T14" fmla="*/ 10137 w 11041"/>
                <a:gd name="T15" fmla="*/ 1632 h 1751"/>
                <a:gd name="T16" fmla="*/ 3042 w 11041"/>
                <a:gd name="T17" fmla="*/ 1673 h 1751"/>
                <a:gd name="T18" fmla="*/ 404 w 11041"/>
                <a:gd name="T19" fmla="*/ 1388 h 1751"/>
                <a:gd name="T20" fmla="*/ 386 w 11041"/>
                <a:gd name="T21" fmla="*/ 537 h 1751"/>
                <a:gd name="T22" fmla="*/ 1582 w 11041"/>
                <a:gd name="T23" fmla="*/ 106 h 1751"/>
                <a:gd name="T24" fmla="*/ 10468 w 11041"/>
                <a:gd name="T25" fmla="*/ 248 h 1751"/>
                <a:gd name="T26" fmla="*/ 10959 w 11041"/>
                <a:gd name="T27" fmla="*/ 960 h 1751"/>
                <a:gd name="T28" fmla="*/ 10717 w 11041"/>
                <a:gd name="T29" fmla="*/ 782 h 1751"/>
                <a:gd name="T30" fmla="*/ 10643 w 11041"/>
                <a:gd name="T31" fmla="*/ 1019 h 1751"/>
                <a:gd name="T32" fmla="*/ 10759 w 11041"/>
                <a:gd name="T33" fmla="*/ 651 h 1751"/>
                <a:gd name="T34" fmla="*/ 10299 w 11041"/>
                <a:gd name="T35" fmla="*/ 1269 h 1751"/>
                <a:gd name="T36" fmla="*/ 10240 w 11041"/>
                <a:gd name="T37" fmla="*/ 668 h 1751"/>
                <a:gd name="T38" fmla="*/ 10038 w 11041"/>
                <a:gd name="T39" fmla="*/ 234 h 1751"/>
                <a:gd name="T40" fmla="*/ 10474 w 11041"/>
                <a:gd name="T41" fmla="*/ 843 h 1751"/>
                <a:gd name="T42" fmla="*/ 10286 w 11041"/>
                <a:gd name="T43" fmla="*/ 1318 h 1751"/>
                <a:gd name="T44" fmla="*/ 10312 w 11041"/>
                <a:gd name="T45" fmla="*/ 400 h 1751"/>
                <a:gd name="T46" fmla="*/ 10397 w 11041"/>
                <a:gd name="T47" fmla="*/ 600 h 1751"/>
                <a:gd name="T48" fmla="*/ 10053 w 11041"/>
                <a:gd name="T49" fmla="*/ 756 h 1751"/>
                <a:gd name="T50" fmla="*/ 10017 w 11041"/>
                <a:gd name="T51" fmla="*/ 958 h 1751"/>
                <a:gd name="T52" fmla="*/ 5568 w 11041"/>
                <a:gd name="T53" fmla="*/ 1588 h 1751"/>
                <a:gd name="T54" fmla="*/ 919 w 11041"/>
                <a:gd name="T55" fmla="*/ 1139 h 1751"/>
                <a:gd name="T56" fmla="*/ 1139 w 11041"/>
                <a:gd name="T57" fmla="*/ 749 h 1751"/>
                <a:gd name="T58" fmla="*/ 1094 w 11041"/>
                <a:gd name="T59" fmla="*/ 303 h 1751"/>
                <a:gd name="T60" fmla="*/ 3379 w 11041"/>
                <a:gd name="T61" fmla="*/ 148 h 1751"/>
                <a:gd name="T62" fmla="*/ 9975 w 11041"/>
                <a:gd name="T63" fmla="*/ 404 h 1751"/>
                <a:gd name="T64" fmla="*/ 2179 w 11041"/>
                <a:gd name="T65" fmla="*/ 1552 h 1751"/>
                <a:gd name="T66" fmla="*/ 956 w 11041"/>
                <a:gd name="T67" fmla="*/ 1163 h 1751"/>
                <a:gd name="T68" fmla="*/ 1162 w 11041"/>
                <a:gd name="T69" fmla="*/ 868 h 1751"/>
                <a:gd name="T70" fmla="*/ 1120 w 11041"/>
                <a:gd name="T71" fmla="*/ 416 h 1751"/>
                <a:gd name="T72" fmla="*/ 9861 w 11041"/>
                <a:gd name="T73" fmla="*/ 186 h 1751"/>
                <a:gd name="T74" fmla="*/ 9865 w 11041"/>
                <a:gd name="T75" fmla="*/ 744 h 1751"/>
                <a:gd name="T76" fmla="*/ 10059 w 11041"/>
                <a:gd name="T77" fmla="*/ 1148 h 1751"/>
                <a:gd name="T78" fmla="*/ 1179 w 11041"/>
                <a:gd name="T79" fmla="*/ 1327 h 1751"/>
                <a:gd name="T80" fmla="*/ 1456 w 11041"/>
                <a:gd name="T81" fmla="*/ 791 h 1751"/>
                <a:gd name="T82" fmla="*/ 1314 w 11041"/>
                <a:gd name="T83" fmla="*/ 284 h 1751"/>
                <a:gd name="T84" fmla="*/ 9638 w 11041"/>
                <a:gd name="T85" fmla="*/ 243 h 1751"/>
                <a:gd name="T86" fmla="*/ 9749 w 11041"/>
                <a:gd name="T87" fmla="*/ 707 h 1751"/>
                <a:gd name="T88" fmla="*/ 9955 w 11041"/>
                <a:gd name="T89" fmla="*/ 1177 h 1751"/>
                <a:gd name="T90" fmla="*/ 9818 w 11041"/>
                <a:gd name="T91" fmla="*/ 1121 h 1751"/>
                <a:gd name="T92" fmla="*/ 1637 w 11041"/>
                <a:gd name="T93" fmla="*/ 1462 h 1751"/>
                <a:gd name="T94" fmla="*/ 1398 w 11041"/>
                <a:gd name="T95" fmla="*/ 742 h 1751"/>
                <a:gd name="T96" fmla="*/ 9028 w 11041"/>
                <a:gd name="T97" fmla="*/ 279 h 1751"/>
                <a:gd name="T98" fmla="*/ 9802 w 11041"/>
                <a:gd name="T99" fmla="*/ 890 h 1751"/>
                <a:gd name="T100" fmla="*/ 1263 w 11041"/>
                <a:gd name="T101" fmla="*/ 875 h 1751"/>
                <a:gd name="T102" fmla="*/ 1390 w 11041"/>
                <a:gd name="T103" fmla="*/ 942 h 1751"/>
                <a:gd name="T104" fmla="*/ 797 w 11041"/>
                <a:gd name="T105" fmla="*/ 837 h 1751"/>
                <a:gd name="T106" fmla="*/ 839 w 11041"/>
                <a:gd name="T107" fmla="*/ 1417 h 1751"/>
                <a:gd name="T108" fmla="*/ 556 w 11041"/>
                <a:gd name="T109" fmla="*/ 1259 h 1751"/>
                <a:gd name="T110" fmla="*/ 722 w 11041"/>
                <a:gd name="T111" fmla="*/ 287 h 1751"/>
                <a:gd name="T112" fmla="*/ 747 w 11041"/>
                <a:gd name="T113" fmla="*/ 568 h 1751"/>
                <a:gd name="T114" fmla="*/ 722 w 11041"/>
                <a:gd name="T115" fmla="*/ 1381 h 1751"/>
                <a:gd name="T116" fmla="*/ 618 w 11041"/>
                <a:gd name="T117" fmla="*/ 1343 h 1751"/>
                <a:gd name="T118" fmla="*/ 840 w 11041"/>
                <a:gd name="T119" fmla="*/ 264 h 1751"/>
                <a:gd name="T120" fmla="*/ 446 w 11041"/>
                <a:gd name="T121" fmla="*/ 1115 h 1751"/>
                <a:gd name="T122" fmla="*/ 490 w 11041"/>
                <a:gd name="T123" fmla="*/ 749 h 1751"/>
                <a:gd name="T124" fmla="*/ 254 w 11041"/>
                <a:gd name="T125" fmla="*/ 1039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1" h="1751">
                  <a:moveTo>
                    <a:pt x="10931" y="1086"/>
                  </a:moveTo>
                  <a:lnTo>
                    <a:pt x="10909" y="1111"/>
                  </a:lnTo>
                  <a:lnTo>
                    <a:pt x="10887" y="1135"/>
                  </a:lnTo>
                  <a:lnTo>
                    <a:pt x="10877" y="1148"/>
                  </a:lnTo>
                  <a:lnTo>
                    <a:pt x="10866" y="1160"/>
                  </a:lnTo>
                  <a:lnTo>
                    <a:pt x="10853" y="1170"/>
                  </a:lnTo>
                  <a:lnTo>
                    <a:pt x="10841" y="1180"/>
                  </a:lnTo>
                  <a:lnTo>
                    <a:pt x="10831" y="1180"/>
                  </a:lnTo>
                  <a:lnTo>
                    <a:pt x="10822" y="1182"/>
                  </a:lnTo>
                  <a:lnTo>
                    <a:pt x="10814" y="1184"/>
                  </a:lnTo>
                  <a:lnTo>
                    <a:pt x="10805" y="1186"/>
                  </a:lnTo>
                  <a:lnTo>
                    <a:pt x="10798" y="1190"/>
                  </a:lnTo>
                  <a:lnTo>
                    <a:pt x="10792" y="1193"/>
                  </a:lnTo>
                  <a:lnTo>
                    <a:pt x="10786" y="1199"/>
                  </a:lnTo>
                  <a:lnTo>
                    <a:pt x="10781" y="1204"/>
                  </a:lnTo>
                  <a:lnTo>
                    <a:pt x="10776" y="1209"/>
                  </a:lnTo>
                  <a:lnTo>
                    <a:pt x="10772" y="1215"/>
                  </a:lnTo>
                  <a:lnTo>
                    <a:pt x="10768" y="1221"/>
                  </a:lnTo>
                  <a:lnTo>
                    <a:pt x="10764" y="1227"/>
                  </a:lnTo>
                  <a:lnTo>
                    <a:pt x="10757" y="1242"/>
                  </a:lnTo>
                  <a:lnTo>
                    <a:pt x="10751" y="1257"/>
                  </a:lnTo>
                  <a:lnTo>
                    <a:pt x="10746" y="1272"/>
                  </a:lnTo>
                  <a:lnTo>
                    <a:pt x="10740" y="1288"/>
                  </a:lnTo>
                  <a:lnTo>
                    <a:pt x="10734" y="1302"/>
                  </a:lnTo>
                  <a:lnTo>
                    <a:pt x="10727" y="1316"/>
                  </a:lnTo>
                  <a:lnTo>
                    <a:pt x="10723" y="1323"/>
                  </a:lnTo>
                  <a:lnTo>
                    <a:pt x="10719" y="1329"/>
                  </a:lnTo>
                  <a:lnTo>
                    <a:pt x="10713" y="1336"/>
                  </a:lnTo>
                  <a:lnTo>
                    <a:pt x="10708" y="1342"/>
                  </a:lnTo>
                  <a:lnTo>
                    <a:pt x="10703" y="1347"/>
                  </a:lnTo>
                  <a:lnTo>
                    <a:pt x="10696" y="1352"/>
                  </a:lnTo>
                  <a:lnTo>
                    <a:pt x="10689" y="1357"/>
                  </a:lnTo>
                  <a:lnTo>
                    <a:pt x="10682" y="1360"/>
                  </a:lnTo>
                  <a:lnTo>
                    <a:pt x="10673" y="1361"/>
                  </a:lnTo>
                  <a:lnTo>
                    <a:pt x="10664" y="1362"/>
                  </a:lnTo>
                  <a:lnTo>
                    <a:pt x="10657" y="1363"/>
                  </a:lnTo>
                  <a:lnTo>
                    <a:pt x="10649" y="1365"/>
                  </a:lnTo>
                  <a:lnTo>
                    <a:pt x="10642" y="1367"/>
                  </a:lnTo>
                  <a:lnTo>
                    <a:pt x="10636" y="1370"/>
                  </a:lnTo>
                  <a:lnTo>
                    <a:pt x="10630" y="1374"/>
                  </a:lnTo>
                  <a:lnTo>
                    <a:pt x="10623" y="1377"/>
                  </a:lnTo>
                  <a:lnTo>
                    <a:pt x="10612" y="1387"/>
                  </a:lnTo>
                  <a:lnTo>
                    <a:pt x="10602" y="1397"/>
                  </a:lnTo>
                  <a:lnTo>
                    <a:pt x="10593" y="1407"/>
                  </a:lnTo>
                  <a:lnTo>
                    <a:pt x="10584" y="1419"/>
                  </a:lnTo>
                  <a:lnTo>
                    <a:pt x="10567" y="1445"/>
                  </a:lnTo>
                  <a:lnTo>
                    <a:pt x="10551" y="1471"/>
                  </a:lnTo>
                  <a:lnTo>
                    <a:pt x="10543" y="1484"/>
                  </a:lnTo>
                  <a:lnTo>
                    <a:pt x="10535" y="1496"/>
                  </a:lnTo>
                  <a:lnTo>
                    <a:pt x="10525" y="1508"/>
                  </a:lnTo>
                  <a:lnTo>
                    <a:pt x="10515" y="1520"/>
                  </a:lnTo>
                  <a:lnTo>
                    <a:pt x="10505" y="1534"/>
                  </a:lnTo>
                  <a:lnTo>
                    <a:pt x="10493" y="1548"/>
                  </a:lnTo>
                  <a:lnTo>
                    <a:pt x="10480" y="1561"/>
                  </a:lnTo>
                  <a:lnTo>
                    <a:pt x="10468" y="1575"/>
                  </a:lnTo>
                  <a:lnTo>
                    <a:pt x="10455" y="1587"/>
                  </a:lnTo>
                  <a:lnTo>
                    <a:pt x="10441" y="1599"/>
                  </a:lnTo>
                  <a:lnTo>
                    <a:pt x="10425" y="1610"/>
                  </a:lnTo>
                  <a:lnTo>
                    <a:pt x="10411" y="1621"/>
                  </a:lnTo>
                  <a:lnTo>
                    <a:pt x="10395" y="1631"/>
                  </a:lnTo>
                  <a:lnTo>
                    <a:pt x="10378" y="1640"/>
                  </a:lnTo>
                  <a:lnTo>
                    <a:pt x="10362" y="1649"/>
                  </a:lnTo>
                  <a:lnTo>
                    <a:pt x="10345" y="1656"/>
                  </a:lnTo>
                  <a:lnTo>
                    <a:pt x="10328" y="1664"/>
                  </a:lnTo>
                  <a:lnTo>
                    <a:pt x="10311" y="1670"/>
                  </a:lnTo>
                  <a:lnTo>
                    <a:pt x="10293" y="1675"/>
                  </a:lnTo>
                  <a:lnTo>
                    <a:pt x="10275" y="1679"/>
                  </a:lnTo>
                  <a:lnTo>
                    <a:pt x="10246" y="1680"/>
                  </a:lnTo>
                  <a:lnTo>
                    <a:pt x="10219" y="1682"/>
                  </a:lnTo>
                  <a:lnTo>
                    <a:pt x="10204" y="1684"/>
                  </a:lnTo>
                  <a:lnTo>
                    <a:pt x="10190" y="1686"/>
                  </a:lnTo>
                  <a:lnTo>
                    <a:pt x="10176" y="1690"/>
                  </a:lnTo>
                  <a:lnTo>
                    <a:pt x="10161" y="1696"/>
                  </a:lnTo>
                  <a:lnTo>
                    <a:pt x="10079" y="1695"/>
                  </a:lnTo>
                  <a:lnTo>
                    <a:pt x="10000" y="1695"/>
                  </a:lnTo>
                  <a:lnTo>
                    <a:pt x="9925" y="1696"/>
                  </a:lnTo>
                  <a:lnTo>
                    <a:pt x="9852" y="1696"/>
                  </a:lnTo>
                  <a:lnTo>
                    <a:pt x="9778" y="1698"/>
                  </a:lnTo>
                  <a:lnTo>
                    <a:pt x="9703" y="1700"/>
                  </a:lnTo>
                  <a:lnTo>
                    <a:pt x="9627" y="1705"/>
                  </a:lnTo>
                  <a:lnTo>
                    <a:pt x="9546" y="1710"/>
                  </a:lnTo>
                  <a:lnTo>
                    <a:pt x="9533" y="1705"/>
                  </a:lnTo>
                  <a:lnTo>
                    <a:pt x="9522" y="1702"/>
                  </a:lnTo>
                  <a:lnTo>
                    <a:pt x="9515" y="1701"/>
                  </a:lnTo>
                  <a:lnTo>
                    <a:pt x="9509" y="1702"/>
                  </a:lnTo>
                  <a:lnTo>
                    <a:pt x="9503" y="1704"/>
                  </a:lnTo>
                  <a:lnTo>
                    <a:pt x="9497" y="1707"/>
                  </a:lnTo>
                  <a:lnTo>
                    <a:pt x="9473" y="1706"/>
                  </a:lnTo>
                  <a:lnTo>
                    <a:pt x="9449" y="1705"/>
                  </a:lnTo>
                  <a:lnTo>
                    <a:pt x="9423" y="1705"/>
                  </a:lnTo>
                  <a:lnTo>
                    <a:pt x="9398" y="1705"/>
                  </a:lnTo>
                  <a:lnTo>
                    <a:pt x="9371" y="1706"/>
                  </a:lnTo>
                  <a:lnTo>
                    <a:pt x="9345" y="1707"/>
                  </a:lnTo>
                  <a:lnTo>
                    <a:pt x="9319" y="1708"/>
                  </a:lnTo>
                  <a:lnTo>
                    <a:pt x="9294" y="1709"/>
                  </a:lnTo>
                  <a:lnTo>
                    <a:pt x="9146" y="1711"/>
                  </a:lnTo>
                  <a:lnTo>
                    <a:pt x="8901" y="1712"/>
                  </a:lnTo>
                  <a:lnTo>
                    <a:pt x="8571" y="1713"/>
                  </a:lnTo>
                  <a:lnTo>
                    <a:pt x="8171" y="1714"/>
                  </a:lnTo>
                  <a:lnTo>
                    <a:pt x="7714" y="1715"/>
                  </a:lnTo>
                  <a:lnTo>
                    <a:pt x="7215" y="1716"/>
                  </a:lnTo>
                  <a:lnTo>
                    <a:pt x="6688" y="1717"/>
                  </a:lnTo>
                  <a:lnTo>
                    <a:pt x="6147" y="1718"/>
                  </a:lnTo>
                  <a:lnTo>
                    <a:pt x="5605" y="1718"/>
                  </a:lnTo>
                  <a:lnTo>
                    <a:pt x="5078" y="1720"/>
                  </a:lnTo>
                  <a:lnTo>
                    <a:pt x="4579" y="1721"/>
                  </a:lnTo>
                  <a:lnTo>
                    <a:pt x="4122" y="1723"/>
                  </a:lnTo>
                  <a:lnTo>
                    <a:pt x="3721" y="1724"/>
                  </a:lnTo>
                  <a:lnTo>
                    <a:pt x="3391" y="1727"/>
                  </a:lnTo>
                  <a:lnTo>
                    <a:pt x="3145" y="1729"/>
                  </a:lnTo>
                  <a:lnTo>
                    <a:pt x="2998" y="1732"/>
                  </a:lnTo>
                  <a:lnTo>
                    <a:pt x="2953" y="1732"/>
                  </a:lnTo>
                  <a:lnTo>
                    <a:pt x="2908" y="1733"/>
                  </a:lnTo>
                  <a:lnTo>
                    <a:pt x="2862" y="1733"/>
                  </a:lnTo>
                  <a:lnTo>
                    <a:pt x="2817" y="1733"/>
                  </a:lnTo>
                  <a:lnTo>
                    <a:pt x="2771" y="1734"/>
                  </a:lnTo>
                  <a:lnTo>
                    <a:pt x="2725" y="1734"/>
                  </a:lnTo>
                  <a:lnTo>
                    <a:pt x="2679" y="1735"/>
                  </a:lnTo>
                  <a:lnTo>
                    <a:pt x="2633" y="1735"/>
                  </a:lnTo>
                  <a:lnTo>
                    <a:pt x="2586" y="1736"/>
                  </a:lnTo>
                  <a:lnTo>
                    <a:pt x="2540" y="1737"/>
                  </a:lnTo>
                  <a:lnTo>
                    <a:pt x="2494" y="1738"/>
                  </a:lnTo>
                  <a:lnTo>
                    <a:pt x="2448" y="1738"/>
                  </a:lnTo>
                  <a:lnTo>
                    <a:pt x="2401" y="1739"/>
                  </a:lnTo>
                  <a:lnTo>
                    <a:pt x="2355" y="1740"/>
                  </a:lnTo>
                  <a:lnTo>
                    <a:pt x="2309" y="1740"/>
                  </a:lnTo>
                  <a:lnTo>
                    <a:pt x="2263" y="1741"/>
                  </a:lnTo>
                  <a:lnTo>
                    <a:pt x="1203" y="1747"/>
                  </a:lnTo>
                  <a:lnTo>
                    <a:pt x="1171" y="1748"/>
                  </a:lnTo>
                  <a:lnTo>
                    <a:pt x="1137" y="1749"/>
                  </a:lnTo>
                  <a:lnTo>
                    <a:pt x="1102" y="1749"/>
                  </a:lnTo>
                  <a:lnTo>
                    <a:pt x="1065" y="1749"/>
                  </a:lnTo>
                  <a:lnTo>
                    <a:pt x="1030" y="1748"/>
                  </a:lnTo>
                  <a:lnTo>
                    <a:pt x="994" y="1749"/>
                  </a:lnTo>
                  <a:lnTo>
                    <a:pt x="959" y="1749"/>
                  </a:lnTo>
                  <a:lnTo>
                    <a:pt x="926" y="1751"/>
                  </a:lnTo>
                  <a:lnTo>
                    <a:pt x="918" y="1745"/>
                  </a:lnTo>
                  <a:lnTo>
                    <a:pt x="909" y="1740"/>
                  </a:lnTo>
                  <a:lnTo>
                    <a:pt x="900" y="1737"/>
                  </a:lnTo>
                  <a:lnTo>
                    <a:pt x="890" y="1735"/>
                  </a:lnTo>
                  <a:lnTo>
                    <a:pt x="869" y="1732"/>
                  </a:lnTo>
                  <a:lnTo>
                    <a:pt x="848" y="1730"/>
                  </a:lnTo>
                  <a:lnTo>
                    <a:pt x="826" y="1729"/>
                  </a:lnTo>
                  <a:lnTo>
                    <a:pt x="806" y="1727"/>
                  </a:lnTo>
                  <a:lnTo>
                    <a:pt x="796" y="1725"/>
                  </a:lnTo>
                  <a:lnTo>
                    <a:pt x="786" y="1722"/>
                  </a:lnTo>
                  <a:lnTo>
                    <a:pt x="777" y="1718"/>
                  </a:lnTo>
                  <a:lnTo>
                    <a:pt x="769" y="1713"/>
                  </a:lnTo>
                  <a:lnTo>
                    <a:pt x="753" y="1709"/>
                  </a:lnTo>
                  <a:lnTo>
                    <a:pt x="736" y="1704"/>
                  </a:lnTo>
                  <a:lnTo>
                    <a:pt x="720" y="1698"/>
                  </a:lnTo>
                  <a:lnTo>
                    <a:pt x="704" y="1692"/>
                  </a:lnTo>
                  <a:lnTo>
                    <a:pt x="687" y="1685"/>
                  </a:lnTo>
                  <a:lnTo>
                    <a:pt x="671" y="1678"/>
                  </a:lnTo>
                  <a:lnTo>
                    <a:pt x="656" y="1670"/>
                  </a:lnTo>
                  <a:lnTo>
                    <a:pt x="640" y="1662"/>
                  </a:lnTo>
                  <a:lnTo>
                    <a:pt x="626" y="1652"/>
                  </a:lnTo>
                  <a:lnTo>
                    <a:pt x="611" y="1643"/>
                  </a:lnTo>
                  <a:lnTo>
                    <a:pt x="596" y="1633"/>
                  </a:lnTo>
                  <a:lnTo>
                    <a:pt x="583" y="1622"/>
                  </a:lnTo>
                  <a:lnTo>
                    <a:pt x="570" y="1610"/>
                  </a:lnTo>
                  <a:lnTo>
                    <a:pt x="556" y="1599"/>
                  </a:lnTo>
                  <a:lnTo>
                    <a:pt x="544" y="1587"/>
                  </a:lnTo>
                  <a:lnTo>
                    <a:pt x="532" y="1574"/>
                  </a:lnTo>
                  <a:lnTo>
                    <a:pt x="522" y="1560"/>
                  </a:lnTo>
                  <a:lnTo>
                    <a:pt x="511" y="1547"/>
                  </a:lnTo>
                  <a:lnTo>
                    <a:pt x="502" y="1533"/>
                  </a:lnTo>
                  <a:lnTo>
                    <a:pt x="494" y="1516"/>
                  </a:lnTo>
                  <a:lnTo>
                    <a:pt x="487" y="1501"/>
                  </a:lnTo>
                  <a:lnTo>
                    <a:pt x="481" y="1484"/>
                  </a:lnTo>
                  <a:lnTo>
                    <a:pt x="477" y="1466"/>
                  </a:lnTo>
                  <a:lnTo>
                    <a:pt x="474" y="1448"/>
                  </a:lnTo>
                  <a:lnTo>
                    <a:pt x="471" y="1445"/>
                  </a:lnTo>
                  <a:lnTo>
                    <a:pt x="466" y="1443"/>
                  </a:lnTo>
                  <a:lnTo>
                    <a:pt x="462" y="1441"/>
                  </a:lnTo>
                  <a:lnTo>
                    <a:pt x="457" y="1440"/>
                  </a:lnTo>
                  <a:lnTo>
                    <a:pt x="448" y="1438"/>
                  </a:lnTo>
                  <a:lnTo>
                    <a:pt x="438" y="1437"/>
                  </a:lnTo>
                  <a:lnTo>
                    <a:pt x="428" y="1437"/>
                  </a:lnTo>
                  <a:lnTo>
                    <a:pt x="418" y="1436"/>
                  </a:lnTo>
                  <a:lnTo>
                    <a:pt x="408" y="1435"/>
                  </a:lnTo>
                  <a:lnTo>
                    <a:pt x="400" y="1431"/>
                  </a:lnTo>
                  <a:lnTo>
                    <a:pt x="390" y="1429"/>
                  </a:lnTo>
                  <a:lnTo>
                    <a:pt x="381" y="1426"/>
                  </a:lnTo>
                  <a:lnTo>
                    <a:pt x="372" y="1421"/>
                  </a:lnTo>
                  <a:lnTo>
                    <a:pt x="365" y="1416"/>
                  </a:lnTo>
                  <a:lnTo>
                    <a:pt x="358" y="1410"/>
                  </a:lnTo>
                  <a:lnTo>
                    <a:pt x="352" y="1403"/>
                  </a:lnTo>
                  <a:lnTo>
                    <a:pt x="346" y="1396"/>
                  </a:lnTo>
                  <a:lnTo>
                    <a:pt x="341" y="1389"/>
                  </a:lnTo>
                  <a:lnTo>
                    <a:pt x="331" y="1371"/>
                  </a:lnTo>
                  <a:lnTo>
                    <a:pt x="324" y="1354"/>
                  </a:lnTo>
                  <a:lnTo>
                    <a:pt x="318" y="1336"/>
                  </a:lnTo>
                  <a:lnTo>
                    <a:pt x="314" y="1318"/>
                  </a:lnTo>
                  <a:lnTo>
                    <a:pt x="315" y="1314"/>
                  </a:lnTo>
                  <a:lnTo>
                    <a:pt x="315" y="1311"/>
                  </a:lnTo>
                  <a:lnTo>
                    <a:pt x="315" y="1308"/>
                  </a:lnTo>
                  <a:lnTo>
                    <a:pt x="314" y="1305"/>
                  </a:lnTo>
                  <a:lnTo>
                    <a:pt x="311" y="1301"/>
                  </a:lnTo>
                  <a:lnTo>
                    <a:pt x="306" y="1297"/>
                  </a:lnTo>
                  <a:lnTo>
                    <a:pt x="295" y="1292"/>
                  </a:lnTo>
                  <a:lnTo>
                    <a:pt x="283" y="1288"/>
                  </a:lnTo>
                  <a:lnTo>
                    <a:pt x="270" y="1283"/>
                  </a:lnTo>
                  <a:lnTo>
                    <a:pt x="257" y="1279"/>
                  </a:lnTo>
                  <a:lnTo>
                    <a:pt x="244" y="1274"/>
                  </a:lnTo>
                  <a:lnTo>
                    <a:pt x="231" y="1269"/>
                  </a:lnTo>
                  <a:lnTo>
                    <a:pt x="207" y="1257"/>
                  </a:lnTo>
                  <a:lnTo>
                    <a:pt x="184" y="1244"/>
                  </a:lnTo>
                  <a:lnTo>
                    <a:pt x="162" y="1228"/>
                  </a:lnTo>
                  <a:lnTo>
                    <a:pt x="140" y="1211"/>
                  </a:lnTo>
                  <a:lnTo>
                    <a:pt x="121" y="1193"/>
                  </a:lnTo>
                  <a:lnTo>
                    <a:pt x="102" y="1173"/>
                  </a:lnTo>
                  <a:lnTo>
                    <a:pt x="85" y="1153"/>
                  </a:lnTo>
                  <a:lnTo>
                    <a:pt x="70" y="1130"/>
                  </a:lnTo>
                  <a:lnTo>
                    <a:pt x="55" y="1108"/>
                  </a:lnTo>
                  <a:lnTo>
                    <a:pt x="43" y="1083"/>
                  </a:lnTo>
                  <a:lnTo>
                    <a:pt x="33" y="1059"/>
                  </a:lnTo>
                  <a:lnTo>
                    <a:pt x="24" y="1033"/>
                  </a:lnTo>
                  <a:lnTo>
                    <a:pt x="17" y="1006"/>
                  </a:lnTo>
                  <a:lnTo>
                    <a:pt x="13" y="980"/>
                  </a:lnTo>
                  <a:lnTo>
                    <a:pt x="8" y="976"/>
                  </a:lnTo>
                  <a:lnTo>
                    <a:pt x="6" y="973"/>
                  </a:lnTo>
                  <a:lnTo>
                    <a:pt x="4" y="968"/>
                  </a:lnTo>
                  <a:lnTo>
                    <a:pt x="2" y="964"/>
                  </a:lnTo>
                  <a:lnTo>
                    <a:pt x="0" y="954"/>
                  </a:lnTo>
                  <a:lnTo>
                    <a:pt x="0" y="944"/>
                  </a:lnTo>
                  <a:lnTo>
                    <a:pt x="1" y="934"/>
                  </a:lnTo>
                  <a:lnTo>
                    <a:pt x="3" y="924"/>
                  </a:lnTo>
                  <a:lnTo>
                    <a:pt x="5" y="914"/>
                  </a:lnTo>
                  <a:lnTo>
                    <a:pt x="9" y="906"/>
                  </a:lnTo>
                  <a:lnTo>
                    <a:pt x="65" y="761"/>
                  </a:lnTo>
                  <a:lnTo>
                    <a:pt x="83" y="733"/>
                  </a:lnTo>
                  <a:lnTo>
                    <a:pt x="104" y="705"/>
                  </a:lnTo>
                  <a:lnTo>
                    <a:pt x="125" y="678"/>
                  </a:lnTo>
                  <a:lnTo>
                    <a:pt x="147" y="653"/>
                  </a:lnTo>
                  <a:lnTo>
                    <a:pt x="160" y="641"/>
                  </a:lnTo>
                  <a:lnTo>
                    <a:pt x="172" y="628"/>
                  </a:lnTo>
                  <a:lnTo>
                    <a:pt x="184" y="617"/>
                  </a:lnTo>
                  <a:lnTo>
                    <a:pt x="198" y="606"/>
                  </a:lnTo>
                  <a:lnTo>
                    <a:pt x="211" y="596"/>
                  </a:lnTo>
                  <a:lnTo>
                    <a:pt x="224" y="585"/>
                  </a:lnTo>
                  <a:lnTo>
                    <a:pt x="237" y="576"/>
                  </a:lnTo>
                  <a:lnTo>
                    <a:pt x="252" y="568"/>
                  </a:lnTo>
                  <a:lnTo>
                    <a:pt x="258" y="565"/>
                  </a:lnTo>
                  <a:lnTo>
                    <a:pt x="263" y="562"/>
                  </a:lnTo>
                  <a:lnTo>
                    <a:pt x="270" y="560"/>
                  </a:lnTo>
                  <a:lnTo>
                    <a:pt x="276" y="558"/>
                  </a:lnTo>
                  <a:lnTo>
                    <a:pt x="290" y="555"/>
                  </a:lnTo>
                  <a:lnTo>
                    <a:pt x="303" y="552"/>
                  </a:lnTo>
                  <a:lnTo>
                    <a:pt x="309" y="550"/>
                  </a:lnTo>
                  <a:lnTo>
                    <a:pt x="315" y="548"/>
                  </a:lnTo>
                  <a:lnTo>
                    <a:pt x="321" y="544"/>
                  </a:lnTo>
                  <a:lnTo>
                    <a:pt x="326" y="540"/>
                  </a:lnTo>
                  <a:lnTo>
                    <a:pt x="331" y="536"/>
                  </a:lnTo>
                  <a:lnTo>
                    <a:pt x="336" y="531"/>
                  </a:lnTo>
                  <a:lnTo>
                    <a:pt x="339" y="525"/>
                  </a:lnTo>
                  <a:lnTo>
                    <a:pt x="342" y="518"/>
                  </a:lnTo>
                  <a:lnTo>
                    <a:pt x="348" y="502"/>
                  </a:lnTo>
                  <a:lnTo>
                    <a:pt x="355" y="485"/>
                  </a:lnTo>
                  <a:lnTo>
                    <a:pt x="360" y="477"/>
                  </a:lnTo>
                  <a:lnTo>
                    <a:pt x="364" y="470"/>
                  </a:lnTo>
                  <a:lnTo>
                    <a:pt x="369" y="463"/>
                  </a:lnTo>
                  <a:lnTo>
                    <a:pt x="375" y="456"/>
                  </a:lnTo>
                  <a:lnTo>
                    <a:pt x="382" y="449"/>
                  </a:lnTo>
                  <a:lnTo>
                    <a:pt x="388" y="443"/>
                  </a:lnTo>
                  <a:lnTo>
                    <a:pt x="395" y="438"/>
                  </a:lnTo>
                  <a:lnTo>
                    <a:pt x="402" y="434"/>
                  </a:lnTo>
                  <a:lnTo>
                    <a:pt x="410" y="430"/>
                  </a:lnTo>
                  <a:lnTo>
                    <a:pt x="418" y="427"/>
                  </a:lnTo>
                  <a:lnTo>
                    <a:pt x="428" y="425"/>
                  </a:lnTo>
                  <a:lnTo>
                    <a:pt x="437" y="424"/>
                  </a:lnTo>
                  <a:lnTo>
                    <a:pt x="448" y="425"/>
                  </a:lnTo>
                  <a:lnTo>
                    <a:pt x="457" y="424"/>
                  </a:lnTo>
                  <a:lnTo>
                    <a:pt x="465" y="422"/>
                  </a:lnTo>
                  <a:lnTo>
                    <a:pt x="473" y="418"/>
                  </a:lnTo>
                  <a:lnTo>
                    <a:pt x="479" y="412"/>
                  </a:lnTo>
                  <a:lnTo>
                    <a:pt x="483" y="405"/>
                  </a:lnTo>
                  <a:lnTo>
                    <a:pt x="487" y="398"/>
                  </a:lnTo>
                  <a:lnTo>
                    <a:pt x="490" y="389"/>
                  </a:lnTo>
                  <a:lnTo>
                    <a:pt x="496" y="371"/>
                  </a:lnTo>
                  <a:lnTo>
                    <a:pt x="500" y="352"/>
                  </a:lnTo>
                  <a:lnTo>
                    <a:pt x="503" y="343"/>
                  </a:lnTo>
                  <a:lnTo>
                    <a:pt x="506" y="334"/>
                  </a:lnTo>
                  <a:lnTo>
                    <a:pt x="509" y="326"/>
                  </a:lnTo>
                  <a:lnTo>
                    <a:pt x="513" y="319"/>
                  </a:lnTo>
                  <a:lnTo>
                    <a:pt x="519" y="307"/>
                  </a:lnTo>
                  <a:lnTo>
                    <a:pt x="524" y="296"/>
                  </a:lnTo>
                  <a:lnTo>
                    <a:pt x="530" y="286"/>
                  </a:lnTo>
                  <a:lnTo>
                    <a:pt x="536" y="276"/>
                  </a:lnTo>
                  <a:lnTo>
                    <a:pt x="549" y="257"/>
                  </a:lnTo>
                  <a:lnTo>
                    <a:pt x="565" y="239"/>
                  </a:lnTo>
                  <a:lnTo>
                    <a:pt x="581" y="223"/>
                  </a:lnTo>
                  <a:lnTo>
                    <a:pt x="598" y="207"/>
                  </a:lnTo>
                  <a:lnTo>
                    <a:pt x="617" y="193"/>
                  </a:lnTo>
                  <a:lnTo>
                    <a:pt x="636" y="179"/>
                  </a:lnTo>
                  <a:lnTo>
                    <a:pt x="657" y="166"/>
                  </a:lnTo>
                  <a:lnTo>
                    <a:pt x="677" y="154"/>
                  </a:lnTo>
                  <a:lnTo>
                    <a:pt x="698" y="144"/>
                  </a:lnTo>
                  <a:lnTo>
                    <a:pt x="719" y="133"/>
                  </a:lnTo>
                  <a:lnTo>
                    <a:pt x="762" y="114"/>
                  </a:lnTo>
                  <a:lnTo>
                    <a:pt x="803" y="97"/>
                  </a:lnTo>
                  <a:lnTo>
                    <a:pt x="822" y="95"/>
                  </a:lnTo>
                  <a:lnTo>
                    <a:pt x="842" y="91"/>
                  </a:lnTo>
                  <a:lnTo>
                    <a:pt x="860" y="87"/>
                  </a:lnTo>
                  <a:lnTo>
                    <a:pt x="877" y="83"/>
                  </a:lnTo>
                  <a:lnTo>
                    <a:pt x="896" y="77"/>
                  </a:lnTo>
                  <a:lnTo>
                    <a:pt x="913" y="74"/>
                  </a:lnTo>
                  <a:lnTo>
                    <a:pt x="931" y="71"/>
                  </a:lnTo>
                  <a:lnTo>
                    <a:pt x="948" y="70"/>
                  </a:lnTo>
                  <a:lnTo>
                    <a:pt x="973" y="66"/>
                  </a:lnTo>
                  <a:lnTo>
                    <a:pt x="1000" y="62"/>
                  </a:lnTo>
                  <a:lnTo>
                    <a:pt x="1026" y="59"/>
                  </a:lnTo>
                  <a:lnTo>
                    <a:pt x="1052" y="57"/>
                  </a:lnTo>
                  <a:lnTo>
                    <a:pt x="1079" y="56"/>
                  </a:lnTo>
                  <a:lnTo>
                    <a:pt x="1105" y="55"/>
                  </a:lnTo>
                  <a:lnTo>
                    <a:pt x="1132" y="55"/>
                  </a:lnTo>
                  <a:lnTo>
                    <a:pt x="1157" y="55"/>
                  </a:lnTo>
                  <a:lnTo>
                    <a:pt x="1754" y="49"/>
                  </a:lnTo>
                  <a:lnTo>
                    <a:pt x="1835" y="49"/>
                  </a:lnTo>
                  <a:lnTo>
                    <a:pt x="1915" y="48"/>
                  </a:lnTo>
                  <a:lnTo>
                    <a:pt x="1993" y="48"/>
                  </a:lnTo>
                  <a:lnTo>
                    <a:pt x="2071" y="47"/>
                  </a:lnTo>
                  <a:lnTo>
                    <a:pt x="2148" y="46"/>
                  </a:lnTo>
                  <a:lnTo>
                    <a:pt x="2227" y="45"/>
                  </a:lnTo>
                  <a:lnTo>
                    <a:pt x="2305" y="43"/>
                  </a:lnTo>
                  <a:lnTo>
                    <a:pt x="2385" y="41"/>
                  </a:lnTo>
                  <a:lnTo>
                    <a:pt x="2442" y="43"/>
                  </a:lnTo>
                  <a:lnTo>
                    <a:pt x="2499" y="43"/>
                  </a:lnTo>
                  <a:lnTo>
                    <a:pt x="2555" y="43"/>
                  </a:lnTo>
                  <a:lnTo>
                    <a:pt x="2610" y="43"/>
                  </a:lnTo>
                  <a:lnTo>
                    <a:pt x="2665" y="42"/>
                  </a:lnTo>
                  <a:lnTo>
                    <a:pt x="2719" y="41"/>
                  </a:lnTo>
                  <a:lnTo>
                    <a:pt x="2775" y="40"/>
                  </a:lnTo>
                  <a:lnTo>
                    <a:pt x="2829" y="38"/>
                  </a:lnTo>
                  <a:lnTo>
                    <a:pt x="2882" y="37"/>
                  </a:lnTo>
                  <a:lnTo>
                    <a:pt x="2936" y="36"/>
                  </a:lnTo>
                  <a:lnTo>
                    <a:pt x="2989" y="33"/>
                  </a:lnTo>
                  <a:lnTo>
                    <a:pt x="3042" y="32"/>
                  </a:lnTo>
                  <a:lnTo>
                    <a:pt x="3096" y="31"/>
                  </a:lnTo>
                  <a:lnTo>
                    <a:pt x="3148" y="30"/>
                  </a:lnTo>
                  <a:lnTo>
                    <a:pt x="3201" y="30"/>
                  </a:lnTo>
                  <a:lnTo>
                    <a:pt x="3253" y="30"/>
                  </a:lnTo>
                  <a:lnTo>
                    <a:pt x="3275" y="29"/>
                  </a:lnTo>
                  <a:lnTo>
                    <a:pt x="3298" y="29"/>
                  </a:lnTo>
                  <a:lnTo>
                    <a:pt x="3322" y="29"/>
                  </a:lnTo>
                  <a:lnTo>
                    <a:pt x="3345" y="29"/>
                  </a:lnTo>
                  <a:lnTo>
                    <a:pt x="3370" y="30"/>
                  </a:lnTo>
                  <a:lnTo>
                    <a:pt x="3393" y="30"/>
                  </a:lnTo>
                  <a:lnTo>
                    <a:pt x="3417" y="29"/>
                  </a:lnTo>
                  <a:lnTo>
                    <a:pt x="3438" y="28"/>
                  </a:lnTo>
                  <a:lnTo>
                    <a:pt x="3485" y="27"/>
                  </a:lnTo>
                  <a:lnTo>
                    <a:pt x="3531" y="26"/>
                  </a:lnTo>
                  <a:lnTo>
                    <a:pt x="3578" y="25"/>
                  </a:lnTo>
                  <a:lnTo>
                    <a:pt x="3624" y="23"/>
                  </a:lnTo>
                  <a:lnTo>
                    <a:pt x="3669" y="22"/>
                  </a:lnTo>
                  <a:lnTo>
                    <a:pt x="3715" y="21"/>
                  </a:lnTo>
                  <a:lnTo>
                    <a:pt x="3761" y="21"/>
                  </a:lnTo>
                  <a:lnTo>
                    <a:pt x="3807" y="21"/>
                  </a:lnTo>
                  <a:lnTo>
                    <a:pt x="3847" y="21"/>
                  </a:lnTo>
                  <a:lnTo>
                    <a:pt x="3887" y="21"/>
                  </a:lnTo>
                  <a:lnTo>
                    <a:pt x="3926" y="20"/>
                  </a:lnTo>
                  <a:lnTo>
                    <a:pt x="3965" y="19"/>
                  </a:lnTo>
                  <a:lnTo>
                    <a:pt x="4003" y="18"/>
                  </a:lnTo>
                  <a:lnTo>
                    <a:pt x="4042" y="19"/>
                  </a:lnTo>
                  <a:lnTo>
                    <a:pt x="4080" y="20"/>
                  </a:lnTo>
                  <a:lnTo>
                    <a:pt x="4118" y="23"/>
                  </a:lnTo>
                  <a:lnTo>
                    <a:pt x="4144" y="22"/>
                  </a:lnTo>
                  <a:lnTo>
                    <a:pt x="4197" y="21"/>
                  </a:lnTo>
                  <a:lnTo>
                    <a:pt x="4273" y="19"/>
                  </a:lnTo>
                  <a:lnTo>
                    <a:pt x="4373" y="18"/>
                  </a:lnTo>
                  <a:lnTo>
                    <a:pt x="4635" y="17"/>
                  </a:lnTo>
                  <a:lnTo>
                    <a:pt x="4968" y="15"/>
                  </a:lnTo>
                  <a:lnTo>
                    <a:pt x="5357" y="14"/>
                  </a:lnTo>
                  <a:lnTo>
                    <a:pt x="5788" y="14"/>
                  </a:lnTo>
                  <a:lnTo>
                    <a:pt x="6247" y="13"/>
                  </a:lnTo>
                  <a:lnTo>
                    <a:pt x="6722" y="13"/>
                  </a:lnTo>
                  <a:lnTo>
                    <a:pt x="7195" y="13"/>
                  </a:lnTo>
                  <a:lnTo>
                    <a:pt x="7654" y="12"/>
                  </a:lnTo>
                  <a:lnTo>
                    <a:pt x="8085" y="12"/>
                  </a:lnTo>
                  <a:lnTo>
                    <a:pt x="8475" y="12"/>
                  </a:lnTo>
                  <a:lnTo>
                    <a:pt x="8807" y="11"/>
                  </a:lnTo>
                  <a:lnTo>
                    <a:pt x="9069" y="10"/>
                  </a:lnTo>
                  <a:lnTo>
                    <a:pt x="9245" y="9"/>
                  </a:lnTo>
                  <a:lnTo>
                    <a:pt x="9324" y="7"/>
                  </a:lnTo>
                  <a:lnTo>
                    <a:pt x="9328" y="9"/>
                  </a:lnTo>
                  <a:lnTo>
                    <a:pt x="9332" y="10"/>
                  </a:lnTo>
                  <a:lnTo>
                    <a:pt x="9335" y="11"/>
                  </a:lnTo>
                  <a:lnTo>
                    <a:pt x="9340" y="11"/>
                  </a:lnTo>
                  <a:lnTo>
                    <a:pt x="9347" y="10"/>
                  </a:lnTo>
                  <a:lnTo>
                    <a:pt x="9354" y="8"/>
                  </a:lnTo>
                  <a:lnTo>
                    <a:pt x="9360" y="6"/>
                  </a:lnTo>
                  <a:lnTo>
                    <a:pt x="9367" y="4"/>
                  </a:lnTo>
                  <a:lnTo>
                    <a:pt x="9371" y="4"/>
                  </a:lnTo>
                  <a:lnTo>
                    <a:pt x="9375" y="4"/>
                  </a:lnTo>
                  <a:lnTo>
                    <a:pt x="9378" y="5"/>
                  </a:lnTo>
                  <a:lnTo>
                    <a:pt x="9382" y="6"/>
                  </a:lnTo>
                  <a:lnTo>
                    <a:pt x="9420" y="8"/>
                  </a:lnTo>
                  <a:lnTo>
                    <a:pt x="9456" y="10"/>
                  </a:lnTo>
                  <a:lnTo>
                    <a:pt x="9492" y="12"/>
                  </a:lnTo>
                  <a:lnTo>
                    <a:pt x="9528" y="14"/>
                  </a:lnTo>
                  <a:lnTo>
                    <a:pt x="9563" y="16"/>
                  </a:lnTo>
                  <a:lnTo>
                    <a:pt x="9599" y="17"/>
                  </a:lnTo>
                  <a:lnTo>
                    <a:pt x="9637" y="17"/>
                  </a:lnTo>
                  <a:lnTo>
                    <a:pt x="9675" y="15"/>
                  </a:lnTo>
                  <a:lnTo>
                    <a:pt x="9682" y="18"/>
                  </a:lnTo>
                  <a:lnTo>
                    <a:pt x="9687" y="19"/>
                  </a:lnTo>
                  <a:lnTo>
                    <a:pt x="9693" y="18"/>
                  </a:lnTo>
                  <a:lnTo>
                    <a:pt x="9699" y="15"/>
                  </a:lnTo>
                  <a:lnTo>
                    <a:pt x="9734" y="9"/>
                  </a:lnTo>
                  <a:lnTo>
                    <a:pt x="9771" y="2"/>
                  </a:lnTo>
                  <a:lnTo>
                    <a:pt x="9780" y="1"/>
                  </a:lnTo>
                  <a:lnTo>
                    <a:pt x="9789" y="0"/>
                  </a:lnTo>
                  <a:lnTo>
                    <a:pt x="9799" y="0"/>
                  </a:lnTo>
                  <a:lnTo>
                    <a:pt x="9807" y="0"/>
                  </a:lnTo>
                  <a:lnTo>
                    <a:pt x="9816" y="1"/>
                  </a:lnTo>
                  <a:lnTo>
                    <a:pt x="9825" y="3"/>
                  </a:lnTo>
                  <a:lnTo>
                    <a:pt x="9833" y="6"/>
                  </a:lnTo>
                  <a:lnTo>
                    <a:pt x="9841" y="10"/>
                  </a:lnTo>
                  <a:lnTo>
                    <a:pt x="9854" y="12"/>
                  </a:lnTo>
                  <a:lnTo>
                    <a:pt x="9865" y="13"/>
                  </a:lnTo>
                  <a:lnTo>
                    <a:pt x="9877" y="13"/>
                  </a:lnTo>
                  <a:lnTo>
                    <a:pt x="9888" y="13"/>
                  </a:lnTo>
                  <a:lnTo>
                    <a:pt x="9911" y="12"/>
                  </a:lnTo>
                  <a:lnTo>
                    <a:pt x="9934" y="11"/>
                  </a:lnTo>
                  <a:lnTo>
                    <a:pt x="9957" y="9"/>
                  </a:lnTo>
                  <a:lnTo>
                    <a:pt x="9980" y="8"/>
                  </a:lnTo>
                  <a:lnTo>
                    <a:pt x="9992" y="8"/>
                  </a:lnTo>
                  <a:lnTo>
                    <a:pt x="10004" y="8"/>
                  </a:lnTo>
                  <a:lnTo>
                    <a:pt x="10016" y="9"/>
                  </a:lnTo>
                  <a:lnTo>
                    <a:pt x="10030" y="11"/>
                  </a:lnTo>
                  <a:lnTo>
                    <a:pt x="10063" y="14"/>
                  </a:lnTo>
                  <a:lnTo>
                    <a:pt x="10099" y="15"/>
                  </a:lnTo>
                  <a:lnTo>
                    <a:pt x="10136" y="16"/>
                  </a:lnTo>
                  <a:lnTo>
                    <a:pt x="10174" y="17"/>
                  </a:lnTo>
                  <a:lnTo>
                    <a:pt x="10192" y="18"/>
                  </a:lnTo>
                  <a:lnTo>
                    <a:pt x="10211" y="20"/>
                  </a:lnTo>
                  <a:lnTo>
                    <a:pt x="10229" y="22"/>
                  </a:lnTo>
                  <a:lnTo>
                    <a:pt x="10247" y="24"/>
                  </a:lnTo>
                  <a:lnTo>
                    <a:pt x="10265" y="28"/>
                  </a:lnTo>
                  <a:lnTo>
                    <a:pt x="10282" y="32"/>
                  </a:lnTo>
                  <a:lnTo>
                    <a:pt x="10299" y="38"/>
                  </a:lnTo>
                  <a:lnTo>
                    <a:pt x="10316" y="45"/>
                  </a:lnTo>
                  <a:lnTo>
                    <a:pt x="10339" y="56"/>
                  </a:lnTo>
                  <a:lnTo>
                    <a:pt x="10363" y="69"/>
                  </a:lnTo>
                  <a:lnTo>
                    <a:pt x="10385" y="84"/>
                  </a:lnTo>
                  <a:lnTo>
                    <a:pt x="10408" y="100"/>
                  </a:lnTo>
                  <a:lnTo>
                    <a:pt x="10429" y="117"/>
                  </a:lnTo>
                  <a:lnTo>
                    <a:pt x="10451" y="135"/>
                  </a:lnTo>
                  <a:lnTo>
                    <a:pt x="10471" y="153"/>
                  </a:lnTo>
                  <a:lnTo>
                    <a:pt x="10491" y="171"/>
                  </a:lnTo>
                  <a:lnTo>
                    <a:pt x="10499" y="184"/>
                  </a:lnTo>
                  <a:lnTo>
                    <a:pt x="10506" y="198"/>
                  </a:lnTo>
                  <a:lnTo>
                    <a:pt x="10513" y="211"/>
                  </a:lnTo>
                  <a:lnTo>
                    <a:pt x="10519" y="226"/>
                  </a:lnTo>
                  <a:lnTo>
                    <a:pt x="10523" y="232"/>
                  </a:lnTo>
                  <a:lnTo>
                    <a:pt x="10527" y="239"/>
                  </a:lnTo>
                  <a:lnTo>
                    <a:pt x="10533" y="244"/>
                  </a:lnTo>
                  <a:lnTo>
                    <a:pt x="10538" y="249"/>
                  </a:lnTo>
                  <a:lnTo>
                    <a:pt x="10543" y="254"/>
                  </a:lnTo>
                  <a:lnTo>
                    <a:pt x="10549" y="258"/>
                  </a:lnTo>
                  <a:lnTo>
                    <a:pt x="10556" y="261"/>
                  </a:lnTo>
                  <a:lnTo>
                    <a:pt x="10564" y="263"/>
                  </a:lnTo>
                  <a:lnTo>
                    <a:pt x="10583" y="263"/>
                  </a:lnTo>
                  <a:lnTo>
                    <a:pt x="10600" y="264"/>
                  </a:lnTo>
                  <a:lnTo>
                    <a:pt x="10616" y="268"/>
                  </a:lnTo>
                  <a:lnTo>
                    <a:pt x="10633" y="271"/>
                  </a:lnTo>
                  <a:lnTo>
                    <a:pt x="10648" y="276"/>
                  </a:lnTo>
                  <a:lnTo>
                    <a:pt x="10662" y="283"/>
                  </a:lnTo>
                  <a:lnTo>
                    <a:pt x="10677" y="291"/>
                  </a:lnTo>
                  <a:lnTo>
                    <a:pt x="10691" y="301"/>
                  </a:lnTo>
                  <a:lnTo>
                    <a:pt x="10699" y="307"/>
                  </a:lnTo>
                  <a:lnTo>
                    <a:pt x="10706" y="314"/>
                  </a:lnTo>
                  <a:lnTo>
                    <a:pt x="10712" y="321"/>
                  </a:lnTo>
                  <a:lnTo>
                    <a:pt x="10720" y="328"/>
                  </a:lnTo>
                  <a:lnTo>
                    <a:pt x="10731" y="342"/>
                  </a:lnTo>
                  <a:lnTo>
                    <a:pt x="10741" y="358"/>
                  </a:lnTo>
                  <a:lnTo>
                    <a:pt x="10749" y="375"/>
                  </a:lnTo>
                  <a:lnTo>
                    <a:pt x="10756" y="392"/>
                  </a:lnTo>
                  <a:lnTo>
                    <a:pt x="10763" y="410"/>
                  </a:lnTo>
                  <a:lnTo>
                    <a:pt x="10768" y="427"/>
                  </a:lnTo>
                  <a:lnTo>
                    <a:pt x="10776" y="433"/>
                  </a:lnTo>
                  <a:lnTo>
                    <a:pt x="10785" y="438"/>
                  </a:lnTo>
                  <a:lnTo>
                    <a:pt x="10794" y="443"/>
                  </a:lnTo>
                  <a:lnTo>
                    <a:pt x="10804" y="446"/>
                  </a:lnTo>
                  <a:lnTo>
                    <a:pt x="10824" y="454"/>
                  </a:lnTo>
                  <a:lnTo>
                    <a:pt x="10844" y="460"/>
                  </a:lnTo>
                  <a:lnTo>
                    <a:pt x="10855" y="463"/>
                  </a:lnTo>
                  <a:lnTo>
                    <a:pt x="10864" y="467"/>
                  </a:lnTo>
                  <a:lnTo>
                    <a:pt x="10873" y="471"/>
                  </a:lnTo>
                  <a:lnTo>
                    <a:pt x="10882" y="476"/>
                  </a:lnTo>
                  <a:lnTo>
                    <a:pt x="10889" y="482"/>
                  </a:lnTo>
                  <a:lnTo>
                    <a:pt x="10897" y="489"/>
                  </a:lnTo>
                  <a:lnTo>
                    <a:pt x="10904" y="498"/>
                  </a:lnTo>
                  <a:lnTo>
                    <a:pt x="10910" y="509"/>
                  </a:lnTo>
                  <a:lnTo>
                    <a:pt x="10919" y="521"/>
                  </a:lnTo>
                  <a:lnTo>
                    <a:pt x="10929" y="534"/>
                  </a:lnTo>
                  <a:lnTo>
                    <a:pt x="10937" y="549"/>
                  </a:lnTo>
                  <a:lnTo>
                    <a:pt x="10945" y="563"/>
                  </a:lnTo>
                  <a:lnTo>
                    <a:pt x="10960" y="593"/>
                  </a:lnTo>
                  <a:lnTo>
                    <a:pt x="10972" y="623"/>
                  </a:lnTo>
                  <a:lnTo>
                    <a:pt x="10983" y="654"/>
                  </a:lnTo>
                  <a:lnTo>
                    <a:pt x="10994" y="686"/>
                  </a:lnTo>
                  <a:lnTo>
                    <a:pt x="11004" y="717"/>
                  </a:lnTo>
                  <a:lnTo>
                    <a:pt x="11014" y="747"/>
                  </a:lnTo>
                  <a:lnTo>
                    <a:pt x="11014" y="758"/>
                  </a:lnTo>
                  <a:lnTo>
                    <a:pt x="11015" y="768"/>
                  </a:lnTo>
                  <a:lnTo>
                    <a:pt x="11017" y="780"/>
                  </a:lnTo>
                  <a:lnTo>
                    <a:pt x="11020" y="790"/>
                  </a:lnTo>
                  <a:lnTo>
                    <a:pt x="11027" y="810"/>
                  </a:lnTo>
                  <a:lnTo>
                    <a:pt x="11034" y="832"/>
                  </a:lnTo>
                  <a:lnTo>
                    <a:pt x="11038" y="841"/>
                  </a:lnTo>
                  <a:lnTo>
                    <a:pt x="11040" y="851"/>
                  </a:lnTo>
                  <a:lnTo>
                    <a:pt x="11041" y="861"/>
                  </a:lnTo>
                  <a:lnTo>
                    <a:pt x="11041" y="872"/>
                  </a:lnTo>
                  <a:lnTo>
                    <a:pt x="11040" y="882"/>
                  </a:lnTo>
                  <a:lnTo>
                    <a:pt x="11038" y="892"/>
                  </a:lnTo>
                  <a:lnTo>
                    <a:pt x="11032" y="903"/>
                  </a:lnTo>
                  <a:lnTo>
                    <a:pt x="11026" y="913"/>
                  </a:lnTo>
                  <a:lnTo>
                    <a:pt x="10931" y="1086"/>
                  </a:lnTo>
                  <a:close/>
                  <a:moveTo>
                    <a:pt x="10885" y="1081"/>
                  </a:moveTo>
                  <a:lnTo>
                    <a:pt x="10878" y="1092"/>
                  </a:lnTo>
                  <a:lnTo>
                    <a:pt x="10871" y="1104"/>
                  </a:lnTo>
                  <a:lnTo>
                    <a:pt x="10862" y="1113"/>
                  </a:lnTo>
                  <a:lnTo>
                    <a:pt x="10853" y="1121"/>
                  </a:lnTo>
                  <a:lnTo>
                    <a:pt x="10843" y="1129"/>
                  </a:lnTo>
                  <a:lnTo>
                    <a:pt x="10833" y="1135"/>
                  </a:lnTo>
                  <a:lnTo>
                    <a:pt x="10823" y="1141"/>
                  </a:lnTo>
                  <a:lnTo>
                    <a:pt x="10812" y="1146"/>
                  </a:lnTo>
                  <a:lnTo>
                    <a:pt x="10800" y="1151"/>
                  </a:lnTo>
                  <a:lnTo>
                    <a:pt x="10789" y="1155"/>
                  </a:lnTo>
                  <a:lnTo>
                    <a:pt x="10778" y="1158"/>
                  </a:lnTo>
                  <a:lnTo>
                    <a:pt x="10766" y="1161"/>
                  </a:lnTo>
                  <a:lnTo>
                    <a:pt x="10742" y="1164"/>
                  </a:lnTo>
                  <a:lnTo>
                    <a:pt x="10719" y="1166"/>
                  </a:lnTo>
                  <a:lnTo>
                    <a:pt x="10714" y="1170"/>
                  </a:lnTo>
                  <a:lnTo>
                    <a:pt x="10711" y="1173"/>
                  </a:lnTo>
                  <a:lnTo>
                    <a:pt x="10709" y="1177"/>
                  </a:lnTo>
                  <a:lnTo>
                    <a:pt x="10708" y="1181"/>
                  </a:lnTo>
                  <a:lnTo>
                    <a:pt x="10708" y="1189"/>
                  </a:lnTo>
                  <a:lnTo>
                    <a:pt x="10710" y="1198"/>
                  </a:lnTo>
                  <a:lnTo>
                    <a:pt x="10712" y="1206"/>
                  </a:lnTo>
                  <a:lnTo>
                    <a:pt x="10715" y="1214"/>
                  </a:lnTo>
                  <a:lnTo>
                    <a:pt x="10715" y="1218"/>
                  </a:lnTo>
                  <a:lnTo>
                    <a:pt x="10717" y="1222"/>
                  </a:lnTo>
                  <a:lnTo>
                    <a:pt x="10717" y="1226"/>
                  </a:lnTo>
                  <a:lnTo>
                    <a:pt x="10715" y="1230"/>
                  </a:lnTo>
                  <a:lnTo>
                    <a:pt x="10712" y="1246"/>
                  </a:lnTo>
                  <a:lnTo>
                    <a:pt x="10709" y="1261"/>
                  </a:lnTo>
                  <a:lnTo>
                    <a:pt x="10705" y="1275"/>
                  </a:lnTo>
                  <a:lnTo>
                    <a:pt x="10699" y="1289"/>
                  </a:lnTo>
                  <a:lnTo>
                    <a:pt x="10692" y="1302"/>
                  </a:lnTo>
                  <a:lnTo>
                    <a:pt x="10684" y="1313"/>
                  </a:lnTo>
                  <a:lnTo>
                    <a:pt x="10679" y="1319"/>
                  </a:lnTo>
                  <a:lnTo>
                    <a:pt x="10673" y="1324"/>
                  </a:lnTo>
                  <a:lnTo>
                    <a:pt x="10666" y="1328"/>
                  </a:lnTo>
                  <a:lnTo>
                    <a:pt x="10660" y="1332"/>
                  </a:lnTo>
                  <a:lnTo>
                    <a:pt x="10654" y="1337"/>
                  </a:lnTo>
                  <a:lnTo>
                    <a:pt x="10647" y="1340"/>
                  </a:lnTo>
                  <a:lnTo>
                    <a:pt x="10641" y="1342"/>
                  </a:lnTo>
                  <a:lnTo>
                    <a:pt x="10634" y="1342"/>
                  </a:lnTo>
                  <a:lnTo>
                    <a:pt x="10620" y="1342"/>
                  </a:lnTo>
                  <a:lnTo>
                    <a:pt x="10607" y="1339"/>
                  </a:lnTo>
                  <a:lnTo>
                    <a:pt x="10595" y="1337"/>
                  </a:lnTo>
                  <a:lnTo>
                    <a:pt x="10583" y="1335"/>
                  </a:lnTo>
                  <a:lnTo>
                    <a:pt x="10576" y="1335"/>
                  </a:lnTo>
                  <a:lnTo>
                    <a:pt x="10571" y="1336"/>
                  </a:lnTo>
                  <a:lnTo>
                    <a:pt x="10566" y="1338"/>
                  </a:lnTo>
                  <a:lnTo>
                    <a:pt x="10561" y="1341"/>
                  </a:lnTo>
                  <a:lnTo>
                    <a:pt x="10555" y="1363"/>
                  </a:lnTo>
                  <a:lnTo>
                    <a:pt x="10548" y="1386"/>
                  </a:lnTo>
                  <a:lnTo>
                    <a:pt x="10539" y="1407"/>
                  </a:lnTo>
                  <a:lnTo>
                    <a:pt x="10528" y="1429"/>
                  </a:lnTo>
                  <a:lnTo>
                    <a:pt x="10518" y="1450"/>
                  </a:lnTo>
                  <a:lnTo>
                    <a:pt x="10505" y="1470"/>
                  </a:lnTo>
                  <a:lnTo>
                    <a:pt x="10492" y="1491"/>
                  </a:lnTo>
                  <a:lnTo>
                    <a:pt x="10477" y="1510"/>
                  </a:lnTo>
                  <a:lnTo>
                    <a:pt x="10462" y="1529"/>
                  </a:lnTo>
                  <a:lnTo>
                    <a:pt x="10445" y="1546"/>
                  </a:lnTo>
                  <a:lnTo>
                    <a:pt x="10427" y="1562"/>
                  </a:lnTo>
                  <a:lnTo>
                    <a:pt x="10408" y="1577"/>
                  </a:lnTo>
                  <a:lnTo>
                    <a:pt x="10388" y="1591"/>
                  </a:lnTo>
                  <a:lnTo>
                    <a:pt x="10367" y="1603"/>
                  </a:lnTo>
                  <a:lnTo>
                    <a:pt x="10344" y="1614"/>
                  </a:lnTo>
                  <a:lnTo>
                    <a:pt x="10322" y="1623"/>
                  </a:lnTo>
                  <a:lnTo>
                    <a:pt x="10298" y="1631"/>
                  </a:lnTo>
                  <a:lnTo>
                    <a:pt x="10276" y="1636"/>
                  </a:lnTo>
                  <a:lnTo>
                    <a:pt x="10253" y="1639"/>
                  </a:lnTo>
                  <a:lnTo>
                    <a:pt x="10230" y="1641"/>
                  </a:lnTo>
                  <a:lnTo>
                    <a:pt x="10207" y="1641"/>
                  </a:lnTo>
                  <a:lnTo>
                    <a:pt x="10184" y="1639"/>
                  </a:lnTo>
                  <a:lnTo>
                    <a:pt x="10160" y="1636"/>
                  </a:lnTo>
                  <a:lnTo>
                    <a:pt x="10137" y="1632"/>
                  </a:lnTo>
                  <a:lnTo>
                    <a:pt x="10117" y="1635"/>
                  </a:lnTo>
                  <a:lnTo>
                    <a:pt x="10098" y="1637"/>
                  </a:lnTo>
                  <a:lnTo>
                    <a:pt x="10079" y="1638"/>
                  </a:lnTo>
                  <a:lnTo>
                    <a:pt x="10059" y="1639"/>
                  </a:lnTo>
                  <a:lnTo>
                    <a:pt x="10021" y="1639"/>
                  </a:lnTo>
                  <a:lnTo>
                    <a:pt x="9983" y="1638"/>
                  </a:lnTo>
                  <a:lnTo>
                    <a:pt x="9944" y="1637"/>
                  </a:lnTo>
                  <a:lnTo>
                    <a:pt x="9905" y="1637"/>
                  </a:lnTo>
                  <a:lnTo>
                    <a:pt x="9885" y="1637"/>
                  </a:lnTo>
                  <a:lnTo>
                    <a:pt x="9866" y="1639"/>
                  </a:lnTo>
                  <a:lnTo>
                    <a:pt x="9846" y="1641"/>
                  </a:lnTo>
                  <a:lnTo>
                    <a:pt x="9826" y="1644"/>
                  </a:lnTo>
                  <a:lnTo>
                    <a:pt x="9804" y="1644"/>
                  </a:lnTo>
                  <a:lnTo>
                    <a:pt x="9781" y="1644"/>
                  </a:lnTo>
                  <a:lnTo>
                    <a:pt x="9759" y="1644"/>
                  </a:lnTo>
                  <a:lnTo>
                    <a:pt x="9737" y="1645"/>
                  </a:lnTo>
                  <a:lnTo>
                    <a:pt x="9715" y="1645"/>
                  </a:lnTo>
                  <a:lnTo>
                    <a:pt x="9692" y="1645"/>
                  </a:lnTo>
                  <a:lnTo>
                    <a:pt x="9671" y="1645"/>
                  </a:lnTo>
                  <a:lnTo>
                    <a:pt x="9647" y="1643"/>
                  </a:lnTo>
                  <a:lnTo>
                    <a:pt x="9638" y="1645"/>
                  </a:lnTo>
                  <a:lnTo>
                    <a:pt x="9629" y="1647"/>
                  </a:lnTo>
                  <a:lnTo>
                    <a:pt x="9620" y="1647"/>
                  </a:lnTo>
                  <a:lnTo>
                    <a:pt x="9611" y="1648"/>
                  </a:lnTo>
                  <a:lnTo>
                    <a:pt x="9593" y="1648"/>
                  </a:lnTo>
                  <a:lnTo>
                    <a:pt x="9575" y="1647"/>
                  </a:lnTo>
                  <a:lnTo>
                    <a:pt x="9556" y="1646"/>
                  </a:lnTo>
                  <a:lnTo>
                    <a:pt x="9538" y="1645"/>
                  </a:lnTo>
                  <a:lnTo>
                    <a:pt x="9519" y="1645"/>
                  </a:lnTo>
                  <a:lnTo>
                    <a:pt x="9500" y="1648"/>
                  </a:lnTo>
                  <a:lnTo>
                    <a:pt x="9394" y="1649"/>
                  </a:lnTo>
                  <a:lnTo>
                    <a:pt x="9188" y="1649"/>
                  </a:lnTo>
                  <a:lnTo>
                    <a:pt x="8898" y="1650"/>
                  </a:lnTo>
                  <a:lnTo>
                    <a:pt x="8536" y="1651"/>
                  </a:lnTo>
                  <a:lnTo>
                    <a:pt x="8118" y="1652"/>
                  </a:lnTo>
                  <a:lnTo>
                    <a:pt x="7657" y="1652"/>
                  </a:lnTo>
                  <a:lnTo>
                    <a:pt x="7168" y="1653"/>
                  </a:lnTo>
                  <a:lnTo>
                    <a:pt x="6665" y="1654"/>
                  </a:lnTo>
                  <a:lnTo>
                    <a:pt x="6161" y="1655"/>
                  </a:lnTo>
                  <a:lnTo>
                    <a:pt x="5673" y="1656"/>
                  </a:lnTo>
                  <a:lnTo>
                    <a:pt x="5212" y="1658"/>
                  </a:lnTo>
                  <a:lnTo>
                    <a:pt x="4793" y="1659"/>
                  </a:lnTo>
                  <a:lnTo>
                    <a:pt x="4431" y="1660"/>
                  </a:lnTo>
                  <a:lnTo>
                    <a:pt x="4139" y="1660"/>
                  </a:lnTo>
                  <a:lnTo>
                    <a:pt x="3933" y="1661"/>
                  </a:lnTo>
                  <a:lnTo>
                    <a:pt x="3826" y="1662"/>
                  </a:lnTo>
                  <a:lnTo>
                    <a:pt x="3805" y="1660"/>
                  </a:lnTo>
                  <a:lnTo>
                    <a:pt x="3784" y="1659"/>
                  </a:lnTo>
                  <a:lnTo>
                    <a:pt x="3763" y="1659"/>
                  </a:lnTo>
                  <a:lnTo>
                    <a:pt x="3743" y="1659"/>
                  </a:lnTo>
                  <a:lnTo>
                    <a:pt x="3701" y="1661"/>
                  </a:lnTo>
                  <a:lnTo>
                    <a:pt x="3659" y="1664"/>
                  </a:lnTo>
                  <a:lnTo>
                    <a:pt x="3616" y="1666"/>
                  </a:lnTo>
                  <a:lnTo>
                    <a:pt x="3574" y="1668"/>
                  </a:lnTo>
                  <a:lnTo>
                    <a:pt x="3553" y="1668"/>
                  </a:lnTo>
                  <a:lnTo>
                    <a:pt x="3531" y="1668"/>
                  </a:lnTo>
                  <a:lnTo>
                    <a:pt x="3509" y="1667"/>
                  </a:lnTo>
                  <a:lnTo>
                    <a:pt x="3487" y="1666"/>
                  </a:lnTo>
                  <a:lnTo>
                    <a:pt x="3463" y="1666"/>
                  </a:lnTo>
                  <a:lnTo>
                    <a:pt x="3438" y="1666"/>
                  </a:lnTo>
                  <a:lnTo>
                    <a:pt x="3414" y="1666"/>
                  </a:lnTo>
                  <a:lnTo>
                    <a:pt x="3388" y="1666"/>
                  </a:lnTo>
                  <a:lnTo>
                    <a:pt x="3363" y="1666"/>
                  </a:lnTo>
                  <a:lnTo>
                    <a:pt x="3338" y="1666"/>
                  </a:lnTo>
                  <a:lnTo>
                    <a:pt x="3312" y="1667"/>
                  </a:lnTo>
                  <a:lnTo>
                    <a:pt x="3287" y="1668"/>
                  </a:lnTo>
                  <a:lnTo>
                    <a:pt x="3252" y="1668"/>
                  </a:lnTo>
                  <a:lnTo>
                    <a:pt x="3217" y="1668"/>
                  </a:lnTo>
                  <a:lnTo>
                    <a:pt x="3201" y="1668"/>
                  </a:lnTo>
                  <a:lnTo>
                    <a:pt x="3185" y="1669"/>
                  </a:lnTo>
                  <a:lnTo>
                    <a:pt x="3169" y="1670"/>
                  </a:lnTo>
                  <a:lnTo>
                    <a:pt x="3155" y="1672"/>
                  </a:lnTo>
                  <a:lnTo>
                    <a:pt x="3099" y="1673"/>
                  </a:lnTo>
                  <a:lnTo>
                    <a:pt x="3042" y="1673"/>
                  </a:lnTo>
                  <a:lnTo>
                    <a:pt x="2986" y="1673"/>
                  </a:lnTo>
                  <a:lnTo>
                    <a:pt x="2931" y="1674"/>
                  </a:lnTo>
                  <a:lnTo>
                    <a:pt x="2876" y="1674"/>
                  </a:lnTo>
                  <a:lnTo>
                    <a:pt x="2821" y="1675"/>
                  </a:lnTo>
                  <a:lnTo>
                    <a:pt x="2766" y="1675"/>
                  </a:lnTo>
                  <a:lnTo>
                    <a:pt x="2711" y="1676"/>
                  </a:lnTo>
                  <a:lnTo>
                    <a:pt x="2657" y="1677"/>
                  </a:lnTo>
                  <a:lnTo>
                    <a:pt x="2603" y="1677"/>
                  </a:lnTo>
                  <a:lnTo>
                    <a:pt x="2549" y="1678"/>
                  </a:lnTo>
                  <a:lnTo>
                    <a:pt x="2495" y="1678"/>
                  </a:lnTo>
                  <a:lnTo>
                    <a:pt x="2440" y="1679"/>
                  </a:lnTo>
                  <a:lnTo>
                    <a:pt x="2386" y="1679"/>
                  </a:lnTo>
                  <a:lnTo>
                    <a:pt x="2332" y="1679"/>
                  </a:lnTo>
                  <a:lnTo>
                    <a:pt x="2278" y="1679"/>
                  </a:lnTo>
                  <a:lnTo>
                    <a:pt x="2197" y="1680"/>
                  </a:lnTo>
                  <a:lnTo>
                    <a:pt x="2118" y="1680"/>
                  </a:lnTo>
                  <a:lnTo>
                    <a:pt x="2041" y="1681"/>
                  </a:lnTo>
                  <a:lnTo>
                    <a:pt x="1965" y="1682"/>
                  </a:lnTo>
                  <a:lnTo>
                    <a:pt x="1888" y="1683"/>
                  </a:lnTo>
                  <a:lnTo>
                    <a:pt x="1811" y="1684"/>
                  </a:lnTo>
                  <a:lnTo>
                    <a:pt x="1731" y="1686"/>
                  </a:lnTo>
                  <a:lnTo>
                    <a:pt x="1649" y="1687"/>
                  </a:lnTo>
                  <a:lnTo>
                    <a:pt x="1564" y="1687"/>
                  </a:lnTo>
                  <a:lnTo>
                    <a:pt x="1478" y="1687"/>
                  </a:lnTo>
                  <a:lnTo>
                    <a:pt x="1392" y="1687"/>
                  </a:lnTo>
                  <a:lnTo>
                    <a:pt x="1306" y="1688"/>
                  </a:lnTo>
                  <a:lnTo>
                    <a:pt x="1219" y="1688"/>
                  </a:lnTo>
                  <a:lnTo>
                    <a:pt x="1132" y="1688"/>
                  </a:lnTo>
                  <a:lnTo>
                    <a:pt x="1045" y="1689"/>
                  </a:lnTo>
                  <a:lnTo>
                    <a:pt x="957" y="1689"/>
                  </a:lnTo>
                  <a:lnTo>
                    <a:pt x="929" y="1690"/>
                  </a:lnTo>
                  <a:lnTo>
                    <a:pt x="902" y="1689"/>
                  </a:lnTo>
                  <a:lnTo>
                    <a:pt x="874" y="1688"/>
                  </a:lnTo>
                  <a:lnTo>
                    <a:pt x="848" y="1685"/>
                  </a:lnTo>
                  <a:lnTo>
                    <a:pt x="821" y="1681"/>
                  </a:lnTo>
                  <a:lnTo>
                    <a:pt x="796" y="1676"/>
                  </a:lnTo>
                  <a:lnTo>
                    <a:pt x="769" y="1670"/>
                  </a:lnTo>
                  <a:lnTo>
                    <a:pt x="744" y="1662"/>
                  </a:lnTo>
                  <a:lnTo>
                    <a:pt x="720" y="1653"/>
                  </a:lnTo>
                  <a:lnTo>
                    <a:pt x="695" y="1643"/>
                  </a:lnTo>
                  <a:lnTo>
                    <a:pt x="672" y="1631"/>
                  </a:lnTo>
                  <a:lnTo>
                    <a:pt x="649" y="1618"/>
                  </a:lnTo>
                  <a:lnTo>
                    <a:pt x="627" y="1603"/>
                  </a:lnTo>
                  <a:lnTo>
                    <a:pt x="606" y="1588"/>
                  </a:lnTo>
                  <a:lnTo>
                    <a:pt x="586" y="1571"/>
                  </a:lnTo>
                  <a:lnTo>
                    <a:pt x="567" y="1552"/>
                  </a:lnTo>
                  <a:lnTo>
                    <a:pt x="553" y="1536"/>
                  </a:lnTo>
                  <a:lnTo>
                    <a:pt x="541" y="1519"/>
                  </a:lnTo>
                  <a:lnTo>
                    <a:pt x="531" y="1500"/>
                  </a:lnTo>
                  <a:lnTo>
                    <a:pt x="522" y="1481"/>
                  </a:lnTo>
                  <a:lnTo>
                    <a:pt x="518" y="1470"/>
                  </a:lnTo>
                  <a:lnTo>
                    <a:pt x="514" y="1461"/>
                  </a:lnTo>
                  <a:lnTo>
                    <a:pt x="511" y="1451"/>
                  </a:lnTo>
                  <a:lnTo>
                    <a:pt x="509" y="1440"/>
                  </a:lnTo>
                  <a:lnTo>
                    <a:pt x="507" y="1430"/>
                  </a:lnTo>
                  <a:lnTo>
                    <a:pt x="505" y="1418"/>
                  </a:lnTo>
                  <a:lnTo>
                    <a:pt x="505" y="1407"/>
                  </a:lnTo>
                  <a:lnTo>
                    <a:pt x="504" y="1396"/>
                  </a:lnTo>
                  <a:lnTo>
                    <a:pt x="501" y="1392"/>
                  </a:lnTo>
                  <a:lnTo>
                    <a:pt x="499" y="1390"/>
                  </a:lnTo>
                  <a:lnTo>
                    <a:pt x="496" y="1389"/>
                  </a:lnTo>
                  <a:lnTo>
                    <a:pt x="493" y="1388"/>
                  </a:lnTo>
                  <a:lnTo>
                    <a:pt x="486" y="1388"/>
                  </a:lnTo>
                  <a:lnTo>
                    <a:pt x="480" y="1390"/>
                  </a:lnTo>
                  <a:lnTo>
                    <a:pt x="473" y="1393"/>
                  </a:lnTo>
                  <a:lnTo>
                    <a:pt x="466" y="1395"/>
                  </a:lnTo>
                  <a:lnTo>
                    <a:pt x="462" y="1395"/>
                  </a:lnTo>
                  <a:lnTo>
                    <a:pt x="459" y="1395"/>
                  </a:lnTo>
                  <a:lnTo>
                    <a:pt x="456" y="1395"/>
                  </a:lnTo>
                  <a:lnTo>
                    <a:pt x="452" y="1393"/>
                  </a:lnTo>
                  <a:lnTo>
                    <a:pt x="440" y="1395"/>
                  </a:lnTo>
                  <a:lnTo>
                    <a:pt x="428" y="1394"/>
                  </a:lnTo>
                  <a:lnTo>
                    <a:pt x="415" y="1392"/>
                  </a:lnTo>
                  <a:lnTo>
                    <a:pt x="404" y="1388"/>
                  </a:lnTo>
                  <a:lnTo>
                    <a:pt x="393" y="1383"/>
                  </a:lnTo>
                  <a:lnTo>
                    <a:pt x="383" y="1375"/>
                  </a:lnTo>
                  <a:lnTo>
                    <a:pt x="372" y="1367"/>
                  </a:lnTo>
                  <a:lnTo>
                    <a:pt x="363" y="1357"/>
                  </a:lnTo>
                  <a:lnTo>
                    <a:pt x="359" y="1352"/>
                  </a:lnTo>
                  <a:lnTo>
                    <a:pt x="356" y="1346"/>
                  </a:lnTo>
                  <a:lnTo>
                    <a:pt x="354" y="1340"/>
                  </a:lnTo>
                  <a:lnTo>
                    <a:pt x="353" y="1334"/>
                  </a:lnTo>
                  <a:lnTo>
                    <a:pt x="351" y="1320"/>
                  </a:lnTo>
                  <a:lnTo>
                    <a:pt x="350" y="1306"/>
                  </a:lnTo>
                  <a:lnTo>
                    <a:pt x="350" y="1293"/>
                  </a:lnTo>
                  <a:lnTo>
                    <a:pt x="350" y="1278"/>
                  </a:lnTo>
                  <a:lnTo>
                    <a:pt x="348" y="1265"/>
                  </a:lnTo>
                  <a:lnTo>
                    <a:pt x="345" y="1253"/>
                  </a:lnTo>
                  <a:lnTo>
                    <a:pt x="327" y="1249"/>
                  </a:lnTo>
                  <a:lnTo>
                    <a:pt x="309" y="1246"/>
                  </a:lnTo>
                  <a:lnTo>
                    <a:pt x="290" y="1244"/>
                  </a:lnTo>
                  <a:lnTo>
                    <a:pt x="270" y="1242"/>
                  </a:lnTo>
                  <a:lnTo>
                    <a:pt x="248" y="1232"/>
                  </a:lnTo>
                  <a:lnTo>
                    <a:pt x="224" y="1221"/>
                  </a:lnTo>
                  <a:lnTo>
                    <a:pt x="202" y="1210"/>
                  </a:lnTo>
                  <a:lnTo>
                    <a:pt x="178" y="1197"/>
                  </a:lnTo>
                  <a:lnTo>
                    <a:pt x="174" y="1190"/>
                  </a:lnTo>
                  <a:lnTo>
                    <a:pt x="169" y="1185"/>
                  </a:lnTo>
                  <a:lnTo>
                    <a:pt x="164" y="1180"/>
                  </a:lnTo>
                  <a:lnTo>
                    <a:pt x="158" y="1175"/>
                  </a:lnTo>
                  <a:lnTo>
                    <a:pt x="145" y="1165"/>
                  </a:lnTo>
                  <a:lnTo>
                    <a:pt x="135" y="1154"/>
                  </a:lnTo>
                  <a:lnTo>
                    <a:pt x="124" y="1140"/>
                  </a:lnTo>
                  <a:lnTo>
                    <a:pt x="113" y="1126"/>
                  </a:lnTo>
                  <a:lnTo>
                    <a:pt x="102" y="1112"/>
                  </a:lnTo>
                  <a:lnTo>
                    <a:pt x="92" y="1097"/>
                  </a:lnTo>
                  <a:lnTo>
                    <a:pt x="84" y="1082"/>
                  </a:lnTo>
                  <a:lnTo>
                    <a:pt x="76" y="1067"/>
                  </a:lnTo>
                  <a:lnTo>
                    <a:pt x="70" y="1051"/>
                  </a:lnTo>
                  <a:lnTo>
                    <a:pt x="64" y="1035"/>
                  </a:lnTo>
                  <a:lnTo>
                    <a:pt x="59" y="1019"/>
                  </a:lnTo>
                  <a:lnTo>
                    <a:pt x="53" y="1002"/>
                  </a:lnTo>
                  <a:lnTo>
                    <a:pt x="50" y="985"/>
                  </a:lnTo>
                  <a:lnTo>
                    <a:pt x="48" y="969"/>
                  </a:lnTo>
                  <a:lnTo>
                    <a:pt x="47" y="951"/>
                  </a:lnTo>
                  <a:lnTo>
                    <a:pt x="46" y="934"/>
                  </a:lnTo>
                  <a:lnTo>
                    <a:pt x="47" y="917"/>
                  </a:lnTo>
                  <a:lnTo>
                    <a:pt x="49" y="899"/>
                  </a:lnTo>
                  <a:lnTo>
                    <a:pt x="54" y="879"/>
                  </a:lnTo>
                  <a:lnTo>
                    <a:pt x="61" y="858"/>
                  </a:lnTo>
                  <a:lnTo>
                    <a:pt x="68" y="839"/>
                  </a:lnTo>
                  <a:lnTo>
                    <a:pt x="77" y="819"/>
                  </a:lnTo>
                  <a:lnTo>
                    <a:pt x="86" y="800"/>
                  </a:lnTo>
                  <a:lnTo>
                    <a:pt x="96" y="782"/>
                  </a:lnTo>
                  <a:lnTo>
                    <a:pt x="108" y="764"/>
                  </a:lnTo>
                  <a:lnTo>
                    <a:pt x="120" y="746"/>
                  </a:lnTo>
                  <a:lnTo>
                    <a:pt x="132" y="729"/>
                  </a:lnTo>
                  <a:lnTo>
                    <a:pt x="146" y="712"/>
                  </a:lnTo>
                  <a:lnTo>
                    <a:pt x="160" y="696"/>
                  </a:lnTo>
                  <a:lnTo>
                    <a:pt x="174" y="679"/>
                  </a:lnTo>
                  <a:lnTo>
                    <a:pt x="189" y="664"/>
                  </a:lnTo>
                  <a:lnTo>
                    <a:pt x="205" y="649"/>
                  </a:lnTo>
                  <a:lnTo>
                    <a:pt x="221" y="634"/>
                  </a:lnTo>
                  <a:lnTo>
                    <a:pt x="236" y="620"/>
                  </a:lnTo>
                  <a:lnTo>
                    <a:pt x="245" y="614"/>
                  </a:lnTo>
                  <a:lnTo>
                    <a:pt x="252" y="609"/>
                  </a:lnTo>
                  <a:lnTo>
                    <a:pt x="260" y="605"/>
                  </a:lnTo>
                  <a:lnTo>
                    <a:pt x="268" y="602"/>
                  </a:lnTo>
                  <a:lnTo>
                    <a:pt x="285" y="597"/>
                  </a:lnTo>
                  <a:lnTo>
                    <a:pt x="303" y="593"/>
                  </a:lnTo>
                  <a:lnTo>
                    <a:pt x="339" y="588"/>
                  </a:lnTo>
                  <a:lnTo>
                    <a:pt x="375" y="581"/>
                  </a:lnTo>
                  <a:lnTo>
                    <a:pt x="380" y="577"/>
                  </a:lnTo>
                  <a:lnTo>
                    <a:pt x="383" y="572"/>
                  </a:lnTo>
                  <a:lnTo>
                    <a:pt x="385" y="567"/>
                  </a:lnTo>
                  <a:lnTo>
                    <a:pt x="386" y="562"/>
                  </a:lnTo>
                  <a:lnTo>
                    <a:pt x="386" y="551"/>
                  </a:lnTo>
                  <a:lnTo>
                    <a:pt x="386" y="537"/>
                  </a:lnTo>
                  <a:lnTo>
                    <a:pt x="385" y="525"/>
                  </a:lnTo>
                  <a:lnTo>
                    <a:pt x="384" y="513"/>
                  </a:lnTo>
                  <a:lnTo>
                    <a:pt x="385" y="507"/>
                  </a:lnTo>
                  <a:lnTo>
                    <a:pt x="386" y="501"/>
                  </a:lnTo>
                  <a:lnTo>
                    <a:pt x="388" y="494"/>
                  </a:lnTo>
                  <a:lnTo>
                    <a:pt x="391" y="489"/>
                  </a:lnTo>
                  <a:lnTo>
                    <a:pt x="396" y="484"/>
                  </a:lnTo>
                  <a:lnTo>
                    <a:pt x="400" y="479"/>
                  </a:lnTo>
                  <a:lnTo>
                    <a:pt x="406" y="475"/>
                  </a:lnTo>
                  <a:lnTo>
                    <a:pt x="411" y="472"/>
                  </a:lnTo>
                  <a:lnTo>
                    <a:pt x="422" y="467"/>
                  </a:lnTo>
                  <a:lnTo>
                    <a:pt x="434" y="464"/>
                  </a:lnTo>
                  <a:lnTo>
                    <a:pt x="439" y="467"/>
                  </a:lnTo>
                  <a:lnTo>
                    <a:pt x="444" y="469"/>
                  </a:lnTo>
                  <a:lnTo>
                    <a:pt x="449" y="470"/>
                  </a:lnTo>
                  <a:lnTo>
                    <a:pt x="454" y="471"/>
                  </a:lnTo>
                  <a:lnTo>
                    <a:pt x="463" y="471"/>
                  </a:lnTo>
                  <a:lnTo>
                    <a:pt x="474" y="469"/>
                  </a:lnTo>
                  <a:lnTo>
                    <a:pt x="483" y="466"/>
                  </a:lnTo>
                  <a:lnTo>
                    <a:pt x="492" y="462"/>
                  </a:lnTo>
                  <a:lnTo>
                    <a:pt x="501" y="457"/>
                  </a:lnTo>
                  <a:lnTo>
                    <a:pt x="510" y="450"/>
                  </a:lnTo>
                  <a:lnTo>
                    <a:pt x="515" y="442"/>
                  </a:lnTo>
                  <a:lnTo>
                    <a:pt x="520" y="432"/>
                  </a:lnTo>
                  <a:lnTo>
                    <a:pt x="523" y="422"/>
                  </a:lnTo>
                  <a:lnTo>
                    <a:pt x="526" y="412"/>
                  </a:lnTo>
                  <a:lnTo>
                    <a:pt x="530" y="389"/>
                  </a:lnTo>
                  <a:lnTo>
                    <a:pt x="535" y="368"/>
                  </a:lnTo>
                  <a:lnTo>
                    <a:pt x="541" y="353"/>
                  </a:lnTo>
                  <a:lnTo>
                    <a:pt x="546" y="339"/>
                  </a:lnTo>
                  <a:lnTo>
                    <a:pt x="553" y="326"/>
                  </a:lnTo>
                  <a:lnTo>
                    <a:pt x="560" y="312"/>
                  </a:lnTo>
                  <a:lnTo>
                    <a:pt x="568" y="300"/>
                  </a:lnTo>
                  <a:lnTo>
                    <a:pt x="576" y="288"/>
                  </a:lnTo>
                  <a:lnTo>
                    <a:pt x="585" y="276"/>
                  </a:lnTo>
                  <a:lnTo>
                    <a:pt x="594" y="264"/>
                  </a:lnTo>
                  <a:lnTo>
                    <a:pt x="604" y="253"/>
                  </a:lnTo>
                  <a:lnTo>
                    <a:pt x="615" y="242"/>
                  </a:lnTo>
                  <a:lnTo>
                    <a:pt x="626" y="232"/>
                  </a:lnTo>
                  <a:lnTo>
                    <a:pt x="636" y="223"/>
                  </a:lnTo>
                  <a:lnTo>
                    <a:pt x="648" y="213"/>
                  </a:lnTo>
                  <a:lnTo>
                    <a:pt x="660" y="204"/>
                  </a:lnTo>
                  <a:lnTo>
                    <a:pt x="672" y="195"/>
                  </a:lnTo>
                  <a:lnTo>
                    <a:pt x="685" y="187"/>
                  </a:lnTo>
                  <a:lnTo>
                    <a:pt x="711" y="172"/>
                  </a:lnTo>
                  <a:lnTo>
                    <a:pt x="738" y="159"/>
                  </a:lnTo>
                  <a:lnTo>
                    <a:pt x="766" y="147"/>
                  </a:lnTo>
                  <a:lnTo>
                    <a:pt x="795" y="138"/>
                  </a:lnTo>
                  <a:lnTo>
                    <a:pt x="823" y="130"/>
                  </a:lnTo>
                  <a:lnTo>
                    <a:pt x="853" y="123"/>
                  </a:lnTo>
                  <a:lnTo>
                    <a:pt x="881" y="119"/>
                  </a:lnTo>
                  <a:lnTo>
                    <a:pt x="911" y="117"/>
                  </a:lnTo>
                  <a:lnTo>
                    <a:pt x="917" y="115"/>
                  </a:lnTo>
                  <a:lnTo>
                    <a:pt x="924" y="113"/>
                  </a:lnTo>
                  <a:lnTo>
                    <a:pt x="931" y="113"/>
                  </a:lnTo>
                  <a:lnTo>
                    <a:pt x="938" y="113"/>
                  </a:lnTo>
                  <a:lnTo>
                    <a:pt x="952" y="113"/>
                  </a:lnTo>
                  <a:lnTo>
                    <a:pt x="966" y="114"/>
                  </a:lnTo>
                  <a:lnTo>
                    <a:pt x="980" y="115"/>
                  </a:lnTo>
                  <a:lnTo>
                    <a:pt x="994" y="114"/>
                  </a:lnTo>
                  <a:lnTo>
                    <a:pt x="1000" y="112"/>
                  </a:lnTo>
                  <a:lnTo>
                    <a:pt x="1006" y="110"/>
                  </a:lnTo>
                  <a:lnTo>
                    <a:pt x="1012" y="107"/>
                  </a:lnTo>
                  <a:lnTo>
                    <a:pt x="1018" y="103"/>
                  </a:lnTo>
                  <a:lnTo>
                    <a:pt x="1055" y="106"/>
                  </a:lnTo>
                  <a:lnTo>
                    <a:pt x="1092" y="108"/>
                  </a:lnTo>
                  <a:lnTo>
                    <a:pt x="1128" y="109"/>
                  </a:lnTo>
                  <a:lnTo>
                    <a:pt x="1165" y="109"/>
                  </a:lnTo>
                  <a:lnTo>
                    <a:pt x="1235" y="109"/>
                  </a:lnTo>
                  <a:lnTo>
                    <a:pt x="1306" y="108"/>
                  </a:lnTo>
                  <a:lnTo>
                    <a:pt x="1376" y="106"/>
                  </a:lnTo>
                  <a:lnTo>
                    <a:pt x="1445" y="105"/>
                  </a:lnTo>
                  <a:lnTo>
                    <a:pt x="1513" y="104"/>
                  </a:lnTo>
                  <a:lnTo>
                    <a:pt x="1582" y="106"/>
                  </a:lnTo>
                  <a:lnTo>
                    <a:pt x="1647" y="103"/>
                  </a:lnTo>
                  <a:lnTo>
                    <a:pt x="1714" y="102"/>
                  </a:lnTo>
                  <a:lnTo>
                    <a:pt x="1782" y="101"/>
                  </a:lnTo>
                  <a:lnTo>
                    <a:pt x="1850" y="101"/>
                  </a:lnTo>
                  <a:lnTo>
                    <a:pt x="1918" y="101"/>
                  </a:lnTo>
                  <a:lnTo>
                    <a:pt x="1986" y="100"/>
                  </a:lnTo>
                  <a:lnTo>
                    <a:pt x="2054" y="99"/>
                  </a:lnTo>
                  <a:lnTo>
                    <a:pt x="2120" y="97"/>
                  </a:lnTo>
                  <a:lnTo>
                    <a:pt x="2205" y="96"/>
                  </a:lnTo>
                  <a:lnTo>
                    <a:pt x="2291" y="95"/>
                  </a:lnTo>
                  <a:lnTo>
                    <a:pt x="2379" y="93"/>
                  </a:lnTo>
                  <a:lnTo>
                    <a:pt x="2467" y="91"/>
                  </a:lnTo>
                  <a:lnTo>
                    <a:pt x="2555" y="90"/>
                  </a:lnTo>
                  <a:lnTo>
                    <a:pt x="2641" y="88"/>
                  </a:lnTo>
                  <a:lnTo>
                    <a:pt x="2726" y="88"/>
                  </a:lnTo>
                  <a:lnTo>
                    <a:pt x="2807" y="89"/>
                  </a:lnTo>
                  <a:lnTo>
                    <a:pt x="2957" y="88"/>
                  </a:lnTo>
                  <a:lnTo>
                    <a:pt x="3205" y="87"/>
                  </a:lnTo>
                  <a:lnTo>
                    <a:pt x="3539" y="86"/>
                  </a:lnTo>
                  <a:lnTo>
                    <a:pt x="3944" y="85"/>
                  </a:lnTo>
                  <a:lnTo>
                    <a:pt x="4405" y="84"/>
                  </a:lnTo>
                  <a:lnTo>
                    <a:pt x="4909" y="81"/>
                  </a:lnTo>
                  <a:lnTo>
                    <a:pt x="5442" y="80"/>
                  </a:lnTo>
                  <a:lnTo>
                    <a:pt x="5989" y="78"/>
                  </a:lnTo>
                  <a:lnTo>
                    <a:pt x="6536" y="77"/>
                  </a:lnTo>
                  <a:lnTo>
                    <a:pt x="7068" y="75"/>
                  </a:lnTo>
                  <a:lnTo>
                    <a:pt x="7572" y="74"/>
                  </a:lnTo>
                  <a:lnTo>
                    <a:pt x="8034" y="72"/>
                  </a:lnTo>
                  <a:lnTo>
                    <a:pt x="8440" y="71"/>
                  </a:lnTo>
                  <a:lnTo>
                    <a:pt x="8775" y="69"/>
                  </a:lnTo>
                  <a:lnTo>
                    <a:pt x="9026" y="68"/>
                  </a:lnTo>
                  <a:lnTo>
                    <a:pt x="9177" y="67"/>
                  </a:lnTo>
                  <a:lnTo>
                    <a:pt x="9264" y="64"/>
                  </a:lnTo>
                  <a:lnTo>
                    <a:pt x="9352" y="62"/>
                  </a:lnTo>
                  <a:lnTo>
                    <a:pt x="9441" y="61"/>
                  </a:lnTo>
                  <a:lnTo>
                    <a:pt x="9530" y="61"/>
                  </a:lnTo>
                  <a:lnTo>
                    <a:pt x="9619" y="61"/>
                  </a:lnTo>
                  <a:lnTo>
                    <a:pt x="9708" y="61"/>
                  </a:lnTo>
                  <a:lnTo>
                    <a:pt x="9796" y="62"/>
                  </a:lnTo>
                  <a:lnTo>
                    <a:pt x="9884" y="62"/>
                  </a:lnTo>
                  <a:lnTo>
                    <a:pt x="9917" y="64"/>
                  </a:lnTo>
                  <a:lnTo>
                    <a:pt x="9949" y="67"/>
                  </a:lnTo>
                  <a:lnTo>
                    <a:pt x="9965" y="69"/>
                  </a:lnTo>
                  <a:lnTo>
                    <a:pt x="9982" y="70"/>
                  </a:lnTo>
                  <a:lnTo>
                    <a:pt x="9998" y="69"/>
                  </a:lnTo>
                  <a:lnTo>
                    <a:pt x="10014" y="66"/>
                  </a:lnTo>
                  <a:lnTo>
                    <a:pt x="10031" y="70"/>
                  </a:lnTo>
                  <a:lnTo>
                    <a:pt x="10048" y="72"/>
                  </a:lnTo>
                  <a:lnTo>
                    <a:pt x="10065" y="73"/>
                  </a:lnTo>
                  <a:lnTo>
                    <a:pt x="10083" y="73"/>
                  </a:lnTo>
                  <a:lnTo>
                    <a:pt x="10117" y="72"/>
                  </a:lnTo>
                  <a:lnTo>
                    <a:pt x="10151" y="70"/>
                  </a:lnTo>
                  <a:lnTo>
                    <a:pt x="10168" y="69"/>
                  </a:lnTo>
                  <a:lnTo>
                    <a:pt x="10184" y="69"/>
                  </a:lnTo>
                  <a:lnTo>
                    <a:pt x="10200" y="69"/>
                  </a:lnTo>
                  <a:lnTo>
                    <a:pt x="10217" y="71"/>
                  </a:lnTo>
                  <a:lnTo>
                    <a:pt x="10232" y="74"/>
                  </a:lnTo>
                  <a:lnTo>
                    <a:pt x="10248" y="79"/>
                  </a:lnTo>
                  <a:lnTo>
                    <a:pt x="10264" y="86"/>
                  </a:lnTo>
                  <a:lnTo>
                    <a:pt x="10278" y="94"/>
                  </a:lnTo>
                  <a:lnTo>
                    <a:pt x="10294" y="101"/>
                  </a:lnTo>
                  <a:lnTo>
                    <a:pt x="10310" y="109"/>
                  </a:lnTo>
                  <a:lnTo>
                    <a:pt x="10325" y="117"/>
                  </a:lnTo>
                  <a:lnTo>
                    <a:pt x="10340" y="126"/>
                  </a:lnTo>
                  <a:lnTo>
                    <a:pt x="10356" y="136"/>
                  </a:lnTo>
                  <a:lnTo>
                    <a:pt x="10370" y="146"/>
                  </a:lnTo>
                  <a:lnTo>
                    <a:pt x="10385" y="157"/>
                  </a:lnTo>
                  <a:lnTo>
                    <a:pt x="10399" y="168"/>
                  </a:lnTo>
                  <a:lnTo>
                    <a:pt x="10412" y="180"/>
                  </a:lnTo>
                  <a:lnTo>
                    <a:pt x="10425" y="193"/>
                  </a:lnTo>
                  <a:lnTo>
                    <a:pt x="10437" y="206"/>
                  </a:lnTo>
                  <a:lnTo>
                    <a:pt x="10449" y="219"/>
                  </a:lnTo>
                  <a:lnTo>
                    <a:pt x="10459" y="234"/>
                  </a:lnTo>
                  <a:lnTo>
                    <a:pt x="10468" y="248"/>
                  </a:lnTo>
                  <a:lnTo>
                    <a:pt x="10477" y="263"/>
                  </a:lnTo>
                  <a:lnTo>
                    <a:pt x="10484" y="280"/>
                  </a:lnTo>
                  <a:lnTo>
                    <a:pt x="10493" y="284"/>
                  </a:lnTo>
                  <a:lnTo>
                    <a:pt x="10500" y="289"/>
                  </a:lnTo>
                  <a:lnTo>
                    <a:pt x="10506" y="295"/>
                  </a:lnTo>
                  <a:lnTo>
                    <a:pt x="10511" y="301"/>
                  </a:lnTo>
                  <a:lnTo>
                    <a:pt x="10517" y="307"/>
                  </a:lnTo>
                  <a:lnTo>
                    <a:pt x="10523" y="312"/>
                  </a:lnTo>
                  <a:lnTo>
                    <a:pt x="10526" y="315"/>
                  </a:lnTo>
                  <a:lnTo>
                    <a:pt x="10530" y="317"/>
                  </a:lnTo>
                  <a:lnTo>
                    <a:pt x="10536" y="318"/>
                  </a:lnTo>
                  <a:lnTo>
                    <a:pt x="10540" y="319"/>
                  </a:lnTo>
                  <a:lnTo>
                    <a:pt x="10547" y="317"/>
                  </a:lnTo>
                  <a:lnTo>
                    <a:pt x="10553" y="316"/>
                  </a:lnTo>
                  <a:lnTo>
                    <a:pt x="10558" y="316"/>
                  </a:lnTo>
                  <a:lnTo>
                    <a:pt x="10564" y="316"/>
                  </a:lnTo>
                  <a:lnTo>
                    <a:pt x="10576" y="318"/>
                  </a:lnTo>
                  <a:lnTo>
                    <a:pt x="10588" y="322"/>
                  </a:lnTo>
                  <a:lnTo>
                    <a:pt x="10599" y="326"/>
                  </a:lnTo>
                  <a:lnTo>
                    <a:pt x="10610" y="329"/>
                  </a:lnTo>
                  <a:lnTo>
                    <a:pt x="10621" y="332"/>
                  </a:lnTo>
                  <a:lnTo>
                    <a:pt x="10633" y="333"/>
                  </a:lnTo>
                  <a:lnTo>
                    <a:pt x="10640" y="333"/>
                  </a:lnTo>
                  <a:lnTo>
                    <a:pt x="10647" y="334"/>
                  </a:lnTo>
                  <a:lnTo>
                    <a:pt x="10653" y="335"/>
                  </a:lnTo>
                  <a:lnTo>
                    <a:pt x="10659" y="337"/>
                  </a:lnTo>
                  <a:lnTo>
                    <a:pt x="10665" y="339"/>
                  </a:lnTo>
                  <a:lnTo>
                    <a:pt x="10672" y="343"/>
                  </a:lnTo>
                  <a:lnTo>
                    <a:pt x="10677" y="346"/>
                  </a:lnTo>
                  <a:lnTo>
                    <a:pt x="10682" y="350"/>
                  </a:lnTo>
                  <a:lnTo>
                    <a:pt x="10691" y="361"/>
                  </a:lnTo>
                  <a:lnTo>
                    <a:pt x="10699" y="371"/>
                  </a:lnTo>
                  <a:lnTo>
                    <a:pt x="10706" y="382"/>
                  </a:lnTo>
                  <a:lnTo>
                    <a:pt x="10712" y="393"/>
                  </a:lnTo>
                  <a:lnTo>
                    <a:pt x="10715" y="403"/>
                  </a:lnTo>
                  <a:lnTo>
                    <a:pt x="10718" y="414"/>
                  </a:lnTo>
                  <a:lnTo>
                    <a:pt x="10719" y="425"/>
                  </a:lnTo>
                  <a:lnTo>
                    <a:pt x="10720" y="435"/>
                  </a:lnTo>
                  <a:lnTo>
                    <a:pt x="10721" y="440"/>
                  </a:lnTo>
                  <a:lnTo>
                    <a:pt x="10722" y="445"/>
                  </a:lnTo>
                  <a:lnTo>
                    <a:pt x="10724" y="449"/>
                  </a:lnTo>
                  <a:lnTo>
                    <a:pt x="10726" y="455"/>
                  </a:lnTo>
                  <a:lnTo>
                    <a:pt x="10729" y="459"/>
                  </a:lnTo>
                  <a:lnTo>
                    <a:pt x="10733" y="462"/>
                  </a:lnTo>
                  <a:lnTo>
                    <a:pt x="10737" y="465"/>
                  </a:lnTo>
                  <a:lnTo>
                    <a:pt x="10743" y="467"/>
                  </a:lnTo>
                  <a:lnTo>
                    <a:pt x="10784" y="481"/>
                  </a:lnTo>
                  <a:lnTo>
                    <a:pt x="10826" y="495"/>
                  </a:lnTo>
                  <a:lnTo>
                    <a:pt x="10836" y="500"/>
                  </a:lnTo>
                  <a:lnTo>
                    <a:pt x="10846" y="505"/>
                  </a:lnTo>
                  <a:lnTo>
                    <a:pt x="10855" y="511"/>
                  </a:lnTo>
                  <a:lnTo>
                    <a:pt x="10864" y="517"/>
                  </a:lnTo>
                  <a:lnTo>
                    <a:pt x="10872" y="524"/>
                  </a:lnTo>
                  <a:lnTo>
                    <a:pt x="10879" y="532"/>
                  </a:lnTo>
                  <a:lnTo>
                    <a:pt x="10885" y="541"/>
                  </a:lnTo>
                  <a:lnTo>
                    <a:pt x="10891" y="552"/>
                  </a:lnTo>
                  <a:lnTo>
                    <a:pt x="10903" y="568"/>
                  </a:lnTo>
                  <a:lnTo>
                    <a:pt x="10913" y="584"/>
                  </a:lnTo>
                  <a:lnTo>
                    <a:pt x="10922" y="601"/>
                  </a:lnTo>
                  <a:lnTo>
                    <a:pt x="10930" y="619"/>
                  </a:lnTo>
                  <a:lnTo>
                    <a:pt x="10943" y="656"/>
                  </a:lnTo>
                  <a:lnTo>
                    <a:pt x="10956" y="693"/>
                  </a:lnTo>
                  <a:lnTo>
                    <a:pt x="10967" y="731"/>
                  </a:lnTo>
                  <a:lnTo>
                    <a:pt x="10981" y="767"/>
                  </a:lnTo>
                  <a:lnTo>
                    <a:pt x="10989" y="786"/>
                  </a:lnTo>
                  <a:lnTo>
                    <a:pt x="10998" y="803"/>
                  </a:lnTo>
                  <a:lnTo>
                    <a:pt x="11008" y="820"/>
                  </a:lnTo>
                  <a:lnTo>
                    <a:pt x="11020" y="837"/>
                  </a:lnTo>
                  <a:lnTo>
                    <a:pt x="11014" y="852"/>
                  </a:lnTo>
                  <a:lnTo>
                    <a:pt x="11008" y="868"/>
                  </a:lnTo>
                  <a:lnTo>
                    <a:pt x="11001" y="884"/>
                  </a:lnTo>
                  <a:lnTo>
                    <a:pt x="10993" y="900"/>
                  </a:lnTo>
                  <a:lnTo>
                    <a:pt x="10976" y="931"/>
                  </a:lnTo>
                  <a:lnTo>
                    <a:pt x="10959" y="960"/>
                  </a:lnTo>
                  <a:lnTo>
                    <a:pt x="10939" y="991"/>
                  </a:lnTo>
                  <a:lnTo>
                    <a:pt x="10921" y="1021"/>
                  </a:lnTo>
                  <a:lnTo>
                    <a:pt x="10903" y="1051"/>
                  </a:lnTo>
                  <a:lnTo>
                    <a:pt x="10885" y="1081"/>
                  </a:lnTo>
                  <a:close/>
                  <a:moveTo>
                    <a:pt x="10879" y="859"/>
                  </a:moveTo>
                  <a:lnTo>
                    <a:pt x="10877" y="877"/>
                  </a:lnTo>
                  <a:lnTo>
                    <a:pt x="10874" y="894"/>
                  </a:lnTo>
                  <a:lnTo>
                    <a:pt x="10870" y="911"/>
                  </a:lnTo>
                  <a:lnTo>
                    <a:pt x="10865" y="929"/>
                  </a:lnTo>
                  <a:lnTo>
                    <a:pt x="10859" y="945"/>
                  </a:lnTo>
                  <a:lnTo>
                    <a:pt x="10851" y="961"/>
                  </a:lnTo>
                  <a:lnTo>
                    <a:pt x="10844" y="978"/>
                  </a:lnTo>
                  <a:lnTo>
                    <a:pt x="10835" y="993"/>
                  </a:lnTo>
                  <a:lnTo>
                    <a:pt x="10825" y="1007"/>
                  </a:lnTo>
                  <a:lnTo>
                    <a:pt x="10814" y="1021"/>
                  </a:lnTo>
                  <a:lnTo>
                    <a:pt x="10802" y="1034"/>
                  </a:lnTo>
                  <a:lnTo>
                    <a:pt x="10789" y="1046"/>
                  </a:lnTo>
                  <a:lnTo>
                    <a:pt x="10776" y="1058"/>
                  </a:lnTo>
                  <a:lnTo>
                    <a:pt x="10761" y="1067"/>
                  </a:lnTo>
                  <a:lnTo>
                    <a:pt x="10747" y="1076"/>
                  </a:lnTo>
                  <a:lnTo>
                    <a:pt x="10731" y="1083"/>
                  </a:lnTo>
                  <a:lnTo>
                    <a:pt x="10723" y="1085"/>
                  </a:lnTo>
                  <a:lnTo>
                    <a:pt x="10713" y="1087"/>
                  </a:lnTo>
                  <a:lnTo>
                    <a:pt x="10704" y="1089"/>
                  </a:lnTo>
                  <a:lnTo>
                    <a:pt x="10695" y="1090"/>
                  </a:lnTo>
                  <a:lnTo>
                    <a:pt x="10687" y="1090"/>
                  </a:lnTo>
                  <a:lnTo>
                    <a:pt x="10678" y="1090"/>
                  </a:lnTo>
                  <a:lnTo>
                    <a:pt x="10668" y="1089"/>
                  </a:lnTo>
                  <a:lnTo>
                    <a:pt x="10660" y="1088"/>
                  </a:lnTo>
                  <a:lnTo>
                    <a:pt x="10651" y="1086"/>
                  </a:lnTo>
                  <a:lnTo>
                    <a:pt x="10643" y="1084"/>
                  </a:lnTo>
                  <a:lnTo>
                    <a:pt x="10635" y="1081"/>
                  </a:lnTo>
                  <a:lnTo>
                    <a:pt x="10627" y="1077"/>
                  </a:lnTo>
                  <a:lnTo>
                    <a:pt x="10619" y="1073"/>
                  </a:lnTo>
                  <a:lnTo>
                    <a:pt x="10612" y="1068"/>
                  </a:lnTo>
                  <a:lnTo>
                    <a:pt x="10605" y="1063"/>
                  </a:lnTo>
                  <a:lnTo>
                    <a:pt x="10599" y="1057"/>
                  </a:lnTo>
                  <a:lnTo>
                    <a:pt x="10594" y="1050"/>
                  </a:lnTo>
                  <a:lnTo>
                    <a:pt x="10589" y="1044"/>
                  </a:lnTo>
                  <a:lnTo>
                    <a:pt x="10585" y="1037"/>
                  </a:lnTo>
                  <a:lnTo>
                    <a:pt x="10582" y="1030"/>
                  </a:lnTo>
                  <a:lnTo>
                    <a:pt x="10579" y="1023"/>
                  </a:lnTo>
                  <a:lnTo>
                    <a:pt x="10575" y="1016"/>
                  </a:lnTo>
                  <a:lnTo>
                    <a:pt x="10573" y="1007"/>
                  </a:lnTo>
                  <a:lnTo>
                    <a:pt x="10572" y="999"/>
                  </a:lnTo>
                  <a:lnTo>
                    <a:pt x="10571" y="991"/>
                  </a:lnTo>
                  <a:lnTo>
                    <a:pt x="10571" y="983"/>
                  </a:lnTo>
                  <a:lnTo>
                    <a:pt x="10571" y="975"/>
                  </a:lnTo>
                  <a:lnTo>
                    <a:pt x="10572" y="967"/>
                  </a:lnTo>
                  <a:lnTo>
                    <a:pt x="10574" y="959"/>
                  </a:lnTo>
                  <a:lnTo>
                    <a:pt x="10576" y="951"/>
                  </a:lnTo>
                  <a:lnTo>
                    <a:pt x="10580" y="944"/>
                  </a:lnTo>
                  <a:lnTo>
                    <a:pt x="10584" y="937"/>
                  </a:lnTo>
                  <a:lnTo>
                    <a:pt x="10590" y="928"/>
                  </a:lnTo>
                  <a:lnTo>
                    <a:pt x="10598" y="922"/>
                  </a:lnTo>
                  <a:lnTo>
                    <a:pt x="10606" y="917"/>
                  </a:lnTo>
                  <a:lnTo>
                    <a:pt x="10614" y="913"/>
                  </a:lnTo>
                  <a:lnTo>
                    <a:pt x="10634" y="909"/>
                  </a:lnTo>
                  <a:lnTo>
                    <a:pt x="10653" y="908"/>
                  </a:lnTo>
                  <a:lnTo>
                    <a:pt x="10662" y="907"/>
                  </a:lnTo>
                  <a:lnTo>
                    <a:pt x="10672" y="905"/>
                  </a:lnTo>
                  <a:lnTo>
                    <a:pt x="10681" y="903"/>
                  </a:lnTo>
                  <a:lnTo>
                    <a:pt x="10689" y="900"/>
                  </a:lnTo>
                  <a:lnTo>
                    <a:pt x="10697" y="895"/>
                  </a:lnTo>
                  <a:lnTo>
                    <a:pt x="10704" y="888"/>
                  </a:lnTo>
                  <a:lnTo>
                    <a:pt x="10707" y="884"/>
                  </a:lnTo>
                  <a:lnTo>
                    <a:pt x="10710" y="879"/>
                  </a:lnTo>
                  <a:lnTo>
                    <a:pt x="10713" y="874"/>
                  </a:lnTo>
                  <a:lnTo>
                    <a:pt x="10715" y="867"/>
                  </a:lnTo>
                  <a:lnTo>
                    <a:pt x="10718" y="849"/>
                  </a:lnTo>
                  <a:lnTo>
                    <a:pt x="10719" y="830"/>
                  </a:lnTo>
                  <a:lnTo>
                    <a:pt x="10720" y="810"/>
                  </a:lnTo>
                  <a:lnTo>
                    <a:pt x="10718" y="791"/>
                  </a:lnTo>
                  <a:lnTo>
                    <a:pt x="10717" y="782"/>
                  </a:lnTo>
                  <a:lnTo>
                    <a:pt x="10714" y="772"/>
                  </a:lnTo>
                  <a:lnTo>
                    <a:pt x="10711" y="763"/>
                  </a:lnTo>
                  <a:lnTo>
                    <a:pt x="10708" y="754"/>
                  </a:lnTo>
                  <a:lnTo>
                    <a:pt x="10704" y="746"/>
                  </a:lnTo>
                  <a:lnTo>
                    <a:pt x="10700" y="738"/>
                  </a:lnTo>
                  <a:lnTo>
                    <a:pt x="10694" y="731"/>
                  </a:lnTo>
                  <a:lnTo>
                    <a:pt x="10688" y="723"/>
                  </a:lnTo>
                  <a:lnTo>
                    <a:pt x="10682" y="721"/>
                  </a:lnTo>
                  <a:lnTo>
                    <a:pt x="10675" y="719"/>
                  </a:lnTo>
                  <a:lnTo>
                    <a:pt x="10668" y="717"/>
                  </a:lnTo>
                  <a:lnTo>
                    <a:pt x="10661" y="716"/>
                  </a:lnTo>
                  <a:lnTo>
                    <a:pt x="10647" y="715"/>
                  </a:lnTo>
                  <a:lnTo>
                    <a:pt x="10634" y="715"/>
                  </a:lnTo>
                  <a:lnTo>
                    <a:pt x="10620" y="713"/>
                  </a:lnTo>
                  <a:lnTo>
                    <a:pt x="10608" y="710"/>
                  </a:lnTo>
                  <a:lnTo>
                    <a:pt x="10602" y="708"/>
                  </a:lnTo>
                  <a:lnTo>
                    <a:pt x="10596" y="705"/>
                  </a:lnTo>
                  <a:lnTo>
                    <a:pt x="10591" y="702"/>
                  </a:lnTo>
                  <a:lnTo>
                    <a:pt x="10587" y="697"/>
                  </a:lnTo>
                  <a:lnTo>
                    <a:pt x="10581" y="688"/>
                  </a:lnTo>
                  <a:lnTo>
                    <a:pt x="10576" y="677"/>
                  </a:lnTo>
                  <a:lnTo>
                    <a:pt x="10572" y="667"/>
                  </a:lnTo>
                  <a:lnTo>
                    <a:pt x="10569" y="656"/>
                  </a:lnTo>
                  <a:lnTo>
                    <a:pt x="10567" y="645"/>
                  </a:lnTo>
                  <a:lnTo>
                    <a:pt x="10567" y="633"/>
                  </a:lnTo>
                  <a:lnTo>
                    <a:pt x="10568" y="622"/>
                  </a:lnTo>
                  <a:lnTo>
                    <a:pt x="10570" y="611"/>
                  </a:lnTo>
                  <a:lnTo>
                    <a:pt x="10573" y="605"/>
                  </a:lnTo>
                  <a:lnTo>
                    <a:pt x="10575" y="600"/>
                  </a:lnTo>
                  <a:lnTo>
                    <a:pt x="10579" y="595"/>
                  </a:lnTo>
                  <a:lnTo>
                    <a:pt x="10583" y="589"/>
                  </a:lnTo>
                  <a:lnTo>
                    <a:pt x="10592" y="581"/>
                  </a:lnTo>
                  <a:lnTo>
                    <a:pt x="10602" y="575"/>
                  </a:lnTo>
                  <a:lnTo>
                    <a:pt x="10626" y="565"/>
                  </a:lnTo>
                  <a:lnTo>
                    <a:pt x="10648" y="558"/>
                  </a:lnTo>
                  <a:lnTo>
                    <a:pt x="10658" y="558"/>
                  </a:lnTo>
                  <a:lnTo>
                    <a:pt x="10669" y="559"/>
                  </a:lnTo>
                  <a:lnTo>
                    <a:pt x="10680" y="561"/>
                  </a:lnTo>
                  <a:lnTo>
                    <a:pt x="10690" y="563"/>
                  </a:lnTo>
                  <a:lnTo>
                    <a:pt x="10700" y="566"/>
                  </a:lnTo>
                  <a:lnTo>
                    <a:pt x="10709" y="570"/>
                  </a:lnTo>
                  <a:lnTo>
                    <a:pt x="10719" y="574"/>
                  </a:lnTo>
                  <a:lnTo>
                    <a:pt x="10728" y="578"/>
                  </a:lnTo>
                  <a:lnTo>
                    <a:pt x="10746" y="589"/>
                  </a:lnTo>
                  <a:lnTo>
                    <a:pt x="10763" y="602"/>
                  </a:lnTo>
                  <a:lnTo>
                    <a:pt x="10778" y="615"/>
                  </a:lnTo>
                  <a:lnTo>
                    <a:pt x="10792" y="629"/>
                  </a:lnTo>
                  <a:lnTo>
                    <a:pt x="10803" y="643"/>
                  </a:lnTo>
                  <a:lnTo>
                    <a:pt x="10815" y="657"/>
                  </a:lnTo>
                  <a:lnTo>
                    <a:pt x="10825" y="670"/>
                  </a:lnTo>
                  <a:lnTo>
                    <a:pt x="10835" y="686"/>
                  </a:lnTo>
                  <a:lnTo>
                    <a:pt x="10853" y="715"/>
                  </a:lnTo>
                  <a:lnTo>
                    <a:pt x="10873" y="746"/>
                  </a:lnTo>
                  <a:lnTo>
                    <a:pt x="10881" y="769"/>
                  </a:lnTo>
                  <a:lnTo>
                    <a:pt x="10890" y="794"/>
                  </a:lnTo>
                  <a:lnTo>
                    <a:pt x="10893" y="807"/>
                  </a:lnTo>
                  <a:lnTo>
                    <a:pt x="10894" y="819"/>
                  </a:lnTo>
                  <a:lnTo>
                    <a:pt x="10894" y="827"/>
                  </a:lnTo>
                  <a:lnTo>
                    <a:pt x="10894" y="834"/>
                  </a:lnTo>
                  <a:lnTo>
                    <a:pt x="10893" y="840"/>
                  </a:lnTo>
                  <a:lnTo>
                    <a:pt x="10891" y="847"/>
                  </a:lnTo>
                  <a:lnTo>
                    <a:pt x="10879" y="859"/>
                  </a:lnTo>
                  <a:close/>
                  <a:moveTo>
                    <a:pt x="10728" y="1046"/>
                  </a:moveTo>
                  <a:lnTo>
                    <a:pt x="10721" y="1049"/>
                  </a:lnTo>
                  <a:lnTo>
                    <a:pt x="10714" y="1050"/>
                  </a:lnTo>
                  <a:lnTo>
                    <a:pt x="10708" y="1051"/>
                  </a:lnTo>
                  <a:lnTo>
                    <a:pt x="10701" y="1052"/>
                  </a:lnTo>
                  <a:lnTo>
                    <a:pt x="10689" y="1050"/>
                  </a:lnTo>
                  <a:lnTo>
                    <a:pt x="10676" y="1046"/>
                  </a:lnTo>
                  <a:lnTo>
                    <a:pt x="10668" y="1042"/>
                  </a:lnTo>
                  <a:lnTo>
                    <a:pt x="10661" y="1037"/>
                  </a:lnTo>
                  <a:lnTo>
                    <a:pt x="10655" y="1031"/>
                  </a:lnTo>
                  <a:lnTo>
                    <a:pt x="10649" y="1025"/>
                  </a:lnTo>
                  <a:lnTo>
                    <a:pt x="10643" y="1019"/>
                  </a:lnTo>
                  <a:lnTo>
                    <a:pt x="10639" y="1012"/>
                  </a:lnTo>
                  <a:lnTo>
                    <a:pt x="10637" y="1003"/>
                  </a:lnTo>
                  <a:lnTo>
                    <a:pt x="10636" y="995"/>
                  </a:lnTo>
                  <a:lnTo>
                    <a:pt x="10636" y="988"/>
                  </a:lnTo>
                  <a:lnTo>
                    <a:pt x="10637" y="982"/>
                  </a:lnTo>
                  <a:lnTo>
                    <a:pt x="10638" y="975"/>
                  </a:lnTo>
                  <a:lnTo>
                    <a:pt x="10640" y="968"/>
                  </a:lnTo>
                  <a:lnTo>
                    <a:pt x="10643" y="961"/>
                  </a:lnTo>
                  <a:lnTo>
                    <a:pt x="10647" y="956"/>
                  </a:lnTo>
                  <a:lnTo>
                    <a:pt x="10650" y="954"/>
                  </a:lnTo>
                  <a:lnTo>
                    <a:pt x="10653" y="952"/>
                  </a:lnTo>
                  <a:lnTo>
                    <a:pt x="10656" y="951"/>
                  </a:lnTo>
                  <a:lnTo>
                    <a:pt x="10660" y="951"/>
                  </a:lnTo>
                  <a:lnTo>
                    <a:pt x="10672" y="956"/>
                  </a:lnTo>
                  <a:lnTo>
                    <a:pt x="10683" y="961"/>
                  </a:lnTo>
                  <a:lnTo>
                    <a:pt x="10688" y="964"/>
                  </a:lnTo>
                  <a:lnTo>
                    <a:pt x="10695" y="965"/>
                  </a:lnTo>
                  <a:lnTo>
                    <a:pt x="10701" y="965"/>
                  </a:lnTo>
                  <a:lnTo>
                    <a:pt x="10709" y="964"/>
                  </a:lnTo>
                  <a:lnTo>
                    <a:pt x="10717" y="947"/>
                  </a:lnTo>
                  <a:lnTo>
                    <a:pt x="10722" y="931"/>
                  </a:lnTo>
                  <a:lnTo>
                    <a:pt x="10726" y="923"/>
                  </a:lnTo>
                  <a:lnTo>
                    <a:pt x="10731" y="917"/>
                  </a:lnTo>
                  <a:lnTo>
                    <a:pt x="10734" y="913"/>
                  </a:lnTo>
                  <a:lnTo>
                    <a:pt x="10737" y="910"/>
                  </a:lnTo>
                  <a:lnTo>
                    <a:pt x="10741" y="908"/>
                  </a:lnTo>
                  <a:lnTo>
                    <a:pt x="10746" y="907"/>
                  </a:lnTo>
                  <a:lnTo>
                    <a:pt x="10751" y="893"/>
                  </a:lnTo>
                  <a:lnTo>
                    <a:pt x="10754" y="878"/>
                  </a:lnTo>
                  <a:lnTo>
                    <a:pt x="10757" y="862"/>
                  </a:lnTo>
                  <a:lnTo>
                    <a:pt x="10759" y="848"/>
                  </a:lnTo>
                  <a:lnTo>
                    <a:pt x="10760" y="833"/>
                  </a:lnTo>
                  <a:lnTo>
                    <a:pt x="10760" y="817"/>
                  </a:lnTo>
                  <a:lnTo>
                    <a:pt x="10759" y="802"/>
                  </a:lnTo>
                  <a:lnTo>
                    <a:pt x="10758" y="787"/>
                  </a:lnTo>
                  <a:lnTo>
                    <a:pt x="10755" y="772"/>
                  </a:lnTo>
                  <a:lnTo>
                    <a:pt x="10752" y="757"/>
                  </a:lnTo>
                  <a:lnTo>
                    <a:pt x="10747" y="743"/>
                  </a:lnTo>
                  <a:lnTo>
                    <a:pt x="10742" y="729"/>
                  </a:lnTo>
                  <a:lnTo>
                    <a:pt x="10736" y="715"/>
                  </a:lnTo>
                  <a:lnTo>
                    <a:pt x="10729" y="702"/>
                  </a:lnTo>
                  <a:lnTo>
                    <a:pt x="10722" y="690"/>
                  </a:lnTo>
                  <a:lnTo>
                    <a:pt x="10712" y="677"/>
                  </a:lnTo>
                  <a:lnTo>
                    <a:pt x="10707" y="673"/>
                  </a:lnTo>
                  <a:lnTo>
                    <a:pt x="10701" y="672"/>
                  </a:lnTo>
                  <a:lnTo>
                    <a:pt x="10695" y="671"/>
                  </a:lnTo>
                  <a:lnTo>
                    <a:pt x="10688" y="671"/>
                  </a:lnTo>
                  <a:lnTo>
                    <a:pt x="10675" y="673"/>
                  </a:lnTo>
                  <a:lnTo>
                    <a:pt x="10660" y="676"/>
                  </a:lnTo>
                  <a:lnTo>
                    <a:pt x="10653" y="677"/>
                  </a:lnTo>
                  <a:lnTo>
                    <a:pt x="10647" y="677"/>
                  </a:lnTo>
                  <a:lnTo>
                    <a:pt x="10641" y="676"/>
                  </a:lnTo>
                  <a:lnTo>
                    <a:pt x="10635" y="674"/>
                  </a:lnTo>
                  <a:lnTo>
                    <a:pt x="10630" y="671"/>
                  </a:lnTo>
                  <a:lnTo>
                    <a:pt x="10625" y="666"/>
                  </a:lnTo>
                  <a:lnTo>
                    <a:pt x="10620" y="659"/>
                  </a:lnTo>
                  <a:lnTo>
                    <a:pt x="10617" y="651"/>
                  </a:lnTo>
                  <a:lnTo>
                    <a:pt x="10615" y="644"/>
                  </a:lnTo>
                  <a:lnTo>
                    <a:pt x="10616" y="636"/>
                  </a:lnTo>
                  <a:lnTo>
                    <a:pt x="10618" y="630"/>
                  </a:lnTo>
                  <a:lnTo>
                    <a:pt x="10621" y="623"/>
                  </a:lnTo>
                  <a:lnTo>
                    <a:pt x="10626" y="618"/>
                  </a:lnTo>
                  <a:lnTo>
                    <a:pt x="10631" y="613"/>
                  </a:lnTo>
                  <a:lnTo>
                    <a:pt x="10636" y="608"/>
                  </a:lnTo>
                  <a:lnTo>
                    <a:pt x="10642" y="604"/>
                  </a:lnTo>
                  <a:lnTo>
                    <a:pt x="10655" y="603"/>
                  </a:lnTo>
                  <a:lnTo>
                    <a:pt x="10668" y="603"/>
                  </a:lnTo>
                  <a:lnTo>
                    <a:pt x="10681" y="605"/>
                  </a:lnTo>
                  <a:lnTo>
                    <a:pt x="10693" y="608"/>
                  </a:lnTo>
                  <a:lnTo>
                    <a:pt x="10705" y="612"/>
                  </a:lnTo>
                  <a:lnTo>
                    <a:pt x="10717" y="618"/>
                  </a:lnTo>
                  <a:lnTo>
                    <a:pt x="10729" y="624"/>
                  </a:lnTo>
                  <a:lnTo>
                    <a:pt x="10740" y="630"/>
                  </a:lnTo>
                  <a:lnTo>
                    <a:pt x="10759" y="651"/>
                  </a:lnTo>
                  <a:lnTo>
                    <a:pt x="10777" y="671"/>
                  </a:lnTo>
                  <a:lnTo>
                    <a:pt x="10794" y="694"/>
                  </a:lnTo>
                  <a:lnTo>
                    <a:pt x="10809" y="717"/>
                  </a:lnTo>
                  <a:lnTo>
                    <a:pt x="10816" y="728"/>
                  </a:lnTo>
                  <a:lnTo>
                    <a:pt x="10822" y="741"/>
                  </a:lnTo>
                  <a:lnTo>
                    <a:pt x="10827" y="754"/>
                  </a:lnTo>
                  <a:lnTo>
                    <a:pt x="10832" y="766"/>
                  </a:lnTo>
                  <a:lnTo>
                    <a:pt x="10836" y="780"/>
                  </a:lnTo>
                  <a:lnTo>
                    <a:pt x="10840" y="793"/>
                  </a:lnTo>
                  <a:lnTo>
                    <a:pt x="10842" y="806"/>
                  </a:lnTo>
                  <a:lnTo>
                    <a:pt x="10844" y="819"/>
                  </a:lnTo>
                  <a:lnTo>
                    <a:pt x="10843" y="836"/>
                  </a:lnTo>
                  <a:lnTo>
                    <a:pt x="10841" y="852"/>
                  </a:lnTo>
                  <a:lnTo>
                    <a:pt x="10839" y="870"/>
                  </a:lnTo>
                  <a:lnTo>
                    <a:pt x="10836" y="886"/>
                  </a:lnTo>
                  <a:lnTo>
                    <a:pt x="10832" y="901"/>
                  </a:lnTo>
                  <a:lnTo>
                    <a:pt x="10828" y="918"/>
                  </a:lnTo>
                  <a:lnTo>
                    <a:pt x="10823" y="934"/>
                  </a:lnTo>
                  <a:lnTo>
                    <a:pt x="10817" y="949"/>
                  </a:lnTo>
                  <a:lnTo>
                    <a:pt x="10810" y="964"/>
                  </a:lnTo>
                  <a:lnTo>
                    <a:pt x="10801" y="978"/>
                  </a:lnTo>
                  <a:lnTo>
                    <a:pt x="10792" y="991"/>
                  </a:lnTo>
                  <a:lnTo>
                    <a:pt x="10782" y="1004"/>
                  </a:lnTo>
                  <a:lnTo>
                    <a:pt x="10770" y="1016"/>
                  </a:lnTo>
                  <a:lnTo>
                    <a:pt x="10757" y="1027"/>
                  </a:lnTo>
                  <a:lnTo>
                    <a:pt x="10743" y="1037"/>
                  </a:lnTo>
                  <a:lnTo>
                    <a:pt x="10728" y="1046"/>
                  </a:lnTo>
                  <a:close/>
                  <a:moveTo>
                    <a:pt x="10426" y="1382"/>
                  </a:moveTo>
                  <a:lnTo>
                    <a:pt x="10359" y="1441"/>
                  </a:lnTo>
                  <a:lnTo>
                    <a:pt x="10336" y="1449"/>
                  </a:lnTo>
                  <a:lnTo>
                    <a:pt x="10315" y="1458"/>
                  </a:lnTo>
                  <a:lnTo>
                    <a:pt x="10292" y="1466"/>
                  </a:lnTo>
                  <a:lnTo>
                    <a:pt x="10270" y="1474"/>
                  </a:lnTo>
                  <a:lnTo>
                    <a:pt x="10259" y="1477"/>
                  </a:lnTo>
                  <a:lnTo>
                    <a:pt x="10246" y="1480"/>
                  </a:lnTo>
                  <a:lnTo>
                    <a:pt x="10235" y="1481"/>
                  </a:lnTo>
                  <a:lnTo>
                    <a:pt x="10223" y="1482"/>
                  </a:lnTo>
                  <a:lnTo>
                    <a:pt x="10211" y="1482"/>
                  </a:lnTo>
                  <a:lnTo>
                    <a:pt x="10199" y="1481"/>
                  </a:lnTo>
                  <a:lnTo>
                    <a:pt x="10186" y="1478"/>
                  </a:lnTo>
                  <a:lnTo>
                    <a:pt x="10174" y="1475"/>
                  </a:lnTo>
                  <a:lnTo>
                    <a:pt x="10149" y="1460"/>
                  </a:lnTo>
                  <a:lnTo>
                    <a:pt x="10123" y="1446"/>
                  </a:lnTo>
                  <a:lnTo>
                    <a:pt x="10117" y="1441"/>
                  </a:lnTo>
                  <a:lnTo>
                    <a:pt x="10111" y="1437"/>
                  </a:lnTo>
                  <a:lnTo>
                    <a:pt x="10106" y="1432"/>
                  </a:lnTo>
                  <a:lnTo>
                    <a:pt x="10102" y="1426"/>
                  </a:lnTo>
                  <a:lnTo>
                    <a:pt x="10098" y="1419"/>
                  </a:lnTo>
                  <a:lnTo>
                    <a:pt x="10095" y="1413"/>
                  </a:lnTo>
                  <a:lnTo>
                    <a:pt x="10092" y="1406"/>
                  </a:lnTo>
                  <a:lnTo>
                    <a:pt x="10091" y="1398"/>
                  </a:lnTo>
                  <a:lnTo>
                    <a:pt x="10088" y="1386"/>
                  </a:lnTo>
                  <a:lnTo>
                    <a:pt x="10087" y="1374"/>
                  </a:lnTo>
                  <a:lnTo>
                    <a:pt x="10088" y="1362"/>
                  </a:lnTo>
                  <a:lnTo>
                    <a:pt x="10090" y="1352"/>
                  </a:lnTo>
                  <a:lnTo>
                    <a:pt x="10093" y="1342"/>
                  </a:lnTo>
                  <a:lnTo>
                    <a:pt x="10097" y="1331"/>
                  </a:lnTo>
                  <a:lnTo>
                    <a:pt x="10102" y="1322"/>
                  </a:lnTo>
                  <a:lnTo>
                    <a:pt x="10108" y="1313"/>
                  </a:lnTo>
                  <a:lnTo>
                    <a:pt x="10114" y="1304"/>
                  </a:lnTo>
                  <a:lnTo>
                    <a:pt x="10123" y="1296"/>
                  </a:lnTo>
                  <a:lnTo>
                    <a:pt x="10131" y="1288"/>
                  </a:lnTo>
                  <a:lnTo>
                    <a:pt x="10139" y="1280"/>
                  </a:lnTo>
                  <a:lnTo>
                    <a:pt x="10156" y="1266"/>
                  </a:lnTo>
                  <a:lnTo>
                    <a:pt x="10174" y="1253"/>
                  </a:lnTo>
                  <a:lnTo>
                    <a:pt x="10182" y="1250"/>
                  </a:lnTo>
                  <a:lnTo>
                    <a:pt x="10190" y="1249"/>
                  </a:lnTo>
                  <a:lnTo>
                    <a:pt x="10197" y="1248"/>
                  </a:lnTo>
                  <a:lnTo>
                    <a:pt x="10205" y="1248"/>
                  </a:lnTo>
                  <a:lnTo>
                    <a:pt x="10221" y="1250"/>
                  </a:lnTo>
                  <a:lnTo>
                    <a:pt x="10236" y="1254"/>
                  </a:lnTo>
                  <a:lnTo>
                    <a:pt x="10266" y="1264"/>
                  </a:lnTo>
                  <a:lnTo>
                    <a:pt x="10294" y="1272"/>
                  </a:lnTo>
                  <a:lnTo>
                    <a:pt x="10299" y="1269"/>
                  </a:lnTo>
                  <a:lnTo>
                    <a:pt x="10305" y="1265"/>
                  </a:lnTo>
                  <a:lnTo>
                    <a:pt x="10309" y="1261"/>
                  </a:lnTo>
                  <a:lnTo>
                    <a:pt x="10312" y="1256"/>
                  </a:lnTo>
                  <a:lnTo>
                    <a:pt x="10315" y="1251"/>
                  </a:lnTo>
                  <a:lnTo>
                    <a:pt x="10316" y="1245"/>
                  </a:lnTo>
                  <a:lnTo>
                    <a:pt x="10318" y="1238"/>
                  </a:lnTo>
                  <a:lnTo>
                    <a:pt x="10318" y="1232"/>
                  </a:lnTo>
                  <a:lnTo>
                    <a:pt x="10318" y="1219"/>
                  </a:lnTo>
                  <a:lnTo>
                    <a:pt x="10317" y="1207"/>
                  </a:lnTo>
                  <a:lnTo>
                    <a:pt x="10315" y="1195"/>
                  </a:lnTo>
                  <a:lnTo>
                    <a:pt x="10313" y="1183"/>
                  </a:lnTo>
                  <a:lnTo>
                    <a:pt x="10304" y="1171"/>
                  </a:lnTo>
                  <a:lnTo>
                    <a:pt x="10294" y="1158"/>
                  </a:lnTo>
                  <a:lnTo>
                    <a:pt x="10289" y="1152"/>
                  </a:lnTo>
                  <a:lnTo>
                    <a:pt x="10283" y="1146"/>
                  </a:lnTo>
                  <a:lnTo>
                    <a:pt x="10277" y="1142"/>
                  </a:lnTo>
                  <a:lnTo>
                    <a:pt x="10269" y="1140"/>
                  </a:lnTo>
                  <a:lnTo>
                    <a:pt x="10249" y="1143"/>
                  </a:lnTo>
                  <a:lnTo>
                    <a:pt x="10229" y="1144"/>
                  </a:lnTo>
                  <a:lnTo>
                    <a:pt x="10219" y="1143"/>
                  </a:lnTo>
                  <a:lnTo>
                    <a:pt x="10209" y="1140"/>
                  </a:lnTo>
                  <a:lnTo>
                    <a:pt x="10205" y="1138"/>
                  </a:lnTo>
                  <a:lnTo>
                    <a:pt x="10202" y="1136"/>
                  </a:lnTo>
                  <a:lnTo>
                    <a:pt x="10198" y="1133"/>
                  </a:lnTo>
                  <a:lnTo>
                    <a:pt x="10195" y="1129"/>
                  </a:lnTo>
                  <a:lnTo>
                    <a:pt x="10197" y="1118"/>
                  </a:lnTo>
                  <a:lnTo>
                    <a:pt x="10200" y="1108"/>
                  </a:lnTo>
                  <a:lnTo>
                    <a:pt x="10204" y="1097"/>
                  </a:lnTo>
                  <a:lnTo>
                    <a:pt x="10209" y="1088"/>
                  </a:lnTo>
                  <a:lnTo>
                    <a:pt x="10222" y="1071"/>
                  </a:lnTo>
                  <a:lnTo>
                    <a:pt x="10235" y="1054"/>
                  </a:lnTo>
                  <a:lnTo>
                    <a:pt x="10240" y="1041"/>
                  </a:lnTo>
                  <a:lnTo>
                    <a:pt x="10243" y="1028"/>
                  </a:lnTo>
                  <a:lnTo>
                    <a:pt x="10245" y="1016"/>
                  </a:lnTo>
                  <a:lnTo>
                    <a:pt x="10246" y="1002"/>
                  </a:lnTo>
                  <a:lnTo>
                    <a:pt x="10245" y="990"/>
                  </a:lnTo>
                  <a:lnTo>
                    <a:pt x="10244" y="977"/>
                  </a:lnTo>
                  <a:lnTo>
                    <a:pt x="10242" y="965"/>
                  </a:lnTo>
                  <a:lnTo>
                    <a:pt x="10239" y="952"/>
                  </a:lnTo>
                  <a:lnTo>
                    <a:pt x="10235" y="940"/>
                  </a:lnTo>
                  <a:lnTo>
                    <a:pt x="10230" y="929"/>
                  </a:lnTo>
                  <a:lnTo>
                    <a:pt x="10225" y="918"/>
                  </a:lnTo>
                  <a:lnTo>
                    <a:pt x="10219" y="906"/>
                  </a:lnTo>
                  <a:lnTo>
                    <a:pt x="10212" y="895"/>
                  </a:lnTo>
                  <a:lnTo>
                    <a:pt x="10204" y="885"/>
                  </a:lnTo>
                  <a:lnTo>
                    <a:pt x="10197" y="875"/>
                  </a:lnTo>
                  <a:lnTo>
                    <a:pt x="10189" y="864"/>
                  </a:lnTo>
                  <a:lnTo>
                    <a:pt x="10175" y="855"/>
                  </a:lnTo>
                  <a:lnTo>
                    <a:pt x="10158" y="843"/>
                  </a:lnTo>
                  <a:lnTo>
                    <a:pt x="10154" y="840"/>
                  </a:lnTo>
                  <a:lnTo>
                    <a:pt x="10152" y="836"/>
                  </a:lnTo>
                  <a:lnTo>
                    <a:pt x="10149" y="833"/>
                  </a:lnTo>
                  <a:lnTo>
                    <a:pt x="10148" y="829"/>
                  </a:lnTo>
                  <a:lnTo>
                    <a:pt x="10147" y="825"/>
                  </a:lnTo>
                  <a:lnTo>
                    <a:pt x="10148" y="819"/>
                  </a:lnTo>
                  <a:lnTo>
                    <a:pt x="10149" y="814"/>
                  </a:lnTo>
                  <a:lnTo>
                    <a:pt x="10152" y="809"/>
                  </a:lnTo>
                  <a:lnTo>
                    <a:pt x="10164" y="804"/>
                  </a:lnTo>
                  <a:lnTo>
                    <a:pt x="10178" y="797"/>
                  </a:lnTo>
                  <a:lnTo>
                    <a:pt x="10189" y="789"/>
                  </a:lnTo>
                  <a:lnTo>
                    <a:pt x="10200" y="780"/>
                  </a:lnTo>
                  <a:lnTo>
                    <a:pt x="10211" y="768"/>
                  </a:lnTo>
                  <a:lnTo>
                    <a:pt x="10220" y="756"/>
                  </a:lnTo>
                  <a:lnTo>
                    <a:pt x="10223" y="750"/>
                  </a:lnTo>
                  <a:lnTo>
                    <a:pt x="10227" y="743"/>
                  </a:lnTo>
                  <a:lnTo>
                    <a:pt x="10230" y="736"/>
                  </a:lnTo>
                  <a:lnTo>
                    <a:pt x="10232" y="728"/>
                  </a:lnTo>
                  <a:lnTo>
                    <a:pt x="10236" y="720"/>
                  </a:lnTo>
                  <a:lnTo>
                    <a:pt x="10239" y="711"/>
                  </a:lnTo>
                  <a:lnTo>
                    <a:pt x="10241" y="703"/>
                  </a:lnTo>
                  <a:lnTo>
                    <a:pt x="10242" y="694"/>
                  </a:lnTo>
                  <a:lnTo>
                    <a:pt x="10242" y="686"/>
                  </a:lnTo>
                  <a:lnTo>
                    <a:pt x="10241" y="676"/>
                  </a:lnTo>
                  <a:lnTo>
                    <a:pt x="10240" y="668"/>
                  </a:lnTo>
                  <a:lnTo>
                    <a:pt x="10238" y="659"/>
                  </a:lnTo>
                  <a:lnTo>
                    <a:pt x="10235" y="642"/>
                  </a:lnTo>
                  <a:lnTo>
                    <a:pt x="10231" y="625"/>
                  </a:lnTo>
                  <a:lnTo>
                    <a:pt x="10228" y="608"/>
                  </a:lnTo>
                  <a:lnTo>
                    <a:pt x="10226" y="590"/>
                  </a:lnTo>
                  <a:lnTo>
                    <a:pt x="10220" y="581"/>
                  </a:lnTo>
                  <a:lnTo>
                    <a:pt x="10215" y="571"/>
                  </a:lnTo>
                  <a:lnTo>
                    <a:pt x="10208" y="562"/>
                  </a:lnTo>
                  <a:lnTo>
                    <a:pt x="10204" y="552"/>
                  </a:lnTo>
                  <a:lnTo>
                    <a:pt x="10202" y="547"/>
                  </a:lnTo>
                  <a:lnTo>
                    <a:pt x="10201" y="541"/>
                  </a:lnTo>
                  <a:lnTo>
                    <a:pt x="10200" y="536"/>
                  </a:lnTo>
                  <a:lnTo>
                    <a:pt x="10200" y="531"/>
                  </a:lnTo>
                  <a:lnTo>
                    <a:pt x="10201" y="526"/>
                  </a:lnTo>
                  <a:lnTo>
                    <a:pt x="10202" y="521"/>
                  </a:lnTo>
                  <a:lnTo>
                    <a:pt x="10204" y="516"/>
                  </a:lnTo>
                  <a:lnTo>
                    <a:pt x="10207" y="511"/>
                  </a:lnTo>
                  <a:lnTo>
                    <a:pt x="10218" y="506"/>
                  </a:lnTo>
                  <a:lnTo>
                    <a:pt x="10228" y="501"/>
                  </a:lnTo>
                  <a:lnTo>
                    <a:pt x="10237" y="493"/>
                  </a:lnTo>
                  <a:lnTo>
                    <a:pt x="10245" y="485"/>
                  </a:lnTo>
                  <a:lnTo>
                    <a:pt x="10253" y="476"/>
                  </a:lnTo>
                  <a:lnTo>
                    <a:pt x="10260" y="467"/>
                  </a:lnTo>
                  <a:lnTo>
                    <a:pt x="10265" y="458"/>
                  </a:lnTo>
                  <a:lnTo>
                    <a:pt x="10269" y="448"/>
                  </a:lnTo>
                  <a:lnTo>
                    <a:pt x="10273" y="439"/>
                  </a:lnTo>
                  <a:lnTo>
                    <a:pt x="10275" y="429"/>
                  </a:lnTo>
                  <a:lnTo>
                    <a:pt x="10275" y="420"/>
                  </a:lnTo>
                  <a:lnTo>
                    <a:pt x="10274" y="411"/>
                  </a:lnTo>
                  <a:lnTo>
                    <a:pt x="10272" y="401"/>
                  </a:lnTo>
                  <a:lnTo>
                    <a:pt x="10270" y="393"/>
                  </a:lnTo>
                  <a:lnTo>
                    <a:pt x="10267" y="385"/>
                  </a:lnTo>
                  <a:lnTo>
                    <a:pt x="10263" y="378"/>
                  </a:lnTo>
                  <a:lnTo>
                    <a:pt x="10259" y="370"/>
                  </a:lnTo>
                  <a:lnTo>
                    <a:pt x="10252" y="364"/>
                  </a:lnTo>
                  <a:lnTo>
                    <a:pt x="10246" y="359"/>
                  </a:lnTo>
                  <a:lnTo>
                    <a:pt x="10240" y="357"/>
                  </a:lnTo>
                  <a:lnTo>
                    <a:pt x="10234" y="356"/>
                  </a:lnTo>
                  <a:lnTo>
                    <a:pt x="10226" y="357"/>
                  </a:lnTo>
                  <a:lnTo>
                    <a:pt x="10219" y="359"/>
                  </a:lnTo>
                  <a:lnTo>
                    <a:pt x="10211" y="363"/>
                  </a:lnTo>
                  <a:lnTo>
                    <a:pt x="10205" y="365"/>
                  </a:lnTo>
                  <a:lnTo>
                    <a:pt x="10200" y="368"/>
                  </a:lnTo>
                  <a:lnTo>
                    <a:pt x="10195" y="372"/>
                  </a:lnTo>
                  <a:lnTo>
                    <a:pt x="10190" y="376"/>
                  </a:lnTo>
                  <a:lnTo>
                    <a:pt x="10181" y="385"/>
                  </a:lnTo>
                  <a:lnTo>
                    <a:pt x="10173" y="394"/>
                  </a:lnTo>
                  <a:lnTo>
                    <a:pt x="10168" y="399"/>
                  </a:lnTo>
                  <a:lnTo>
                    <a:pt x="10162" y="402"/>
                  </a:lnTo>
                  <a:lnTo>
                    <a:pt x="10157" y="405"/>
                  </a:lnTo>
                  <a:lnTo>
                    <a:pt x="10152" y="408"/>
                  </a:lnTo>
                  <a:lnTo>
                    <a:pt x="10146" y="409"/>
                  </a:lnTo>
                  <a:lnTo>
                    <a:pt x="10139" y="409"/>
                  </a:lnTo>
                  <a:lnTo>
                    <a:pt x="10132" y="407"/>
                  </a:lnTo>
                  <a:lnTo>
                    <a:pt x="10125" y="403"/>
                  </a:lnTo>
                  <a:lnTo>
                    <a:pt x="10109" y="399"/>
                  </a:lnTo>
                  <a:lnTo>
                    <a:pt x="10095" y="393"/>
                  </a:lnTo>
                  <a:lnTo>
                    <a:pt x="10081" y="384"/>
                  </a:lnTo>
                  <a:lnTo>
                    <a:pt x="10066" y="375"/>
                  </a:lnTo>
                  <a:lnTo>
                    <a:pt x="10060" y="369"/>
                  </a:lnTo>
                  <a:lnTo>
                    <a:pt x="10055" y="363"/>
                  </a:lnTo>
                  <a:lnTo>
                    <a:pt x="10050" y="356"/>
                  </a:lnTo>
                  <a:lnTo>
                    <a:pt x="10045" y="350"/>
                  </a:lnTo>
                  <a:lnTo>
                    <a:pt x="10041" y="343"/>
                  </a:lnTo>
                  <a:lnTo>
                    <a:pt x="10037" y="336"/>
                  </a:lnTo>
                  <a:lnTo>
                    <a:pt x="10035" y="329"/>
                  </a:lnTo>
                  <a:lnTo>
                    <a:pt x="10033" y="322"/>
                  </a:lnTo>
                  <a:lnTo>
                    <a:pt x="10029" y="309"/>
                  </a:lnTo>
                  <a:lnTo>
                    <a:pt x="10025" y="296"/>
                  </a:lnTo>
                  <a:lnTo>
                    <a:pt x="10025" y="283"/>
                  </a:lnTo>
                  <a:lnTo>
                    <a:pt x="10025" y="271"/>
                  </a:lnTo>
                  <a:lnTo>
                    <a:pt x="10028" y="257"/>
                  </a:lnTo>
                  <a:lnTo>
                    <a:pt x="10032" y="246"/>
                  </a:lnTo>
                  <a:lnTo>
                    <a:pt x="10038" y="234"/>
                  </a:lnTo>
                  <a:lnTo>
                    <a:pt x="10045" y="224"/>
                  </a:lnTo>
                  <a:lnTo>
                    <a:pt x="10052" y="214"/>
                  </a:lnTo>
                  <a:lnTo>
                    <a:pt x="10061" y="206"/>
                  </a:lnTo>
                  <a:lnTo>
                    <a:pt x="10069" y="198"/>
                  </a:lnTo>
                  <a:lnTo>
                    <a:pt x="10079" y="192"/>
                  </a:lnTo>
                  <a:lnTo>
                    <a:pt x="10089" y="186"/>
                  </a:lnTo>
                  <a:lnTo>
                    <a:pt x="10099" y="181"/>
                  </a:lnTo>
                  <a:lnTo>
                    <a:pt x="10110" y="177"/>
                  </a:lnTo>
                  <a:lnTo>
                    <a:pt x="10121" y="172"/>
                  </a:lnTo>
                  <a:lnTo>
                    <a:pt x="10132" y="169"/>
                  </a:lnTo>
                  <a:lnTo>
                    <a:pt x="10143" y="168"/>
                  </a:lnTo>
                  <a:lnTo>
                    <a:pt x="10154" y="167"/>
                  </a:lnTo>
                  <a:lnTo>
                    <a:pt x="10166" y="166"/>
                  </a:lnTo>
                  <a:lnTo>
                    <a:pt x="10177" y="167"/>
                  </a:lnTo>
                  <a:lnTo>
                    <a:pt x="10188" y="169"/>
                  </a:lnTo>
                  <a:lnTo>
                    <a:pt x="10199" y="171"/>
                  </a:lnTo>
                  <a:lnTo>
                    <a:pt x="10211" y="175"/>
                  </a:lnTo>
                  <a:lnTo>
                    <a:pt x="10227" y="179"/>
                  </a:lnTo>
                  <a:lnTo>
                    <a:pt x="10243" y="185"/>
                  </a:lnTo>
                  <a:lnTo>
                    <a:pt x="10259" y="191"/>
                  </a:lnTo>
                  <a:lnTo>
                    <a:pt x="10274" y="199"/>
                  </a:lnTo>
                  <a:lnTo>
                    <a:pt x="10288" y="208"/>
                  </a:lnTo>
                  <a:lnTo>
                    <a:pt x="10301" y="218"/>
                  </a:lnTo>
                  <a:lnTo>
                    <a:pt x="10315" y="230"/>
                  </a:lnTo>
                  <a:lnTo>
                    <a:pt x="10327" y="242"/>
                  </a:lnTo>
                  <a:lnTo>
                    <a:pt x="10338" y="254"/>
                  </a:lnTo>
                  <a:lnTo>
                    <a:pt x="10349" y="268"/>
                  </a:lnTo>
                  <a:lnTo>
                    <a:pt x="10359" y="282"/>
                  </a:lnTo>
                  <a:lnTo>
                    <a:pt x="10367" y="296"/>
                  </a:lnTo>
                  <a:lnTo>
                    <a:pt x="10375" y="311"/>
                  </a:lnTo>
                  <a:lnTo>
                    <a:pt x="10382" y="327"/>
                  </a:lnTo>
                  <a:lnTo>
                    <a:pt x="10387" y="342"/>
                  </a:lnTo>
                  <a:lnTo>
                    <a:pt x="10392" y="357"/>
                  </a:lnTo>
                  <a:lnTo>
                    <a:pt x="10411" y="380"/>
                  </a:lnTo>
                  <a:lnTo>
                    <a:pt x="10429" y="401"/>
                  </a:lnTo>
                  <a:lnTo>
                    <a:pt x="10441" y="411"/>
                  </a:lnTo>
                  <a:lnTo>
                    <a:pt x="10452" y="418"/>
                  </a:lnTo>
                  <a:lnTo>
                    <a:pt x="10464" y="425"/>
                  </a:lnTo>
                  <a:lnTo>
                    <a:pt x="10478" y="430"/>
                  </a:lnTo>
                  <a:lnTo>
                    <a:pt x="10481" y="435"/>
                  </a:lnTo>
                  <a:lnTo>
                    <a:pt x="10484" y="440"/>
                  </a:lnTo>
                  <a:lnTo>
                    <a:pt x="10485" y="445"/>
                  </a:lnTo>
                  <a:lnTo>
                    <a:pt x="10485" y="450"/>
                  </a:lnTo>
                  <a:lnTo>
                    <a:pt x="10484" y="455"/>
                  </a:lnTo>
                  <a:lnTo>
                    <a:pt x="10482" y="460"/>
                  </a:lnTo>
                  <a:lnTo>
                    <a:pt x="10480" y="464"/>
                  </a:lnTo>
                  <a:lnTo>
                    <a:pt x="10478" y="469"/>
                  </a:lnTo>
                  <a:lnTo>
                    <a:pt x="10472" y="477"/>
                  </a:lnTo>
                  <a:lnTo>
                    <a:pt x="10466" y="486"/>
                  </a:lnTo>
                  <a:lnTo>
                    <a:pt x="10461" y="495"/>
                  </a:lnTo>
                  <a:lnTo>
                    <a:pt x="10457" y="505"/>
                  </a:lnTo>
                  <a:lnTo>
                    <a:pt x="10449" y="525"/>
                  </a:lnTo>
                  <a:lnTo>
                    <a:pt x="10443" y="547"/>
                  </a:lnTo>
                  <a:lnTo>
                    <a:pt x="10438" y="568"/>
                  </a:lnTo>
                  <a:lnTo>
                    <a:pt x="10435" y="589"/>
                  </a:lnTo>
                  <a:lnTo>
                    <a:pt x="10434" y="612"/>
                  </a:lnTo>
                  <a:lnTo>
                    <a:pt x="10435" y="633"/>
                  </a:lnTo>
                  <a:lnTo>
                    <a:pt x="10437" y="655"/>
                  </a:lnTo>
                  <a:lnTo>
                    <a:pt x="10442" y="677"/>
                  </a:lnTo>
                  <a:lnTo>
                    <a:pt x="10444" y="685"/>
                  </a:lnTo>
                  <a:lnTo>
                    <a:pt x="10446" y="692"/>
                  </a:lnTo>
                  <a:lnTo>
                    <a:pt x="10450" y="699"/>
                  </a:lnTo>
                  <a:lnTo>
                    <a:pt x="10454" y="705"/>
                  </a:lnTo>
                  <a:lnTo>
                    <a:pt x="10465" y="716"/>
                  </a:lnTo>
                  <a:lnTo>
                    <a:pt x="10476" y="727"/>
                  </a:lnTo>
                  <a:lnTo>
                    <a:pt x="10487" y="739"/>
                  </a:lnTo>
                  <a:lnTo>
                    <a:pt x="10496" y="750"/>
                  </a:lnTo>
                  <a:lnTo>
                    <a:pt x="10499" y="756"/>
                  </a:lnTo>
                  <a:lnTo>
                    <a:pt x="10502" y="763"/>
                  </a:lnTo>
                  <a:lnTo>
                    <a:pt x="10503" y="770"/>
                  </a:lnTo>
                  <a:lnTo>
                    <a:pt x="10503" y="778"/>
                  </a:lnTo>
                  <a:lnTo>
                    <a:pt x="10494" y="800"/>
                  </a:lnTo>
                  <a:lnTo>
                    <a:pt x="10483" y="821"/>
                  </a:lnTo>
                  <a:lnTo>
                    <a:pt x="10474" y="843"/>
                  </a:lnTo>
                  <a:lnTo>
                    <a:pt x="10466" y="864"/>
                  </a:lnTo>
                  <a:lnTo>
                    <a:pt x="10463" y="876"/>
                  </a:lnTo>
                  <a:lnTo>
                    <a:pt x="10460" y="887"/>
                  </a:lnTo>
                  <a:lnTo>
                    <a:pt x="10457" y="898"/>
                  </a:lnTo>
                  <a:lnTo>
                    <a:pt x="10456" y="910"/>
                  </a:lnTo>
                  <a:lnTo>
                    <a:pt x="10455" y="922"/>
                  </a:lnTo>
                  <a:lnTo>
                    <a:pt x="10455" y="934"/>
                  </a:lnTo>
                  <a:lnTo>
                    <a:pt x="10455" y="947"/>
                  </a:lnTo>
                  <a:lnTo>
                    <a:pt x="10457" y="959"/>
                  </a:lnTo>
                  <a:lnTo>
                    <a:pt x="10462" y="975"/>
                  </a:lnTo>
                  <a:lnTo>
                    <a:pt x="10468" y="989"/>
                  </a:lnTo>
                  <a:lnTo>
                    <a:pt x="10475" y="1003"/>
                  </a:lnTo>
                  <a:lnTo>
                    <a:pt x="10482" y="1018"/>
                  </a:lnTo>
                  <a:lnTo>
                    <a:pt x="10499" y="1045"/>
                  </a:lnTo>
                  <a:lnTo>
                    <a:pt x="10515" y="1073"/>
                  </a:lnTo>
                  <a:lnTo>
                    <a:pt x="10527" y="1137"/>
                  </a:lnTo>
                  <a:lnTo>
                    <a:pt x="10520" y="1153"/>
                  </a:lnTo>
                  <a:lnTo>
                    <a:pt x="10513" y="1168"/>
                  </a:lnTo>
                  <a:lnTo>
                    <a:pt x="10507" y="1183"/>
                  </a:lnTo>
                  <a:lnTo>
                    <a:pt x="10502" y="1199"/>
                  </a:lnTo>
                  <a:lnTo>
                    <a:pt x="10494" y="1231"/>
                  </a:lnTo>
                  <a:lnTo>
                    <a:pt x="10485" y="1263"/>
                  </a:lnTo>
                  <a:lnTo>
                    <a:pt x="10480" y="1279"/>
                  </a:lnTo>
                  <a:lnTo>
                    <a:pt x="10476" y="1295"/>
                  </a:lnTo>
                  <a:lnTo>
                    <a:pt x="10470" y="1310"/>
                  </a:lnTo>
                  <a:lnTo>
                    <a:pt x="10464" y="1325"/>
                  </a:lnTo>
                  <a:lnTo>
                    <a:pt x="10457" y="1341"/>
                  </a:lnTo>
                  <a:lnTo>
                    <a:pt x="10448" y="1355"/>
                  </a:lnTo>
                  <a:lnTo>
                    <a:pt x="10438" y="1368"/>
                  </a:lnTo>
                  <a:lnTo>
                    <a:pt x="10426" y="1382"/>
                  </a:lnTo>
                  <a:close/>
                  <a:moveTo>
                    <a:pt x="10423" y="1299"/>
                  </a:moveTo>
                  <a:lnTo>
                    <a:pt x="10386" y="1373"/>
                  </a:lnTo>
                  <a:lnTo>
                    <a:pt x="10377" y="1383"/>
                  </a:lnTo>
                  <a:lnTo>
                    <a:pt x="10368" y="1392"/>
                  </a:lnTo>
                  <a:lnTo>
                    <a:pt x="10358" y="1400"/>
                  </a:lnTo>
                  <a:lnTo>
                    <a:pt x="10347" y="1408"/>
                  </a:lnTo>
                  <a:lnTo>
                    <a:pt x="10337" y="1415"/>
                  </a:lnTo>
                  <a:lnTo>
                    <a:pt x="10326" y="1421"/>
                  </a:lnTo>
                  <a:lnTo>
                    <a:pt x="10315" y="1428"/>
                  </a:lnTo>
                  <a:lnTo>
                    <a:pt x="10304" y="1433"/>
                  </a:lnTo>
                  <a:lnTo>
                    <a:pt x="10291" y="1437"/>
                  </a:lnTo>
                  <a:lnTo>
                    <a:pt x="10279" y="1441"/>
                  </a:lnTo>
                  <a:lnTo>
                    <a:pt x="10267" y="1444"/>
                  </a:lnTo>
                  <a:lnTo>
                    <a:pt x="10253" y="1446"/>
                  </a:lnTo>
                  <a:lnTo>
                    <a:pt x="10241" y="1447"/>
                  </a:lnTo>
                  <a:lnTo>
                    <a:pt x="10228" y="1448"/>
                  </a:lnTo>
                  <a:lnTo>
                    <a:pt x="10215" y="1447"/>
                  </a:lnTo>
                  <a:lnTo>
                    <a:pt x="10201" y="1446"/>
                  </a:lnTo>
                  <a:lnTo>
                    <a:pt x="10193" y="1443"/>
                  </a:lnTo>
                  <a:lnTo>
                    <a:pt x="10185" y="1440"/>
                  </a:lnTo>
                  <a:lnTo>
                    <a:pt x="10177" y="1435"/>
                  </a:lnTo>
                  <a:lnTo>
                    <a:pt x="10170" y="1430"/>
                  </a:lnTo>
                  <a:lnTo>
                    <a:pt x="10156" y="1417"/>
                  </a:lnTo>
                  <a:lnTo>
                    <a:pt x="10143" y="1404"/>
                  </a:lnTo>
                  <a:lnTo>
                    <a:pt x="10139" y="1392"/>
                  </a:lnTo>
                  <a:lnTo>
                    <a:pt x="10137" y="1378"/>
                  </a:lnTo>
                  <a:lnTo>
                    <a:pt x="10136" y="1365"/>
                  </a:lnTo>
                  <a:lnTo>
                    <a:pt x="10137" y="1352"/>
                  </a:lnTo>
                  <a:lnTo>
                    <a:pt x="10149" y="1339"/>
                  </a:lnTo>
                  <a:lnTo>
                    <a:pt x="10162" y="1328"/>
                  </a:lnTo>
                  <a:lnTo>
                    <a:pt x="10170" y="1323"/>
                  </a:lnTo>
                  <a:lnTo>
                    <a:pt x="10177" y="1318"/>
                  </a:lnTo>
                  <a:lnTo>
                    <a:pt x="10185" y="1314"/>
                  </a:lnTo>
                  <a:lnTo>
                    <a:pt x="10192" y="1311"/>
                  </a:lnTo>
                  <a:lnTo>
                    <a:pt x="10200" y="1308"/>
                  </a:lnTo>
                  <a:lnTo>
                    <a:pt x="10208" y="1306"/>
                  </a:lnTo>
                  <a:lnTo>
                    <a:pt x="10217" y="1305"/>
                  </a:lnTo>
                  <a:lnTo>
                    <a:pt x="10224" y="1304"/>
                  </a:lnTo>
                  <a:lnTo>
                    <a:pt x="10232" y="1304"/>
                  </a:lnTo>
                  <a:lnTo>
                    <a:pt x="10240" y="1305"/>
                  </a:lnTo>
                  <a:lnTo>
                    <a:pt x="10248" y="1307"/>
                  </a:lnTo>
                  <a:lnTo>
                    <a:pt x="10257" y="1310"/>
                  </a:lnTo>
                  <a:lnTo>
                    <a:pt x="10271" y="1315"/>
                  </a:lnTo>
                  <a:lnTo>
                    <a:pt x="10286" y="1318"/>
                  </a:lnTo>
                  <a:lnTo>
                    <a:pt x="10294" y="1319"/>
                  </a:lnTo>
                  <a:lnTo>
                    <a:pt x="10303" y="1319"/>
                  </a:lnTo>
                  <a:lnTo>
                    <a:pt x="10311" y="1318"/>
                  </a:lnTo>
                  <a:lnTo>
                    <a:pt x="10319" y="1315"/>
                  </a:lnTo>
                  <a:lnTo>
                    <a:pt x="10328" y="1305"/>
                  </a:lnTo>
                  <a:lnTo>
                    <a:pt x="10336" y="1294"/>
                  </a:lnTo>
                  <a:lnTo>
                    <a:pt x="10342" y="1282"/>
                  </a:lnTo>
                  <a:lnTo>
                    <a:pt x="10347" y="1270"/>
                  </a:lnTo>
                  <a:lnTo>
                    <a:pt x="10352" y="1258"/>
                  </a:lnTo>
                  <a:lnTo>
                    <a:pt x="10355" y="1245"/>
                  </a:lnTo>
                  <a:lnTo>
                    <a:pt x="10357" y="1231"/>
                  </a:lnTo>
                  <a:lnTo>
                    <a:pt x="10359" y="1217"/>
                  </a:lnTo>
                  <a:lnTo>
                    <a:pt x="10357" y="1207"/>
                  </a:lnTo>
                  <a:lnTo>
                    <a:pt x="10355" y="1199"/>
                  </a:lnTo>
                  <a:lnTo>
                    <a:pt x="10353" y="1189"/>
                  </a:lnTo>
                  <a:lnTo>
                    <a:pt x="10349" y="1180"/>
                  </a:lnTo>
                  <a:lnTo>
                    <a:pt x="10345" y="1171"/>
                  </a:lnTo>
                  <a:lnTo>
                    <a:pt x="10340" y="1163"/>
                  </a:lnTo>
                  <a:lnTo>
                    <a:pt x="10336" y="1155"/>
                  </a:lnTo>
                  <a:lnTo>
                    <a:pt x="10330" y="1146"/>
                  </a:lnTo>
                  <a:lnTo>
                    <a:pt x="10325" y="1138"/>
                  </a:lnTo>
                  <a:lnTo>
                    <a:pt x="10318" y="1131"/>
                  </a:lnTo>
                  <a:lnTo>
                    <a:pt x="10312" y="1124"/>
                  </a:lnTo>
                  <a:lnTo>
                    <a:pt x="10305" y="1117"/>
                  </a:lnTo>
                  <a:lnTo>
                    <a:pt x="10296" y="1111"/>
                  </a:lnTo>
                  <a:lnTo>
                    <a:pt x="10289" y="1105"/>
                  </a:lnTo>
                  <a:lnTo>
                    <a:pt x="10281" y="1099"/>
                  </a:lnTo>
                  <a:lnTo>
                    <a:pt x="10272" y="1094"/>
                  </a:lnTo>
                  <a:lnTo>
                    <a:pt x="10279" y="1060"/>
                  </a:lnTo>
                  <a:lnTo>
                    <a:pt x="10285" y="1023"/>
                  </a:lnTo>
                  <a:lnTo>
                    <a:pt x="10286" y="1004"/>
                  </a:lnTo>
                  <a:lnTo>
                    <a:pt x="10286" y="986"/>
                  </a:lnTo>
                  <a:lnTo>
                    <a:pt x="10285" y="968"/>
                  </a:lnTo>
                  <a:lnTo>
                    <a:pt x="10281" y="949"/>
                  </a:lnTo>
                  <a:lnTo>
                    <a:pt x="10275" y="933"/>
                  </a:lnTo>
                  <a:lnTo>
                    <a:pt x="10268" y="917"/>
                  </a:lnTo>
                  <a:lnTo>
                    <a:pt x="10260" y="901"/>
                  </a:lnTo>
                  <a:lnTo>
                    <a:pt x="10251" y="885"/>
                  </a:lnTo>
                  <a:lnTo>
                    <a:pt x="10243" y="870"/>
                  </a:lnTo>
                  <a:lnTo>
                    <a:pt x="10236" y="853"/>
                  </a:lnTo>
                  <a:lnTo>
                    <a:pt x="10231" y="836"/>
                  </a:lnTo>
                  <a:lnTo>
                    <a:pt x="10226" y="818"/>
                  </a:lnTo>
                  <a:lnTo>
                    <a:pt x="10238" y="805"/>
                  </a:lnTo>
                  <a:lnTo>
                    <a:pt x="10248" y="791"/>
                  </a:lnTo>
                  <a:lnTo>
                    <a:pt x="10257" y="775"/>
                  </a:lnTo>
                  <a:lnTo>
                    <a:pt x="10265" y="760"/>
                  </a:lnTo>
                  <a:lnTo>
                    <a:pt x="10270" y="744"/>
                  </a:lnTo>
                  <a:lnTo>
                    <a:pt x="10275" y="727"/>
                  </a:lnTo>
                  <a:lnTo>
                    <a:pt x="10278" y="711"/>
                  </a:lnTo>
                  <a:lnTo>
                    <a:pt x="10280" y="694"/>
                  </a:lnTo>
                  <a:lnTo>
                    <a:pt x="10280" y="676"/>
                  </a:lnTo>
                  <a:lnTo>
                    <a:pt x="10280" y="659"/>
                  </a:lnTo>
                  <a:lnTo>
                    <a:pt x="10278" y="642"/>
                  </a:lnTo>
                  <a:lnTo>
                    <a:pt x="10276" y="625"/>
                  </a:lnTo>
                  <a:lnTo>
                    <a:pt x="10273" y="608"/>
                  </a:lnTo>
                  <a:lnTo>
                    <a:pt x="10268" y="592"/>
                  </a:lnTo>
                  <a:lnTo>
                    <a:pt x="10263" y="575"/>
                  </a:lnTo>
                  <a:lnTo>
                    <a:pt x="10257" y="559"/>
                  </a:lnTo>
                  <a:lnTo>
                    <a:pt x="10259" y="549"/>
                  </a:lnTo>
                  <a:lnTo>
                    <a:pt x="10262" y="539"/>
                  </a:lnTo>
                  <a:lnTo>
                    <a:pt x="10265" y="530"/>
                  </a:lnTo>
                  <a:lnTo>
                    <a:pt x="10270" y="522"/>
                  </a:lnTo>
                  <a:lnTo>
                    <a:pt x="10280" y="506"/>
                  </a:lnTo>
                  <a:lnTo>
                    <a:pt x="10290" y="489"/>
                  </a:lnTo>
                  <a:lnTo>
                    <a:pt x="10295" y="481"/>
                  </a:lnTo>
                  <a:lnTo>
                    <a:pt x="10300" y="473"/>
                  </a:lnTo>
                  <a:lnTo>
                    <a:pt x="10305" y="465"/>
                  </a:lnTo>
                  <a:lnTo>
                    <a:pt x="10309" y="456"/>
                  </a:lnTo>
                  <a:lnTo>
                    <a:pt x="10311" y="447"/>
                  </a:lnTo>
                  <a:lnTo>
                    <a:pt x="10313" y="437"/>
                  </a:lnTo>
                  <a:lnTo>
                    <a:pt x="10314" y="428"/>
                  </a:lnTo>
                  <a:lnTo>
                    <a:pt x="10313" y="417"/>
                  </a:lnTo>
                  <a:lnTo>
                    <a:pt x="10313" y="409"/>
                  </a:lnTo>
                  <a:lnTo>
                    <a:pt x="10312" y="400"/>
                  </a:lnTo>
                  <a:lnTo>
                    <a:pt x="10310" y="392"/>
                  </a:lnTo>
                  <a:lnTo>
                    <a:pt x="10308" y="384"/>
                  </a:lnTo>
                  <a:lnTo>
                    <a:pt x="10305" y="377"/>
                  </a:lnTo>
                  <a:lnTo>
                    <a:pt x="10301" y="369"/>
                  </a:lnTo>
                  <a:lnTo>
                    <a:pt x="10297" y="363"/>
                  </a:lnTo>
                  <a:lnTo>
                    <a:pt x="10292" y="355"/>
                  </a:lnTo>
                  <a:lnTo>
                    <a:pt x="10282" y="342"/>
                  </a:lnTo>
                  <a:lnTo>
                    <a:pt x="10271" y="331"/>
                  </a:lnTo>
                  <a:lnTo>
                    <a:pt x="10260" y="320"/>
                  </a:lnTo>
                  <a:lnTo>
                    <a:pt x="10247" y="310"/>
                  </a:lnTo>
                  <a:lnTo>
                    <a:pt x="10231" y="314"/>
                  </a:lnTo>
                  <a:lnTo>
                    <a:pt x="10215" y="319"/>
                  </a:lnTo>
                  <a:lnTo>
                    <a:pt x="10198" y="323"/>
                  </a:lnTo>
                  <a:lnTo>
                    <a:pt x="10183" y="329"/>
                  </a:lnTo>
                  <a:lnTo>
                    <a:pt x="10167" y="336"/>
                  </a:lnTo>
                  <a:lnTo>
                    <a:pt x="10152" y="345"/>
                  </a:lnTo>
                  <a:lnTo>
                    <a:pt x="10138" y="355"/>
                  </a:lnTo>
                  <a:lnTo>
                    <a:pt x="10125" y="367"/>
                  </a:lnTo>
                  <a:lnTo>
                    <a:pt x="10112" y="359"/>
                  </a:lnTo>
                  <a:lnTo>
                    <a:pt x="10101" y="350"/>
                  </a:lnTo>
                  <a:lnTo>
                    <a:pt x="10091" y="340"/>
                  </a:lnTo>
                  <a:lnTo>
                    <a:pt x="10083" y="330"/>
                  </a:lnTo>
                  <a:lnTo>
                    <a:pt x="10080" y="324"/>
                  </a:lnTo>
                  <a:lnTo>
                    <a:pt x="10077" y="318"/>
                  </a:lnTo>
                  <a:lnTo>
                    <a:pt x="10074" y="311"/>
                  </a:lnTo>
                  <a:lnTo>
                    <a:pt x="10071" y="305"/>
                  </a:lnTo>
                  <a:lnTo>
                    <a:pt x="10070" y="298"/>
                  </a:lnTo>
                  <a:lnTo>
                    <a:pt x="10069" y="292"/>
                  </a:lnTo>
                  <a:lnTo>
                    <a:pt x="10068" y="285"/>
                  </a:lnTo>
                  <a:lnTo>
                    <a:pt x="10069" y="278"/>
                  </a:lnTo>
                  <a:lnTo>
                    <a:pt x="10071" y="269"/>
                  </a:lnTo>
                  <a:lnTo>
                    <a:pt x="10076" y="259"/>
                  </a:lnTo>
                  <a:lnTo>
                    <a:pt x="10080" y="250"/>
                  </a:lnTo>
                  <a:lnTo>
                    <a:pt x="10086" y="242"/>
                  </a:lnTo>
                  <a:lnTo>
                    <a:pt x="10092" y="234"/>
                  </a:lnTo>
                  <a:lnTo>
                    <a:pt x="10100" y="228"/>
                  </a:lnTo>
                  <a:lnTo>
                    <a:pt x="10108" y="223"/>
                  </a:lnTo>
                  <a:lnTo>
                    <a:pt x="10118" y="219"/>
                  </a:lnTo>
                  <a:lnTo>
                    <a:pt x="10132" y="216"/>
                  </a:lnTo>
                  <a:lnTo>
                    <a:pt x="10145" y="214"/>
                  </a:lnTo>
                  <a:lnTo>
                    <a:pt x="10158" y="212"/>
                  </a:lnTo>
                  <a:lnTo>
                    <a:pt x="10172" y="212"/>
                  </a:lnTo>
                  <a:lnTo>
                    <a:pt x="10185" y="213"/>
                  </a:lnTo>
                  <a:lnTo>
                    <a:pt x="10197" y="215"/>
                  </a:lnTo>
                  <a:lnTo>
                    <a:pt x="10211" y="217"/>
                  </a:lnTo>
                  <a:lnTo>
                    <a:pt x="10223" y="220"/>
                  </a:lnTo>
                  <a:lnTo>
                    <a:pt x="10235" y="226"/>
                  </a:lnTo>
                  <a:lnTo>
                    <a:pt x="10247" y="231"/>
                  </a:lnTo>
                  <a:lnTo>
                    <a:pt x="10259" y="237"/>
                  </a:lnTo>
                  <a:lnTo>
                    <a:pt x="10270" y="243"/>
                  </a:lnTo>
                  <a:lnTo>
                    <a:pt x="10281" y="251"/>
                  </a:lnTo>
                  <a:lnTo>
                    <a:pt x="10290" y="259"/>
                  </a:lnTo>
                  <a:lnTo>
                    <a:pt x="10300" y="269"/>
                  </a:lnTo>
                  <a:lnTo>
                    <a:pt x="10310" y="279"/>
                  </a:lnTo>
                  <a:lnTo>
                    <a:pt x="10316" y="289"/>
                  </a:lnTo>
                  <a:lnTo>
                    <a:pt x="10323" y="300"/>
                  </a:lnTo>
                  <a:lnTo>
                    <a:pt x="10328" y="311"/>
                  </a:lnTo>
                  <a:lnTo>
                    <a:pt x="10333" y="324"/>
                  </a:lnTo>
                  <a:lnTo>
                    <a:pt x="10343" y="347"/>
                  </a:lnTo>
                  <a:lnTo>
                    <a:pt x="10354" y="371"/>
                  </a:lnTo>
                  <a:lnTo>
                    <a:pt x="10360" y="382"/>
                  </a:lnTo>
                  <a:lnTo>
                    <a:pt x="10366" y="393"/>
                  </a:lnTo>
                  <a:lnTo>
                    <a:pt x="10373" y="403"/>
                  </a:lnTo>
                  <a:lnTo>
                    <a:pt x="10381" y="414"/>
                  </a:lnTo>
                  <a:lnTo>
                    <a:pt x="10390" y="423"/>
                  </a:lnTo>
                  <a:lnTo>
                    <a:pt x="10401" y="432"/>
                  </a:lnTo>
                  <a:lnTo>
                    <a:pt x="10413" y="439"/>
                  </a:lnTo>
                  <a:lnTo>
                    <a:pt x="10426" y="446"/>
                  </a:lnTo>
                  <a:lnTo>
                    <a:pt x="10432" y="459"/>
                  </a:lnTo>
                  <a:lnTo>
                    <a:pt x="10420" y="496"/>
                  </a:lnTo>
                  <a:lnTo>
                    <a:pt x="10409" y="536"/>
                  </a:lnTo>
                  <a:lnTo>
                    <a:pt x="10405" y="557"/>
                  </a:lnTo>
                  <a:lnTo>
                    <a:pt x="10401" y="578"/>
                  </a:lnTo>
                  <a:lnTo>
                    <a:pt x="10397" y="600"/>
                  </a:lnTo>
                  <a:lnTo>
                    <a:pt x="10395" y="620"/>
                  </a:lnTo>
                  <a:lnTo>
                    <a:pt x="10395" y="641"/>
                  </a:lnTo>
                  <a:lnTo>
                    <a:pt x="10396" y="661"/>
                  </a:lnTo>
                  <a:lnTo>
                    <a:pt x="10397" y="671"/>
                  </a:lnTo>
                  <a:lnTo>
                    <a:pt x="10399" y="681"/>
                  </a:lnTo>
                  <a:lnTo>
                    <a:pt x="10401" y="692"/>
                  </a:lnTo>
                  <a:lnTo>
                    <a:pt x="10404" y="701"/>
                  </a:lnTo>
                  <a:lnTo>
                    <a:pt x="10407" y="710"/>
                  </a:lnTo>
                  <a:lnTo>
                    <a:pt x="10411" y="719"/>
                  </a:lnTo>
                  <a:lnTo>
                    <a:pt x="10415" y="728"/>
                  </a:lnTo>
                  <a:lnTo>
                    <a:pt x="10420" y="737"/>
                  </a:lnTo>
                  <a:lnTo>
                    <a:pt x="10426" y="746"/>
                  </a:lnTo>
                  <a:lnTo>
                    <a:pt x="10432" y="754"/>
                  </a:lnTo>
                  <a:lnTo>
                    <a:pt x="10439" y="761"/>
                  </a:lnTo>
                  <a:lnTo>
                    <a:pt x="10448" y="769"/>
                  </a:lnTo>
                  <a:lnTo>
                    <a:pt x="10450" y="775"/>
                  </a:lnTo>
                  <a:lnTo>
                    <a:pt x="10451" y="782"/>
                  </a:lnTo>
                  <a:lnTo>
                    <a:pt x="10451" y="787"/>
                  </a:lnTo>
                  <a:lnTo>
                    <a:pt x="10450" y="792"/>
                  </a:lnTo>
                  <a:lnTo>
                    <a:pt x="10447" y="802"/>
                  </a:lnTo>
                  <a:lnTo>
                    <a:pt x="10442" y="812"/>
                  </a:lnTo>
                  <a:lnTo>
                    <a:pt x="10436" y="821"/>
                  </a:lnTo>
                  <a:lnTo>
                    <a:pt x="10431" y="832"/>
                  </a:lnTo>
                  <a:lnTo>
                    <a:pt x="10429" y="837"/>
                  </a:lnTo>
                  <a:lnTo>
                    <a:pt x="10427" y="842"/>
                  </a:lnTo>
                  <a:lnTo>
                    <a:pt x="10426" y="847"/>
                  </a:lnTo>
                  <a:lnTo>
                    <a:pt x="10426" y="852"/>
                  </a:lnTo>
                  <a:lnTo>
                    <a:pt x="10422" y="868"/>
                  </a:lnTo>
                  <a:lnTo>
                    <a:pt x="10419" y="884"/>
                  </a:lnTo>
                  <a:lnTo>
                    <a:pt x="10416" y="899"/>
                  </a:lnTo>
                  <a:lnTo>
                    <a:pt x="10414" y="914"/>
                  </a:lnTo>
                  <a:lnTo>
                    <a:pt x="10414" y="930"/>
                  </a:lnTo>
                  <a:lnTo>
                    <a:pt x="10414" y="945"/>
                  </a:lnTo>
                  <a:lnTo>
                    <a:pt x="10415" y="960"/>
                  </a:lnTo>
                  <a:lnTo>
                    <a:pt x="10417" y="975"/>
                  </a:lnTo>
                  <a:lnTo>
                    <a:pt x="10419" y="989"/>
                  </a:lnTo>
                  <a:lnTo>
                    <a:pt x="10423" y="1003"/>
                  </a:lnTo>
                  <a:lnTo>
                    <a:pt x="10428" y="1018"/>
                  </a:lnTo>
                  <a:lnTo>
                    <a:pt x="10434" y="1032"/>
                  </a:lnTo>
                  <a:lnTo>
                    <a:pt x="10442" y="1045"/>
                  </a:lnTo>
                  <a:lnTo>
                    <a:pt x="10450" y="1058"/>
                  </a:lnTo>
                  <a:lnTo>
                    <a:pt x="10459" y="1071"/>
                  </a:lnTo>
                  <a:lnTo>
                    <a:pt x="10469" y="1083"/>
                  </a:lnTo>
                  <a:lnTo>
                    <a:pt x="10471" y="1089"/>
                  </a:lnTo>
                  <a:lnTo>
                    <a:pt x="10473" y="1095"/>
                  </a:lnTo>
                  <a:lnTo>
                    <a:pt x="10473" y="1102"/>
                  </a:lnTo>
                  <a:lnTo>
                    <a:pt x="10473" y="1108"/>
                  </a:lnTo>
                  <a:lnTo>
                    <a:pt x="10470" y="1119"/>
                  </a:lnTo>
                  <a:lnTo>
                    <a:pt x="10465" y="1130"/>
                  </a:lnTo>
                  <a:lnTo>
                    <a:pt x="10459" y="1142"/>
                  </a:lnTo>
                  <a:lnTo>
                    <a:pt x="10453" y="1154"/>
                  </a:lnTo>
                  <a:lnTo>
                    <a:pt x="10448" y="1166"/>
                  </a:lnTo>
                  <a:lnTo>
                    <a:pt x="10445" y="1178"/>
                  </a:lnTo>
                  <a:lnTo>
                    <a:pt x="10441" y="1208"/>
                  </a:lnTo>
                  <a:lnTo>
                    <a:pt x="10436" y="1238"/>
                  </a:lnTo>
                  <a:lnTo>
                    <a:pt x="10433" y="1254"/>
                  </a:lnTo>
                  <a:lnTo>
                    <a:pt x="10431" y="1269"/>
                  </a:lnTo>
                  <a:lnTo>
                    <a:pt x="10427" y="1284"/>
                  </a:lnTo>
                  <a:lnTo>
                    <a:pt x="10423" y="1299"/>
                  </a:lnTo>
                  <a:close/>
                  <a:moveTo>
                    <a:pt x="10152" y="699"/>
                  </a:moveTo>
                  <a:lnTo>
                    <a:pt x="10139" y="719"/>
                  </a:lnTo>
                  <a:lnTo>
                    <a:pt x="10124" y="739"/>
                  </a:lnTo>
                  <a:lnTo>
                    <a:pt x="10120" y="743"/>
                  </a:lnTo>
                  <a:lnTo>
                    <a:pt x="10114" y="747"/>
                  </a:lnTo>
                  <a:lnTo>
                    <a:pt x="10109" y="750"/>
                  </a:lnTo>
                  <a:lnTo>
                    <a:pt x="10104" y="752"/>
                  </a:lnTo>
                  <a:lnTo>
                    <a:pt x="10098" y="754"/>
                  </a:lnTo>
                  <a:lnTo>
                    <a:pt x="10092" y="755"/>
                  </a:lnTo>
                  <a:lnTo>
                    <a:pt x="10086" y="756"/>
                  </a:lnTo>
                  <a:lnTo>
                    <a:pt x="10079" y="755"/>
                  </a:lnTo>
                  <a:lnTo>
                    <a:pt x="10071" y="756"/>
                  </a:lnTo>
                  <a:lnTo>
                    <a:pt x="10065" y="757"/>
                  </a:lnTo>
                  <a:lnTo>
                    <a:pt x="10059" y="757"/>
                  </a:lnTo>
                  <a:lnTo>
                    <a:pt x="10053" y="756"/>
                  </a:lnTo>
                  <a:lnTo>
                    <a:pt x="10047" y="755"/>
                  </a:lnTo>
                  <a:lnTo>
                    <a:pt x="10042" y="753"/>
                  </a:lnTo>
                  <a:lnTo>
                    <a:pt x="10037" y="750"/>
                  </a:lnTo>
                  <a:lnTo>
                    <a:pt x="10032" y="748"/>
                  </a:lnTo>
                  <a:lnTo>
                    <a:pt x="10022" y="741"/>
                  </a:lnTo>
                  <a:lnTo>
                    <a:pt x="10013" y="733"/>
                  </a:lnTo>
                  <a:lnTo>
                    <a:pt x="10004" y="724"/>
                  </a:lnTo>
                  <a:lnTo>
                    <a:pt x="9996" y="716"/>
                  </a:lnTo>
                  <a:lnTo>
                    <a:pt x="9987" y="708"/>
                  </a:lnTo>
                  <a:lnTo>
                    <a:pt x="9978" y="700"/>
                  </a:lnTo>
                  <a:lnTo>
                    <a:pt x="9969" y="695"/>
                  </a:lnTo>
                  <a:lnTo>
                    <a:pt x="9960" y="691"/>
                  </a:lnTo>
                  <a:lnTo>
                    <a:pt x="9955" y="689"/>
                  </a:lnTo>
                  <a:lnTo>
                    <a:pt x="9950" y="689"/>
                  </a:lnTo>
                  <a:lnTo>
                    <a:pt x="9945" y="689"/>
                  </a:lnTo>
                  <a:lnTo>
                    <a:pt x="9940" y="690"/>
                  </a:lnTo>
                  <a:lnTo>
                    <a:pt x="9933" y="691"/>
                  </a:lnTo>
                  <a:lnTo>
                    <a:pt x="9928" y="694"/>
                  </a:lnTo>
                  <a:lnTo>
                    <a:pt x="9922" y="697"/>
                  </a:lnTo>
                  <a:lnTo>
                    <a:pt x="9915" y="702"/>
                  </a:lnTo>
                  <a:lnTo>
                    <a:pt x="9910" y="708"/>
                  </a:lnTo>
                  <a:lnTo>
                    <a:pt x="9907" y="715"/>
                  </a:lnTo>
                  <a:lnTo>
                    <a:pt x="9905" y="723"/>
                  </a:lnTo>
                  <a:lnTo>
                    <a:pt x="9904" y="732"/>
                  </a:lnTo>
                  <a:lnTo>
                    <a:pt x="9904" y="749"/>
                  </a:lnTo>
                  <a:lnTo>
                    <a:pt x="9906" y="766"/>
                  </a:lnTo>
                  <a:lnTo>
                    <a:pt x="9907" y="775"/>
                  </a:lnTo>
                  <a:lnTo>
                    <a:pt x="9909" y="784"/>
                  </a:lnTo>
                  <a:lnTo>
                    <a:pt x="9913" y="791"/>
                  </a:lnTo>
                  <a:lnTo>
                    <a:pt x="9918" y="797"/>
                  </a:lnTo>
                  <a:lnTo>
                    <a:pt x="9929" y="807"/>
                  </a:lnTo>
                  <a:lnTo>
                    <a:pt x="9943" y="816"/>
                  </a:lnTo>
                  <a:lnTo>
                    <a:pt x="9950" y="821"/>
                  </a:lnTo>
                  <a:lnTo>
                    <a:pt x="9956" y="826"/>
                  </a:lnTo>
                  <a:lnTo>
                    <a:pt x="9961" y="831"/>
                  </a:lnTo>
                  <a:lnTo>
                    <a:pt x="9966" y="837"/>
                  </a:lnTo>
                  <a:lnTo>
                    <a:pt x="9969" y="843"/>
                  </a:lnTo>
                  <a:lnTo>
                    <a:pt x="9971" y="850"/>
                  </a:lnTo>
                  <a:lnTo>
                    <a:pt x="9972" y="858"/>
                  </a:lnTo>
                  <a:lnTo>
                    <a:pt x="9970" y="867"/>
                  </a:lnTo>
                  <a:lnTo>
                    <a:pt x="9959" y="873"/>
                  </a:lnTo>
                  <a:lnTo>
                    <a:pt x="9948" y="880"/>
                  </a:lnTo>
                  <a:lnTo>
                    <a:pt x="9937" y="887"/>
                  </a:lnTo>
                  <a:lnTo>
                    <a:pt x="9925" y="896"/>
                  </a:lnTo>
                  <a:lnTo>
                    <a:pt x="9916" y="906"/>
                  </a:lnTo>
                  <a:lnTo>
                    <a:pt x="9908" y="917"/>
                  </a:lnTo>
                  <a:lnTo>
                    <a:pt x="9902" y="928"/>
                  </a:lnTo>
                  <a:lnTo>
                    <a:pt x="9897" y="939"/>
                  </a:lnTo>
                  <a:lnTo>
                    <a:pt x="9895" y="946"/>
                  </a:lnTo>
                  <a:lnTo>
                    <a:pt x="9894" y="952"/>
                  </a:lnTo>
                  <a:lnTo>
                    <a:pt x="9893" y="959"/>
                  </a:lnTo>
                  <a:lnTo>
                    <a:pt x="9893" y="966"/>
                  </a:lnTo>
                  <a:lnTo>
                    <a:pt x="9894" y="978"/>
                  </a:lnTo>
                  <a:lnTo>
                    <a:pt x="9897" y="990"/>
                  </a:lnTo>
                  <a:lnTo>
                    <a:pt x="9901" y="1001"/>
                  </a:lnTo>
                  <a:lnTo>
                    <a:pt x="9907" y="1013"/>
                  </a:lnTo>
                  <a:lnTo>
                    <a:pt x="9914" y="1024"/>
                  </a:lnTo>
                  <a:lnTo>
                    <a:pt x="9921" y="1034"/>
                  </a:lnTo>
                  <a:lnTo>
                    <a:pt x="9930" y="1038"/>
                  </a:lnTo>
                  <a:lnTo>
                    <a:pt x="9941" y="1043"/>
                  </a:lnTo>
                  <a:lnTo>
                    <a:pt x="9946" y="1045"/>
                  </a:lnTo>
                  <a:lnTo>
                    <a:pt x="9951" y="1045"/>
                  </a:lnTo>
                  <a:lnTo>
                    <a:pt x="9956" y="1045"/>
                  </a:lnTo>
                  <a:lnTo>
                    <a:pt x="9961" y="1042"/>
                  </a:lnTo>
                  <a:lnTo>
                    <a:pt x="9968" y="1037"/>
                  </a:lnTo>
                  <a:lnTo>
                    <a:pt x="9974" y="1031"/>
                  </a:lnTo>
                  <a:lnTo>
                    <a:pt x="9979" y="1024"/>
                  </a:lnTo>
                  <a:lnTo>
                    <a:pt x="9984" y="1016"/>
                  </a:lnTo>
                  <a:lnTo>
                    <a:pt x="9992" y="1000"/>
                  </a:lnTo>
                  <a:lnTo>
                    <a:pt x="9999" y="985"/>
                  </a:lnTo>
                  <a:lnTo>
                    <a:pt x="10003" y="977"/>
                  </a:lnTo>
                  <a:lnTo>
                    <a:pt x="10007" y="971"/>
                  </a:lnTo>
                  <a:lnTo>
                    <a:pt x="10012" y="965"/>
                  </a:lnTo>
                  <a:lnTo>
                    <a:pt x="10017" y="958"/>
                  </a:lnTo>
                  <a:lnTo>
                    <a:pt x="10024" y="954"/>
                  </a:lnTo>
                  <a:lnTo>
                    <a:pt x="10032" y="951"/>
                  </a:lnTo>
                  <a:lnTo>
                    <a:pt x="10041" y="949"/>
                  </a:lnTo>
                  <a:lnTo>
                    <a:pt x="10051" y="949"/>
                  </a:lnTo>
                  <a:lnTo>
                    <a:pt x="10058" y="948"/>
                  </a:lnTo>
                  <a:lnTo>
                    <a:pt x="10065" y="948"/>
                  </a:lnTo>
                  <a:lnTo>
                    <a:pt x="10071" y="949"/>
                  </a:lnTo>
                  <a:lnTo>
                    <a:pt x="10078" y="950"/>
                  </a:lnTo>
                  <a:lnTo>
                    <a:pt x="10084" y="952"/>
                  </a:lnTo>
                  <a:lnTo>
                    <a:pt x="10090" y="955"/>
                  </a:lnTo>
                  <a:lnTo>
                    <a:pt x="10095" y="958"/>
                  </a:lnTo>
                  <a:lnTo>
                    <a:pt x="10100" y="963"/>
                  </a:lnTo>
                  <a:lnTo>
                    <a:pt x="10110" y="971"/>
                  </a:lnTo>
                  <a:lnTo>
                    <a:pt x="10118" y="980"/>
                  </a:lnTo>
                  <a:lnTo>
                    <a:pt x="10127" y="990"/>
                  </a:lnTo>
                  <a:lnTo>
                    <a:pt x="10134" y="1000"/>
                  </a:lnTo>
                  <a:lnTo>
                    <a:pt x="10139" y="1010"/>
                  </a:lnTo>
                  <a:lnTo>
                    <a:pt x="10142" y="1020"/>
                  </a:lnTo>
                  <a:lnTo>
                    <a:pt x="10145" y="1029"/>
                  </a:lnTo>
                  <a:lnTo>
                    <a:pt x="10146" y="1038"/>
                  </a:lnTo>
                  <a:lnTo>
                    <a:pt x="10146" y="1048"/>
                  </a:lnTo>
                  <a:lnTo>
                    <a:pt x="10145" y="1058"/>
                  </a:lnTo>
                  <a:lnTo>
                    <a:pt x="10143" y="1068"/>
                  </a:lnTo>
                  <a:lnTo>
                    <a:pt x="10141" y="1077"/>
                  </a:lnTo>
                  <a:lnTo>
                    <a:pt x="10135" y="1096"/>
                  </a:lnTo>
                  <a:lnTo>
                    <a:pt x="10127" y="1116"/>
                  </a:lnTo>
                  <a:lnTo>
                    <a:pt x="10117" y="1134"/>
                  </a:lnTo>
                  <a:lnTo>
                    <a:pt x="10109" y="1152"/>
                  </a:lnTo>
                  <a:lnTo>
                    <a:pt x="10083" y="1178"/>
                  </a:lnTo>
                  <a:lnTo>
                    <a:pt x="10056" y="1206"/>
                  </a:lnTo>
                  <a:lnTo>
                    <a:pt x="10044" y="1220"/>
                  </a:lnTo>
                  <a:lnTo>
                    <a:pt x="10032" y="1235"/>
                  </a:lnTo>
                  <a:lnTo>
                    <a:pt x="10020" y="1251"/>
                  </a:lnTo>
                  <a:lnTo>
                    <a:pt x="10009" y="1266"/>
                  </a:lnTo>
                  <a:lnTo>
                    <a:pt x="9999" y="1281"/>
                  </a:lnTo>
                  <a:lnTo>
                    <a:pt x="9990" y="1298"/>
                  </a:lnTo>
                  <a:lnTo>
                    <a:pt x="9982" y="1315"/>
                  </a:lnTo>
                  <a:lnTo>
                    <a:pt x="9974" y="1331"/>
                  </a:lnTo>
                  <a:lnTo>
                    <a:pt x="9968" y="1349"/>
                  </a:lnTo>
                  <a:lnTo>
                    <a:pt x="9964" y="1366"/>
                  </a:lnTo>
                  <a:lnTo>
                    <a:pt x="9960" y="1385"/>
                  </a:lnTo>
                  <a:lnTo>
                    <a:pt x="9958" y="1403"/>
                  </a:lnTo>
                  <a:lnTo>
                    <a:pt x="9961" y="1437"/>
                  </a:lnTo>
                  <a:lnTo>
                    <a:pt x="9963" y="1474"/>
                  </a:lnTo>
                  <a:lnTo>
                    <a:pt x="9964" y="1492"/>
                  </a:lnTo>
                  <a:lnTo>
                    <a:pt x="9967" y="1510"/>
                  </a:lnTo>
                  <a:lnTo>
                    <a:pt x="9969" y="1519"/>
                  </a:lnTo>
                  <a:lnTo>
                    <a:pt x="9971" y="1528"/>
                  </a:lnTo>
                  <a:lnTo>
                    <a:pt x="9973" y="1536"/>
                  </a:lnTo>
                  <a:lnTo>
                    <a:pt x="9976" y="1544"/>
                  </a:lnTo>
                  <a:lnTo>
                    <a:pt x="9970" y="1554"/>
                  </a:lnTo>
                  <a:lnTo>
                    <a:pt x="9963" y="1561"/>
                  </a:lnTo>
                  <a:lnTo>
                    <a:pt x="9955" y="1568"/>
                  </a:lnTo>
                  <a:lnTo>
                    <a:pt x="9947" y="1572"/>
                  </a:lnTo>
                  <a:lnTo>
                    <a:pt x="9939" y="1575"/>
                  </a:lnTo>
                  <a:lnTo>
                    <a:pt x="9930" y="1576"/>
                  </a:lnTo>
                  <a:lnTo>
                    <a:pt x="9921" y="1577"/>
                  </a:lnTo>
                  <a:lnTo>
                    <a:pt x="9911" y="1576"/>
                  </a:lnTo>
                  <a:lnTo>
                    <a:pt x="9892" y="1574"/>
                  </a:lnTo>
                  <a:lnTo>
                    <a:pt x="9872" y="1572"/>
                  </a:lnTo>
                  <a:lnTo>
                    <a:pt x="9862" y="1571"/>
                  </a:lnTo>
                  <a:lnTo>
                    <a:pt x="9852" y="1571"/>
                  </a:lnTo>
                  <a:lnTo>
                    <a:pt x="9842" y="1572"/>
                  </a:lnTo>
                  <a:lnTo>
                    <a:pt x="9832" y="1574"/>
                  </a:lnTo>
                  <a:lnTo>
                    <a:pt x="9682" y="1575"/>
                  </a:lnTo>
                  <a:lnTo>
                    <a:pt x="9433" y="1577"/>
                  </a:lnTo>
                  <a:lnTo>
                    <a:pt x="9098" y="1579"/>
                  </a:lnTo>
                  <a:lnTo>
                    <a:pt x="8693" y="1580"/>
                  </a:lnTo>
                  <a:lnTo>
                    <a:pt x="8231" y="1581"/>
                  </a:lnTo>
                  <a:lnTo>
                    <a:pt x="7727" y="1583"/>
                  </a:lnTo>
                  <a:lnTo>
                    <a:pt x="7195" y="1584"/>
                  </a:lnTo>
                  <a:lnTo>
                    <a:pt x="6648" y="1585"/>
                  </a:lnTo>
                  <a:lnTo>
                    <a:pt x="6101" y="1587"/>
                  </a:lnTo>
                  <a:lnTo>
                    <a:pt x="5568" y="1588"/>
                  </a:lnTo>
                  <a:lnTo>
                    <a:pt x="5064" y="1589"/>
                  </a:lnTo>
                  <a:lnTo>
                    <a:pt x="4602" y="1590"/>
                  </a:lnTo>
                  <a:lnTo>
                    <a:pt x="4198" y="1591"/>
                  </a:lnTo>
                  <a:lnTo>
                    <a:pt x="3864" y="1592"/>
                  </a:lnTo>
                  <a:lnTo>
                    <a:pt x="3615" y="1593"/>
                  </a:lnTo>
                  <a:lnTo>
                    <a:pt x="3466" y="1595"/>
                  </a:lnTo>
                  <a:lnTo>
                    <a:pt x="3433" y="1595"/>
                  </a:lnTo>
                  <a:lnTo>
                    <a:pt x="3400" y="1597"/>
                  </a:lnTo>
                  <a:lnTo>
                    <a:pt x="3368" y="1598"/>
                  </a:lnTo>
                  <a:lnTo>
                    <a:pt x="3334" y="1600"/>
                  </a:lnTo>
                  <a:lnTo>
                    <a:pt x="3300" y="1601"/>
                  </a:lnTo>
                  <a:lnTo>
                    <a:pt x="3266" y="1602"/>
                  </a:lnTo>
                  <a:lnTo>
                    <a:pt x="3233" y="1602"/>
                  </a:lnTo>
                  <a:lnTo>
                    <a:pt x="3198" y="1601"/>
                  </a:lnTo>
                  <a:lnTo>
                    <a:pt x="3081" y="1601"/>
                  </a:lnTo>
                  <a:lnTo>
                    <a:pt x="2966" y="1602"/>
                  </a:lnTo>
                  <a:lnTo>
                    <a:pt x="2849" y="1603"/>
                  </a:lnTo>
                  <a:lnTo>
                    <a:pt x="2732" y="1605"/>
                  </a:lnTo>
                  <a:lnTo>
                    <a:pt x="2615" y="1606"/>
                  </a:lnTo>
                  <a:lnTo>
                    <a:pt x="2499" y="1607"/>
                  </a:lnTo>
                  <a:lnTo>
                    <a:pt x="2381" y="1609"/>
                  </a:lnTo>
                  <a:lnTo>
                    <a:pt x="2264" y="1610"/>
                  </a:lnTo>
                  <a:lnTo>
                    <a:pt x="2147" y="1613"/>
                  </a:lnTo>
                  <a:lnTo>
                    <a:pt x="2029" y="1614"/>
                  </a:lnTo>
                  <a:lnTo>
                    <a:pt x="1912" y="1616"/>
                  </a:lnTo>
                  <a:lnTo>
                    <a:pt x="1794" y="1617"/>
                  </a:lnTo>
                  <a:lnTo>
                    <a:pt x="1677" y="1619"/>
                  </a:lnTo>
                  <a:lnTo>
                    <a:pt x="1559" y="1620"/>
                  </a:lnTo>
                  <a:lnTo>
                    <a:pt x="1441" y="1622"/>
                  </a:lnTo>
                  <a:lnTo>
                    <a:pt x="1323" y="1623"/>
                  </a:lnTo>
                  <a:lnTo>
                    <a:pt x="1296" y="1624"/>
                  </a:lnTo>
                  <a:lnTo>
                    <a:pt x="1269" y="1625"/>
                  </a:lnTo>
                  <a:lnTo>
                    <a:pt x="1240" y="1625"/>
                  </a:lnTo>
                  <a:lnTo>
                    <a:pt x="1213" y="1625"/>
                  </a:lnTo>
                  <a:lnTo>
                    <a:pt x="1184" y="1625"/>
                  </a:lnTo>
                  <a:lnTo>
                    <a:pt x="1156" y="1626"/>
                  </a:lnTo>
                  <a:lnTo>
                    <a:pt x="1129" y="1627"/>
                  </a:lnTo>
                  <a:lnTo>
                    <a:pt x="1101" y="1629"/>
                  </a:lnTo>
                  <a:lnTo>
                    <a:pt x="1097" y="1623"/>
                  </a:lnTo>
                  <a:lnTo>
                    <a:pt x="1093" y="1618"/>
                  </a:lnTo>
                  <a:lnTo>
                    <a:pt x="1090" y="1612"/>
                  </a:lnTo>
                  <a:lnTo>
                    <a:pt x="1088" y="1606"/>
                  </a:lnTo>
                  <a:lnTo>
                    <a:pt x="1084" y="1594"/>
                  </a:lnTo>
                  <a:lnTo>
                    <a:pt x="1083" y="1582"/>
                  </a:lnTo>
                  <a:lnTo>
                    <a:pt x="1083" y="1569"/>
                  </a:lnTo>
                  <a:lnTo>
                    <a:pt x="1084" y="1555"/>
                  </a:lnTo>
                  <a:lnTo>
                    <a:pt x="1086" y="1542"/>
                  </a:lnTo>
                  <a:lnTo>
                    <a:pt x="1089" y="1529"/>
                  </a:lnTo>
                  <a:lnTo>
                    <a:pt x="1094" y="1500"/>
                  </a:lnTo>
                  <a:lnTo>
                    <a:pt x="1098" y="1473"/>
                  </a:lnTo>
                  <a:lnTo>
                    <a:pt x="1098" y="1458"/>
                  </a:lnTo>
                  <a:lnTo>
                    <a:pt x="1097" y="1444"/>
                  </a:lnTo>
                  <a:lnTo>
                    <a:pt x="1096" y="1438"/>
                  </a:lnTo>
                  <a:lnTo>
                    <a:pt x="1094" y="1431"/>
                  </a:lnTo>
                  <a:lnTo>
                    <a:pt x="1092" y="1423"/>
                  </a:lnTo>
                  <a:lnTo>
                    <a:pt x="1089" y="1416"/>
                  </a:lnTo>
                  <a:lnTo>
                    <a:pt x="1086" y="1402"/>
                  </a:lnTo>
                  <a:lnTo>
                    <a:pt x="1081" y="1388"/>
                  </a:lnTo>
                  <a:lnTo>
                    <a:pt x="1076" y="1374"/>
                  </a:lnTo>
                  <a:lnTo>
                    <a:pt x="1069" y="1361"/>
                  </a:lnTo>
                  <a:lnTo>
                    <a:pt x="1060" y="1349"/>
                  </a:lnTo>
                  <a:lnTo>
                    <a:pt x="1052" y="1338"/>
                  </a:lnTo>
                  <a:lnTo>
                    <a:pt x="1043" y="1326"/>
                  </a:lnTo>
                  <a:lnTo>
                    <a:pt x="1033" y="1315"/>
                  </a:lnTo>
                  <a:lnTo>
                    <a:pt x="1012" y="1295"/>
                  </a:lnTo>
                  <a:lnTo>
                    <a:pt x="990" y="1275"/>
                  </a:lnTo>
                  <a:lnTo>
                    <a:pt x="967" y="1257"/>
                  </a:lnTo>
                  <a:lnTo>
                    <a:pt x="945" y="1239"/>
                  </a:lnTo>
                  <a:lnTo>
                    <a:pt x="936" y="1215"/>
                  </a:lnTo>
                  <a:lnTo>
                    <a:pt x="928" y="1190"/>
                  </a:lnTo>
                  <a:lnTo>
                    <a:pt x="924" y="1177"/>
                  </a:lnTo>
                  <a:lnTo>
                    <a:pt x="922" y="1165"/>
                  </a:lnTo>
                  <a:lnTo>
                    <a:pt x="920" y="1153"/>
                  </a:lnTo>
                  <a:lnTo>
                    <a:pt x="919" y="1139"/>
                  </a:lnTo>
                  <a:lnTo>
                    <a:pt x="919" y="1127"/>
                  </a:lnTo>
                  <a:lnTo>
                    <a:pt x="920" y="1115"/>
                  </a:lnTo>
                  <a:lnTo>
                    <a:pt x="922" y="1103"/>
                  </a:lnTo>
                  <a:lnTo>
                    <a:pt x="925" y="1090"/>
                  </a:lnTo>
                  <a:lnTo>
                    <a:pt x="931" y="1079"/>
                  </a:lnTo>
                  <a:lnTo>
                    <a:pt x="937" y="1068"/>
                  </a:lnTo>
                  <a:lnTo>
                    <a:pt x="945" y="1057"/>
                  </a:lnTo>
                  <a:lnTo>
                    <a:pt x="954" y="1045"/>
                  </a:lnTo>
                  <a:lnTo>
                    <a:pt x="958" y="1040"/>
                  </a:lnTo>
                  <a:lnTo>
                    <a:pt x="962" y="1036"/>
                  </a:lnTo>
                  <a:lnTo>
                    <a:pt x="967" y="1033"/>
                  </a:lnTo>
                  <a:lnTo>
                    <a:pt x="972" y="1030"/>
                  </a:lnTo>
                  <a:lnTo>
                    <a:pt x="983" y="1027"/>
                  </a:lnTo>
                  <a:lnTo>
                    <a:pt x="993" y="1026"/>
                  </a:lnTo>
                  <a:lnTo>
                    <a:pt x="1003" y="1026"/>
                  </a:lnTo>
                  <a:lnTo>
                    <a:pt x="1014" y="1025"/>
                  </a:lnTo>
                  <a:lnTo>
                    <a:pt x="1025" y="1024"/>
                  </a:lnTo>
                  <a:lnTo>
                    <a:pt x="1034" y="1020"/>
                  </a:lnTo>
                  <a:lnTo>
                    <a:pt x="1041" y="1022"/>
                  </a:lnTo>
                  <a:lnTo>
                    <a:pt x="1047" y="1024"/>
                  </a:lnTo>
                  <a:lnTo>
                    <a:pt x="1052" y="1027"/>
                  </a:lnTo>
                  <a:lnTo>
                    <a:pt x="1057" y="1031"/>
                  </a:lnTo>
                  <a:lnTo>
                    <a:pt x="1061" y="1036"/>
                  </a:lnTo>
                  <a:lnTo>
                    <a:pt x="1065" y="1041"/>
                  </a:lnTo>
                  <a:lnTo>
                    <a:pt x="1069" y="1047"/>
                  </a:lnTo>
                  <a:lnTo>
                    <a:pt x="1071" y="1053"/>
                  </a:lnTo>
                  <a:lnTo>
                    <a:pt x="1072" y="1073"/>
                  </a:lnTo>
                  <a:lnTo>
                    <a:pt x="1072" y="1091"/>
                  </a:lnTo>
                  <a:lnTo>
                    <a:pt x="1072" y="1102"/>
                  </a:lnTo>
                  <a:lnTo>
                    <a:pt x="1074" y="1110"/>
                  </a:lnTo>
                  <a:lnTo>
                    <a:pt x="1076" y="1115"/>
                  </a:lnTo>
                  <a:lnTo>
                    <a:pt x="1078" y="1119"/>
                  </a:lnTo>
                  <a:lnTo>
                    <a:pt x="1080" y="1123"/>
                  </a:lnTo>
                  <a:lnTo>
                    <a:pt x="1083" y="1127"/>
                  </a:lnTo>
                  <a:lnTo>
                    <a:pt x="1089" y="1128"/>
                  </a:lnTo>
                  <a:lnTo>
                    <a:pt x="1094" y="1128"/>
                  </a:lnTo>
                  <a:lnTo>
                    <a:pt x="1099" y="1127"/>
                  </a:lnTo>
                  <a:lnTo>
                    <a:pt x="1104" y="1124"/>
                  </a:lnTo>
                  <a:lnTo>
                    <a:pt x="1113" y="1119"/>
                  </a:lnTo>
                  <a:lnTo>
                    <a:pt x="1124" y="1115"/>
                  </a:lnTo>
                  <a:lnTo>
                    <a:pt x="1127" y="1109"/>
                  </a:lnTo>
                  <a:lnTo>
                    <a:pt x="1130" y="1103"/>
                  </a:lnTo>
                  <a:lnTo>
                    <a:pt x="1132" y="1095"/>
                  </a:lnTo>
                  <a:lnTo>
                    <a:pt x="1134" y="1089"/>
                  </a:lnTo>
                  <a:lnTo>
                    <a:pt x="1136" y="1075"/>
                  </a:lnTo>
                  <a:lnTo>
                    <a:pt x="1137" y="1061"/>
                  </a:lnTo>
                  <a:lnTo>
                    <a:pt x="1135" y="1031"/>
                  </a:lnTo>
                  <a:lnTo>
                    <a:pt x="1133" y="1000"/>
                  </a:lnTo>
                  <a:lnTo>
                    <a:pt x="1132" y="993"/>
                  </a:lnTo>
                  <a:lnTo>
                    <a:pt x="1130" y="987"/>
                  </a:lnTo>
                  <a:lnTo>
                    <a:pt x="1127" y="981"/>
                  </a:lnTo>
                  <a:lnTo>
                    <a:pt x="1123" y="976"/>
                  </a:lnTo>
                  <a:lnTo>
                    <a:pt x="1113" y="967"/>
                  </a:lnTo>
                  <a:lnTo>
                    <a:pt x="1102" y="958"/>
                  </a:lnTo>
                  <a:lnTo>
                    <a:pt x="1097" y="953"/>
                  </a:lnTo>
                  <a:lnTo>
                    <a:pt x="1093" y="949"/>
                  </a:lnTo>
                  <a:lnTo>
                    <a:pt x="1089" y="944"/>
                  </a:lnTo>
                  <a:lnTo>
                    <a:pt x="1086" y="938"/>
                  </a:lnTo>
                  <a:lnTo>
                    <a:pt x="1084" y="932"/>
                  </a:lnTo>
                  <a:lnTo>
                    <a:pt x="1083" y="926"/>
                  </a:lnTo>
                  <a:lnTo>
                    <a:pt x="1084" y="918"/>
                  </a:lnTo>
                  <a:lnTo>
                    <a:pt x="1086" y="908"/>
                  </a:lnTo>
                  <a:lnTo>
                    <a:pt x="1100" y="888"/>
                  </a:lnTo>
                  <a:lnTo>
                    <a:pt x="1113" y="867"/>
                  </a:lnTo>
                  <a:lnTo>
                    <a:pt x="1120" y="856"/>
                  </a:lnTo>
                  <a:lnTo>
                    <a:pt x="1125" y="845"/>
                  </a:lnTo>
                  <a:lnTo>
                    <a:pt x="1130" y="834"/>
                  </a:lnTo>
                  <a:lnTo>
                    <a:pt x="1134" y="821"/>
                  </a:lnTo>
                  <a:lnTo>
                    <a:pt x="1138" y="810"/>
                  </a:lnTo>
                  <a:lnTo>
                    <a:pt x="1140" y="798"/>
                  </a:lnTo>
                  <a:lnTo>
                    <a:pt x="1142" y="786"/>
                  </a:lnTo>
                  <a:lnTo>
                    <a:pt x="1142" y="773"/>
                  </a:lnTo>
                  <a:lnTo>
                    <a:pt x="1141" y="761"/>
                  </a:lnTo>
                  <a:lnTo>
                    <a:pt x="1139" y="749"/>
                  </a:lnTo>
                  <a:lnTo>
                    <a:pt x="1135" y="737"/>
                  </a:lnTo>
                  <a:lnTo>
                    <a:pt x="1130" y="723"/>
                  </a:lnTo>
                  <a:lnTo>
                    <a:pt x="1120" y="706"/>
                  </a:lnTo>
                  <a:lnTo>
                    <a:pt x="1108" y="688"/>
                  </a:lnTo>
                  <a:lnTo>
                    <a:pt x="1104" y="683"/>
                  </a:lnTo>
                  <a:lnTo>
                    <a:pt x="1101" y="679"/>
                  </a:lnTo>
                  <a:lnTo>
                    <a:pt x="1097" y="676"/>
                  </a:lnTo>
                  <a:lnTo>
                    <a:pt x="1093" y="674"/>
                  </a:lnTo>
                  <a:lnTo>
                    <a:pt x="1088" y="672"/>
                  </a:lnTo>
                  <a:lnTo>
                    <a:pt x="1083" y="671"/>
                  </a:lnTo>
                  <a:lnTo>
                    <a:pt x="1077" y="671"/>
                  </a:lnTo>
                  <a:lnTo>
                    <a:pt x="1071" y="672"/>
                  </a:lnTo>
                  <a:lnTo>
                    <a:pt x="1063" y="676"/>
                  </a:lnTo>
                  <a:lnTo>
                    <a:pt x="1056" y="681"/>
                  </a:lnTo>
                  <a:lnTo>
                    <a:pt x="1051" y="688"/>
                  </a:lnTo>
                  <a:lnTo>
                    <a:pt x="1047" y="694"/>
                  </a:lnTo>
                  <a:lnTo>
                    <a:pt x="1044" y="701"/>
                  </a:lnTo>
                  <a:lnTo>
                    <a:pt x="1042" y="709"/>
                  </a:lnTo>
                  <a:lnTo>
                    <a:pt x="1040" y="717"/>
                  </a:lnTo>
                  <a:lnTo>
                    <a:pt x="1038" y="725"/>
                  </a:lnTo>
                  <a:lnTo>
                    <a:pt x="1034" y="743"/>
                  </a:lnTo>
                  <a:lnTo>
                    <a:pt x="1030" y="759"/>
                  </a:lnTo>
                  <a:lnTo>
                    <a:pt x="1026" y="767"/>
                  </a:lnTo>
                  <a:lnTo>
                    <a:pt x="1021" y="774"/>
                  </a:lnTo>
                  <a:lnTo>
                    <a:pt x="1016" y="781"/>
                  </a:lnTo>
                  <a:lnTo>
                    <a:pt x="1009" y="787"/>
                  </a:lnTo>
                  <a:lnTo>
                    <a:pt x="1004" y="791"/>
                  </a:lnTo>
                  <a:lnTo>
                    <a:pt x="1000" y="795"/>
                  </a:lnTo>
                  <a:lnTo>
                    <a:pt x="994" y="798"/>
                  </a:lnTo>
                  <a:lnTo>
                    <a:pt x="989" y="801"/>
                  </a:lnTo>
                  <a:lnTo>
                    <a:pt x="978" y="805"/>
                  </a:lnTo>
                  <a:lnTo>
                    <a:pt x="965" y="807"/>
                  </a:lnTo>
                  <a:lnTo>
                    <a:pt x="953" y="808"/>
                  </a:lnTo>
                  <a:lnTo>
                    <a:pt x="940" y="808"/>
                  </a:lnTo>
                  <a:lnTo>
                    <a:pt x="926" y="806"/>
                  </a:lnTo>
                  <a:lnTo>
                    <a:pt x="914" y="803"/>
                  </a:lnTo>
                  <a:lnTo>
                    <a:pt x="901" y="782"/>
                  </a:lnTo>
                  <a:lnTo>
                    <a:pt x="888" y="759"/>
                  </a:lnTo>
                  <a:lnTo>
                    <a:pt x="882" y="747"/>
                  </a:lnTo>
                  <a:lnTo>
                    <a:pt x="879" y="735"/>
                  </a:lnTo>
                  <a:lnTo>
                    <a:pt x="878" y="728"/>
                  </a:lnTo>
                  <a:lnTo>
                    <a:pt x="878" y="721"/>
                  </a:lnTo>
                  <a:lnTo>
                    <a:pt x="878" y="715"/>
                  </a:lnTo>
                  <a:lnTo>
                    <a:pt x="880" y="708"/>
                  </a:lnTo>
                  <a:lnTo>
                    <a:pt x="886" y="706"/>
                  </a:lnTo>
                  <a:lnTo>
                    <a:pt x="892" y="703"/>
                  </a:lnTo>
                  <a:lnTo>
                    <a:pt x="894" y="701"/>
                  </a:lnTo>
                  <a:lnTo>
                    <a:pt x="895" y="699"/>
                  </a:lnTo>
                  <a:lnTo>
                    <a:pt x="896" y="696"/>
                  </a:lnTo>
                  <a:lnTo>
                    <a:pt x="896" y="693"/>
                  </a:lnTo>
                  <a:lnTo>
                    <a:pt x="883" y="687"/>
                  </a:lnTo>
                  <a:lnTo>
                    <a:pt x="888" y="674"/>
                  </a:lnTo>
                  <a:lnTo>
                    <a:pt x="893" y="663"/>
                  </a:lnTo>
                  <a:lnTo>
                    <a:pt x="898" y="651"/>
                  </a:lnTo>
                  <a:lnTo>
                    <a:pt x="904" y="640"/>
                  </a:lnTo>
                  <a:lnTo>
                    <a:pt x="917" y="618"/>
                  </a:lnTo>
                  <a:lnTo>
                    <a:pt x="933" y="597"/>
                  </a:lnTo>
                  <a:lnTo>
                    <a:pt x="966" y="556"/>
                  </a:lnTo>
                  <a:lnTo>
                    <a:pt x="1000" y="516"/>
                  </a:lnTo>
                  <a:lnTo>
                    <a:pt x="1017" y="495"/>
                  </a:lnTo>
                  <a:lnTo>
                    <a:pt x="1034" y="475"/>
                  </a:lnTo>
                  <a:lnTo>
                    <a:pt x="1048" y="455"/>
                  </a:lnTo>
                  <a:lnTo>
                    <a:pt x="1062" y="432"/>
                  </a:lnTo>
                  <a:lnTo>
                    <a:pt x="1067" y="422"/>
                  </a:lnTo>
                  <a:lnTo>
                    <a:pt x="1074" y="410"/>
                  </a:lnTo>
                  <a:lnTo>
                    <a:pt x="1079" y="398"/>
                  </a:lnTo>
                  <a:lnTo>
                    <a:pt x="1083" y="387"/>
                  </a:lnTo>
                  <a:lnTo>
                    <a:pt x="1086" y="375"/>
                  </a:lnTo>
                  <a:lnTo>
                    <a:pt x="1089" y="363"/>
                  </a:lnTo>
                  <a:lnTo>
                    <a:pt x="1091" y="349"/>
                  </a:lnTo>
                  <a:lnTo>
                    <a:pt x="1092" y="336"/>
                  </a:lnTo>
                  <a:lnTo>
                    <a:pt x="1095" y="325"/>
                  </a:lnTo>
                  <a:lnTo>
                    <a:pt x="1095" y="315"/>
                  </a:lnTo>
                  <a:lnTo>
                    <a:pt x="1094" y="303"/>
                  </a:lnTo>
                  <a:lnTo>
                    <a:pt x="1091" y="293"/>
                  </a:lnTo>
                  <a:lnTo>
                    <a:pt x="1089" y="284"/>
                  </a:lnTo>
                  <a:lnTo>
                    <a:pt x="1086" y="274"/>
                  </a:lnTo>
                  <a:lnTo>
                    <a:pt x="1084" y="263"/>
                  </a:lnTo>
                  <a:lnTo>
                    <a:pt x="1083" y="253"/>
                  </a:lnTo>
                  <a:lnTo>
                    <a:pt x="1088" y="249"/>
                  </a:lnTo>
                  <a:lnTo>
                    <a:pt x="1091" y="245"/>
                  </a:lnTo>
                  <a:lnTo>
                    <a:pt x="1093" y="240"/>
                  </a:lnTo>
                  <a:lnTo>
                    <a:pt x="1095" y="235"/>
                  </a:lnTo>
                  <a:lnTo>
                    <a:pt x="1097" y="224"/>
                  </a:lnTo>
                  <a:lnTo>
                    <a:pt x="1098" y="211"/>
                  </a:lnTo>
                  <a:lnTo>
                    <a:pt x="1098" y="205"/>
                  </a:lnTo>
                  <a:lnTo>
                    <a:pt x="1099" y="200"/>
                  </a:lnTo>
                  <a:lnTo>
                    <a:pt x="1101" y="194"/>
                  </a:lnTo>
                  <a:lnTo>
                    <a:pt x="1104" y="190"/>
                  </a:lnTo>
                  <a:lnTo>
                    <a:pt x="1107" y="185"/>
                  </a:lnTo>
                  <a:lnTo>
                    <a:pt x="1112" y="182"/>
                  </a:lnTo>
                  <a:lnTo>
                    <a:pt x="1119" y="179"/>
                  </a:lnTo>
                  <a:lnTo>
                    <a:pt x="1127" y="176"/>
                  </a:lnTo>
                  <a:lnTo>
                    <a:pt x="1176" y="175"/>
                  </a:lnTo>
                  <a:lnTo>
                    <a:pt x="1226" y="173"/>
                  </a:lnTo>
                  <a:lnTo>
                    <a:pt x="1277" y="173"/>
                  </a:lnTo>
                  <a:lnTo>
                    <a:pt x="1327" y="172"/>
                  </a:lnTo>
                  <a:lnTo>
                    <a:pt x="1378" y="172"/>
                  </a:lnTo>
                  <a:lnTo>
                    <a:pt x="1428" y="171"/>
                  </a:lnTo>
                  <a:lnTo>
                    <a:pt x="1479" y="171"/>
                  </a:lnTo>
                  <a:lnTo>
                    <a:pt x="1531" y="171"/>
                  </a:lnTo>
                  <a:lnTo>
                    <a:pt x="1582" y="170"/>
                  </a:lnTo>
                  <a:lnTo>
                    <a:pt x="1633" y="170"/>
                  </a:lnTo>
                  <a:lnTo>
                    <a:pt x="1683" y="170"/>
                  </a:lnTo>
                  <a:lnTo>
                    <a:pt x="1734" y="169"/>
                  </a:lnTo>
                  <a:lnTo>
                    <a:pt x="1784" y="169"/>
                  </a:lnTo>
                  <a:lnTo>
                    <a:pt x="1834" y="168"/>
                  </a:lnTo>
                  <a:lnTo>
                    <a:pt x="1883" y="167"/>
                  </a:lnTo>
                  <a:lnTo>
                    <a:pt x="1932" y="166"/>
                  </a:lnTo>
                  <a:lnTo>
                    <a:pt x="1962" y="167"/>
                  </a:lnTo>
                  <a:lnTo>
                    <a:pt x="1991" y="167"/>
                  </a:lnTo>
                  <a:lnTo>
                    <a:pt x="2018" y="168"/>
                  </a:lnTo>
                  <a:lnTo>
                    <a:pt x="2046" y="168"/>
                  </a:lnTo>
                  <a:lnTo>
                    <a:pt x="2072" y="167"/>
                  </a:lnTo>
                  <a:lnTo>
                    <a:pt x="2100" y="166"/>
                  </a:lnTo>
                  <a:lnTo>
                    <a:pt x="2127" y="164"/>
                  </a:lnTo>
                  <a:lnTo>
                    <a:pt x="2154" y="160"/>
                  </a:lnTo>
                  <a:lnTo>
                    <a:pt x="2202" y="163"/>
                  </a:lnTo>
                  <a:lnTo>
                    <a:pt x="2250" y="164"/>
                  </a:lnTo>
                  <a:lnTo>
                    <a:pt x="2298" y="164"/>
                  </a:lnTo>
                  <a:lnTo>
                    <a:pt x="2346" y="162"/>
                  </a:lnTo>
                  <a:lnTo>
                    <a:pt x="2393" y="161"/>
                  </a:lnTo>
                  <a:lnTo>
                    <a:pt x="2440" y="160"/>
                  </a:lnTo>
                  <a:lnTo>
                    <a:pt x="2486" y="160"/>
                  </a:lnTo>
                  <a:lnTo>
                    <a:pt x="2533" y="162"/>
                  </a:lnTo>
                  <a:lnTo>
                    <a:pt x="2570" y="159"/>
                  </a:lnTo>
                  <a:lnTo>
                    <a:pt x="2608" y="157"/>
                  </a:lnTo>
                  <a:lnTo>
                    <a:pt x="2627" y="156"/>
                  </a:lnTo>
                  <a:lnTo>
                    <a:pt x="2646" y="157"/>
                  </a:lnTo>
                  <a:lnTo>
                    <a:pt x="2665" y="158"/>
                  </a:lnTo>
                  <a:lnTo>
                    <a:pt x="2684" y="160"/>
                  </a:lnTo>
                  <a:lnTo>
                    <a:pt x="2695" y="158"/>
                  </a:lnTo>
                  <a:lnTo>
                    <a:pt x="2707" y="157"/>
                  </a:lnTo>
                  <a:lnTo>
                    <a:pt x="2719" y="156"/>
                  </a:lnTo>
                  <a:lnTo>
                    <a:pt x="2732" y="156"/>
                  </a:lnTo>
                  <a:lnTo>
                    <a:pt x="2756" y="156"/>
                  </a:lnTo>
                  <a:lnTo>
                    <a:pt x="2781" y="157"/>
                  </a:lnTo>
                  <a:lnTo>
                    <a:pt x="2804" y="158"/>
                  </a:lnTo>
                  <a:lnTo>
                    <a:pt x="2829" y="158"/>
                  </a:lnTo>
                  <a:lnTo>
                    <a:pt x="2852" y="158"/>
                  </a:lnTo>
                  <a:lnTo>
                    <a:pt x="2875" y="155"/>
                  </a:lnTo>
                  <a:lnTo>
                    <a:pt x="3087" y="153"/>
                  </a:lnTo>
                  <a:lnTo>
                    <a:pt x="3138" y="150"/>
                  </a:lnTo>
                  <a:lnTo>
                    <a:pt x="3188" y="149"/>
                  </a:lnTo>
                  <a:lnTo>
                    <a:pt x="3236" y="149"/>
                  </a:lnTo>
                  <a:lnTo>
                    <a:pt x="3284" y="149"/>
                  </a:lnTo>
                  <a:lnTo>
                    <a:pt x="3331" y="149"/>
                  </a:lnTo>
                  <a:lnTo>
                    <a:pt x="3379" y="148"/>
                  </a:lnTo>
                  <a:lnTo>
                    <a:pt x="3428" y="147"/>
                  </a:lnTo>
                  <a:lnTo>
                    <a:pt x="3478" y="145"/>
                  </a:lnTo>
                  <a:lnTo>
                    <a:pt x="3536" y="144"/>
                  </a:lnTo>
                  <a:lnTo>
                    <a:pt x="3594" y="144"/>
                  </a:lnTo>
                  <a:lnTo>
                    <a:pt x="3654" y="145"/>
                  </a:lnTo>
                  <a:lnTo>
                    <a:pt x="3713" y="146"/>
                  </a:lnTo>
                  <a:lnTo>
                    <a:pt x="3772" y="146"/>
                  </a:lnTo>
                  <a:lnTo>
                    <a:pt x="3831" y="146"/>
                  </a:lnTo>
                  <a:lnTo>
                    <a:pt x="3859" y="145"/>
                  </a:lnTo>
                  <a:lnTo>
                    <a:pt x="3889" y="144"/>
                  </a:lnTo>
                  <a:lnTo>
                    <a:pt x="3918" y="142"/>
                  </a:lnTo>
                  <a:lnTo>
                    <a:pt x="3946" y="140"/>
                  </a:lnTo>
                  <a:lnTo>
                    <a:pt x="3968" y="142"/>
                  </a:lnTo>
                  <a:lnTo>
                    <a:pt x="3990" y="143"/>
                  </a:lnTo>
                  <a:lnTo>
                    <a:pt x="4013" y="143"/>
                  </a:lnTo>
                  <a:lnTo>
                    <a:pt x="4035" y="142"/>
                  </a:lnTo>
                  <a:lnTo>
                    <a:pt x="4057" y="141"/>
                  </a:lnTo>
                  <a:lnTo>
                    <a:pt x="4079" y="140"/>
                  </a:lnTo>
                  <a:lnTo>
                    <a:pt x="4101" y="138"/>
                  </a:lnTo>
                  <a:lnTo>
                    <a:pt x="4121" y="138"/>
                  </a:lnTo>
                  <a:lnTo>
                    <a:pt x="4186" y="139"/>
                  </a:lnTo>
                  <a:lnTo>
                    <a:pt x="4351" y="140"/>
                  </a:lnTo>
                  <a:lnTo>
                    <a:pt x="4600" y="140"/>
                  </a:lnTo>
                  <a:lnTo>
                    <a:pt x="4920" y="141"/>
                  </a:lnTo>
                  <a:lnTo>
                    <a:pt x="5298" y="141"/>
                  </a:lnTo>
                  <a:lnTo>
                    <a:pt x="5716" y="140"/>
                  </a:lnTo>
                  <a:lnTo>
                    <a:pt x="6163" y="140"/>
                  </a:lnTo>
                  <a:lnTo>
                    <a:pt x="6624" y="139"/>
                  </a:lnTo>
                  <a:lnTo>
                    <a:pt x="7085" y="139"/>
                  </a:lnTo>
                  <a:lnTo>
                    <a:pt x="7532" y="138"/>
                  </a:lnTo>
                  <a:lnTo>
                    <a:pt x="7951" y="138"/>
                  </a:lnTo>
                  <a:lnTo>
                    <a:pt x="8328" y="138"/>
                  </a:lnTo>
                  <a:lnTo>
                    <a:pt x="8647" y="137"/>
                  </a:lnTo>
                  <a:lnTo>
                    <a:pt x="8897" y="138"/>
                  </a:lnTo>
                  <a:lnTo>
                    <a:pt x="9061" y="138"/>
                  </a:lnTo>
                  <a:lnTo>
                    <a:pt x="9127" y="139"/>
                  </a:lnTo>
                  <a:lnTo>
                    <a:pt x="9177" y="138"/>
                  </a:lnTo>
                  <a:lnTo>
                    <a:pt x="9226" y="137"/>
                  </a:lnTo>
                  <a:lnTo>
                    <a:pt x="9274" y="135"/>
                  </a:lnTo>
                  <a:lnTo>
                    <a:pt x="9322" y="134"/>
                  </a:lnTo>
                  <a:lnTo>
                    <a:pt x="9370" y="133"/>
                  </a:lnTo>
                  <a:lnTo>
                    <a:pt x="9417" y="133"/>
                  </a:lnTo>
                  <a:lnTo>
                    <a:pt x="9466" y="133"/>
                  </a:lnTo>
                  <a:lnTo>
                    <a:pt x="9515" y="134"/>
                  </a:lnTo>
                  <a:lnTo>
                    <a:pt x="9538" y="132"/>
                  </a:lnTo>
                  <a:lnTo>
                    <a:pt x="9561" y="131"/>
                  </a:lnTo>
                  <a:lnTo>
                    <a:pt x="9586" y="130"/>
                  </a:lnTo>
                  <a:lnTo>
                    <a:pt x="9610" y="129"/>
                  </a:lnTo>
                  <a:lnTo>
                    <a:pt x="9636" y="127"/>
                  </a:lnTo>
                  <a:lnTo>
                    <a:pt x="9661" y="126"/>
                  </a:lnTo>
                  <a:lnTo>
                    <a:pt x="9685" y="124"/>
                  </a:lnTo>
                  <a:lnTo>
                    <a:pt x="9709" y="122"/>
                  </a:lnTo>
                  <a:lnTo>
                    <a:pt x="9891" y="114"/>
                  </a:lnTo>
                  <a:lnTo>
                    <a:pt x="9900" y="118"/>
                  </a:lnTo>
                  <a:lnTo>
                    <a:pt x="9908" y="122"/>
                  </a:lnTo>
                  <a:lnTo>
                    <a:pt x="9916" y="127"/>
                  </a:lnTo>
                  <a:lnTo>
                    <a:pt x="9923" y="134"/>
                  </a:lnTo>
                  <a:lnTo>
                    <a:pt x="9930" y="141"/>
                  </a:lnTo>
                  <a:lnTo>
                    <a:pt x="9936" y="149"/>
                  </a:lnTo>
                  <a:lnTo>
                    <a:pt x="9940" y="157"/>
                  </a:lnTo>
                  <a:lnTo>
                    <a:pt x="9943" y="166"/>
                  </a:lnTo>
                  <a:lnTo>
                    <a:pt x="9941" y="184"/>
                  </a:lnTo>
                  <a:lnTo>
                    <a:pt x="9940" y="201"/>
                  </a:lnTo>
                  <a:lnTo>
                    <a:pt x="9938" y="218"/>
                  </a:lnTo>
                  <a:lnTo>
                    <a:pt x="9938" y="237"/>
                  </a:lnTo>
                  <a:lnTo>
                    <a:pt x="9938" y="254"/>
                  </a:lnTo>
                  <a:lnTo>
                    <a:pt x="9940" y="273"/>
                  </a:lnTo>
                  <a:lnTo>
                    <a:pt x="9942" y="290"/>
                  </a:lnTo>
                  <a:lnTo>
                    <a:pt x="9946" y="307"/>
                  </a:lnTo>
                  <a:lnTo>
                    <a:pt x="9950" y="328"/>
                  </a:lnTo>
                  <a:lnTo>
                    <a:pt x="9954" y="347"/>
                  </a:lnTo>
                  <a:lnTo>
                    <a:pt x="9960" y="367"/>
                  </a:lnTo>
                  <a:lnTo>
                    <a:pt x="9967" y="385"/>
                  </a:lnTo>
                  <a:lnTo>
                    <a:pt x="9975" y="404"/>
                  </a:lnTo>
                  <a:lnTo>
                    <a:pt x="9985" y="422"/>
                  </a:lnTo>
                  <a:lnTo>
                    <a:pt x="9995" y="440"/>
                  </a:lnTo>
                  <a:lnTo>
                    <a:pt x="10006" y="458"/>
                  </a:lnTo>
                  <a:lnTo>
                    <a:pt x="10017" y="474"/>
                  </a:lnTo>
                  <a:lnTo>
                    <a:pt x="10030" y="491"/>
                  </a:lnTo>
                  <a:lnTo>
                    <a:pt x="10043" y="507"/>
                  </a:lnTo>
                  <a:lnTo>
                    <a:pt x="10057" y="522"/>
                  </a:lnTo>
                  <a:lnTo>
                    <a:pt x="10071" y="537"/>
                  </a:lnTo>
                  <a:lnTo>
                    <a:pt x="10087" y="552"/>
                  </a:lnTo>
                  <a:lnTo>
                    <a:pt x="10102" y="566"/>
                  </a:lnTo>
                  <a:lnTo>
                    <a:pt x="10118" y="579"/>
                  </a:lnTo>
                  <a:lnTo>
                    <a:pt x="10128" y="593"/>
                  </a:lnTo>
                  <a:lnTo>
                    <a:pt x="10135" y="606"/>
                  </a:lnTo>
                  <a:lnTo>
                    <a:pt x="10141" y="620"/>
                  </a:lnTo>
                  <a:lnTo>
                    <a:pt x="10146" y="634"/>
                  </a:lnTo>
                  <a:lnTo>
                    <a:pt x="10149" y="650"/>
                  </a:lnTo>
                  <a:lnTo>
                    <a:pt x="10151" y="665"/>
                  </a:lnTo>
                  <a:lnTo>
                    <a:pt x="10152" y="681"/>
                  </a:lnTo>
                  <a:lnTo>
                    <a:pt x="10152" y="699"/>
                  </a:lnTo>
                  <a:close/>
                  <a:moveTo>
                    <a:pt x="9921" y="1369"/>
                  </a:moveTo>
                  <a:lnTo>
                    <a:pt x="9919" y="1378"/>
                  </a:lnTo>
                  <a:lnTo>
                    <a:pt x="9918" y="1388"/>
                  </a:lnTo>
                  <a:lnTo>
                    <a:pt x="9917" y="1397"/>
                  </a:lnTo>
                  <a:lnTo>
                    <a:pt x="9917" y="1406"/>
                  </a:lnTo>
                  <a:lnTo>
                    <a:pt x="9918" y="1424"/>
                  </a:lnTo>
                  <a:lnTo>
                    <a:pt x="9919" y="1443"/>
                  </a:lnTo>
                  <a:lnTo>
                    <a:pt x="9921" y="1461"/>
                  </a:lnTo>
                  <a:lnTo>
                    <a:pt x="9921" y="1479"/>
                  </a:lnTo>
                  <a:lnTo>
                    <a:pt x="9920" y="1488"/>
                  </a:lnTo>
                  <a:lnTo>
                    <a:pt x="9919" y="1497"/>
                  </a:lnTo>
                  <a:lnTo>
                    <a:pt x="9918" y="1505"/>
                  </a:lnTo>
                  <a:lnTo>
                    <a:pt x="9915" y="1514"/>
                  </a:lnTo>
                  <a:lnTo>
                    <a:pt x="9798" y="1516"/>
                  </a:lnTo>
                  <a:lnTo>
                    <a:pt x="9581" y="1519"/>
                  </a:lnTo>
                  <a:lnTo>
                    <a:pt x="9279" y="1520"/>
                  </a:lnTo>
                  <a:lnTo>
                    <a:pt x="8906" y="1521"/>
                  </a:lnTo>
                  <a:lnTo>
                    <a:pt x="8477" y="1523"/>
                  </a:lnTo>
                  <a:lnTo>
                    <a:pt x="8004" y="1523"/>
                  </a:lnTo>
                  <a:lnTo>
                    <a:pt x="7504" y="1524"/>
                  </a:lnTo>
                  <a:lnTo>
                    <a:pt x="6989" y="1525"/>
                  </a:lnTo>
                  <a:lnTo>
                    <a:pt x="6474" y="1525"/>
                  </a:lnTo>
                  <a:lnTo>
                    <a:pt x="5974" y="1526"/>
                  </a:lnTo>
                  <a:lnTo>
                    <a:pt x="5503" y="1527"/>
                  </a:lnTo>
                  <a:lnTo>
                    <a:pt x="5074" y="1527"/>
                  </a:lnTo>
                  <a:lnTo>
                    <a:pt x="4703" y="1528"/>
                  </a:lnTo>
                  <a:lnTo>
                    <a:pt x="4402" y="1529"/>
                  </a:lnTo>
                  <a:lnTo>
                    <a:pt x="4187" y="1531"/>
                  </a:lnTo>
                  <a:lnTo>
                    <a:pt x="4072" y="1532"/>
                  </a:lnTo>
                  <a:lnTo>
                    <a:pt x="3995" y="1534"/>
                  </a:lnTo>
                  <a:lnTo>
                    <a:pt x="3918" y="1535"/>
                  </a:lnTo>
                  <a:lnTo>
                    <a:pt x="3841" y="1536"/>
                  </a:lnTo>
                  <a:lnTo>
                    <a:pt x="3765" y="1537"/>
                  </a:lnTo>
                  <a:lnTo>
                    <a:pt x="3689" y="1538"/>
                  </a:lnTo>
                  <a:lnTo>
                    <a:pt x="3613" y="1539"/>
                  </a:lnTo>
                  <a:lnTo>
                    <a:pt x="3537" y="1540"/>
                  </a:lnTo>
                  <a:lnTo>
                    <a:pt x="3462" y="1541"/>
                  </a:lnTo>
                  <a:lnTo>
                    <a:pt x="3386" y="1542"/>
                  </a:lnTo>
                  <a:lnTo>
                    <a:pt x="3310" y="1543"/>
                  </a:lnTo>
                  <a:lnTo>
                    <a:pt x="3235" y="1544"/>
                  </a:lnTo>
                  <a:lnTo>
                    <a:pt x="3159" y="1545"/>
                  </a:lnTo>
                  <a:lnTo>
                    <a:pt x="3083" y="1546"/>
                  </a:lnTo>
                  <a:lnTo>
                    <a:pt x="3008" y="1547"/>
                  </a:lnTo>
                  <a:lnTo>
                    <a:pt x="2932" y="1548"/>
                  </a:lnTo>
                  <a:lnTo>
                    <a:pt x="2856" y="1549"/>
                  </a:lnTo>
                  <a:lnTo>
                    <a:pt x="2789" y="1550"/>
                  </a:lnTo>
                  <a:lnTo>
                    <a:pt x="2720" y="1551"/>
                  </a:lnTo>
                  <a:lnTo>
                    <a:pt x="2653" y="1551"/>
                  </a:lnTo>
                  <a:lnTo>
                    <a:pt x="2586" y="1551"/>
                  </a:lnTo>
                  <a:lnTo>
                    <a:pt x="2517" y="1551"/>
                  </a:lnTo>
                  <a:lnTo>
                    <a:pt x="2450" y="1551"/>
                  </a:lnTo>
                  <a:lnTo>
                    <a:pt x="2381" y="1551"/>
                  </a:lnTo>
                  <a:lnTo>
                    <a:pt x="2314" y="1551"/>
                  </a:lnTo>
                  <a:lnTo>
                    <a:pt x="2246" y="1552"/>
                  </a:lnTo>
                  <a:lnTo>
                    <a:pt x="2179" y="1552"/>
                  </a:lnTo>
                  <a:lnTo>
                    <a:pt x="2110" y="1552"/>
                  </a:lnTo>
                  <a:lnTo>
                    <a:pt x="2044" y="1552"/>
                  </a:lnTo>
                  <a:lnTo>
                    <a:pt x="1976" y="1553"/>
                  </a:lnTo>
                  <a:lnTo>
                    <a:pt x="1909" y="1554"/>
                  </a:lnTo>
                  <a:lnTo>
                    <a:pt x="1842" y="1555"/>
                  </a:lnTo>
                  <a:lnTo>
                    <a:pt x="1776" y="1556"/>
                  </a:lnTo>
                  <a:lnTo>
                    <a:pt x="1759" y="1558"/>
                  </a:lnTo>
                  <a:lnTo>
                    <a:pt x="1740" y="1559"/>
                  </a:lnTo>
                  <a:lnTo>
                    <a:pt x="1721" y="1559"/>
                  </a:lnTo>
                  <a:lnTo>
                    <a:pt x="1702" y="1558"/>
                  </a:lnTo>
                  <a:lnTo>
                    <a:pt x="1683" y="1558"/>
                  </a:lnTo>
                  <a:lnTo>
                    <a:pt x="1664" y="1558"/>
                  </a:lnTo>
                  <a:lnTo>
                    <a:pt x="1655" y="1559"/>
                  </a:lnTo>
                  <a:lnTo>
                    <a:pt x="1646" y="1560"/>
                  </a:lnTo>
                  <a:lnTo>
                    <a:pt x="1637" y="1561"/>
                  </a:lnTo>
                  <a:lnTo>
                    <a:pt x="1628" y="1563"/>
                  </a:lnTo>
                  <a:lnTo>
                    <a:pt x="1606" y="1561"/>
                  </a:lnTo>
                  <a:lnTo>
                    <a:pt x="1584" y="1561"/>
                  </a:lnTo>
                  <a:lnTo>
                    <a:pt x="1560" y="1562"/>
                  </a:lnTo>
                  <a:lnTo>
                    <a:pt x="1538" y="1563"/>
                  </a:lnTo>
                  <a:lnTo>
                    <a:pt x="1515" y="1565"/>
                  </a:lnTo>
                  <a:lnTo>
                    <a:pt x="1493" y="1565"/>
                  </a:lnTo>
                  <a:lnTo>
                    <a:pt x="1482" y="1563"/>
                  </a:lnTo>
                  <a:lnTo>
                    <a:pt x="1470" y="1563"/>
                  </a:lnTo>
                  <a:lnTo>
                    <a:pt x="1460" y="1561"/>
                  </a:lnTo>
                  <a:lnTo>
                    <a:pt x="1450" y="1560"/>
                  </a:lnTo>
                  <a:lnTo>
                    <a:pt x="1413" y="1561"/>
                  </a:lnTo>
                  <a:lnTo>
                    <a:pt x="1377" y="1561"/>
                  </a:lnTo>
                  <a:lnTo>
                    <a:pt x="1340" y="1561"/>
                  </a:lnTo>
                  <a:lnTo>
                    <a:pt x="1303" y="1560"/>
                  </a:lnTo>
                  <a:lnTo>
                    <a:pt x="1266" y="1561"/>
                  </a:lnTo>
                  <a:lnTo>
                    <a:pt x="1228" y="1561"/>
                  </a:lnTo>
                  <a:lnTo>
                    <a:pt x="1191" y="1563"/>
                  </a:lnTo>
                  <a:lnTo>
                    <a:pt x="1154" y="1567"/>
                  </a:lnTo>
                  <a:lnTo>
                    <a:pt x="1148" y="1562"/>
                  </a:lnTo>
                  <a:lnTo>
                    <a:pt x="1144" y="1558"/>
                  </a:lnTo>
                  <a:lnTo>
                    <a:pt x="1141" y="1554"/>
                  </a:lnTo>
                  <a:lnTo>
                    <a:pt x="1139" y="1549"/>
                  </a:lnTo>
                  <a:lnTo>
                    <a:pt x="1138" y="1544"/>
                  </a:lnTo>
                  <a:lnTo>
                    <a:pt x="1138" y="1538"/>
                  </a:lnTo>
                  <a:lnTo>
                    <a:pt x="1138" y="1533"/>
                  </a:lnTo>
                  <a:lnTo>
                    <a:pt x="1139" y="1527"/>
                  </a:lnTo>
                  <a:lnTo>
                    <a:pt x="1141" y="1514"/>
                  </a:lnTo>
                  <a:lnTo>
                    <a:pt x="1144" y="1502"/>
                  </a:lnTo>
                  <a:lnTo>
                    <a:pt x="1145" y="1495"/>
                  </a:lnTo>
                  <a:lnTo>
                    <a:pt x="1145" y="1489"/>
                  </a:lnTo>
                  <a:lnTo>
                    <a:pt x="1145" y="1483"/>
                  </a:lnTo>
                  <a:lnTo>
                    <a:pt x="1145" y="1478"/>
                  </a:lnTo>
                  <a:lnTo>
                    <a:pt x="1144" y="1458"/>
                  </a:lnTo>
                  <a:lnTo>
                    <a:pt x="1141" y="1440"/>
                  </a:lnTo>
                  <a:lnTo>
                    <a:pt x="1138" y="1422"/>
                  </a:lnTo>
                  <a:lnTo>
                    <a:pt x="1134" y="1404"/>
                  </a:lnTo>
                  <a:lnTo>
                    <a:pt x="1129" y="1388"/>
                  </a:lnTo>
                  <a:lnTo>
                    <a:pt x="1123" y="1371"/>
                  </a:lnTo>
                  <a:lnTo>
                    <a:pt x="1115" y="1355"/>
                  </a:lnTo>
                  <a:lnTo>
                    <a:pt x="1106" y="1340"/>
                  </a:lnTo>
                  <a:lnTo>
                    <a:pt x="1097" y="1324"/>
                  </a:lnTo>
                  <a:lnTo>
                    <a:pt x="1087" y="1310"/>
                  </a:lnTo>
                  <a:lnTo>
                    <a:pt x="1076" y="1297"/>
                  </a:lnTo>
                  <a:lnTo>
                    <a:pt x="1063" y="1283"/>
                  </a:lnTo>
                  <a:lnTo>
                    <a:pt x="1051" y="1271"/>
                  </a:lnTo>
                  <a:lnTo>
                    <a:pt x="1037" y="1260"/>
                  </a:lnTo>
                  <a:lnTo>
                    <a:pt x="1021" y="1249"/>
                  </a:lnTo>
                  <a:lnTo>
                    <a:pt x="1006" y="1238"/>
                  </a:lnTo>
                  <a:lnTo>
                    <a:pt x="999" y="1234"/>
                  </a:lnTo>
                  <a:lnTo>
                    <a:pt x="993" y="1230"/>
                  </a:lnTo>
                  <a:lnTo>
                    <a:pt x="987" y="1224"/>
                  </a:lnTo>
                  <a:lnTo>
                    <a:pt x="982" y="1219"/>
                  </a:lnTo>
                  <a:lnTo>
                    <a:pt x="977" y="1213"/>
                  </a:lnTo>
                  <a:lnTo>
                    <a:pt x="972" y="1207"/>
                  </a:lnTo>
                  <a:lnTo>
                    <a:pt x="968" y="1200"/>
                  </a:lnTo>
                  <a:lnTo>
                    <a:pt x="965" y="1192"/>
                  </a:lnTo>
                  <a:lnTo>
                    <a:pt x="960" y="1178"/>
                  </a:lnTo>
                  <a:lnTo>
                    <a:pt x="956" y="1163"/>
                  </a:lnTo>
                  <a:lnTo>
                    <a:pt x="955" y="1148"/>
                  </a:lnTo>
                  <a:lnTo>
                    <a:pt x="954" y="1132"/>
                  </a:lnTo>
                  <a:lnTo>
                    <a:pt x="954" y="1125"/>
                  </a:lnTo>
                  <a:lnTo>
                    <a:pt x="955" y="1119"/>
                  </a:lnTo>
                  <a:lnTo>
                    <a:pt x="956" y="1113"/>
                  </a:lnTo>
                  <a:lnTo>
                    <a:pt x="958" y="1107"/>
                  </a:lnTo>
                  <a:lnTo>
                    <a:pt x="961" y="1100"/>
                  </a:lnTo>
                  <a:lnTo>
                    <a:pt x="964" y="1095"/>
                  </a:lnTo>
                  <a:lnTo>
                    <a:pt x="968" y="1090"/>
                  </a:lnTo>
                  <a:lnTo>
                    <a:pt x="972" y="1085"/>
                  </a:lnTo>
                  <a:lnTo>
                    <a:pt x="977" y="1082"/>
                  </a:lnTo>
                  <a:lnTo>
                    <a:pt x="982" y="1080"/>
                  </a:lnTo>
                  <a:lnTo>
                    <a:pt x="987" y="1079"/>
                  </a:lnTo>
                  <a:lnTo>
                    <a:pt x="993" y="1078"/>
                  </a:lnTo>
                  <a:lnTo>
                    <a:pt x="998" y="1079"/>
                  </a:lnTo>
                  <a:lnTo>
                    <a:pt x="1003" y="1080"/>
                  </a:lnTo>
                  <a:lnTo>
                    <a:pt x="1008" y="1082"/>
                  </a:lnTo>
                  <a:lnTo>
                    <a:pt x="1012" y="1085"/>
                  </a:lnTo>
                  <a:lnTo>
                    <a:pt x="1017" y="1090"/>
                  </a:lnTo>
                  <a:lnTo>
                    <a:pt x="1021" y="1096"/>
                  </a:lnTo>
                  <a:lnTo>
                    <a:pt x="1025" y="1103"/>
                  </a:lnTo>
                  <a:lnTo>
                    <a:pt x="1027" y="1109"/>
                  </a:lnTo>
                  <a:lnTo>
                    <a:pt x="1031" y="1121"/>
                  </a:lnTo>
                  <a:lnTo>
                    <a:pt x="1035" y="1134"/>
                  </a:lnTo>
                  <a:lnTo>
                    <a:pt x="1037" y="1140"/>
                  </a:lnTo>
                  <a:lnTo>
                    <a:pt x="1040" y="1146"/>
                  </a:lnTo>
                  <a:lnTo>
                    <a:pt x="1043" y="1152"/>
                  </a:lnTo>
                  <a:lnTo>
                    <a:pt x="1046" y="1158"/>
                  </a:lnTo>
                  <a:lnTo>
                    <a:pt x="1051" y="1162"/>
                  </a:lnTo>
                  <a:lnTo>
                    <a:pt x="1056" y="1167"/>
                  </a:lnTo>
                  <a:lnTo>
                    <a:pt x="1063" y="1170"/>
                  </a:lnTo>
                  <a:lnTo>
                    <a:pt x="1071" y="1173"/>
                  </a:lnTo>
                  <a:lnTo>
                    <a:pt x="1083" y="1177"/>
                  </a:lnTo>
                  <a:lnTo>
                    <a:pt x="1096" y="1179"/>
                  </a:lnTo>
                  <a:lnTo>
                    <a:pt x="1109" y="1181"/>
                  </a:lnTo>
                  <a:lnTo>
                    <a:pt x="1122" y="1181"/>
                  </a:lnTo>
                  <a:lnTo>
                    <a:pt x="1129" y="1181"/>
                  </a:lnTo>
                  <a:lnTo>
                    <a:pt x="1135" y="1179"/>
                  </a:lnTo>
                  <a:lnTo>
                    <a:pt x="1141" y="1178"/>
                  </a:lnTo>
                  <a:lnTo>
                    <a:pt x="1146" y="1175"/>
                  </a:lnTo>
                  <a:lnTo>
                    <a:pt x="1152" y="1172"/>
                  </a:lnTo>
                  <a:lnTo>
                    <a:pt x="1157" y="1168"/>
                  </a:lnTo>
                  <a:lnTo>
                    <a:pt x="1162" y="1163"/>
                  </a:lnTo>
                  <a:lnTo>
                    <a:pt x="1167" y="1157"/>
                  </a:lnTo>
                  <a:lnTo>
                    <a:pt x="1175" y="1149"/>
                  </a:lnTo>
                  <a:lnTo>
                    <a:pt x="1181" y="1139"/>
                  </a:lnTo>
                  <a:lnTo>
                    <a:pt x="1187" y="1129"/>
                  </a:lnTo>
                  <a:lnTo>
                    <a:pt x="1191" y="1119"/>
                  </a:lnTo>
                  <a:lnTo>
                    <a:pt x="1194" y="1108"/>
                  </a:lnTo>
                  <a:lnTo>
                    <a:pt x="1197" y="1096"/>
                  </a:lnTo>
                  <a:lnTo>
                    <a:pt x="1198" y="1084"/>
                  </a:lnTo>
                  <a:lnTo>
                    <a:pt x="1199" y="1073"/>
                  </a:lnTo>
                  <a:lnTo>
                    <a:pt x="1199" y="1061"/>
                  </a:lnTo>
                  <a:lnTo>
                    <a:pt x="1198" y="1048"/>
                  </a:lnTo>
                  <a:lnTo>
                    <a:pt x="1197" y="1036"/>
                  </a:lnTo>
                  <a:lnTo>
                    <a:pt x="1195" y="1025"/>
                  </a:lnTo>
                  <a:lnTo>
                    <a:pt x="1192" y="1014"/>
                  </a:lnTo>
                  <a:lnTo>
                    <a:pt x="1189" y="1002"/>
                  </a:lnTo>
                  <a:lnTo>
                    <a:pt x="1186" y="991"/>
                  </a:lnTo>
                  <a:lnTo>
                    <a:pt x="1182" y="982"/>
                  </a:lnTo>
                  <a:lnTo>
                    <a:pt x="1180" y="976"/>
                  </a:lnTo>
                  <a:lnTo>
                    <a:pt x="1177" y="971"/>
                  </a:lnTo>
                  <a:lnTo>
                    <a:pt x="1174" y="966"/>
                  </a:lnTo>
                  <a:lnTo>
                    <a:pt x="1170" y="961"/>
                  </a:lnTo>
                  <a:lnTo>
                    <a:pt x="1163" y="952"/>
                  </a:lnTo>
                  <a:lnTo>
                    <a:pt x="1154" y="944"/>
                  </a:lnTo>
                  <a:lnTo>
                    <a:pt x="1147" y="936"/>
                  </a:lnTo>
                  <a:lnTo>
                    <a:pt x="1141" y="927"/>
                  </a:lnTo>
                  <a:lnTo>
                    <a:pt x="1139" y="922"/>
                  </a:lnTo>
                  <a:lnTo>
                    <a:pt x="1138" y="917"/>
                  </a:lnTo>
                  <a:lnTo>
                    <a:pt x="1138" y="911"/>
                  </a:lnTo>
                  <a:lnTo>
                    <a:pt x="1139" y="905"/>
                  </a:lnTo>
                  <a:lnTo>
                    <a:pt x="1150" y="887"/>
                  </a:lnTo>
                  <a:lnTo>
                    <a:pt x="1162" y="868"/>
                  </a:lnTo>
                  <a:lnTo>
                    <a:pt x="1171" y="849"/>
                  </a:lnTo>
                  <a:lnTo>
                    <a:pt x="1178" y="830"/>
                  </a:lnTo>
                  <a:lnTo>
                    <a:pt x="1180" y="819"/>
                  </a:lnTo>
                  <a:lnTo>
                    <a:pt x="1182" y="809"/>
                  </a:lnTo>
                  <a:lnTo>
                    <a:pt x="1184" y="799"/>
                  </a:lnTo>
                  <a:lnTo>
                    <a:pt x="1185" y="789"/>
                  </a:lnTo>
                  <a:lnTo>
                    <a:pt x="1185" y="779"/>
                  </a:lnTo>
                  <a:lnTo>
                    <a:pt x="1185" y="768"/>
                  </a:lnTo>
                  <a:lnTo>
                    <a:pt x="1184" y="758"/>
                  </a:lnTo>
                  <a:lnTo>
                    <a:pt x="1182" y="748"/>
                  </a:lnTo>
                  <a:lnTo>
                    <a:pt x="1178" y="732"/>
                  </a:lnTo>
                  <a:lnTo>
                    <a:pt x="1174" y="715"/>
                  </a:lnTo>
                  <a:lnTo>
                    <a:pt x="1169" y="700"/>
                  </a:lnTo>
                  <a:lnTo>
                    <a:pt x="1163" y="685"/>
                  </a:lnTo>
                  <a:lnTo>
                    <a:pt x="1158" y="677"/>
                  </a:lnTo>
                  <a:lnTo>
                    <a:pt x="1154" y="670"/>
                  </a:lnTo>
                  <a:lnTo>
                    <a:pt x="1149" y="664"/>
                  </a:lnTo>
                  <a:lnTo>
                    <a:pt x="1144" y="658"/>
                  </a:lnTo>
                  <a:lnTo>
                    <a:pt x="1138" y="652"/>
                  </a:lnTo>
                  <a:lnTo>
                    <a:pt x="1132" y="647"/>
                  </a:lnTo>
                  <a:lnTo>
                    <a:pt x="1125" y="642"/>
                  </a:lnTo>
                  <a:lnTo>
                    <a:pt x="1117" y="637"/>
                  </a:lnTo>
                  <a:lnTo>
                    <a:pt x="1098" y="634"/>
                  </a:lnTo>
                  <a:lnTo>
                    <a:pt x="1078" y="632"/>
                  </a:lnTo>
                  <a:lnTo>
                    <a:pt x="1069" y="632"/>
                  </a:lnTo>
                  <a:lnTo>
                    <a:pt x="1057" y="632"/>
                  </a:lnTo>
                  <a:lnTo>
                    <a:pt x="1047" y="634"/>
                  </a:lnTo>
                  <a:lnTo>
                    <a:pt x="1037" y="639"/>
                  </a:lnTo>
                  <a:lnTo>
                    <a:pt x="1025" y="649"/>
                  </a:lnTo>
                  <a:lnTo>
                    <a:pt x="1011" y="658"/>
                  </a:lnTo>
                  <a:lnTo>
                    <a:pt x="1005" y="664"/>
                  </a:lnTo>
                  <a:lnTo>
                    <a:pt x="1001" y="669"/>
                  </a:lnTo>
                  <a:lnTo>
                    <a:pt x="999" y="673"/>
                  </a:lnTo>
                  <a:lnTo>
                    <a:pt x="998" y="676"/>
                  </a:lnTo>
                  <a:lnTo>
                    <a:pt x="997" y="680"/>
                  </a:lnTo>
                  <a:lnTo>
                    <a:pt x="997" y="686"/>
                  </a:lnTo>
                  <a:lnTo>
                    <a:pt x="999" y="694"/>
                  </a:lnTo>
                  <a:lnTo>
                    <a:pt x="999" y="702"/>
                  </a:lnTo>
                  <a:lnTo>
                    <a:pt x="999" y="710"/>
                  </a:lnTo>
                  <a:lnTo>
                    <a:pt x="998" y="718"/>
                  </a:lnTo>
                  <a:lnTo>
                    <a:pt x="996" y="726"/>
                  </a:lnTo>
                  <a:lnTo>
                    <a:pt x="993" y="735"/>
                  </a:lnTo>
                  <a:lnTo>
                    <a:pt x="989" y="743"/>
                  </a:lnTo>
                  <a:lnTo>
                    <a:pt x="985" y="750"/>
                  </a:lnTo>
                  <a:lnTo>
                    <a:pt x="979" y="754"/>
                  </a:lnTo>
                  <a:lnTo>
                    <a:pt x="972" y="758"/>
                  </a:lnTo>
                  <a:lnTo>
                    <a:pt x="965" y="761"/>
                  </a:lnTo>
                  <a:lnTo>
                    <a:pt x="958" y="763"/>
                  </a:lnTo>
                  <a:lnTo>
                    <a:pt x="952" y="764"/>
                  </a:lnTo>
                  <a:lnTo>
                    <a:pt x="945" y="764"/>
                  </a:lnTo>
                  <a:lnTo>
                    <a:pt x="939" y="762"/>
                  </a:lnTo>
                  <a:lnTo>
                    <a:pt x="933" y="760"/>
                  </a:lnTo>
                  <a:lnTo>
                    <a:pt x="927" y="751"/>
                  </a:lnTo>
                  <a:lnTo>
                    <a:pt x="923" y="743"/>
                  </a:lnTo>
                  <a:lnTo>
                    <a:pt x="921" y="734"/>
                  </a:lnTo>
                  <a:lnTo>
                    <a:pt x="919" y="723"/>
                  </a:lnTo>
                  <a:lnTo>
                    <a:pt x="919" y="714"/>
                  </a:lnTo>
                  <a:lnTo>
                    <a:pt x="920" y="704"/>
                  </a:lnTo>
                  <a:lnTo>
                    <a:pt x="921" y="694"/>
                  </a:lnTo>
                  <a:lnTo>
                    <a:pt x="923" y="682"/>
                  </a:lnTo>
                  <a:lnTo>
                    <a:pt x="934" y="663"/>
                  </a:lnTo>
                  <a:lnTo>
                    <a:pt x="946" y="645"/>
                  </a:lnTo>
                  <a:lnTo>
                    <a:pt x="959" y="626"/>
                  </a:lnTo>
                  <a:lnTo>
                    <a:pt x="973" y="609"/>
                  </a:lnTo>
                  <a:lnTo>
                    <a:pt x="1003" y="576"/>
                  </a:lnTo>
                  <a:lnTo>
                    <a:pt x="1034" y="543"/>
                  </a:lnTo>
                  <a:lnTo>
                    <a:pt x="1049" y="527"/>
                  </a:lnTo>
                  <a:lnTo>
                    <a:pt x="1063" y="510"/>
                  </a:lnTo>
                  <a:lnTo>
                    <a:pt x="1078" y="492"/>
                  </a:lnTo>
                  <a:lnTo>
                    <a:pt x="1090" y="475"/>
                  </a:lnTo>
                  <a:lnTo>
                    <a:pt x="1102" y="457"/>
                  </a:lnTo>
                  <a:lnTo>
                    <a:pt x="1111" y="437"/>
                  </a:lnTo>
                  <a:lnTo>
                    <a:pt x="1117" y="427"/>
                  </a:lnTo>
                  <a:lnTo>
                    <a:pt x="1120" y="416"/>
                  </a:lnTo>
                  <a:lnTo>
                    <a:pt x="1124" y="405"/>
                  </a:lnTo>
                  <a:lnTo>
                    <a:pt x="1127" y="394"/>
                  </a:lnTo>
                  <a:lnTo>
                    <a:pt x="1132" y="377"/>
                  </a:lnTo>
                  <a:lnTo>
                    <a:pt x="1136" y="358"/>
                  </a:lnTo>
                  <a:lnTo>
                    <a:pt x="1139" y="340"/>
                  </a:lnTo>
                  <a:lnTo>
                    <a:pt x="1140" y="322"/>
                  </a:lnTo>
                  <a:lnTo>
                    <a:pt x="1139" y="303"/>
                  </a:lnTo>
                  <a:lnTo>
                    <a:pt x="1138" y="285"/>
                  </a:lnTo>
                  <a:lnTo>
                    <a:pt x="1136" y="268"/>
                  </a:lnTo>
                  <a:lnTo>
                    <a:pt x="1133" y="249"/>
                  </a:lnTo>
                  <a:lnTo>
                    <a:pt x="1138" y="244"/>
                  </a:lnTo>
                  <a:lnTo>
                    <a:pt x="1144" y="240"/>
                  </a:lnTo>
                  <a:lnTo>
                    <a:pt x="1151" y="237"/>
                  </a:lnTo>
                  <a:lnTo>
                    <a:pt x="1157" y="235"/>
                  </a:lnTo>
                  <a:lnTo>
                    <a:pt x="1165" y="234"/>
                  </a:lnTo>
                  <a:lnTo>
                    <a:pt x="1173" y="234"/>
                  </a:lnTo>
                  <a:lnTo>
                    <a:pt x="1180" y="235"/>
                  </a:lnTo>
                  <a:lnTo>
                    <a:pt x="1188" y="237"/>
                  </a:lnTo>
                  <a:lnTo>
                    <a:pt x="1252" y="234"/>
                  </a:lnTo>
                  <a:lnTo>
                    <a:pt x="1314" y="232"/>
                  </a:lnTo>
                  <a:lnTo>
                    <a:pt x="1375" y="232"/>
                  </a:lnTo>
                  <a:lnTo>
                    <a:pt x="1437" y="232"/>
                  </a:lnTo>
                  <a:lnTo>
                    <a:pt x="1496" y="233"/>
                  </a:lnTo>
                  <a:lnTo>
                    <a:pt x="1556" y="233"/>
                  </a:lnTo>
                  <a:lnTo>
                    <a:pt x="1616" y="231"/>
                  </a:lnTo>
                  <a:lnTo>
                    <a:pt x="1677" y="228"/>
                  </a:lnTo>
                  <a:lnTo>
                    <a:pt x="1754" y="227"/>
                  </a:lnTo>
                  <a:lnTo>
                    <a:pt x="1831" y="226"/>
                  </a:lnTo>
                  <a:lnTo>
                    <a:pt x="1908" y="225"/>
                  </a:lnTo>
                  <a:lnTo>
                    <a:pt x="1985" y="224"/>
                  </a:lnTo>
                  <a:lnTo>
                    <a:pt x="2062" y="223"/>
                  </a:lnTo>
                  <a:lnTo>
                    <a:pt x="2140" y="222"/>
                  </a:lnTo>
                  <a:lnTo>
                    <a:pt x="2218" y="220"/>
                  </a:lnTo>
                  <a:lnTo>
                    <a:pt x="2294" y="219"/>
                  </a:lnTo>
                  <a:lnTo>
                    <a:pt x="2372" y="217"/>
                  </a:lnTo>
                  <a:lnTo>
                    <a:pt x="2449" y="216"/>
                  </a:lnTo>
                  <a:lnTo>
                    <a:pt x="2526" y="215"/>
                  </a:lnTo>
                  <a:lnTo>
                    <a:pt x="2604" y="214"/>
                  </a:lnTo>
                  <a:lnTo>
                    <a:pt x="2681" y="213"/>
                  </a:lnTo>
                  <a:lnTo>
                    <a:pt x="2757" y="212"/>
                  </a:lnTo>
                  <a:lnTo>
                    <a:pt x="2835" y="211"/>
                  </a:lnTo>
                  <a:lnTo>
                    <a:pt x="2912" y="210"/>
                  </a:lnTo>
                  <a:lnTo>
                    <a:pt x="2981" y="209"/>
                  </a:lnTo>
                  <a:lnTo>
                    <a:pt x="3052" y="208"/>
                  </a:lnTo>
                  <a:lnTo>
                    <a:pt x="3124" y="209"/>
                  </a:lnTo>
                  <a:lnTo>
                    <a:pt x="3197" y="209"/>
                  </a:lnTo>
                  <a:lnTo>
                    <a:pt x="3270" y="210"/>
                  </a:lnTo>
                  <a:lnTo>
                    <a:pt x="3343" y="210"/>
                  </a:lnTo>
                  <a:lnTo>
                    <a:pt x="3416" y="209"/>
                  </a:lnTo>
                  <a:lnTo>
                    <a:pt x="3487" y="206"/>
                  </a:lnTo>
                  <a:lnTo>
                    <a:pt x="3635" y="205"/>
                  </a:lnTo>
                  <a:lnTo>
                    <a:pt x="3883" y="204"/>
                  </a:lnTo>
                  <a:lnTo>
                    <a:pt x="4213" y="203"/>
                  </a:lnTo>
                  <a:lnTo>
                    <a:pt x="4615" y="201"/>
                  </a:lnTo>
                  <a:lnTo>
                    <a:pt x="5072" y="200"/>
                  </a:lnTo>
                  <a:lnTo>
                    <a:pt x="5572" y="199"/>
                  </a:lnTo>
                  <a:lnTo>
                    <a:pt x="6098" y="197"/>
                  </a:lnTo>
                  <a:lnTo>
                    <a:pt x="6640" y="196"/>
                  </a:lnTo>
                  <a:lnTo>
                    <a:pt x="7181" y="194"/>
                  </a:lnTo>
                  <a:lnTo>
                    <a:pt x="7708" y="193"/>
                  </a:lnTo>
                  <a:lnTo>
                    <a:pt x="8206" y="191"/>
                  </a:lnTo>
                  <a:lnTo>
                    <a:pt x="8663" y="190"/>
                  </a:lnTo>
                  <a:lnTo>
                    <a:pt x="9063" y="188"/>
                  </a:lnTo>
                  <a:lnTo>
                    <a:pt x="9392" y="187"/>
                  </a:lnTo>
                  <a:lnTo>
                    <a:pt x="9637" y="185"/>
                  </a:lnTo>
                  <a:lnTo>
                    <a:pt x="9783" y="183"/>
                  </a:lnTo>
                  <a:lnTo>
                    <a:pt x="9795" y="185"/>
                  </a:lnTo>
                  <a:lnTo>
                    <a:pt x="9809" y="186"/>
                  </a:lnTo>
                  <a:lnTo>
                    <a:pt x="9822" y="185"/>
                  </a:lnTo>
                  <a:lnTo>
                    <a:pt x="9836" y="184"/>
                  </a:lnTo>
                  <a:lnTo>
                    <a:pt x="9844" y="184"/>
                  </a:lnTo>
                  <a:lnTo>
                    <a:pt x="9850" y="184"/>
                  </a:lnTo>
                  <a:lnTo>
                    <a:pt x="9856" y="185"/>
                  </a:lnTo>
                  <a:lnTo>
                    <a:pt x="9861" y="186"/>
                  </a:lnTo>
                  <a:lnTo>
                    <a:pt x="9866" y="188"/>
                  </a:lnTo>
                  <a:lnTo>
                    <a:pt x="9871" y="191"/>
                  </a:lnTo>
                  <a:lnTo>
                    <a:pt x="9875" y="195"/>
                  </a:lnTo>
                  <a:lnTo>
                    <a:pt x="9878" y="200"/>
                  </a:lnTo>
                  <a:lnTo>
                    <a:pt x="9877" y="223"/>
                  </a:lnTo>
                  <a:lnTo>
                    <a:pt x="9877" y="244"/>
                  </a:lnTo>
                  <a:lnTo>
                    <a:pt x="9877" y="265"/>
                  </a:lnTo>
                  <a:lnTo>
                    <a:pt x="9879" y="287"/>
                  </a:lnTo>
                  <a:lnTo>
                    <a:pt x="9881" y="307"/>
                  </a:lnTo>
                  <a:lnTo>
                    <a:pt x="9885" y="328"/>
                  </a:lnTo>
                  <a:lnTo>
                    <a:pt x="9891" y="348"/>
                  </a:lnTo>
                  <a:lnTo>
                    <a:pt x="9897" y="369"/>
                  </a:lnTo>
                  <a:lnTo>
                    <a:pt x="9904" y="388"/>
                  </a:lnTo>
                  <a:lnTo>
                    <a:pt x="9912" y="407"/>
                  </a:lnTo>
                  <a:lnTo>
                    <a:pt x="9921" y="425"/>
                  </a:lnTo>
                  <a:lnTo>
                    <a:pt x="9931" y="443"/>
                  </a:lnTo>
                  <a:lnTo>
                    <a:pt x="9944" y="461"/>
                  </a:lnTo>
                  <a:lnTo>
                    <a:pt x="9956" y="478"/>
                  </a:lnTo>
                  <a:lnTo>
                    <a:pt x="9970" y="494"/>
                  </a:lnTo>
                  <a:lnTo>
                    <a:pt x="9986" y="510"/>
                  </a:lnTo>
                  <a:lnTo>
                    <a:pt x="9994" y="520"/>
                  </a:lnTo>
                  <a:lnTo>
                    <a:pt x="10004" y="530"/>
                  </a:lnTo>
                  <a:lnTo>
                    <a:pt x="10013" y="540"/>
                  </a:lnTo>
                  <a:lnTo>
                    <a:pt x="10024" y="550"/>
                  </a:lnTo>
                  <a:lnTo>
                    <a:pt x="10046" y="570"/>
                  </a:lnTo>
                  <a:lnTo>
                    <a:pt x="10066" y="590"/>
                  </a:lnTo>
                  <a:lnTo>
                    <a:pt x="10076" y="602"/>
                  </a:lnTo>
                  <a:lnTo>
                    <a:pt x="10084" y="613"/>
                  </a:lnTo>
                  <a:lnTo>
                    <a:pt x="10090" y="625"/>
                  </a:lnTo>
                  <a:lnTo>
                    <a:pt x="10094" y="637"/>
                  </a:lnTo>
                  <a:lnTo>
                    <a:pt x="10096" y="644"/>
                  </a:lnTo>
                  <a:lnTo>
                    <a:pt x="10097" y="650"/>
                  </a:lnTo>
                  <a:lnTo>
                    <a:pt x="10097" y="657"/>
                  </a:lnTo>
                  <a:lnTo>
                    <a:pt x="10096" y="664"/>
                  </a:lnTo>
                  <a:lnTo>
                    <a:pt x="10095" y="671"/>
                  </a:lnTo>
                  <a:lnTo>
                    <a:pt x="10094" y="678"/>
                  </a:lnTo>
                  <a:lnTo>
                    <a:pt x="10091" y="686"/>
                  </a:lnTo>
                  <a:lnTo>
                    <a:pt x="10088" y="694"/>
                  </a:lnTo>
                  <a:lnTo>
                    <a:pt x="10083" y="695"/>
                  </a:lnTo>
                  <a:lnTo>
                    <a:pt x="10078" y="697"/>
                  </a:lnTo>
                  <a:lnTo>
                    <a:pt x="10072" y="697"/>
                  </a:lnTo>
                  <a:lnTo>
                    <a:pt x="10068" y="697"/>
                  </a:lnTo>
                  <a:lnTo>
                    <a:pt x="10059" y="695"/>
                  </a:lnTo>
                  <a:lnTo>
                    <a:pt x="10051" y="692"/>
                  </a:lnTo>
                  <a:lnTo>
                    <a:pt x="10043" y="687"/>
                  </a:lnTo>
                  <a:lnTo>
                    <a:pt x="10035" y="681"/>
                  </a:lnTo>
                  <a:lnTo>
                    <a:pt x="10026" y="674"/>
                  </a:lnTo>
                  <a:lnTo>
                    <a:pt x="10019" y="667"/>
                  </a:lnTo>
                  <a:lnTo>
                    <a:pt x="10011" y="660"/>
                  </a:lnTo>
                  <a:lnTo>
                    <a:pt x="10003" y="654"/>
                  </a:lnTo>
                  <a:lnTo>
                    <a:pt x="9995" y="647"/>
                  </a:lnTo>
                  <a:lnTo>
                    <a:pt x="9987" y="642"/>
                  </a:lnTo>
                  <a:lnTo>
                    <a:pt x="9977" y="637"/>
                  </a:lnTo>
                  <a:lnTo>
                    <a:pt x="9967" y="635"/>
                  </a:lnTo>
                  <a:lnTo>
                    <a:pt x="9962" y="634"/>
                  </a:lnTo>
                  <a:lnTo>
                    <a:pt x="9957" y="634"/>
                  </a:lnTo>
                  <a:lnTo>
                    <a:pt x="9952" y="635"/>
                  </a:lnTo>
                  <a:lnTo>
                    <a:pt x="9946" y="636"/>
                  </a:lnTo>
                  <a:lnTo>
                    <a:pt x="9932" y="641"/>
                  </a:lnTo>
                  <a:lnTo>
                    <a:pt x="9920" y="646"/>
                  </a:lnTo>
                  <a:lnTo>
                    <a:pt x="9908" y="652"/>
                  </a:lnTo>
                  <a:lnTo>
                    <a:pt x="9897" y="660"/>
                  </a:lnTo>
                  <a:lnTo>
                    <a:pt x="9893" y="664"/>
                  </a:lnTo>
                  <a:lnTo>
                    <a:pt x="9887" y="668"/>
                  </a:lnTo>
                  <a:lnTo>
                    <a:pt x="9883" y="673"/>
                  </a:lnTo>
                  <a:lnTo>
                    <a:pt x="9879" y="679"/>
                  </a:lnTo>
                  <a:lnTo>
                    <a:pt x="9876" y="685"/>
                  </a:lnTo>
                  <a:lnTo>
                    <a:pt x="9873" y="692"/>
                  </a:lnTo>
                  <a:lnTo>
                    <a:pt x="9871" y="698"/>
                  </a:lnTo>
                  <a:lnTo>
                    <a:pt x="9869" y="705"/>
                  </a:lnTo>
                  <a:lnTo>
                    <a:pt x="9867" y="715"/>
                  </a:lnTo>
                  <a:lnTo>
                    <a:pt x="9865" y="724"/>
                  </a:lnTo>
                  <a:lnTo>
                    <a:pt x="9865" y="735"/>
                  </a:lnTo>
                  <a:lnTo>
                    <a:pt x="9865" y="744"/>
                  </a:lnTo>
                  <a:lnTo>
                    <a:pt x="9866" y="753"/>
                  </a:lnTo>
                  <a:lnTo>
                    <a:pt x="9868" y="762"/>
                  </a:lnTo>
                  <a:lnTo>
                    <a:pt x="9870" y="771"/>
                  </a:lnTo>
                  <a:lnTo>
                    <a:pt x="9873" y="781"/>
                  </a:lnTo>
                  <a:lnTo>
                    <a:pt x="9881" y="797"/>
                  </a:lnTo>
                  <a:lnTo>
                    <a:pt x="9891" y="813"/>
                  </a:lnTo>
                  <a:lnTo>
                    <a:pt x="9901" y="829"/>
                  </a:lnTo>
                  <a:lnTo>
                    <a:pt x="9912" y="843"/>
                  </a:lnTo>
                  <a:lnTo>
                    <a:pt x="9911" y="849"/>
                  </a:lnTo>
                  <a:lnTo>
                    <a:pt x="9910" y="854"/>
                  </a:lnTo>
                  <a:lnTo>
                    <a:pt x="9907" y="859"/>
                  </a:lnTo>
                  <a:lnTo>
                    <a:pt x="9905" y="863"/>
                  </a:lnTo>
                  <a:lnTo>
                    <a:pt x="9898" y="872"/>
                  </a:lnTo>
                  <a:lnTo>
                    <a:pt x="9890" y="880"/>
                  </a:lnTo>
                  <a:lnTo>
                    <a:pt x="9881" y="888"/>
                  </a:lnTo>
                  <a:lnTo>
                    <a:pt x="9874" y="896"/>
                  </a:lnTo>
                  <a:lnTo>
                    <a:pt x="9871" y="900"/>
                  </a:lnTo>
                  <a:lnTo>
                    <a:pt x="9868" y="905"/>
                  </a:lnTo>
                  <a:lnTo>
                    <a:pt x="9865" y="909"/>
                  </a:lnTo>
                  <a:lnTo>
                    <a:pt x="9863" y="914"/>
                  </a:lnTo>
                  <a:lnTo>
                    <a:pt x="9860" y="924"/>
                  </a:lnTo>
                  <a:lnTo>
                    <a:pt x="9857" y="934"/>
                  </a:lnTo>
                  <a:lnTo>
                    <a:pt x="9855" y="943"/>
                  </a:lnTo>
                  <a:lnTo>
                    <a:pt x="9855" y="953"/>
                  </a:lnTo>
                  <a:lnTo>
                    <a:pt x="9855" y="963"/>
                  </a:lnTo>
                  <a:lnTo>
                    <a:pt x="9855" y="973"/>
                  </a:lnTo>
                  <a:lnTo>
                    <a:pt x="9857" y="982"/>
                  </a:lnTo>
                  <a:lnTo>
                    <a:pt x="9859" y="991"/>
                  </a:lnTo>
                  <a:lnTo>
                    <a:pt x="9862" y="1001"/>
                  </a:lnTo>
                  <a:lnTo>
                    <a:pt x="9866" y="1011"/>
                  </a:lnTo>
                  <a:lnTo>
                    <a:pt x="9869" y="1019"/>
                  </a:lnTo>
                  <a:lnTo>
                    <a:pt x="9874" y="1028"/>
                  </a:lnTo>
                  <a:lnTo>
                    <a:pt x="9879" y="1036"/>
                  </a:lnTo>
                  <a:lnTo>
                    <a:pt x="9884" y="1044"/>
                  </a:lnTo>
                  <a:lnTo>
                    <a:pt x="9891" y="1051"/>
                  </a:lnTo>
                  <a:lnTo>
                    <a:pt x="9897" y="1059"/>
                  </a:lnTo>
                  <a:lnTo>
                    <a:pt x="9918" y="1068"/>
                  </a:lnTo>
                  <a:lnTo>
                    <a:pt x="9941" y="1078"/>
                  </a:lnTo>
                  <a:lnTo>
                    <a:pt x="9952" y="1081"/>
                  </a:lnTo>
                  <a:lnTo>
                    <a:pt x="9963" y="1083"/>
                  </a:lnTo>
                  <a:lnTo>
                    <a:pt x="9969" y="1082"/>
                  </a:lnTo>
                  <a:lnTo>
                    <a:pt x="9974" y="1081"/>
                  </a:lnTo>
                  <a:lnTo>
                    <a:pt x="9980" y="1079"/>
                  </a:lnTo>
                  <a:lnTo>
                    <a:pt x="9986" y="1076"/>
                  </a:lnTo>
                  <a:lnTo>
                    <a:pt x="9995" y="1070"/>
                  </a:lnTo>
                  <a:lnTo>
                    <a:pt x="10003" y="1064"/>
                  </a:lnTo>
                  <a:lnTo>
                    <a:pt x="10011" y="1056"/>
                  </a:lnTo>
                  <a:lnTo>
                    <a:pt x="10018" y="1047"/>
                  </a:lnTo>
                  <a:lnTo>
                    <a:pt x="10024" y="1038"/>
                  </a:lnTo>
                  <a:lnTo>
                    <a:pt x="10030" y="1028"/>
                  </a:lnTo>
                  <a:lnTo>
                    <a:pt x="10031" y="1023"/>
                  </a:lnTo>
                  <a:lnTo>
                    <a:pt x="10032" y="1017"/>
                  </a:lnTo>
                  <a:lnTo>
                    <a:pt x="10033" y="1012"/>
                  </a:lnTo>
                  <a:lnTo>
                    <a:pt x="10033" y="1004"/>
                  </a:lnTo>
                  <a:lnTo>
                    <a:pt x="10037" y="1001"/>
                  </a:lnTo>
                  <a:lnTo>
                    <a:pt x="10043" y="998"/>
                  </a:lnTo>
                  <a:lnTo>
                    <a:pt x="10049" y="997"/>
                  </a:lnTo>
                  <a:lnTo>
                    <a:pt x="10056" y="997"/>
                  </a:lnTo>
                  <a:lnTo>
                    <a:pt x="10062" y="998"/>
                  </a:lnTo>
                  <a:lnTo>
                    <a:pt x="10069" y="1000"/>
                  </a:lnTo>
                  <a:lnTo>
                    <a:pt x="10076" y="1003"/>
                  </a:lnTo>
                  <a:lnTo>
                    <a:pt x="10082" y="1007"/>
                  </a:lnTo>
                  <a:lnTo>
                    <a:pt x="10089" y="1016"/>
                  </a:lnTo>
                  <a:lnTo>
                    <a:pt x="10095" y="1025"/>
                  </a:lnTo>
                  <a:lnTo>
                    <a:pt x="10099" y="1035"/>
                  </a:lnTo>
                  <a:lnTo>
                    <a:pt x="10102" y="1045"/>
                  </a:lnTo>
                  <a:lnTo>
                    <a:pt x="10103" y="1056"/>
                  </a:lnTo>
                  <a:lnTo>
                    <a:pt x="10103" y="1066"/>
                  </a:lnTo>
                  <a:lnTo>
                    <a:pt x="10100" y="1077"/>
                  </a:lnTo>
                  <a:lnTo>
                    <a:pt x="10097" y="1087"/>
                  </a:lnTo>
                  <a:lnTo>
                    <a:pt x="10089" y="1104"/>
                  </a:lnTo>
                  <a:lnTo>
                    <a:pt x="10081" y="1119"/>
                  </a:lnTo>
                  <a:lnTo>
                    <a:pt x="10070" y="1133"/>
                  </a:lnTo>
                  <a:lnTo>
                    <a:pt x="10059" y="1148"/>
                  </a:lnTo>
                  <a:lnTo>
                    <a:pt x="10036" y="1174"/>
                  </a:lnTo>
                  <a:lnTo>
                    <a:pt x="10011" y="1200"/>
                  </a:lnTo>
                  <a:lnTo>
                    <a:pt x="9998" y="1213"/>
                  </a:lnTo>
                  <a:lnTo>
                    <a:pt x="9987" y="1226"/>
                  </a:lnTo>
                  <a:lnTo>
                    <a:pt x="9975" y="1239"/>
                  </a:lnTo>
                  <a:lnTo>
                    <a:pt x="9964" y="1253"/>
                  </a:lnTo>
                  <a:lnTo>
                    <a:pt x="9955" y="1268"/>
                  </a:lnTo>
                  <a:lnTo>
                    <a:pt x="9947" y="1283"/>
                  </a:lnTo>
                  <a:lnTo>
                    <a:pt x="9940" y="1300"/>
                  </a:lnTo>
                  <a:lnTo>
                    <a:pt x="9933" y="1317"/>
                  </a:lnTo>
                  <a:lnTo>
                    <a:pt x="9921" y="1369"/>
                  </a:lnTo>
                  <a:close/>
                  <a:moveTo>
                    <a:pt x="9912" y="1231"/>
                  </a:moveTo>
                  <a:lnTo>
                    <a:pt x="9905" y="1243"/>
                  </a:lnTo>
                  <a:lnTo>
                    <a:pt x="9899" y="1254"/>
                  </a:lnTo>
                  <a:lnTo>
                    <a:pt x="9893" y="1266"/>
                  </a:lnTo>
                  <a:lnTo>
                    <a:pt x="9887" y="1277"/>
                  </a:lnTo>
                  <a:lnTo>
                    <a:pt x="9878" y="1303"/>
                  </a:lnTo>
                  <a:lnTo>
                    <a:pt x="9871" y="1328"/>
                  </a:lnTo>
                  <a:lnTo>
                    <a:pt x="9864" y="1355"/>
                  </a:lnTo>
                  <a:lnTo>
                    <a:pt x="9859" y="1382"/>
                  </a:lnTo>
                  <a:lnTo>
                    <a:pt x="9853" y="1408"/>
                  </a:lnTo>
                  <a:lnTo>
                    <a:pt x="9848" y="1435"/>
                  </a:lnTo>
                  <a:lnTo>
                    <a:pt x="9829" y="1450"/>
                  </a:lnTo>
                  <a:lnTo>
                    <a:pt x="9784" y="1452"/>
                  </a:lnTo>
                  <a:lnTo>
                    <a:pt x="9739" y="1453"/>
                  </a:lnTo>
                  <a:lnTo>
                    <a:pt x="9694" y="1454"/>
                  </a:lnTo>
                  <a:lnTo>
                    <a:pt x="9649" y="1455"/>
                  </a:lnTo>
                  <a:lnTo>
                    <a:pt x="9603" y="1456"/>
                  </a:lnTo>
                  <a:lnTo>
                    <a:pt x="9558" y="1456"/>
                  </a:lnTo>
                  <a:lnTo>
                    <a:pt x="9512" y="1457"/>
                  </a:lnTo>
                  <a:lnTo>
                    <a:pt x="9467" y="1457"/>
                  </a:lnTo>
                  <a:lnTo>
                    <a:pt x="9421" y="1457"/>
                  </a:lnTo>
                  <a:lnTo>
                    <a:pt x="9376" y="1457"/>
                  </a:lnTo>
                  <a:lnTo>
                    <a:pt x="9331" y="1457"/>
                  </a:lnTo>
                  <a:lnTo>
                    <a:pt x="9286" y="1458"/>
                  </a:lnTo>
                  <a:lnTo>
                    <a:pt x="9242" y="1458"/>
                  </a:lnTo>
                  <a:lnTo>
                    <a:pt x="9198" y="1458"/>
                  </a:lnTo>
                  <a:lnTo>
                    <a:pt x="9155" y="1458"/>
                  </a:lnTo>
                  <a:lnTo>
                    <a:pt x="9112" y="1459"/>
                  </a:lnTo>
                  <a:lnTo>
                    <a:pt x="3106" y="1473"/>
                  </a:lnTo>
                  <a:lnTo>
                    <a:pt x="2985" y="1475"/>
                  </a:lnTo>
                  <a:lnTo>
                    <a:pt x="1954" y="1480"/>
                  </a:lnTo>
                  <a:lnTo>
                    <a:pt x="1906" y="1480"/>
                  </a:lnTo>
                  <a:lnTo>
                    <a:pt x="1859" y="1480"/>
                  </a:lnTo>
                  <a:lnTo>
                    <a:pt x="1812" y="1480"/>
                  </a:lnTo>
                  <a:lnTo>
                    <a:pt x="1765" y="1481"/>
                  </a:lnTo>
                  <a:lnTo>
                    <a:pt x="1719" y="1482"/>
                  </a:lnTo>
                  <a:lnTo>
                    <a:pt x="1673" y="1483"/>
                  </a:lnTo>
                  <a:lnTo>
                    <a:pt x="1627" y="1484"/>
                  </a:lnTo>
                  <a:lnTo>
                    <a:pt x="1581" y="1485"/>
                  </a:lnTo>
                  <a:lnTo>
                    <a:pt x="1536" y="1486"/>
                  </a:lnTo>
                  <a:lnTo>
                    <a:pt x="1490" y="1487"/>
                  </a:lnTo>
                  <a:lnTo>
                    <a:pt x="1445" y="1488"/>
                  </a:lnTo>
                  <a:lnTo>
                    <a:pt x="1399" y="1489"/>
                  </a:lnTo>
                  <a:lnTo>
                    <a:pt x="1353" y="1489"/>
                  </a:lnTo>
                  <a:lnTo>
                    <a:pt x="1307" y="1489"/>
                  </a:lnTo>
                  <a:lnTo>
                    <a:pt x="1260" y="1489"/>
                  </a:lnTo>
                  <a:lnTo>
                    <a:pt x="1213" y="1489"/>
                  </a:lnTo>
                  <a:lnTo>
                    <a:pt x="1209" y="1484"/>
                  </a:lnTo>
                  <a:lnTo>
                    <a:pt x="1207" y="1480"/>
                  </a:lnTo>
                  <a:lnTo>
                    <a:pt x="1204" y="1475"/>
                  </a:lnTo>
                  <a:lnTo>
                    <a:pt x="1203" y="1469"/>
                  </a:lnTo>
                  <a:lnTo>
                    <a:pt x="1203" y="1458"/>
                  </a:lnTo>
                  <a:lnTo>
                    <a:pt x="1204" y="1447"/>
                  </a:lnTo>
                  <a:lnTo>
                    <a:pt x="1205" y="1436"/>
                  </a:lnTo>
                  <a:lnTo>
                    <a:pt x="1205" y="1424"/>
                  </a:lnTo>
                  <a:lnTo>
                    <a:pt x="1205" y="1419"/>
                  </a:lnTo>
                  <a:lnTo>
                    <a:pt x="1204" y="1413"/>
                  </a:lnTo>
                  <a:lnTo>
                    <a:pt x="1202" y="1408"/>
                  </a:lnTo>
                  <a:lnTo>
                    <a:pt x="1200" y="1403"/>
                  </a:lnTo>
                  <a:lnTo>
                    <a:pt x="1196" y="1384"/>
                  </a:lnTo>
                  <a:lnTo>
                    <a:pt x="1191" y="1364"/>
                  </a:lnTo>
                  <a:lnTo>
                    <a:pt x="1186" y="1346"/>
                  </a:lnTo>
                  <a:lnTo>
                    <a:pt x="1179" y="1327"/>
                  </a:lnTo>
                  <a:lnTo>
                    <a:pt x="1171" y="1310"/>
                  </a:lnTo>
                  <a:lnTo>
                    <a:pt x="1162" y="1294"/>
                  </a:lnTo>
                  <a:lnTo>
                    <a:pt x="1150" y="1277"/>
                  </a:lnTo>
                  <a:lnTo>
                    <a:pt x="1139" y="1262"/>
                  </a:lnTo>
                  <a:lnTo>
                    <a:pt x="1139" y="1257"/>
                  </a:lnTo>
                  <a:lnTo>
                    <a:pt x="1140" y="1253"/>
                  </a:lnTo>
                  <a:lnTo>
                    <a:pt x="1142" y="1249"/>
                  </a:lnTo>
                  <a:lnTo>
                    <a:pt x="1144" y="1246"/>
                  </a:lnTo>
                  <a:lnTo>
                    <a:pt x="1151" y="1242"/>
                  </a:lnTo>
                  <a:lnTo>
                    <a:pt x="1158" y="1238"/>
                  </a:lnTo>
                  <a:lnTo>
                    <a:pt x="1167" y="1235"/>
                  </a:lnTo>
                  <a:lnTo>
                    <a:pt x="1175" y="1232"/>
                  </a:lnTo>
                  <a:lnTo>
                    <a:pt x="1179" y="1230"/>
                  </a:lnTo>
                  <a:lnTo>
                    <a:pt x="1182" y="1228"/>
                  </a:lnTo>
                  <a:lnTo>
                    <a:pt x="1185" y="1225"/>
                  </a:lnTo>
                  <a:lnTo>
                    <a:pt x="1188" y="1221"/>
                  </a:lnTo>
                  <a:lnTo>
                    <a:pt x="1196" y="1215"/>
                  </a:lnTo>
                  <a:lnTo>
                    <a:pt x="1202" y="1208"/>
                  </a:lnTo>
                  <a:lnTo>
                    <a:pt x="1209" y="1201"/>
                  </a:lnTo>
                  <a:lnTo>
                    <a:pt x="1214" y="1192"/>
                  </a:lnTo>
                  <a:lnTo>
                    <a:pt x="1218" y="1184"/>
                  </a:lnTo>
                  <a:lnTo>
                    <a:pt x="1222" y="1176"/>
                  </a:lnTo>
                  <a:lnTo>
                    <a:pt x="1225" y="1168"/>
                  </a:lnTo>
                  <a:lnTo>
                    <a:pt x="1227" y="1160"/>
                  </a:lnTo>
                  <a:lnTo>
                    <a:pt x="1234" y="1124"/>
                  </a:lnTo>
                  <a:lnTo>
                    <a:pt x="1243" y="1088"/>
                  </a:lnTo>
                  <a:lnTo>
                    <a:pt x="1248" y="1084"/>
                  </a:lnTo>
                  <a:lnTo>
                    <a:pt x="1254" y="1081"/>
                  </a:lnTo>
                  <a:lnTo>
                    <a:pt x="1259" y="1079"/>
                  </a:lnTo>
                  <a:lnTo>
                    <a:pt x="1264" y="1077"/>
                  </a:lnTo>
                  <a:lnTo>
                    <a:pt x="1276" y="1075"/>
                  </a:lnTo>
                  <a:lnTo>
                    <a:pt x="1288" y="1075"/>
                  </a:lnTo>
                  <a:lnTo>
                    <a:pt x="1300" y="1075"/>
                  </a:lnTo>
                  <a:lnTo>
                    <a:pt x="1312" y="1074"/>
                  </a:lnTo>
                  <a:lnTo>
                    <a:pt x="1317" y="1073"/>
                  </a:lnTo>
                  <a:lnTo>
                    <a:pt x="1323" y="1071"/>
                  </a:lnTo>
                  <a:lnTo>
                    <a:pt x="1328" y="1069"/>
                  </a:lnTo>
                  <a:lnTo>
                    <a:pt x="1332" y="1066"/>
                  </a:lnTo>
                  <a:lnTo>
                    <a:pt x="1340" y="1068"/>
                  </a:lnTo>
                  <a:lnTo>
                    <a:pt x="1348" y="1068"/>
                  </a:lnTo>
                  <a:lnTo>
                    <a:pt x="1355" y="1068"/>
                  </a:lnTo>
                  <a:lnTo>
                    <a:pt x="1361" y="1067"/>
                  </a:lnTo>
                  <a:lnTo>
                    <a:pt x="1373" y="1062"/>
                  </a:lnTo>
                  <a:lnTo>
                    <a:pt x="1384" y="1056"/>
                  </a:lnTo>
                  <a:lnTo>
                    <a:pt x="1395" y="1048"/>
                  </a:lnTo>
                  <a:lnTo>
                    <a:pt x="1406" y="1042"/>
                  </a:lnTo>
                  <a:lnTo>
                    <a:pt x="1412" y="1039"/>
                  </a:lnTo>
                  <a:lnTo>
                    <a:pt x="1418" y="1037"/>
                  </a:lnTo>
                  <a:lnTo>
                    <a:pt x="1424" y="1035"/>
                  </a:lnTo>
                  <a:lnTo>
                    <a:pt x="1431" y="1034"/>
                  </a:lnTo>
                  <a:lnTo>
                    <a:pt x="1439" y="1030"/>
                  </a:lnTo>
                  <a:lnTo>
                    <a:pt x="1446" y="1025"/>
                  </a:lnTo>
                  <a:lnTo>
                    <a:pt x="1452" y="1020"/>
                  </a:lnTo>
                  <a:lnTo>
                    <a:pt x="1458" y="1014"/>
                  </a:lnTo>
                  <a:lnTo>
                    <a:pt x="1468" y="1001"/>
                  </a:lnTo>
                  <a:lnTo>
                    <a:pt x="1476" y="988"/>
                  </a:lnTo>
                  <a:lnTo>
                    <a:pt x="1492" y="960"/>
                  </a:lnTo>
                  <a:lnTo>
                    <a:pt x="1508" y="932"/>
                  </a:lnTo>
                  <a:lnTo>
                    <a:pt x="1509" y="922"/>
                  </a:lnTo>
                  <a:lnTo>
                    <a:pt x="1509" y="912"/>
                  </a:lnTo>
                  <a:lnTo>
                    <a:pt x="1509" y="902"/>
                  </a:lnTo>
                  <a:lnTo>
                    <a:pt x="1508" y="893"/>
                  </a:lnTo>
                  <a:lnTo>
                    <a:pt x="1507" y="884"/>
                  </a:lnTo>
                  <a:lnTo>
                    <a:pt x="1505" y="875"/>
                  </a:lnTo>
                  <a:lnTo>
                    <a:pt x="1502" y="865"/>
                  </a:lnTo>
                  <a:lnTo>
                    <a:pt x="1499" y="856"/>
                  </a:lnTo>
                  <a:lnTo>
                    <a:pt x="1496" y="847"/>
                  </a:lnTo>
                  <a:lnTo>
                    <a:pt x="1492" y="839"/>
                  </a:lnTo>
                  <a:lnTo>
                    <a:pt x="1487" y="831"/>
                  </a:lnTo>
                  <a:lnTo>
                    <a:pt x="1482" y="821"/>
                  </a:lnTo>
                  <a:lnTo>
                    <a:pt x="1475" y="813"/>
                  </a:lnTo>
                  <a:lnTo>
                    <a:pt x="1469" y="806"/>
                  </a:lnTo>
                  <a:lnTo>
                    <a:pt x="1463" y="798"/>
                  </a:lnTo>
                  <a:lnTo>
                    <a:pt x="1456" y="791"/>
                  </a:lnTo>
                  <a:lnTo>
                    <a:pt x="1438" y="783"/>
                  </a:lnTo>
                  <a:lnTo>
                    <a:pt x="1417" y="774"/>
                  </a:lnTo>
                  <a:lnTo>
                    <a:pt x="1407" y="770"/>
                  </a:lnTo>
                  <a:lnTo>
                    <a:pt x="1396" y="767"/>
                  </a:lnTo>
                  <a:lnTo>
                    <a:pt x="1384" y="764"/>
                  </a:lnTo>
                  <a:lnTo>
                    <a:pt x="1374" y="762"/>
                  </a:lnTo>
                  <a:lnTo>
                    <a:pt x="1363" y="761"/>
                  </a:lnTo>
                  <a:lnTo>
                    <a:pt x="1352" y="761"/>
                  </a:lnTo>
                  <a:lnTo>
                    <a:pt x="1340" y="761"/>
                  </a:lnTo>
                  <a:lnTo>
                    <a:pt x="1329" y="763"/>
                  </a:lnTo>
                  <a:lnTo>
                    <a:pt x="1319" y="766"/>
                  </a:lnTo>
                  <a:lnTo>
                    <a:pt x="1309" y="770"/>
                  </a:lnTo>
                  <a:lnTo>
                    <a:pt x="1299" y="775"/>
                  </a:lnTo>
                  <a:lnTo>
                    <a:pt x="1289" y="784"/>
                  </a:lnTo>
                  <a:lnTo>
                    <a:pt x="1286" y="782"/>
                  </a:lnTo>
                  <a:lnTo>
                    <a:pt x="1283" y="781"/>
                  </a:lnTo>
                  <a:lnTo>
                    <a:pt x="1280" y="780"/>
                  </a:lnTo>
                  <a:lnTo>
                    <a:pt x="1277" y="780"/>
                  </a:lnTo>
                  <a:lnTo>
                    <a:pt x="1271" y="780"/>
                  </a:lnTo>
                  <a:lnTo>
                    <a:pt x="1265" y="781"/>
                  </a:lnTo>
                  <a:lnTo>
                    <a:pt x="1259" y="781"/>
                  </a:lnTo>
                  <a:lnTo>
                    <a:pt x="1254" y="780"/>
                  </a:lnTo>
                  <a:lnTo>
                    <a:pt x="1252" y="778"/>
                  </a:lnTo>
                  <a:lnTo>
                    <a:pt x="1249" y="775"/>
                  </a:lnTo>
                  <a:lnTo>
                    <a:pt x="1247" y="772"/>
                  </a:lnTo>
                  <a:lnTo>
                    <a:pt x="1246" y="768"/>
                  </a:lnTo>
                  <a:lnTo>
                    <a:pt x="1247" y="760"/>
                  </a:lnTo>
                  <a:lnTo>
                    <a:pt x="1247" y="752"/>
                  </a:lnTo>
                  <a:lnTo>
                    <a:pt x="1247" y="744"/>
                  </a:lnTo>
                  <a:lnTo>
                    <a:pt x="1246" y="737"/>
                  </a:lnTo>
                  <a:lnTo>
                    <a:pt x="1243" y="721"/>
                  </a:lnTo>
                  <a:lnTo>
                    <a:pt x="1238" y="708"/>
                  </a:lnTo>
                  <a:lnTo>
                    <a:pt x="1231" y="694"/>
                  </a:lnTo>
                  <a:lnTo>
                    <a:pt x="1223" y="681"/>
                  </a:lnTo>
                  <a:lnTo>
                    <a:pt x="1214" y="669"/>
                  </a:lnTo>
                  <a:lnTo>
                    <a:pt x="1203" y="658"/>
                  </a:lnTo>
                  <a:lnTo>
                    <a:pt x="1192" y="647"/>
                  </a:lnTo>
                  <a:lnTo>
                    <a:pt x="1180" y="636"/>
                  </a:lnTo>
                  <a:lnTo>
                    <a:pt x="1168" y="626"/>
                  </a:lnTo>
                  <a:lnTo>
                    <a:pt x="1154" y="617"/>
                  </a:lnTo>
                  <a:lnTo>
                    <a:pt x="1129" y="599"/>
                  </a:lnTo>
                  <a:lnTo>
                    <a:pt x="1104" y="582"/>
                  </a:lnTo>
                  <a:lnTo>
                    <a:pt x="1102" y="573"/>
                  </a:lnTo>
                  <a:lnTo>
                    <a:pt x="1101" y="565"/>
                  </a:lnTo>
                  <a:lnTo>
                    <a:pt x="1102" y="557"/>
                  </a:lnTo>
                  <a:lnTo>
                    <a:pt x="1104" y="550"/>
                  </a:lnTo>
                  <a:lnTo>
                    <a:pt x="1107" y="542"/>
                  </a:lnTo>
                  <a:lnTo>
                    <a:pt x="1111" y="536"/>
                  </a:lnTo>
                  <a:lnTo>
                    <a:pt x="1116" y="529"/>
                  </a:lnTo>
                  <a:lnTo>
                    <a:pt x="1122" y="523"/>
                  </a:lnTo>
                  <a:lnTo>
                    <a:pt x="1133" y="511"/>
                  </a:lnTo>
                  <a:lnTo>
                    <a:pt x="1145" y="498"/>
                  </a:lnTo>
                  <a:lnTo>
                    <a:pt x="1150" y="491"/>
                  </a:lnTo>
                  <a:lnTo>
                    <a:pt x="1155" y="485"/>
                  </a:lnTo>
                  <a:lnTo>
                    <a:pt x="1159" y="478"/>
                  </a:lnTo>
                  <a:lnTo>
                    <a:pt x="1164" y="471"/>
                  </a:lnTo>
                  <a:lnTo>
                    <a:pt x="1171" y="449"/>
                  </a:lnTo>
                  <a:lnTo>
                    <a:pt x="1178" y="429"/>
                  </a:lnTo>
                  <a:lnTo>
                    <a:pt x="1184" y="408"/>
                  </a:lnTo>
                  <a:lnTo>
                    <a:pt x="1189" y="387"/>
                  </a:lnTo>
                  <a:lnTo>
                    <a:pt x="1193" y="365"/>
                  </a:lnTo>
                  <a:lnTo>
                    <a:pt x="1196" y="343"/>
                  </a:lnTo>
                  <a:lnTo>
                    <a:pt x="1197" y="321"/>
                  </a:lnTo>
                  <a:lnTo>
                    <a:pt x="1197" y="298"/>
                  </a:lnTo>
                  <a:lnTo>
                    <a:pt x="1199" y="294"/>
                  </a:lnTo>
                  <a:lnTo>
                    <a:pt x="1201" y="291"/>
                  </a:lnTo>
                  <a:lnTo>
                    <a:pt x="1204" y="289"/>
                  </a:lnTo>
                  <a:lnTo>
                    <a:pt x="1208" y="286"/>
                  </a:lnTo>
                  <a:lnTo>
                    <a:pt x="1214" y="284"/>
                  </a:lnTo>
                  <a:lnTo>
                    <a:pt x="1221" y="282"/>
                  </a:lnTo>
                  <a:lnTo>
                    <a:pt x="1237" y="280"/>
                  </a:lnTo>
                  <a:lnTo>
                    <a:pt x="1253" y="279"/>
                  </a:lnTo>
                  <a:lnTo>
                    <a:pt x="1283" y="282"/>
                  </a:lnTo>
                  <a:lnTo>
                    <a:pt x="1314" y="284"/>
                  </a:lnTo>
                  <a:lnTo>
                    <a:pt x="1344" y="285"/>
                  </a:lnTo>
                  <a:lnTo>
                    <a:pt x="1374" y="286"/>
                  </a:lnTo>
                  <a:lnTo>
                    <a:pt x="1432" y="286"/>
                  </a:lnTo>
                  <a:lnTo>
                    <a:pt x="1491" y="284"/>
                  </a:lnTo>
                  <a:lnTo>
                    <a:pt x="1549" y="283"/>
                  </a:lnTo>
                  <a:lnTo>
                    <a:pt x="1607" y="281"/>
                  </a:lnTo>
                  <a:lnTo>
                    <a:pt x="1667" y="281"/>
                  </a:lnTo>
                  <a:lnTo>
                    <a:pt x="1727" y="283"/>
                  </a:lnTo>
                  <a:lnTo>
                    <a:pt x="1768" y="282"/>
                  </a:lnTo>
                  <a:lnTo>
                    <a:pt x="1809" y="281"/>
                  </a:lnTo>
                  <a:lnTo>
                    <a:pt x="1851" y="279"/>
                  </a:lnTo>
                  <a:lnTo>
                    <a:pt x="1890" y="277"/>
                  </a:lnTo>
                  <a:lnTo>
                    <a:pt x="1931" y="276"/>
                  </a:lnTo>
                  <a:lnTo>
                    <a:pt x="1972" y="276"/>
                  </a:lnTo>
                  <a:lnTo>
                    <a:pt x="2012" y="277"/>
                  </a:lnTo>
                  <a:lnTo>
                    <a:pt x="2053" y="279"/>
                  </a:lnTo>
                  <a:lnTo>
                    <a:pt x="2130" y="277"/>
                  </a:lnTo>
                  <a:lnTo>
                    <a:pt x="2207" y="276"/>
                  </a:lnTo>
                  <a:lnTo>
                    <a:pt x="2284" y="274"/>
                  </a:lnTo>
                  <a:lnTo>
                    <a:pt x="2361" y="273"/>
                  </a:lnTo>
                  <a:lnTo>
                    <a:pt x="2437" y="273"/>
                  </a:lnTo>
                  <a:lnTo>
                    <a:pt x="2514" y="272"/>
                  </a:lnTo>
                  <a:lnTo>
                    <a:pt x="2591" y="271"/>
                  </a:lnTo>
                  <a:lnTo>
                    <a:pt x="2667" y="271"/>
                  </a:lnTo>
                  <a:lnTo>
                    <a:pt x="2744" y="270"/>
                  </a:lnTo>
                  <a:lnTo>
                    <a:pt x="2821" y="270"/>
                  </a:lnTo>
                  <a:lnTo>
                    <a:pt x="2897" y="269"/>
                  </a:lnTo>
                  <a:lnTo>
                    <a:pt x="2974" y="269"/>
                  </a:lnTo>
                  <a:lnTo>
                    <a:pt x="3052" y="268"/>
                  </a:lnTo>
                  <a:lnTo>
                    <a:pt x="3128" y="266"/>
                  </a:lnTo>
                  <a:lnTo>
                    <a:pt x="3206" y="265"/>
                  </a:lnTo>
                  <a:lnTo>
                    <a:pt x="3284" y="264"/>
                  </a:lnTo>
                  <a:lnTo>
                    <a:pt x="3333" y="261"/>
                  </a:lnTo>
                  <a:lnTo>
                    <a:pt x="3381" y="260"/>
                  </a:lnTo>
                  <a:lnTo>
                    <a:pt x="3430" y="260"/>
                  </a:lnTo>
                  <a:lnTo>
                    <a:pt x="3479" y="261"/>
                  </a:lnTo>
                  <a:lnTo>
                    <a:pt x="3528" y="262"/>
                  </a:lnTo>
                  <a:lnTo>
                    <a:pt x="3577" y="262"/>
                  </a:lnTo>
                  <a:lnTo>
                    <a:pt x="3603" y="261"/>
                  </a:lnTo>
                  <a:lnTo>
                    <a:pt x="3627" y="260"/>
                  </a:lnTo>
                  <a:lnTo>
                    <a:pt x="3653" y="258"/>
                  </a:lnTo>
                  <a:lnTo>
                    <a:pt x="3678" y="256"/>
                  </a:lnTo>
                  <a:lnTo>
                    <a:pt x="3689" y="258"/>
                  </a:lnTo>
                  <a:lnTo>
                    <a:pt x="3699" y="259"/>
                  </a:lnTo>
                  <a:lnTo>
                    <a:pt x="3709" y="260"/>
                  </a:lnTo>
                  <a:lnTo>
                    <a:pt x="3720" y="260"/>
                  </a:lnTo>
                  <a:lnTo>
                    <a:pt x="3742" y="260"/>
                  </a:lnTo>
                  <a:lnTo>
                    <a:pt x="3763" y="259"/>
                  </a:lnTo>
                  <a:lnTo>
                    <a:pt x="3785" y="257"/>
                  </a:lnTo>
                  <a:lnTo>
                    <a:pt x="3806" y="255"/>
                  </a:lnTo>
                  <a:lnTo>
                    <a:pt x="3829" y="254"/>
                  </a:lnTo>
                  <a:lnTo>
                    <a:pt x="3850" y="254"/>
                  </a:lnTo>
                  <a:lnTo>
                    <a:pt x="3948" y="254"/>
                  </a:lnTo>
                  <a:lnTo>
                    <a:pt x="4145" y="254"/>
                  </a:lnTo>
                  <a:lnTo>
                    <a:pt x="4428" y="254"/>
                  </a:lnTo>
                  <a:lnTo>
                    <a:pt x="4781" y="254"/>
                  </a:lnTo>
                  <a:lnTo>
                    <a:pt x="5191" y="253"/>
                  </a:lnTo>
                  <a:lnTo>
                    <a:pt x="5643" y="253"/>
                  </a:lnTo>
                  <a:lnTo>
                    <a:pt x="6125" y="252"/>
                  </a:lnTo>
                  <a:lnTo>
                    <a:pt x="6619" y="251"/>
                  </a:lnTo>
                  <a:lnTo>
                    <a:pt x="7114" y="251"/>
                  </a:lnTo>
                  <a:lnTo>
                    <a:pt x="7596" y="250"/>
                  </a:lnTo>
                  <a:lnTo>
                    <a:pt x="8048" y="249"/>
                  </a:lnTo>
                  <a:lnTo>
                    <a:pt x="8459" y="249"/>
                  </a:lnTo>
                  <a:lnTo>
                    <a:pt x="8813" y="248"/>
                  </a:lnTo>
                  <a:lnTo>
                    <a:pt x="9096" y="247"/>
                  </a:lnTo>
                  <a:lnTo>
                    <a:pt x="9296" y="247"/>
                  </a:lnTo>
                  <a:lnTo>
                    <a:pt x="9395" y="246"/>
                  </a:lnTo>
                  <a:lnTo>
                    <a:pt x="9434" y="247"/>
                  </a:lnTo>
                  <a:lnTo>
                    <a:pt x="9474" y="247"/>
                  </a:lnTo>
                  <a:lnTo>
                    <a:pt x="9515" y="246"/>
                  </a:lnTo>
                  <a:lnTo>
                    <a:pt x="9556" y="245"/>
                  </a:lnTo>
                  <a:lnTo>
                    <a:pt x="9597" y="243"/>
                  </a:lnTo>
                  <a:lnTo>
                    <a:pt x="9638" y="243"/>
                  </a:lnTo>
                  <a:lnTo>
                    <a:pt x="9677" y="243"/>
                  </a:lnTo>
                  <a:lnTo>
                    <a:pt x="9715" y="245"/>
                  </a:lnTo>
                  <a:lnTo>
                    <a:pt x="9735" y="244"/>
                  </a:lnTo>
                  <a:lnTo>
                    <a:pt x="9754" y="243"/>
                  </a:lnTo>
                  <a:lnTo>
                    <a:pt x="9772" y="243"/>
                  </a:lnTo>
                  <a:lnTo>
                    <a:pt x="9792" y="242"/>
                  </a:lnTo>
                  <a:lnTo>
                    <a:pt x="9800" y="251"/>
                  </a:lnTo>
                  <a:lnTo>
                    <a:pt x="9806" y="261"/>
                  </a:lnTo>
                  <a:lnTo>
                    <a:pt x="9811" y="274"/>
                  </a:lnTo>
                  <a:lnTo>
                    <a:pt x="9815" y="286"/>
                  </a:lnTo>
                  <a:lnTo>
                    <a:pt x="9822" y="310"/>
                  </a:lnTo>
                  <a:lnTo>
                    <a:pt x="9829" y="336"/>
                  </a:lnTo>
                  <a:lnTo>
                    <a:pt x="9832" y="350"/>
                  </a:lnTo>
                  <a:lnTo>
                    <a:pt x="9836" y="364"/>
                  </a:lnTo>
                  <a:lnTo>
                    <a:pt x="9841" y="377"/>
                  </a:lnTo>
                  <a:lnTo>
                    <a:pt x="9847" y="389"/>
                  </a:lnTo>
                  <a:lnTo>
                    <a:pt x="9860" y="415"/>
                  </a:lnTo>
                  <a:lnTo>
                    <a:pt x="9874" y="439"/>
                  </a:lnTo>
                  <a:lnTo>
                    <a:pt x="9890" y="464"/>
                  </a:lnTo>
                  <a:lnTo>
                    <a:pt x="9905" y="487"/>
                  </a:lnTo>
                  <a:lnTo>
                    <a:pt x="9921" y="511"/>
                  </a:lnTo>
                  <a:lnTo>
                    <a:pt x="9937" y="535"/>
                  </a:lnTo>
                  <a:lnTo>
                    <a:pt x="9945" y="539"/>
                  </a:lnTo>
                  <a:lnTo>
                    <a:pt x="9953" y="543"/>
                  </a:lnTo>
                  <a:lnTo>
                    <a:pt x="9957" y="547"/>
                  </a:lnTo>
                  <a:lnTo>
                    <a:pt x="9959" y="550"/>
                  </a:lnTo>
                  <a:lnTo>
                    <a:pt x="9960" y="555"/>
                  </a:lnTo>
                  <a:lnTo>
                    <a:pt x="9958" y="560"/>
                  </a:lnTo>
                  <a:lnTo>
                    <a:pt x="9957" y="566"/>
                  </a:lnTo>
                  <a:lnTo>
                    <a:pt x="9955" y="571"/>
                  </a:lnTo>
                  <a:lnTo>
                    <a:pt x="9952" y="575"/>
                  </a:lnTo>
                  <a:lnTo>
                    <a:pt x="9948" y="577"/>
                  </a:lnTo>
                  <a:lnTo>
                    <a:pt x="9944" y="578"/>
                  </a:lnTo>
                  <a:lnTo>
                    <a:pt x="9940" y="579"/>
                  </a:lnTo>
                  <a:lnTo>
                    <a:pt x="9934" y="579"/>
                  </a:lnTo>
                  <a:lnTo>
                    <a:pt x="9929" y="578"/>
                  </a:lnTo>
                  <a:lnTo>
                    <a:pt x="9919" y="576"/>
                  </a:lnTo>
                  <a:lnTo>
                    <a:pt x="9908" y="573"/>
                  </a:lnTo>
                  <a:lnTo>
                    <a:pt x="9903" y="573"/>
                  </a:lnTo>
                  <a:lnTo>
                    <a:pt x="9898" y="573"/>
                  </a:lnTo>
                  <a:lnTo>
                    <a:pt x="9893" y="574"/>
                  </a:lnTo>
                  <a:lnTo>
                    <a:pt x="9887" y="576"/>
                  </a:lnTo>
                  <a:lnTo>
                    <a:pt x="9877" y="580"/>
                  </a:lnTo>
                  <a:lnTo>
                    <a:pt x="9868" y="585"/>
                  </a:lnTo>
                  <a:lnTo>
                    <a:pt x="9859" y="592"/>
                  </a:lnTo>
                  <a:lnTo>
                    <a:pt x="9852" y="598"/>
                  </a:lnTo>
                  <a:lnTo>
                    <a:pt x="9844" y="605"/>
                  </a:lnTo>
                  <a:lnTo>
                    <a:pt x="9837" y="613"/>
                  </a:lnTo>
                  <a:lnTo>
                    <a:pt x="9831" y="621"/>
                  </a:lnTo>
                  <a:lnTo>
                    <a:pt x="9825" y="629"/>
                  </a:lnTo>
                  <a:lnTo>
                    <a:pt x="9820" y="639"/>
                  </a:lnTo>
                  <a:lnTo>
                    <a:pt x="9816" y="648"/>
                  </a:lnTo>
                  <a:lnTo>
                    <a:pt x="9813" y="657"/>
                  </a:lnTo>
                  <a:lnTo>
                    <a:pt x="9810" y="667"/>
                  </a:lnTo>
                  <a:lnTo>
                    <a:pt x="9808" y="676"/>
                  </a:lnTo>
                  <a:lnTo>
                    <a:pt x="9806" y="687"/>
                  </a:lnTo>
                  <a:lnTo>
                    <a:pt x="9805" y="696"/>
                  </a:lnTo>
                  <a:lnTo>
                    <a:pt x="9805" y="706"/>
                  </a:lnTo>
                  <a:lnTo>
                    <a:pt x="9807" y="711"/>
                  </a:lnTo>
                  <a:lnTo>
                    <a:pt x="9808" y="718"/>
                  </a:lnTo>
                  <a:lnTo>
                    <a:pt x="9807" y="721"/>
                  </a:lnTo>
                  <a:lnTo>
                    <a:pt x="9806" y="723"/>
                  </a:lnTo>
                  <a:lnTo>
                    <a:pt x="9805" y="726"/>
                  </a:lnTo>
                  <a:lnTo>
                    <a:pt x="9802" y="727"/>
                  </a:lnTo>
                  <a:lnTo>
                    <a:pt x="9798" y="729"/>
                  </a:lnTo>
                  <a:lnTo>
                    <a:pt x="9793" y="729"/>
                  </a:lnTo>
                  <a:lnTo>
                    <a:pt x="9790" y="729"/>
                  </a:lnTo>
                  <a:lnTo>
                    <a:pt x="9786" y="729"/>
                  </a:lnTo>
                  <a:lnTo>
                    <a:pt x="9780" y="726"/>
                  </a:lnTo>
                  <a:lnTo>
                    <a:pt x="9774" y="723"/>
                  </a:lnTo>
                  <a:lnTo>
                    <a:pt x="9768" y="718"/>
                  </a:lnTo>
                  <a:lnTo>
                    <a:pt x="9762" y="714"/>
                  </a:lnTo>
                  <a:lnTo>
                    <a:pt x="9756" y="710"/>
                  </a:lnTo>
                  <a:lnTo>
                    <a:pt x="9749" y="707"/>
                  </a:lnTo>
                  <a:lnTo>
                    <a:pt x="9737" y="706"/>
                  </a:lnTo>
                  <a:lnTo>
                    <a:pt x="9726" y="706"/>
                  </a:lnTo>
                  <a:lnTo>
                    <a:pt x="9715" y="707"/>
                  </a:lnTo>
                  <a:lnTo>
                    <a:pt x="9703" y="708"/>
                  </a:lnTo>
                  <a:lnTo>
                    <a:pt x="9693" y="711"/>
                  </a:lnTo>
                  <a:lnTo>
                    <a:pt x="9682" y="713"/>
                  </a:lnTo>
                  <a:lnTo>
                    <a:pt x="9672" y="717"/>
                  </a:lnTo>
                  <a:lnTo>
                    <a:pt x="9663" y="721"/>
                  </a:lnTo>
                  <a:lnTo>
                    <a:pt x="9652" y="726"/>
                  </a:lnTo>
                  <a:lnTo>
                    <a:pt x="9643" y="733"/>
                  </a:lnTo>
                  <a:lnTo>
                    <a:pt x="9634" y="739"/>
                  </a:lnTo>
                  <a:lnTo>
                    <a:pt x="9626" y="746"/>
                  </a:lnTo>
                  <a:lnTo>
                    <a:pt x="9619" y="754"/>
                  </a:lnTo>
                  <a:lnTo>
                    <a:pt x="9611" y="763"/>
                  </a:lnTo>
                  <a:lnTo>
                    <a:pt x="9604" y="772"/>
                  </a:lnTo>
                  <a:lnTo>
                    <a:pt x="9598" y="783"/>
                  </a:lnTo>
                  <a:lnTo>
                    <a:pt x="9594" y="803"/>
                  </a:lnTo>
                  <a:lnTo>
                    <a:pt x="9591" y="824"/>
                  </a:lnTo>
                  <a:lnTo>
                    <a:pt x="9590" y="843"/>
                  </a:lnTo>
                  <a:lnTo>
                    <a:pt x="9591" y="863"/>
                  </a:lnTo>
                  <a:lnTo>
                    <a:pt x="9593" y="883"/>
                  </a:lnTo>
                  <a:lnTo>
                    <a:pt x="9596" y="902"/>
                  </a:lnTo>
                  <a:lnTo>
                    <a:pt x="9599" y="911"/>
                  </a:lnTo>
                  <a:lnTo>
                    <a:pt x="9602" y="921"/>
                  </a:lnTo>
                  <a:lnTo>
                    <a:pt x="9606" y="930"/>
                  </a:lnTo>
                  <a:lnTo>
                    <a:pt x="9610" y="939"/>
                  </a:lnTo>
                  <a:lnTo>
                    <a:pt x="9618" y="950"/>
                  </a:lnTo>
                  <a:lnTo>
                    <a:pt x="9626" y="960"/>
                  </a:lnTo>
                  <a:lnTo>
                    <a:pt x="9635" y="969"/>
                  </a:lnTo>
                  <a:lnTo>
                    <a:pt x="9644" y="975"/>
                  </a:lnTo>
                  <a:lnTo>
                    <a:pt x="9655" y="979"/>
                  </a:lnTo>
                  <a:lnTo>
                    <a:pt x="9667" y="983"/>
                  </a:lnTo>
                  <a:lnTo>
                    <a:pt x="9678" y="985"/>
                  </a:lnTo>
                  <a:lnTo>
                    <a:pt x="9690" y="986"/>
                  </a:lnTo>
                  <a:lnTo>
                    <a:pt x="9702" y="987"/>
                  </a:lnTo>
                  <a:lnTo>
                    <a:pt x="9715" y="986"/>
                  </a:lnTo>
                  <a:lnTo>
                    <a:pt x="9728" y="986"/>
                  </a:lnTo>
                  <a:lnTo>
                    <a:pt x="9740" y="985"/>
                  </a:lnTo>
                  <a:lnTo>
                    <a:pt x="9764" y="982"/>
                  </a:lnTo>
                  <a:lnTo>
                    <a:pt x="9786" y="980"/>
                  </a:lnTo>
                  <a:lnTo>
                    <a:pt x="9790" y="983"/>
                  </a:lnTo>
                  <a:lnTo>
                    <a:pt x="9793" y="987"/>
                  </a:lnTo>
                  <a:lnTo>
                    <a:pt x="9795" y="991"/>
                  </a:lnTo>
                  <a:lnTo>
                    <a:pt x="9796" y="995"/>
                  </a:lnTo>
                  <a:lnTo>
                    <a:pt x="9798" y="1004"/>
                  </a:lnTo>
                  <a:lnTo>
                    <a:pt x="9798" y="1015"/>
                  </a:lnTo>
                  <a:lnTo>
                    <a:pt x="9796" y="1026"/>
                  </a:lnTo>
                  <a:lnTo>
                    <a:pt x="9795" y="1037"/>
                  </a:lnTo>
                  <a:lnTo>
                    <a:pt x="9796" y="1042"/>
                  </a:lnTo>
                  <a:lnTo>
                    <a:pt x="9798" y="1047"/>
                  </a:lnTo>
                  <a:lnTo>
                    <a:pt x="9799" y="1052"/>
                  </a:lnTo>
                  <a:lnTo>
                    <a:pt x="9802" y="1057"/>
                  </a:lnTo>
                  <a:lnTo>
                    <a:pt x="9808" y="1067"/>
                  </a:lnTo>
                  <a:lnTo>
                    <a:pt x="9814" y="1076"/>
                  </a:lnTo>
                  <a:lnTo>
                    <a:pt x="9821" y="1085"/>
                  </a:lnTo>
                  <a:lnTo>
                    <a:pt x="9828" y="1094"/>
                  </a:lnTo>
                  <a:lnTo>
                    <a:pt x="9836" y="1102"/>
                  </a:lnTo>
                  <a:lnTo>
                    <a:pt x="9845" y="1109"/>
                  </a:lnTo>
                  <a:lnTo>
                    <a:pt x="9854" y="1116"/>
                  </a:lnTo>
                  <a:lnTo>
                    <a:pt x="9863" y="1122"/>
                  </a:lnTo>
                  <a:lnTo>
                    <a:pt x="9873" y="1127"/>
                  </a:lnTo>
                  <a:lnTo>
                    <a:pt x="9882" y="1131"/>
                  </a:lnTo>
                  <a:lnTo>
                    <a:pt x="9894" y="1135"/>
                  </a:lnTo>
                  <a:lnTo>
                    <a:pt x="9905" y="1138"/>
                  </a:lnTo>
                  <a:lnTo>
                    <a:pt x="9916" y="1141"/>
                  </a:lnTo>
                  <a:lnTo>
                    <a:pt x="9927" y="1143"/>
                  </a:lnTo>
                  <a:lnTo>
                    <a:pt x="9940" y="1144"/>
                  </a:lnTo>
                  <a:lnTo>
                    <a:pt x="9952" y="1144"/>
                  </a:lnTo>
                  <a:lnTo>
                    <a:pt x="9957" y="1151"/>
                  </a:lnTo>
                  <a:lnTo>
                    <a:pt x="9960" y="1157"/>
                  </a:lnTo>
                  <a:lnTo>
                    <a:pt x="9961" y="1162"/>
                  </a:lnTo>
                  <a:lnTo>
                    <a:pt x="9961" y="1167"/>
                  </a:lnTo>
                  <a:lnTo>
                    <a:pt x="9959" y="1172"/>
                  </a:lnTo>
                  <a:lnTo>
                    <a:pt x="9955" y="1177"/>
                  </a:lnTo>
                  <a:lnTo>
                    <a:pt x="9951" y="1182"/>
                  </a:lnTo>
                  <a:lnTo>
                    <a:pt x="9946" y="1187"/>
                  </a:lnTo>
                  <a:lnTo>
                    <a:pt x="9936" y="1198"/>
                  </a:lnTo>
                  <a:lnTo>
                    <a:pt x="9924" y="1208"/>
                  </a:lnTo>
                  <a:lnTo>
                    <a:pt x="9920" y="1213"/>
                  </a:lnTo>
                  <a:lnTo>
                    <a:pt x="9916" y="1219"/>
                  </a:lnTo>
                  <a:lnTo>
                    <a:pt x="9913" y="1225"/>
                  </a:lnTo>
                  <a:lnTo>
                    <a:pt x="9912" y="1231"/>
                  </a:lnTo>
                  <a:close/>
                  <a:moveTo>
                    <a:pt x="9860" y="564"/>
                  </a:moveTo>
                  <a:lnTo>
                    <a:pt x="9847" y="576"/>
                  </a:lnTo>
                  <a:lnTo>
                    <a:pt x="9834" y="587"/>
                  </a:lnTo>
                  <a:lnTo>
                    <a:pt x="9823" y="601"/>
                  </a:lnTo>
                  <a:lnTo>
                    <a:pt x="9813" y="614"/>
                  </a:lnTo>
                  <a:lnTo>
                    <a:pt x="9804" y="628"/>
                  </a:lnTo>
                  <a:lnTo>
                    <a:pt x="9796" y="643"/>
                  </a:lnTo>
                  <a:lnTo>
                    <a:pt x="9790" y="659"/>
                  </a:lnTo>
                  <a:lnTo>
                    <a:pt x="9786" y="675"/>
                  </a:lnTo>
                  <a:lnTo>
                    <a:pt x="9782" y="680"/>
                  </a:lnTo>
                  <a:lnTo>
                    <a:pt x="9777" y="683"/>
                  </a:lnTo>
                  <a:lnTo>
                    <a:pt x="9772" y="686"/>
                  </a:lnTo>
                  <a:lnTo>
                    <a:pt x="9767" y="688"/>
                  </a:lnTo>
                  <a:lnTo>
                    <a:pt x="9762" y="688"/>
                  </a:lnTo>
                  <a:lnTo>
                    <a:pt x="9756" y="688"/>
                  </a:lnTo>
                  <a:lnTo>
                    <a:pt x="9749" y="688"/>
                  </a:lnTo>
                  <a:lnTo>
                    <a:pt x="9743" y="687"/>
                  </a:lnTo>
                  <a:lnTo>
                    <a:pt x="9731" y="683"/>
                  </a:lnTo>
                  <a:lnTo>
                    <a:pt x="9719" y="680"/>
                  </a:lnTo>
                  <a:lnTo>
                    <a:pt x="9708" y="677"/>
                  </a:lnTo>
                  <a:lnTo>
                    <a:pt x="9696" y="676"/>
                  </a:lnTo>
                  <a:lnTo>
                    <a:pt x="9685" y="679"/>
                  </a:lnTo>
                  <a:lnTo>
                    <a:pt x="9675" y="682"/>
                  </a:lnTo>
                  <a:lnTo>
                    <a:pt x="9664" y="688"/>
                  </a:lnTo>
                  <a:lnTo>
                    <a:pt x="9654" y="693"/>
                  </a:lnTo>
                  <a:lnTo>
                    <a:pt x="9644" y="698"/>
                  </a:lnTo>
                  <a:lnTo>
                    <a:pt x="9635" y="704"/>
                  </a:lnTo>
                  <a:lnTo>
                    <a:pt x="9627" y="711"/>
                  </a:lnTo>
                  <a:lnTo>
                    <a:pt x="9619" y="718"/>
                  </a:lnTo>
                  <a:lnTo>
                    <a:pt x="9610" y="726"/>
                  </a:lnTo>
                  <a:lnTo>
                    <a:pt x="9603" y="735"/>
                  </a:lnTo>
                  <a:lnTo>
                    <a:pt x="9597" y="743"/>
                  </a:lnTo>
                  <a:lnTo>
                    <a:pt x="9591" y="752"/>
                  </a:lnTo>
                  <a:lnTo>
                    <a:pt x="9585" y="761"/>
                  </a:lnTo>
                  <a:lnTo>
                    <a:pt x="9580" y="771"/>
                  </a:lnTo>
                  <a:lnTo>
                    <a:pt x="9575" y="782"/>
                  </a:lnTo>
                  <a:lnTo>
                    <a:pt x="9571" y="792"/>
                  </a:lnTo>
                  <a:lnTo>
                    <a:pt x="9566" y="805"/>
                  </a:lnTo>
                  <a:lnTo>
                    <a:pt x="9562" y="818"/>
                  </a:lnTo>
                  <a:lnTo>
                    <a:pt x="9559" y="834"/>
                  </a:lnTo>
                  <a:lnTo>
                    <a:pt x="9557" y="848"/>
                  </a:lnTo>
                  <a:lnTo>
                    <a:pt x="9556" y="863"/>
                  </a:lnTo>
                  <a:lnTo>
                    <a:pt x="9557" y="879"/>
                  </a:lnTo>
                  <a:lnTo>
                    <a:pt x="9559" y="894"/>
                  </a:lnTo>
                  <a:lnTo>
                    <a:pt x="9564" y="909"/>
                  </a:lnTo>
                  <a:lnTo>
                    <a:pt x="9568" y="918"/>
                  </a:lnTo>
                  <a:lnTo>
                    <a:pt x="9571" y="926"/>
                  </a:lnTo>
                  <a:lnTo>
                    <a:pt x="9575" y="933"/>
                  </a:lnTo>
                  <a:lnTo>
                    <a:pt x="9580" y="940"/>
                  </a:lnTo>
                  <a:lnTo>
                    <a:pt x="9585" y="947"/>
                  </a:lnTo>
                  <a:lnTo>
                    <a:pt x="9591" y="953"/>
                  </a:lnTo>
                  <a:lnTo>
                    <a:pt x="9598" y="960"/>
                  </a:lnTo>
                  <a:lnTo>
                    <a:pt x="9604" y="967"/>
                  </a:lnTo>
                  <a:lnTo>
                    <a:pt x="9635" y="988"/>
                  </a:lnTo>
                  <a:lnTo>
                    <a:pt x="9666" y="1010"/>
                  </a:lnTo>
                  <a:lnTo>
                    <a:pt x="9762" y="1012"/>
                  </a:lnTo>
                  <a:lnTo>
                    <a:pt x="9767" y="1027"/>
                  </a:lnTo>
                  <a:lnTo>
                    <a:pt x="9771" y="1043"/>
                  </a:lnTo>
                  <a:lnTo>
                    <a:pt x="9773" y="1051"/>
                  </a:lnTo>
                  <a:lnTo>
                    <a:pt x="9776" y="1060"/>
                  </a:lnTo>
                  <a:lnTo>
                    <a:pt x="9779" y="1068"/>
                  </a:lnTo>
                  <a:lnTo>
                    <a:pt x="9783" y="1076"/>
                  </a:lnTo>
                  <a:lnTo>
                    <a:pt x="9793" y="1091"/>
                  </a:lnTo>
                  <a:lnTo>
                    <a:pt x="9805" y="1107"/>
                  </a:lnTo>
                  <a:lnTo>
                    <a:pt x="9811" y="1114"/>
                  </a:lnTo>
                  <a:lnTo>
                    <a:pt x="9818" y="1121"/>
                  </a:lnTo>
                  <a:lnTo>
                    <a:pt x="9825" y="1127"/>
                  </a:lnTo>
                  <a:lnTo>
                    <a:pt x="9832" y="1133"/>
                  </a:lnTo>
                  <a:lnTo>
                    <a:pt x="9840" y="1138"/>
                  </a:lnTo>
                  <a:lnTo>
                    <a:pt x="9849" y="1143"/>
                  </a:lnTo>
                  <a:lnTo>
                    <a:pt x="9857" y="1149"/>
                  </a:lnTo>
                  <a:lnTo>
                    <a:pt x="9866" y="1152"/>
                  </a:lnTo>
                  <a:lnTo>
                    <a:pt x="9874" y="1156"/>
                  </a:lnTo>
                  <a:lnTo>
                    <a:pt x="9883" y="1158"/>
                  </a:lnTo>
                  <a:lnTo>
                    <a:pt x="9894" y="1160"/>
                  </a:lnTo>
                  <a:lnTo>
                    <a:pt x="9903" y="1161"/>
                  </a:lnTo>
                  <a:lnTo>
                    <a:pt x="9906" y="1166"/>
                  </a:lnTo>
                  <a:lnTo>
                    <a:pt x="9907" y="1171"/>
                  </a:lnTo>
                  <a:lnTo>
                    <a:pt x="9908" y="1177"/>
                  </a:lnTo>
                  <a:lnTo>
                    <a:pt x="9907" y="1182"/>
                  </a:lnTo>
                  <a:lnTo>
                    <a:pt x="9905" y="1187"/>
                  </a:lnTo>
                  <a:lnTo>
                    <a:pt x="9903" y="1191"/>
                  </a:lnTo>
                  <a:lnTo>
                    <a:pt x="9901" y="1197"/>
                  </a:lnTo>
                  <a:lnTo>
                    <a:pt x="9897" y="1202"/>
                  </a:lnTo>
                  <a:lnTo>
                    <a:pt x="9891" y="1211"/>
                  </a:lnTo>
                  <a:lnTo>
                    <a:pt x="9883" y="1221"/>
                  </a:lnTo>
                  <a:lnTo>
                    <a:pt x="9880" y="1225"/>
                  </a:lnTo>
                  <a:lnTo>
                    <a:pt x="9878" y="1230"/>
                  </a:lnTo>
                  <a:lnTo>
                    <a:pt x="9876" y="1235"/>
                  </a:lnTo>
                  <a:lnTo>
                    <a:pt x="9875" y="1241"/>
                  </a:lnTo>
                  <a:lnTo>
                    <a:pt x="9866" y="1262"/>
                  </a:lnTo>
                  <a:lnTo>
                    <a:pt x="9858" y="1283"/>
                  </a:lnTo>
                  <a:lnTo>
                    <a:pt x="9852" y="1305"/>
                  </a:lnTo>
                  <a:lnTo>
                    <a:pt x="9846" y="1327"/>
                  </a:lnTo>
                  <a:lnTo>
                    <a:pt x="9840" y="1350"/>
                  </a:lnTo>
                  <a:lnTo>
                    <a:pt x="9835" y="1372"/>
                  </a:lnTo>
                  <a:lnTo>
                    <a:pt x="9829" y="1395"/>
                  </a:lnTo>
                  <a:lnTo>
                    <a:pt x="9823" y="1416"/>
                  </a:lnTo>
                  <a:lnTo>
                    <a:pt x="9815" y="1420"/>
                  </a:lnTo>
                  <a:lnTo>
                    <a:pt x="9806" y="1423"/>
                  </a:lnTo>
                  <a:lnTo>
                    <a:pt x="9796" y="1426"/>
                  </a:lnTo>
                  <a:lnTo>
                    <a:pt x="9786" y="1428"/>
                  </a:lnTo>
                  <a:lnTo>
                    <a:pt x="9765" y="1430"/>
                  </a:lnTo>
                  <a:lnTo>
                    <a:pt x="9743" y="1430"/>
                  </a:lnTo>
                  <a:lnTo>
                    <a:pt x="9720" y="1430"/>
                  </a:lnTo>
                  <a:lnTo>
                    <a:pt x="9697" y="1429"/>
                  </a:lnTo>
                  <a:lnTo>
                    <a:pt x="9675" y="1430"/>
                  </a:lnTo>
                  <a:lnTo>
                    <a:pt x="9653" y="1431"/>
                  </a:lnTo>
                  <a:lnTo>
                    <a:pt x="9592" y="1430"/>
                  </a:lnTo>
                  <a:lnTo>
                    <a:pt x="9532" y="1431"/>
                  </a:lnTo>
                  <a:lnTo>
                    <a:pt x="9470" y="1431"/>
                  </a:lnTo>
                  <a:lnTo>
                    <a:pt x="9409" y="1432"/>
                  </a:lnTo>
                  <a:lnTo>
                    <a:pt x="9349" y="1433"/>
                  </a:lnTo>
                  <a:lnTo>
                    <a:pt x="9287" y="1433"/>
                  </a:lnTo>
                  <a:lnTo>
                    <a:pt x="9227" y="1433"/>
                  </a:lnTo>
                  <a:lnTo>
                    <a:pt x="9168" y="1431"/>
                  </a:lnTo>
                  <a:lnTo>
                    <a:pt x="9164" y="1433"/>
                  </a:lnTo>
                  <a:lnTo>
                    <a:pt x="9161" y="1434"/>
                  </a:lnTo>
                  <a:lnTo>
                    <a:pt x="9157" y="1435"/>
                  </a:lnTo>
                  <a:lnTo>
                    <a:pt x="9153" y="1436"/>
                  </a:lnTo>
                  <a:lnTo>
                    <a:pt x="9150" y="1435"/>
                  </a:lnTo>
                  <a:lnTo>
                    <a:pt x="9147" y="1435"/>
                  </a:lnTo>
                  <a:lnTo>
                    <a:pt x="9145" y="1433"/>
                  </a:lnTo>
                  <a:lnTo>
                    <a:pt x="9142" y="1431"/>
                  </a:lnTo>
                  <a:lnTo>
                    <a:pt x="2998" y="1449"/>
                  </a:lnTo>
                  <a:lnTo>
                    <a:pt x="2906" y="1450"/>
                  </a:lnTo>
                  <a:lnTo>
                    <a:pt x="2813" y="1450"/>
                  </a:lnTo>
                  <a:lnTo>
                    <a:pt x="2723" y="1451"/>
                  </a:lnTo>
                  <a:lnTo>
                    <a:pt x="2632" y="1451"/>
                  </a:lnTo>
                  <a:lnTo>
                    <a:pt x="2542" y="1452"/>
                  </a:lnTo>
                  <a:lnTo>
                    <a:pt x="2451" y="1453"/>
                  </a:lnTo>
                  <a:lnTo>
                    <a:pt x="2361" y="1453"/>
                  </a:lnTo>
                  <a:lnTo>
                    <a:pt x="2270" y="1454"/>
                  </a:lnTo>
                  <a:lnTo>
                    <a:pt x="2180" y="1455"/>
                  </a:lnTo>
                  <a:lnTo>
                    <a:pt x="2090" y="1456"/>
                  </a:lnTo>
                  <a:lnTo>
                    <a:pt x="2000" y="1457"/>
                  </a:lnTo>
                  <a:lnTo>
                    <a:pt x="1909" y="1458"/>
                  </a:lnTo>
                  <a:lnTo>
                    <a:pt x="1819" y="1459"/>
                  </a:lnTo>
                  <a:lnTo>
                    <a:pt x="1728" y="1460"/>
                  </a:lnTo>
                  <a:lnTo>
                    <a:pt x="1637" y="1462"/>
                  </a:lnTo>
                  <a:lnTo>
                    <a:pt x="1545" y="1463"/>
                  </a:lnTo>
                  <a:lnTo>
                    <a:pt x="1508" y="1464"/>
                  </a:lnTo>
                  <a:lnTo>
                    <a:pt x="1470" y="1463"/>
                  </a:lnTo>
                  <a:lnTo>
                    <a:pt x="1432" y="1462"/>
                  </a:lnTo>
                  <a:lnTo>
                    <a:pt x="1394" y="1461"/>
                  </a:lnTo>
                  <a:lnTo>
                    <a:pt x="1356" y="1459"/>
                  </a:lnTo>
                  <a:lnTo>
                    <a:pt x="1318" y="1459"/>
                  </a:lnTo>
                  <a:lnTo>
                    <a:pt x="1280" y="1459"/>
                  </a:lnTo>
                  <a:lnTo>
                    <a:pt x="1243" y="1461"/>
                  </a:lnTo>
                  <a:lnTo>
                    <a:pt x="1236" y="1437"/>
                  </a:lnTo>
                  <a:lnTo>
                    <a:pt x="1230" y="1411"/>
                  </a:lnTo>
                  <a:lnTo>
                    <a:pt x="1224" y="1386"/>
                  </a:lnTo>
                  <a:lnTo>
                    <a:pt x="1218" y="1361"/>
                  </a:lnTo>
                  <a:lnTo>
                    <a:pt x="1212" y="1336"/>
                  </a:lnTo>
                  <a:lnTo>
                    <a:pt x="1203" y="1312"/>
                  </a:lnTo>
                  <a:lnTo>
                    <a:pt x="1199" y="1301"/>
                  </a:lnTo>
                  <a:lnTo>
                    <a:pt x="1194" y="1290"/>
                  </a:lnTo>
                  <a:lnTo>
                    <a:pt x="1188" y="1278"/>
                  </a:lnTo>
                  <a:lnTo>
                    <a:pt x="1182" y="1268"/>
                  </a:lnTo>
                  <a:lnTo>
                    <a:pt x="1192" y="1261"/>
                  </a:lnTo>
                  <a:lnTo>
                    <a:pt x="1201" y="1254"/>
                  </a:lnTo>
                  <a:lnTo>
                    <a:pt x="1210" y="1246"/>
                  </a:lnTo>
                  <a:lnTo>
                    <a:pt x="1218" y="1237"/>
                  </a:lnTo>
                  <a:lnTo>
                    <a:pt x="1226" y="1228"/>
                  </a:lnTo>
                  <a:lnTo>
                    <a:pt x="1233" y="1219"/>
                  </a:lnTo>
                  <a:lnTo>
                    <a:pt x="1239" y="1209"/>
                  </a:lnTo>
                  <a:lnTo>
                    <a:pt x="1245" y="1199"/>
                  </a:lnTo>
                  <a:lnTo>
                    <a:pt x="1250" y="1188"/>
                  </a:lnTo>
                  <a:lnTo>
                    <a:pt x="1256" y="1177"/>
                  </a:lnTo>
                  <a:lnTo>
                    <a:pt x="1260" y="1167"/>
                  </a:lnTo>
                  <a:lnTo>
                    <a:pt x="1264" y="1156"/>
                  </a:lnTo>
                  <a:lnTo>
                    <a:pt x="1270" y="1132"/>
                  </a:lnTo>
                  <a:lnTo>
                    <a:pt x="1274" y="1110"/>
                  </a:lnTo>
                  <a:lnTo>
                    <a:pt x="1278" y="1106"/>
                  </a:lnTo>
                  <a:lnTo>
                    <a:pt x="1281" y="1104"/>
                  </a:lnTo>
                  <a:lnTo>
                    <a:pt x="1285" y="1104"/>
                  </a:lnTo>
                  <a:lnTo>
                    <a:pt x="1289" y="1104"/>
                  </a:lnTo>
                  <a:lnTo>
                    <a:pt x="1299" y="1105"/>
                  </a:lnTo>
                  <a:lnTo>
                    <a:pt x="1308" y="1107"/>
                  </a:lnTo>
                  <a:lnTo>
                    <a:pt x="1340" y="1099"/>
                  </a:lnTo>
                  <a:lnTo>
                    <a:pt x="1374" y="1091"/>
                  </a:lnTo>
                  <a:lnTo>
                    <a:pt x="1391" y="1086"/>
                  </a:lnTo>
                  <a:lnTo>
                    <a:pt x="1407" y="1080"/>
                  </a:lnTo>
                  <a:lnTo>
                    <a:pt x="1422" y="1074"/>
                  </a:lnTo>
                  <a:lnTo>
                    <a:pt x="1438" y="1067"/>
                  </a:lnTo>
                  <a:lnTo>
                    <a:pt x="1453" y="1059"/>
                  </a:lnTo>
                  <a:lnTo>
                    <a:pt x="1466" y="1048"/>
                  </a:lnTo>
                  <a:lnTo>
                    <a:pt x="1479" y="1038"/>
                  </a:lnTo>
                  <a:lnTo>
                    <a:pt x="1492" y="1027"/>
                  </a:lnTo>
                  <a:lnTo>
                    <a:pt x="1502" y="1014"/>
                  </a:lnTo>
                  <a:lnTo>
                    <a:pt x="1512" y="999"/>
                  </a:lnTo>
                  <a:lnTo>
                    <a:pt x="1516" y="991"/>
                  </a:lnTo>
                  <a:lnTo>
                    <a:pt x="1520" y="983"/>
                  </a:lnTo>
                  <a:lnTo>
                    <a:pt x="1523" y="974"/>
                  </a:lnTo>
                  <a:lnTo>
                    <a:pt x="1526" y="966"/>
                  </a:lnTo>
                  <a:lnTo>
                    <a:pt x="1531" y="942"/>
                  </a:lnTo>
                  <a:lnTo>
                    <a:pt x="1533" y="918"/>
                  </a:lnTo>
                  <a:lnTo>
                    <a:pt x="1533" y="905"/>
                  </a:lnTo>
                  <a:lnTo>
                    <a:pt x="1533" y="893"/>
                  </a:lnTo>
                  <a:lnTo>
                    <a:pt x="1532" y="881"/>
                  </a:lnTo>
                  <a:lnTo>
                    <a:pt x="1531" y="868"/>
                  </a:lnTo>
                  <a:lnTo>
                    <a:pt x="1528" y="856"/>
                  </a:lnTo>
                  <a:lnTo>
                    <a:pt x="1524" y="845"/>
                  </a:lnTo>
                  <a:lnTo>
                    <a:pt x="1520" y="833"/>
                  </a:lnTo>
                  <a:lnTo>
                    <a:pt x="1515" y="821"/>
                  </a:lnTo>
                  <a:lnTo>
                    <a:pt x="1509" y="811"/>
                  </a:lnTo>
                  <a:lnTo>
                    <a:pt x="1502" y="802"/>
                  </a:lnTo>
                  <a:lnTo>
                    <a:pt x="1493" y="793"/>
                  </a:lnTo>
                  <a:lnTo>
                    <a:pt x="1484" y="784"/>
                  </a:lnTo>
                  <a:lnTo>
                    <a:pt x="1467" y="772"/>
                  </a:lnTo>
                  <a:lnTo>
                    <a:pt x="1451" y="762"/>
                  </a:lnTo>
                  <a:lnTo>
                    <a:pt x="1433" y="754"/>
                  </a:lnTo>
                  <a:lnTo>
                    <a:pt x="1416" y="747"/>
                  </a:lnTo>
                  <a:lnTo>
                    <a:pt x="1398" y="742"/>
                  </a:lnTo>
                  <a:lnTo>
                    <a:pt x="1378" y="738"/>
                  </a:lnTo>
                  <a:lnTo>
                    <a:pt x="1359" y="735"/>
                  </a:lnTo>
                  <a:lnTo>
                    <a:pt x="1338" y="734"/>
                  </a:lnTo>
                  <a:lnTo>
                    <a:pt x="1274" y="750"/>
                  </a:lnTo>
                  <a:lnTo>
                    <a:pt x="1270" y="741"/>
                  </a:lnTo>
                  <a:lnTo>
                    <a:pt x="1267" y="732"/>
                  </a:lnTo>
                  <a:lnTo>
                    <a:pt x="1264" y="722"/>
                  </a:lnTo>
                  <a:lnTo>
                    <a:pt x="1261" y="712"/>
                  </a:lnTo>
                  <a:lnTo>
                    <a:pt x="1257" y="693"/>
                  </a:lnTo>
                  <a:lnTo>
                    <a:pt x="1253" y="673"/>
                  </a:lnTo>
                  <a:lnTo>
                    <a:pt x="1228" y="646"/>
                  </a:lnTo>
                  <a:lnTo>
                    <a:pt x="1201" y="620"/>
                  </a:lnTo>
                  <a:lnTo>
                    <a:pt x="1174" y="594"/>
                  </a:lnTo>
                  <a:lnTo>
                    <a:pt x="1148" y="566"/>
                  </a:lnTo>
                  <a:lnTo>
                    <a:pt x="1147" y="561"/>
                  </a:lnTo>
                  <a:lnTo>
                    <a:pt x="1148" y="557"/>
                  </a:lnTo>
                  <a:lnTo>
                    <a:pt x="1149" y="552"/>
                  </a:lnTo>
                  <a:lnTo>
                    <a:pt x="1150" y="547"/>
                  </a:lnTo>
                  <a:lnTo>
                    <a:pt x="1154" y="537"/>
                  </a:lnTo>
                  <a:lnTo>
                    <a:pt x="1159" y="528"/>
                  </a:lnTo>
                  <a:lnTo>
                    <a:pt x="1172" y="512"/>
                  </a:lnTo>
                  <a:lnTo>
                    <a:pt x="1185" y="495"/>
                  </a:lnTo>
                  <a:lnTo>
                    <a:pt x="1192" y="474"/>
                  </a:lnTo>
                  <a:lnTo>
                    <a:pt x="1199" y="454"/>
                  </a:lnTo>
                  <a:lnTo>
                    <a:pt x="1208" y="433"/>
                  </a:lnTo>
                  <a:lnTo>
                    <a:pt x="1215" y="413"/>
                  </a:lnTo>
                  <a:lnTo>
                    <a:pt x="1221" y="391"/>
                  </a:lnTo>
                  <a:lnTo>
                    <a:pt x="1226" y="370"/>
                  </a:lnTo>
                  <a:lnTo>
                    <a:pt x="1228" y="359"/>
                  </a:lnTo>
                  <a:lnTo>
                    <a:pt x="1230" y="348"/>
                  </a:lnTo>
                  <a:lnTo>
                    <a:pt x="1231" y="337"/>
                  </a:lnTo>
                  <a:lnTo>
                    <a:pt x="1231" y="326"/>
                  </a:lnTo>
                  <a:lnTo>
                    <a:pt x="1248" y="323"/>
                  </a:lnTo>
                  <a:lnTo>
                    <a:pt x="1266" y="321"/>
                  </a:lnTo>
                  <a:lnTo>
                    <a:pt x="1284" y="321"/>
                  </a:lnTo>
                  <a:lnTo>
                    <a:pt x="1302" y="320"/>
                  </a:lnTo>
                  <a:lnTo>
                    <a:pt x="1338" y="321"/>
                  </a:lnTo>
                  <a:lnTo>
                    <a:pt x="1375" y="322"/>
                  </a:lnTo>
                  <a:lnTo>
                    <a:pt x="1412" y="323"/>
                  </a:lnTo>
                  <a:lnTo>
                    <a:pt x="1448" y="322"/>
                  </a:lnTo>
                  <a:lnTo>
                    <a:pt x="1465" y="321"/>
                  </a:lnTo>
                  <a:lnTo>
                    <a:pt x="1484" y="318"/>
                  </a:lnTo>
                  <a:lnTo>
                    <a:pt x="1500" y="315"/>
                  </a:lnTo>
                  <a:lnTo>
                    <a:pt x="1517" y="309"/>
                  </a:lnTo>
                  <a:lnTo>
                    <a:pt x="1718" y="310"/>
                  </a:lnTo>
                  <a:lnTo>
                    <a:pt x="1842" y="308"/>
                  </a:lnTo>
                  <a:lnTo>
                    <a:pt x="1966" y="306"/>
                  </a:lnTo>
                  <a:lnTo>
                    <a:pt x="2091" y="305"/>
                  </a:lnTo>
                  <a:lnTo>
                    <a:pt x="2215" y="303"/>
                  </a:lnTo>
                  <a:lnTo>
                    <a:pt x="2340" y="302"/>
                  </a:lnTo>
                  <a:lnTo>
                    <a:pt x="2464" y="301"/>
                  </a:lnTo>
                  <a:lnTo>
                    <a:pt x="2589" y="300"/>
                  </a:lnTo>
                  <a:lnTo>
                    <a:pt x="2712" y="298"/>
                  </a:lnTo>
                  <a:lnTo>
                    <a:pt x="2837" y="297"/>
                  </a:lnTo>
                  <a:lnTo>
                    <a:pt x="2961" y="296"/>
                  </a:lnTo>
                  <a:lnTo>
                    <a:pt x="3085" y="295"/>
                  </a:lnTo>
                  <a:lnTo>
                    <a:pt x="3209" y="294"/>
                  </a:lnTo>
                  <a:lnTo>
                    <a:pt x="3334" y="292"/>
                  </a:lnTo>
                  <a:lnTo>
                    <a:pt x="3458" y="291"/>
                  </a:lnTo>
                  <a:lnTo>
                    <a:pt x="3581" y="289"/>
                  </a:lnTo>
                  <a:lnTo>
                    <a:pt x="3706" y="287"/>
                  </a:lnTo>
                  <a:lnTo>
                    <a:pt x="3831" y="286"/>
                  </a:lnTo>
                  <a:lnTo>
                    <a:pt x="4056" y="286"/>
                  </a:lnTo>
                  <a:lnTo>
                    <a:pt x="4365" y="285"/>
                  </a:lnTo>
                  <a:lnTo>
                    <a:pt x="4747" y="284"/>
                  </a:lnTo>
                  <a:lnTo>
                    <a:pt x="5184" y="284"/>
                  </a:lnTo>
                  <a:lnTo>
                    <a:pt x="5665" y="283"/>
                  </a:lnTo>
                  <a:lnTo>
                    <a:pt x="6173" y="283"/>
                  </a:lnTo>
                  <a:lnTo>
                    <a:pt x="6696" y="282"/>
                  </a:lnTo>
                  <a:lnTo>
                    <a:pt x="7218" y="281"/>
                  </a:lnTo>
                  <a:lnTo>
                    <a:pt x="7727" y="281"/>
                  </a:lnTo>
                  <a:lnTo>
                    <a:pt x="8208" y="280"/>
                  </a:lnTo>
                  <a:lnTo>
                    <a:pt x="8646" y="280"/>
                  </a:lnTo>
                  <a:lnTo>
                    <a:pt x="9028" y="279"/>
                  </a:lnTo>
                  <a:lnTo>
                    <a:pt x="9339" y="278"/>
                  </a:lnTo>
                  <a:lnTo>
                    <a:pt x="9564" y="278"/>
                  </a:lnTo>
                  <a:lnTo>
                    <a:pt x="9690" y="277"/>
                  </a:lnTo>
                  <a:lnTo>
                    <a:pt x="9780" y="273"/>
                  </a:lnTo>
                  <a:lnTo>
                    <a:pt x="9787" y="284"/>
                  </a:lnTo>
                  <a:lnTo>
                    <a:pt x="9793" y="296"/>
                  </a:lnTo>
                  <a:lnTo>
                    <a:pt x="9799" y="308"/>
                  </a:lnTo>
                  <a:lnTo>
                    <a:pt x="9803" y="322"/>
                  </a:lnTo>
                  <a:lnTo>
                    <a:pt x="9807" y="335"/>
                  </a:lnTo>
                  <a:lnTo>
                    <a:pt x="9812" y="348"/>
                  </a:lnTo>
                  <a:lnTo>
                    <a:pt x="9817" y="361"/>
                  </a:lnTo>
                  <a:lnTo>
                    <a:pt x="9823" y="374"/>
                  </a:lnTo>
                  <a:lnTo>
                    <a:pt x="9832" y="395"/>
                  </a:lnTo>
                  <a:lnTo>
                    <a:pt x="9842" y="417"/>
                  </a:lnTo>
                  <a:lnTo>
                    <a:pt x="9853" y="438"/>
                  </a:lnTo>
                  <a:lnTo>
                    <a:pt x="9864" y="460"/>
                  </a:lnTo>
                  <a:lnTo>
                    <a:pt x="9876" y="480"/>
                  </a:lnTo>
                  <a:lnTo>
                    <a:pt x="9888" y="501"/>
                  </a:lnTo>
                  <a:lnTo>
                    <a:pt x="9902" y="520"/>
                  </a:lnTo>
                  <a:lnTo>
                    <a:pt x="9915" y="538"/>
                  </a:lnTo>
                  <a:lnTo>
                    <a:pt x="9910" y="544"/>
                  </a:lnTo>
                  <a:lnTo>
                    <a:pt x="9904" y="549"/>
                  </a:lnTo>
                  <a:lnTo>
                    <a:pt x="9897" y="553"/>
                  </a:lnTo>
                  <a:lnTo>
                    <a:pt x="9890" y="555"/>
                  </a:lnTo>
                  <a:lnTo>
                    <a:pt x="9874" y="559"/>
                  </a:lnTo>
                  <a:lnTo>
                    <a:pt x="9860" y="564"/>
                  </a:lnTo>
                  <a:close/>
                  <a:moveTo>
                    <a:pt x="9765" y="925"/>
                  </a:moveTo>
                  <a:lnTo>
                    <a:pt x="9753" y="928"/>
                  </a:lnTo>
                  <a:lnTo>
                    <a:pt x="9741" y="929"/>
                  </a:lnTo>
                  <a:lnTo>
                    <a:pt x="9729" y="929"/>
                  </a:lnTo>
                  <a:lnTo>
                    <a:pt x="9717" y="928"/>
                  </a:lnTo>
                  <a:lnTo>
                    <a:pt x="9706" y="926"/>
                  </a:lnTo>
                  <a:lnTo>
                    <a:pt x="9694" y="924"/>
                  </a:lnTo>
                  <a:lnTo>
                    <a:pt x="9683" y="921"/>
                  </a:lnTo>
                  <a:lnTo>
                    <a:pt x="9672" y="917"/>
                  </a:lnTo>
                  <a:lnTo>
                    <a:pt x="9665" y="911"/>
                  </a:lnTo>
                  <a:lnTo>
                    <a:pt x="9660" y="906"/>
                  </a:lnTo>
                  <a:lnTo>
                    <a:pt x="9654" y="900"/>
                  </a:lnTo>
                  <a:lnTo>
                    <a:pt x="9650" y="894"/>
                  </a:lnTo>
                  <a:lnTo>
                    <a:pt x="9646" y="887"/>
                  </a:lnTo>
                  <a:lnTo>
                    <a:pt x="9644" y="881"/>
                  </a:lnTo>
                  <a:lnTo>
                    <a:pt x="9642" y="874"/>
                  </a:lnTo>
                  <a:lnTo>
                    <a:pt x="9641" y="866"/>
                  </a:lnTo>
                  <a:lnTo>
                    <a:pt x="9640" y="852"/>
                  </a:lnTo>
                  <a:lnTo>
                    <a:pt x="9640" y="837"/>
                  </a:lnTo>
                  <a:lnTo>
                    <a:pt x="9642" y="821"/>
                  </a:lnTo>
                  <a:lnTo>
                    <a:pt x="9644" y="806"/>
                  </a:lnTo>
                  <a:lnTo>
                    <a:pt x="9647" y="798"/>
                  </a:lnTo>
                  <a:lnTo>
                    <a:pt x="9652" y="791"/>
                  </a:lnTo>
                  <a:lnTo>
                    <a:pt x="9658" y="785"/>
                  </a:lnTo>
                  <a:lnTo>
                    <a:pt x="9666" y="780"/>
                  </a:lnTo>
                  <a:lnTo>
                    <a:pt x="9673" y="775"/>
                  </a:lnTo>
                  <a:lnTo>
                    <a:pt x="9682" y="772"/>
                  </a:lnTo>
                  <a:lnTo>
                    <a:pt x="9690" y="770"/>
                  </a:lnTo>
                  <a:lnTo>
                    <a:pt x="9699" y="768"/>
                  </a:lnTo>
                  <a:lnTo>
                    <a:pt x="9712" y="767"/>
                  </a:lnTo>
                  <a:lnTo>
                    <a:pt x="9722" y="767"/>
                  </a:lnTo>
                  <a:lnTo>
                    <a:pt x="9733" y="768"/>
                  </a:lnTo>
                  <a:lnTo>
                    <a:pt x="9743" y="771"/>
                  </a:lnTo>
                  <a:lnTo>
                    <a:pt x="9754" y="775"/>
                  </a:lnTo>
                  <a:lnTo>
                    <a:pt x="9764" y="781"/>
                  </a:lnTo>
                  <a:lnTo>
                    <a:pt x="9774" y="786"/>
                  </a:lnTo>
                  <a:lnTo>
                    <a:pt x="9783" y="793"/>
                  </a:lnTo>
                  <a:lnTo>
                    <a:pt x="9789" y="799"/>
                  </a:lnTo>
                  <a:lnTo>
                    <a:pt x="9794" y="807"/>
                  </a:lnTo>
                  <a:lnTo>
                    <a:pt x="9799" y="815"/>
                  </a:lnTo>
                  <a:lnTo>
                    <a:pt x="9803" y="824"/>
                  </a:lnTo>
                  <a:lnTo>
                    <a:pt x="9806" y="833"/>
                  </a:lnTo>
                  <a:lnTo>
                    <a:pt x="9808" y="842"/>
                  </a:lnTo>
                  <a:lnTo>
                    <a:pt x="9809" y="852"/>
                  </a:lnTo>
                  <a:lnTo>
                    <a:pt x="9809" y="861"/>
                  </a:lnTo>
                  <a:lnTo>
                    <a:pt x="9807" y="872"/>
                  </a:lnTo>
                  <a:lnTo>
                    <a:pt x="9805" y="881"/>
                  </a:lnTo>
                  <a:lnTo>
                    <a:pt x="9802" y="890"/>
                  </a:lnTo>
                  <a:lnTo>
                    <a:pt x="9796" y="898"/>
                  </a:lnTo>
                  <a:lnTo>
                    <a:pt x="9790" y="906"/>
                  </a:lnTo>
                  <a:lnTo>
                    <a:pt x="9783" y="913"/>
                  </a:lnTo>
                  <a:lnTo>
                    <a:pt x="9775" y="920"/>
                  </a:lnTo>
                  <a:lnTo>
                    <a:pt x="9765" y="925"/>
                  </a:lnTo>
                  <a:close/>
                  <a:moveTo>
                    <a:pt x="9731" y="895"/>
                  </a:moveTo>
                  <a:lnTo>
                    <a:pt x="9724" y="894"/>
                  </a:lnTo>
                  <a:lnTo>
                    <a:pt x="9717" y="893"/>
                  </a:lnTo>
                  <a:lnTo>
                    <a:pt x="9710" y="890"/>
                  </a:lnTo>
                  <a:lnTo>
                    <a:pt x="9703" y="887"/>
                  </a:lnTo>
                  <a:lnTo>
                    <a:pt x="9698" y="882"/>
                  </a:lnTo>
                  <a:lnTo>
                    <a:pt x="9694" y="877"/>
                  </a:lnTo>
                  <a:lnTo>
                    <a:pt x="9691" y="871"/>
                  </a:lnTo>
                  <a:lnTo>
                    <a:pt x="9690" y="864"/>
                  </a:lnTo>
                  <a:lnTo>
                    <a:pt x="9691" y="850"/>
                  </a:lnTo>
                  <a:lnTo>
                    <a:pt x="9693" y="836"/>
                  </a:lnTo>
                  <a:lnTo>
                    <a:pt x="9696" y="830"/>
                  </a:lnTo>
                  <a:lnTo>
                    <a:pt x="9699" y="824"/>
                  </a:lnTo>
                  <a:lnTo>
                    <a:pt x="9702" y="821"/>
                  </a:lnTo>
                  <a:lnTo>
                    <a:pt x="9704" y="820"/>
                  </a:lnTo>
                  <a:lnTo>
                    <a:pt x="9709" y="818"/>
                  </a:lnTo>
                  <a:lnTo>
                    <a:pt x="9712" y="817"/>
                  </a:lnTo>
                  <a:lnTo>
                    <a:pt x="9719" y="819"/>
                  </a:lnTo>
                  <a:lnTo>
                    <a:pt x="9726" y="821"/>
                  </a:lnTo>
                  <a:lnTo>
                    <a:pt x="9733" y="825"/>
                  </a:lnTo>
                  <a:lnTo>
                    <a:pt x="9739" y="828"/>
                  </a:lnTo>
                  <a:lnTo>
                    <a:pt x="9745" y="832"/>
                  </a:lnTo>
                  <a:lnTo>
                    <a:pt x="9749" y="838"/>
                  </a:lnTo>
                  <a:lnTo>
                    <a:pt x="9754" y="844"/>
                  </a:lnTo>
                  <a:lnTo>
                    <a:pt x="9756" y="851"/>
                  </a:lnTo>
                  <a:lnTo>
                    <a:pt x="9756" y="857"/>
                  </a:lnTo>
                  <a:lnTo>
                    <a:pt x="9756" y="864"/>
                  </a:lnTo>
                  <a:lnTo>
                    <a:pt x="9755" y="871"/>
                  </a:lnTo>
                  <a:lnTo>
                    <a:pt x="9753" y="878"/>
                  </a:lnTo>
                  <a:lnTo>
                    <a:pt x="9748" y="884"/>
                  </a:lnTo>
                  <a:lnTo>
                    <a:pt x="9744" y="889"/>
                  </a:lnTo>
                  <a:lnTo>
                    <a:pt x="9741" y="891"/>
                  </a:lnTo>
                  <a:lnTo>
                    <a:pt x="9738" y="892"/>
                  </a:lnTo>
                  <a:lnTo>
                    <a:pt x="9734" y="894"/>
                  </a:lnTo>
                  <a:lnTo>
                    <a:pt x="9731" y="895"/>
                  </a:lnTo>
                  <a:close/>
                  <a:moveTo>
                    <a:pt x="3305" y="1689"/>
                  </a:moveTo>
                  <a:lnTo>
                    <a:pt x="3299" y="1686"/>
                  </a:lnTo>
                  <a:lnTo>
                    <a:pt x="3305" y="1674"/>
                  </a:lnTo>
                  <a:lnTo>
                    <a:pt x="3307" y="1674"/>
                  </a:lnTo>
                  <a:lnTo>
                    <a:pt x="3309" y="1676"/>
                  </a:lnTo>
                  <a:lnTo>
                    <a:pt x="3310" y="1678"/>
                  </a:lnTo>
                  <a:lnTo>
                    <a:pt x="3310" y="1680"/>
                  </a:lnTo>
                  <a:lnTo>
                    <a:pt x="3310" y="1683"/>
                  </a:lnTo>
                  <a:lnTo>
                    <a:pt x="3309" y="1685"/>
                  </a:lnTo>
                  <a:lnTo>
                    <a:pt x="3307" y="1687"/>
                  </a:lnTo>
                  <a:lnTo>
                    <a:pt x="3305" y="1689"/>
                  </a:lnTo>
                  <a:close/>
                  <a:moveTo>
                    <a:pt x="1372" y="1016"/>
                  </a:moveTo>
                  <a:lnTo>
                    <a:pt x="1367" y="1019"/>
                  </a:lnTo>
                  <a:lnTo>
                    <a:pt x="1362" y="1021"/>
                  </a:lnTo>
                  <a:lnTo>
                    <a:pt x="1356" y="1023"/>
                  </a:lnTo>
                  <a:lnTo>
                    <a:pt x="1350" y="1024"/>
                  </a:lnTo>
                  <a:lnTo>
                    <a:pt x="1337" y="1024"/>
                  </a:lnTo>
                  <a:lnTo>
                    <a:pt x="1325" y="1023"/>
                  </a:lnTo>
                  <a:lnTo>
                    <a:pt x="1314" y="1021"/>
                  </a:lnTo>
                  <a:lnTo>
                    <a:pt x="1303" y="1017"/>
                  </a:lnTo>
                  <a:lnTo>
                    <a:pt x="1292" y="1012"/>
                  </a:lnTo>
                  <a:lnTo>
                    <a:pt x="1283" y="1004"/>
                  </a:lnTo>
                  <a:lnTo>
                    <a:pt x="1278" y="1000"/>
                  </a:lnTo>
                  <a:lnTo>
                    <a:pt x="1273" y="996"/>
                  </a:lnTo>
                  <a:lnTo>
                    <a:pt x="1269" y="991"/>
                  </a:lnTo>
                  <a:lnTo>
                    <a:pt x="1266" y="986"/>
                  </a:lnTo>
                  <a:lnTo>
                    <a:pt x="1260" y="976"/>
                  </a:lnTo>
                  <a:lnTo>
                    <a:pt x="1256" y="964"/>
                  </a:lnTo>
                  <a:lnTo>
                    <a:pt x="1252" y="940"/>
                  </a:lnTo>
                  <a:lnTo>
                    <a:pt x="1249" y="917"/>
                  </a:lnTo>
                  <a:lnTo>
                    <a:pt x="1255" y="906"/>
                  </a:lnTo>
                  <a:lnTo>
                    <a:pt x="1258" y="896"/>
                  </a:lnTo>
                  <a:lnTo>
                    <a:pt x="1261" y="885"/>
                  </a:lnTo>
                  <a:lnTo>
                    <a:pt x="1263" y="875"/>
                  </a:lnTo>
                  <a:lnTo>
                    <a:pt x="1265" y="863"/>
                  </a:lnTo>
                  <a:lnTo>
                    <a:pt x="1267" y="853"/>
                  </a:lnTo>
                  <a:lnTo>
                    <a:pt x="1270" y="842"/>
                  </a:lnTo>
                  <a:lnTo>
                    <a:pt x="1274" y="833"/>
                  </a:lnTo>
                  <a:lnTo>
                    <a:pt x="1283" y="829"/>
                  </a:lnTo>
                  <a:lnTo>
                    <a:pt x="1293" y="825"/>
                  </a:lnTo>
                  <a:lnTo>
                    <a:pt x="1303" y="820"/>
                  </a:lnTo>
                  <a:lnTo>
                    <a:pt x="1313" y="817"/>
                  </a:lnTo>
                  <a:lnTo>
                    <a:pt x="1323" y="815"/>
                  </a:lnTo>
                  <a:lnTo>
                    <a:pt x="1333" y="813"/>
                  </a:lnTo>
                  <a:lnTo>
                    <a:pt x="1344" y="812"/>
                  </a:lnTo>
                  <a:lnTo>
                    <a:pt x="1354" y="812"/>
                  </a:lnTo>
                  <a:lnTo>
                    <a:pt x="1364" y="812"/>
                  </a:lnTo>
                  <a:lnTo>
                    <a:pt x="1374" y="813"/>
                  </a:lnTo>
                  <a:lnTo>
                    <a:pt x="1384" y="815"/>
                  </a:lnTo>
                  <a:lnTo>
                    <a:pt x="1394" y="818"/>
                  </a:lnTo>
                  <a:lnTo>
                    <a:pt x="1404" y="822"/>
                  </a:lnTo>
                  <a:lnTo>
                    <a:pt x="1413" y="828"/>
                  </a:lnTo>
                  <a:lnTo>
                    <a:pt x="1422" y="833"/>
                  </a:lnTo>
                  <a:lnTo>
                    <a:pt x="1431" y="840"/>
                  </a:lnTo>
                  <a:lnTo>
                    <a:pt x="1436" y="845"/>
                  </a:lnTo>
                  <a:lnTo>
                    <a:pt x="1439" y="851"/>
                  </a:lnTo>
                  <a:lnTo>
                    <a:pt x="1442" y="857"/>
                  </a:lnTo>
                  <a:lnTo>
                    <a:pt x="1444" y="863"/>
                  </a:lnTo>
                  <a:lnTo>
                    <a:pt x="1447" y="877"/>
                  </a:lnTo>
                  <a:lnTo>
                    <a:pt x="1449" y="890"/>
                  </a:lnTo>
                  <a:lnTo>
                    <a:pt x="1448" y="904"/>
                  </a:lnTo>
                  <a:lnTo>
                    <a:pt x="1446" y="918"/>
                  </a:lnTo>
                  <a:lnTo>
                    <a:pt x="1444" y="932"/>
                  </a:lnTo>
                  <a:lnTo>
                    <a:pt x="1441" y="944"/>
                  </a:lnTo>
                  <a:lnTo>
                    <a:pt x="1434" y="955"/>
                  </a:lnTo>
                  <a:lnTo>
                    <a:pt x="1427" y="967"/>
                  </a:lnTo>
                  <a:lnTo>
                    <a:pt x="1420" y="976"/>
                  </a:lnTo>
                  <a:lnTo>
                    <a:pt x="1412" y="985"/>
                  </a:lnTo>
                  <a:lnTo>
                    <a:pt x="1404" y="993"/>
                  </a:lnTo>
                  <a:lnTo>
                    <a:pt x="1394" y="1001"/>
                  </a:lnTo>
                  <a:lnTo>
                    <a:pt x="1383" y="1009"/>
                  </a:lnTo>
                  <a:lnTo>
                    <a:pt x="1372" y="1016"/>
                  </a:lnTo>
                  <a:close/>
                  <a:moveTo>
                    <a:pt x="1366" y="967"/>
                  </a:moveTo>
                  <a:lnTo>
                    <a:pt x="1359" y="970"/>
                  </a:lnTo>
                  <a:lnTo>
                    <a:pt x="1352" y="973"/>
                  </a:lnTo>
                  <a:lnTo>
                    <a:pt x="1344" y="974"/>
                  </a:lnTo>
                  <a:lnTo>
                    <a:pt x="1336" y="974"/>
                  </a:lnTo>
                  <a:lnTo>
                    <a:pt x="1328" y="974"/>
                  </a:lnTo>
                  <a:lnTo>
                    <a:pt x="1321" y="973"/>
                  </a:lnTo>
                  <a:lnTo>
                    <a:pt x="1314" y="971"/>
                  </a:lnTo>
                  <a:lnTo>
                    <a:pt x="1308" y="968"/>
                  </a:lnTo>
                  <a:lnTo>
                    <a:pt x="1302" y="959"/>
                  </a:lnTo>
                  <a:lnTo>
                    <a:pt x="1298" y="950"/>
                  </a:lnTo>
                  <a:lnTo>
                    <a:pt x="1294" y="941"/>
                  </a:lnTo>
                  <a:lnTo>
                    <a:pt x="1293" y="931"/>
                  </a:lnTo>
                  <a:lnTo>
                    <a:pt x="1293" y="921"/>
                  </a:lnTo>
                  <a:lnTo>
                    <a:pt x="1294" y="911"/>
                  </a:lnTo>
                  <a:lnTo>
                    <a:pt x="1298" y="902"/>
                  </a:lnTo>
                  <a:lnTo>
                    <a:pt x="1302" y="894"/>
                  </a:lnTo>
                  <a:lnTo>
                    <a:pt x="1310" y="883"/>
                  </a:lnTo>
                  <a:lnTo>
                    <a:pt x="1317" y="870"/>
                  </a:lnTo>
                  <a:lnTo>
                    <a:pt x="1321" y="863"/>
                  </a:lnTo>
                  <a:lnTo>
                    <a:pt x="1325" y="858"/>
                  </a:lnTo>
                  <a:lnTo>
                    <a:pt x="1331" y="853"/>
                  </a:lnTo>
                  <a:lnTo>
                    <a:pt x="1338" y="850"/>
                  </a:lnTo>
                  <a:lnTo>
                    <a:pt x="1348" y="853"/>
                  </a:lnTo>
                  <a:lnTo>
                    <a:pt x="1358" y="856"/>
                  </a:lnTo>
                  <a:lnTo>
                    <a:pt x="1367" y="860"/>
                  </a:lnTo>
                  <a:lnTo>
                    <a:pt x="1375" y="864"/>
                  </a:lnTo>
                  <a:lnTo>
                    <a:pt x="1384" y="871"/>
                  </a:lnTo>
                  <a:lnTo>
                    <a:pt x="1392" y="877"/>
                  </a:lnTo>
                  <a:lnTo>
                    <a:pt x="1398" y="884"/>
                  </a:lnTo>
                  <a:lnTo>
                    <a:pt x="1404" y="893"/>
                  </a:lnTo>
                  <a:lnTo>
                    <a:pt x="1404" y="903"/>
                  </a:lnTo>
                  <a:lnTo>
                    <a:pt x="1403" y="913"/>
                  </a:lnTo>
                  <a:lnTo>
                    <a:pt x="1400" y="924"/>
                  </a:lnTo>
                  <a:lnTo>
                    <a:pt x="1396" y="933"/>
                  </a:lnTo>
                  <a:lnTo>
                    <a:pt x="1390" y="942"/>
                  </a:lnTo>
                  <a:lnTo>
                    <a:pt x="1383" y="951"/>
                  </a:lnTo>
                  <a:lnTo>
                    <a:pt x="1375" y="959"/>
                  </a:lnTo>
                  <a:lnTo>
                    <a:pt x="1366" y="967"/>
                  </a:lnTo>
                  <a:close/>
                  <a:moveTo>
                    <a:pt x="933" y="427"/>
                  </a:moveTo>
                  <a:lnTo>
                    <a:pt x="923" y="433"/>
                  </a:lnTo>
                  <a:lnTo>
                    <a:pt x="914" y="438"/>
                  </a:lnTo>
                  <a:lnTo>
                    <a:pt x="905" y="441"/>
                  </a:lnTo>
                  <a:lnTo>
                    <a:pt x="896" y="442"/>
                  </a:lnTo>
                  <a:lnTo>
                    <a:pt x="887" y="442"/>
                  </a:lnTo>
                  <a:lnTo>
                    <a:pt x="877" y="441"/>
                  </a:lnTo>
                  <a:lnTo>
                    <a:pt x="868" y="438"/>
                  </a:lnTo>
                  <a:lnTo>
                    <a:pt x="859" y="434"/>
                  </a:lnTo>
                  <a:lnTo>
                    <a:pt x="853" y="427"/>
                  </a:lnTo>
                  <a:lnTo>
                    <a:pt x="848" y="418"/>
                  </a:lnTo>
                  <a:lnTo>
                    <a:pt x="843" y="410"/>
                  </a:lnTo>
                  <a:lnTo>
                    <a:pt x="839" y="400"/>
                  </a:lnTo>
                  <a:lnTo>
                    <a:pt x="835" y="396"/>
                  </a:lnTo>
                  <a:lnTo>
                    <a:pt x="832" y="393"/>
                  </a:lnTo>
                  <a:lnTo>
                    <a:pt x="829" y="389"/>
                  </a:lnTo>
                  <a:lnTo>
                    <a:pt x="826" y="387"/>
                  </a:lnTo>
                  <a:lnTo>
                    <a:pt x="822" y="385"/>
                  </a:lnTo>
                  <a:lnTo>
                    <a:pt x="817" y="383"/>
                  </a:lnTo>
                  <a:lnTo>
                    <a:pt x="812" y="383"/>
                  </a:lnTo>
                  <a:lnTo>
                    <a:pt x="806" y="383"/>
                  </a:lnTo>
                  <a:lnTo>
                    <a:pt x="800" y="384"/>
                  </a:lnTo>
                  <a:lnTo>
                    <a:pt x="793" y="387"/>
                  </a:lnTo>
                  <a:lnTo>
                    <a:pt x="785" y="391"/>
                  </a:lnTo>
                  <a:lnTo>
                    <a:pt x="779" y="395"/>
                  </a:lnTo>
                  <a:lnTo>
                    <a:pt x="773" y="401"/>
                  </a:lnTo>
                  <a:lnTo>
                    <a:pt x="767" y="407"/>
                  </a:lnTo>
                  <a:lnTo>
                    <a:pt x="762" y="414"/>
                  </a:lnTo>
                  <a:lnTo>
                    <a:pt x="757" y="420"/>
                  </a:lnTo>
                  <a:lnTo>
                    <a:pt x="756" y="450"/>
                  </a:lnTo>
                  <a:lnTo>
                    <a:pt x="755" y="479"/>
                  </a:lnTo>
                  <a:lnTo>
                    <a:pt x="756" y="486"/>
                  </a:lnTo>
                  <a:lnTo>
                    <a:pt x="757" y="492"/>
                  </a:lnTo>
                  <a:lnTo>
                    <a:pt x="759" y="500"/>
                  </a:lnTo>
                  <a:lnTo>
                    <a:pt x="762" y="505"/>
                  </a:lnTo>
                  <a:lnTo>
                    <a:pt x="766" y="511"/>
                  </a:lnTo>
                  <a:lnTo>
                    <a:pt x="771" y="516"/>
                  </a:lnTo>
                  <a:lnTo>
                    <a:pt x="777" y="520"/>
                  </a:lnTo>
                  <a:lnTo>
                    <a:pt x="784" y="524"/>
                  </a:lnTo>
                  <a:lnTo>
                    <a:pt x="789" y="530"/>
                  </a:lnTo>
                  <a:lnTo>
                    <a:pt x="797" y="534"/>
                  </a:lnTo>
                  <a:lnTo>
                    <a:pt x="804" y="537"/>
                  </a:lnTo>
                  <a:lnTo>
                    <a:pt x="811" y="540"/>
                  </a:lnTo>
                  <a:lnTo>
                    <a:pt x="818" y="543"/>
                  </a:lnTo>
                  <a:lnTo>
                    <a:pt x="825" y="548"/>
                  </a:lnTo>
                  <a:lnTo>
                    <a:pt x="828" y="550"/>
                  </a:lnTo>
                  <a:lnTo>
                    <a:pt x="831" y="553"/>
                  </a:lnTo>
                  <a:lnTo>
                    <a:pt x="834" y="557"/>
                  </a:lnTo>
                  <a:lnTo>
                    <a:pt x="836" y="561"/>
                  </a:lnTo>
                  <a:lnTo>
                    <a:pt x="836" y="572"/>
                  </a:lnTo>
                  <a:lnTo>
                    <a:pt x="834" y="582"/>
                  </a:lnTo>
                  <a:lnTo>
                    <a:pt x="831" y="593"/>
                  </a:lnTo>
                  <a:lnTo>
                    <a:pt x="828" y="602"/>
                  </a:lnTo>
                  <a:lnTo>
                    <a:pt x="819" y="621"/>
                  </a:lnTo>
                  <a:lnTo>
                    <a:pt x="809" y="640"/>
                  </a:lnTo>
                  <a:lnTo>
                    <a:pt x="799" y="658"/>
                  </a:lnTo>
                  <a:lnTo>
                    <a:pt x="789" y="677"/>
                  </a:lnTo>
                  <a:lnTo>
                    <a:pt x="785" y="688"/>
                  </a:lnTo>
                  <a:lnTo>
                    <a:pt x="782" y="697"/>
                  </a:lnTo>
                  <a:lnTo>
                    <a:pt x="779" y="708"/>
                  </a:lnTo>
                  <a:lnTo>
                    <a:pt x="778" y="718"/>
                  </a:lnTo>
                  <a:lnTo>
                    <a:pt x="776" y="731"/>
                  </a:lnTo>
                  <a:lnTo>
                    <a:pt x="776" y="743"/>
                  </a:lnTo>
                  <a:lnTo>
                    <a:pt x="776" y="755"/>
                  </a:lnTo>
                  <a:lnTo>
                    <a:pt x="776" y="767"/>
                  </a:lnTo>
                  <a:lnTo>
                    <a:pt x="778" y="780"/>
                  </a:lnTo>
                  <a:lnTo>
                    <a:pt x="780" y="791"/>
                  </a:lnTo>
                  <a:lnTo>
                    <a:pt x="783" y="803"/>
                  </a:lnTo>
                  <a:lnTo>
                    <a:pt x="787" y="814"/>
                  </a:lnTo>
                  <a:lnTo>
                    <a:pt x="791" y="826"/>
                  </a:lnTo>
                  <a:lnTo>
                    <a:pt x="797" y="837"/>
                  </a:lnTo>
                  <a:lnTo>
                    <a:pt x="803" y="848"/>
                  </a:lnTo>
                  <a:lnTo>
                    <a:pt x="809" y="858"/>
                  </a:lnTo>
                  <a:lnTo>
                    <a:pt x="816" y="868"/>
                  </a:lnTo>
                  <a:lnTo>
                    <a:pt x="823" y="878"/>
                  </a:lnTo>
                  <a:lnTo>
                    <a:pt x="831" y="888"/>
                  </a:lnTo>
                  <a:lnTo>
                    <a:pt x="841" y="896"/>
                  </a:lnTo>
                  <a:lnTo>
                    <a:pt x="848" y="900"/>
                  </a:lnTo>
                  <a:lnTo>
                    <a:pt x="855" y="903"/>
                  </a:lnTo>
                  <a:lnTo>
                    <a:pt x="862" y="908"/>
                  </a:lnTo>
                  <a:lnTo>
                    <a:pt x="867" y="913"/>
                  </a:lnTo>
                  <a:lnTo>
                    <a:pt x="872" y="919"/>
                  </a:lnTo>
                  <a:lnTo>
                    <a:pt x="877" y="926"/>
                  </a:lnTo>
                  <a:lnTo>
                    <a:pt x="880" y="933"/>
                  </a:lnTo>
                  <a:lnTo>
                    <a:pt x="883" y="942"/>
                  </a:lnTo>
                  <a:lnTo>
                    <a:pt x="881" y="947"/>
                  </a:lnTo>
                  <a:lnTo>
                    <a:pt x="879" y="951"/>
                  </a:lnTo>
                  <a:lnTo>
                    <a:pt x="877" y="955"/>
                  </a:lnTo>
                  <a:lnTo>
                    <a:pt x="875" y="959"/>
                  </a:lnTo>
                  <a:lnTo>
                    <a:pt x="869" y="968"/>
                  </a:lnTo>
                  <a:lnTo>
                    <a:pt x="862" y="974"/>
                  </a:lnTo>
                  <a:lnTo>
                    <a:pt x="854" y="981"/>
                  </a:lnTo>
                  <a:lnTo>
                    <a:pt x="846" y="988"/>
                  </a:lnTo>
                  <a:lnTo>
                    <a:pt x="839" y="995"/>
                  </a:lnTo>
                  <a:lnTo>
                    <a:pt x="830" y="1004"/>
                  </a:lnTo>
                  <a:lnTo>
                    <a:pt x="823" y="1014"/>
                  </a:lnTo>
                  <a:lnTo>
                    <a:pt x="817" y="1023"/>
                  </a:lnTo>
                  <a:lnTo>
                    <a:pt x="812" y="1034"/>
                  </a:lnTo>
                  <a:lnTo>
                    <a:pt x="808" y="1045"/>
                  </a:lnTo>
                  <a:lnTo>
                    <a:pt x="805" y="1058"/>
                  </a:lnTo>
                  <a:lnTo>
                    <a:pt x="803" y="1070"/>
                  </a:lnTo>
                  <a:lnTo>
                    <a:pt x="802" y="1082"/>
                  </a:lnTo>
                  <a:lnTo>
                    <a:pt x="801" y="1094"/>
                  </a:lnTo>
                  <a:lnTo>
                    <a:pt x="802" y="1108"/>
                  </a:lnTo>
                  <a:lnTo>
                    <a:pt x="803" y="1121"/>
                  </a:lnTo>
                  <a:lnTo>
                    <a:pt x="805" y="1133"/>
                  </a:lnTo>
                  <a:lnTo>
                    <a:pt x="808" y="1145"/>
                  </a:lnTo>
                  <a:lnTo>
                    <a:pt x="811" y="1158"/>
                  </a:lnTo>
                  <a:lnTo>
                    <a:pt x="815" y="1170"/>
                  </a:lnTo>
                  <a:lnTo>
                    <a:pt x="820" y="1181"/>
                  </a:lnTo>
                  <a:lnTo>
                    <a:pt x="824" y="1191"/>
                  </a:lnTo>
                  <a:lnTo>
                    <a:pt x="832" y="1202"/>
                  </a:lnTo>
                  <a:lnTo>
                    <a:pt x="840" y="1213"/>
                  </a:lnTo>
                  <a:lnTo>
                    <a:pt x="842" y="1218"/>
                  </a:lnTo>
                  <a:lnTo>
                    <a:pt x="843" y="1224"/>
                  </a:lnTo>
                  <a:lnTo>
                    <a:pt x="843" y="1231"/>
                  </a:lnTo>
                  <a:lnTo>
                    <a:pt x="841" y="1237"/>
                  </a:lnTo>
                  <a:lnTo>
                    <a:pt x="828" y="1248"/>
                  </a:lnTo>
                  <a:lnTo>
                    <a:pt x="816" y="1257"/>
                  </a:lnTo>
                  <a:lnTo>
                    <a:pt x="804" y="1268"/>
                  </a:lnTo>
                  <a:lnTo>
                    <a:pt x="793" y="1279"/>
                  </a:lnTo>
                  <a:lnTo>
                    <a:pt x="782" y="1292"/>
                  </a:lnTo>
                  <a:lnTo>
                    <a:pt x="773" y="1304"/>
                  </a:lnTo>
                  <a:lnTo>
                    <a:pt x="770" y="1311"/>
                  </a:lnTo>
                  <a:lnTo>
                    <a:pt x="767" y="1318"/>
                  </a:lnTo>
                  <a:lnTo>
                    <a:pt x="765" y="1326"/>
                  </a:lnTo>
                  <a:lnTo>
                    <a:pt x="763" y="1335"/>
                  </a:lnTo>
                  <a:lnTo>
                    <a:pt x="764" y="1348"/>
                  </a:lnTo>
                  <a:lnTo>
                    <a:pt x="766" y="1362"/>
                  </a:lnTo>
                  <a:lnTo>
                    <a:pt x="768" y="1375"/>
                  </a:lnTo>
                  <a:lnTo>
                    <a:pt x="772" y="1389"/>
                  </a:lnTo>
                  <a:lnTo>
                    <a:pt x="774" y="1394"/>
                  </a:lnTo>
                  <a:lnTo>
                    <a:pt x="776" y="1400"/>
                  </a:lnTo>
                  <a:lnTo>
                    <a:pt x="779" y="1405"/>
                  </a:lnTo>
                  <a:lnTo>
                    <a:pt x="783" y="1410"/>
                  </a:lnTo>
                  <a:lnTo>
                    <a:pt x="787" y="1415"/>
                  </a:lnTo>
                  <a:lnTo>
                    <a:pt x="791" y="1419"/>
                  </a:lnTo>
                  <a:lnTo>
                    <a:pt x="798" y="1422"/>
                  </a:lnTo>
                  <a:lnTo>
                    <a:pt x="803" y="1426"/>
                  </a:lnTo>
                  <a:lnTo>
                    <a:pt x="811" y="1428"/>
                  </a:lnTo>
                  <a:lnTo>
                    <a:pt x="818" y="1428"/>
                  </a:lnTo>
                  <a:lnTo>
                    <a:pt x="824" y="1427"/>
                  </a:lnTo>
                  <a:lnTo>
                    <a:pt x="829" y="1424"/>
                  </a:lnTo>
                  <a:lnTo>
                    <a:pt x="834" y="1421"/>
                  </a:lnTo>
                  <a:lnTo>
                    <a:pt x="839" y="1417"/>
                  </a:lnTo>
                  <a:lnTo>
                    <a:pt x="843" y="1413"/>
                  </a:lnTo>
                  <a:lnTo>
                    <a:pt x="847" y="1408"/>
                  </a:lnTo>
                  <a:lnTo>
                    <a:pt x="854" y="1398"/>
                  </a:lnTo>
                  <a:lnTo>
                    <a:pt x="861" y="1387"/>
                  </a:lnTo>
                  <a:lnTo>
                    <a:pt x="865" y="1382"/>
                  </a:lnTo>
                  <a:lnTo>
                    <a:pt x="868" y="1377"/>
                  </a:lnTo>
                  <a:lnTo>
                    <a:pt x="872" y="1373"/>
                  </a:lnTo>
                  <a:lnTo>
                    <a:pt x="877" y="1369"/>
                  </a:lnTo>
                  <a:lnTo>
                    <a:pt x="900" y="1374"/>
                  </a:lnTo>
                  <a:lnTo>
                    <a:pt x="924" y="1381"/>
                  </a:lnTo>
                  <a:lnTo>
                    <a:pt x="929" y="1383"/>
                  </a:lnTo>
                  <a:lnTo>
                    <a:pt x="935" y="1385"/>
                  </a:lnTo>
                  <a:lnTo>
                    <a:pt x="940" y="1388"/>
                  </a:lnTo>
                  <a:lnTo>
                    <a:pt x="943" y="1391"/>
                  </a:lnTo>
                  <a:lnTo>
                    <a:pt x="947" y="1395"/>
                  </a:lnTo>
                  <a:lnTo>
                    <a:pt x="949" y="1400"/>
                  </a:lnTo>
                  <a:lnTo>
                    <a:pt x="950" y="1405"/>
                  </a:lnTo>
                  <a:lnTo>
                    <a:pt x="951" y="1412"/>
                  </a:lnTo>
                  <a:lnTo>
                    <a:pt x="957" y="1417"/>
                  </a:lnTo>
                  <a:lnTo>
                    <a:pt x="962" y="1423"/>
                  </a:lnTo>
                  <a:lnTo>
                    <a:pt x="966" y="1430"/>
                  </a:lnTo>
                  <a:lnTo>
                    <a:pt x="970" y="1436"/>
                  </a:lnTo>
                  <a:lnTo>
                    <a:pt x="972" y="1443"/>
                  </a:lnTo>
                  <a:lnTo>
                    <a:pt x="974" y="1450"/>
                  </a:lnTo>
                  <a:lnTo>
                    <a:pt x="975" y="1458"/>
                  </a:lnTo>
                  <a:lnTo>
                    <a:pt x="975" y="1465"/>
                  </a:lnTo>
                  <a:lnTo>
                    <a:pt x="974" y="1482"/>
                  </a:lnTo>
                  <a:lnTo>
                    <a:pt x="971" y="1497"/>
                  </a:lnTo>
                  <a:lnTo>
                    <a:pt x="967" y="1513"/>
                  </a:lnTo>
                  <a:lnTo>
                    <a:pt x="963" y="1529"/>
                  </a:lnTo>
                  <a:lnTo>
                    <a:pt x="953" y="1545"/>
                  </a:lnTo>
                  <a:lnTo>
                    <a:pt x="943" y="1560"/>
                  </a:lnTo>
                  <a:lnTo>
                    <a:pt x="937" y="1568"/>
                  </a:lnTo>
                  <a:lnTo>
                    <a:pt x="931" y="1575"/>
                  </a:lnTo>
                  <a:lnTo>
                    <a:pt x="923" y="1581"/>
                  </a:lnTo>
                  <a:lnTo>
                    <a:pt x="916" y="1586"/>
                  </a:lnTo>
                  <a:lnTo>
                    <a:pt x="909" y="1591"/>
                  </a:lnTo>
                  <a:lnTo>
                    <a:pt x="902" y="1595"/>
                  </a:lnTo>
                  <a:lnTo>
                    <a:pt x="894" y="1598"/>
                  </a:lnTo>
                  <a:lnTo>
                    <a:pt x="886" y="1601"/>
                  </a:lnTo>
                  <a:lnTo>
                    <a:pt x="877" y="1603"/>
                  </a:lnTo>
                  <a:lnTo>
                    <a:pt x="868" y="1604"/>
                  </a:lnTo>
                  <a:lnTo>
                    <a:pt x="859" y="1604"/>
                  </a:lnTo>
                  <a:lnTo>
                    <a:pt x="850" y="1604"/>
                  </a:lnTo>
                  <a:lnTo>
                    <a:pt x="832" y="1603"/>
                  </a:lnTo>
                  <a:lnTo>
                    <a:pt x="815" y="1602"/>
                  </a:lnTo>
                  <a:lnTo>
                    <a:pt x="798" y="1599"/>
                  </a:lnTo>
                  <a:lnTo>
                    <a:pt x="781" y="1596"/>
                  </a:lnTo>
                  <a:lnTo>
                    <a:pt x="765" y="1591"/>
                  </a:lnTo>
                  <a:lnTo>
                    <a:pt x="749" y="1585"/>
                  </a:lnTo>
                  <a:lnTo>
                    <a:pt x="733" y="1578"/>
                  </a:lnTo>
                  <a:lnTo>
                    <a:pt x="719" y="1570"/>
                  </a:lnTo>
                  <a:lnTo>
                    <a:pt x="705" y="1561"/>
                  </a:lnTo>
                  <a:lnTo>
                    <a:pt x="691" y="1551"/>
                  </a:lnTo>
                  <a:lnTo>
                    <a:pt x="679" y="1540"/>
                  </a:lnTo>
                  <a:lnTo>
                    <a:pt x="668" y="1528"/>
                  </a:lnTo>
                  <a:lnTo>
                    <a:pt x="658" y="1515"/>
                  </a:lnTo>
                  <a:lnTo>
                    <a:pt x="648" y="1501"/>
                  </a:lnTo>
                  <a:lnTo>
                    <a:pt x="640" y="1487"/>
                  </a:lnTo>
                  <a:lnTo>
                    <a:pt x="634" y="1471"/>
                  </a:lnTo>
                  <a:lnTo>
                    <a:pt x="626" y="1461"/>
                  </a:lnTo>
                  <a:lnTo>
                    <a:pt x="619" y="1451"/>
                  </a:lnTo>
                  <a:lnTo>
                    <a:pt x="613" y="1441"/>
                  </a:lnTo>
                  <a:lnTo>
                    <a:pt x="606" y="1431"/>
                  </a:lnTo>
                  <a:lnTo>
                    <a:pt x="595" y="1409"/>
                  </a:lnTo>
                  <a:lnTo>
                    <a:pt x="586" y="1388"/>
                  </a:lnTo>
                  <a:lnTo>
                    <a:pt x="579" y="1365"/>
                  </a:lnTo>
                  <a:lnTo>
                    <a:pt x="572" y="1343"/>
                  </a:lnTo>
                  <a:lnTo>
                    <a:pt x="566" y="1319"/>
                  </a:lnTo>
                  <a:lnTo>
                    <a:pt x="560" y="1297"/>
                  </a:lnTo>
                  <a:lnTo>
                    <a:pt x="560" y="1287"/>
                  </a:lnTo>
                  <a:lnTo>
                    <a:pt x="559" y="1277"/>
                  </a:lnTo>
                  <a:lnTo>
                    <a:pt x="558" y="1268"/>
                  </a:lnTo>
                  <a:lnTo>
                    <a:pt x="556" y="1259"/>
                  </a:lnTo>
                  <a:lnTo>
                    <a:pt x="552" y="1241"/>
                  </a:lnTo>
                  <a:lnTo>
                    <a:pt x="549" y="1222"/>
                  </a:lnTo>
                  <a:lnTo>
                    <a:pt x="548" y="1214"/>
                  </a:lnTo>
                  <a:lnTo>
                    <a:pt x="547" y="1205"/>
                  </a:lnTo>
                  <a:lnTo>
                    <a:pt x="547" y="1197"/>
                  </a:lnTo>
                  <a:lnTo>
                    <a:pt x="549" y="1188"/>
                  </a:lnTo>
                  <a:lnTo>
                    <a:pt x="551" y="1179"/>
                  </a:lnTo>
                  <a:lnTo>
                    <a:pt x="554" y="1171"/>
                  </a:lnTo>
                  <a:lnTo>
                    <a:pt x="559" y="1163"/>
                  </a:lnTo>
                  <a:lnTo>
                    <a:pt x="567" y="1155"/>
                  </a:lnTo>
                  <a:lnTo>
                    <a:pt x="575" y="1128"/>
                  </a:lnTo>
                  <a:lnTo>
                    <a:pt x="583" y="1102"/>
                  </a:lnTo>
                  <a:lnTo>
                    <a:pt x="586" y="1087"/>
                  </a:lnTo>
                  <a:lnTo>
                    <a:pt x="589" y="1073"/>
                  </a:lnTo>
                  <a:lnTo>
                    <a:pt x="591" y="1059"/>
                  </a:lnTo>
                  <a:lnTo>
                    <a:pt x="593" y="1044"/>
                  </a:lnTo>
                  <a:lnTo>
                    <a:pt x="594" y="1029"/>
                  </a:lnTo>
                  <a:lnTo>
                    <a:pt x="593" y="1015"/>
                  </a:lnTo>
                  <a:lnTo>
                    <a:pt x="592" y="1000"/>
                  </a:lnTo>
                  <a:lnTo>
                    <a:pt x="590" y="987"/>
                  </a:lnTo>
                  <a:lnTo>
                    <a:pt x="587" y="973"/>
                  </a:lnTo>
                  <a:lnTo>
                    <a:pt x="583" y="959"/>
                  </a:lnTo>
                  <a:lnTo>
                    <a:pt x="577" y="946"/>
                  </a:lnTo>
                  <a:lnTo>
                    <a:pt x="570" y="933"/>
                  </a:lnTo>
                  <a:lnTo>
                    <a:pt x="564" y="929"/>
                  </a:lnTo>
                  <a:lnTo>
                    <a:pt x="557" y="924"/>
                  </a:lnTo>
                  <a:lnTo>
                    <a:pt x="551" y="919"/>
                  </a:lnTo>
                  <a:lnTo>
                    <a:pt x="547" y="912"/>
                  </a:lnTo>
                  <a:lnTo>
                    <a:pt x="544" y="906"/>
                  </a:lnTo>
                  <a:lnTo>
                    <a:pt x="542" y="899"/>
                  </a:lnTo>
                  <a:lnTo>
                    <a:pt x="543" y="896"/>
                  </a:lnTo>
                  <a:lnTo>
                    <a:pt x="543" y="892"/>
                  </a:lnTo>
                  <a:lnTo>
                    <a:pt x="545" y="888"/>
                  </a:lnTo>
                  <a:lnTo>
                    <a:pt x="547" y="884"/>
                  </a:lnTo>
                  <a:lnTo>
                    <a:pt x="560" y="866"/>
                  </a:lnTo>
                  <a:lnTo>
                    <a:pt x="573" y="849"/>
                  </a:lnTo>
                  <a:lnTo>
                    <a:pt x="584" y="830"/>
                  </a:lnTo>
                  <a:lnTo>
                    <a:pt x="594" y="811"/>
                  </a:lnTo>
                  <a:lnTo>
                    <a:pt x="599" y="801"/>
                  </a:lnTo>
                  <a:lnTo>
                    <a:pt x="602" y="791"/>
                  </a:lnTo>
                  <a:lnTo>
                    <a:pt x="605" y="781"/>
                  </a:lnTo>
                  <a:lnTo>
                    <a:pt x="609" y="770"/>
                  </a:lnTo>
                  <a:lnTo>
                    <a:pt x="610" y="760"/>
                  </a:lnTo>
                  <a:lnTo>
                    <a:pt x="611" y="749"/>
                  </a:lnTo>
                  <a:lnTo>
                    <a:pt x="611" y="738"/>
                  </a:lnTo>
                  <a:lnTo>
                    <a:pt x="610" y="726"/>
                  </a:lnTo>
                  <a:lnTo>
                    <a:pt x="600" y="707"/>
                  </a:lnTo>
                  <a:lnTo>
                    <a:pt x="590" y="688"/>
                  </a:lnTo>
                  <a:lnTo>
                    <a:pt x="580" y="668"/>
                  </a:lnTo>
                  <a:lnTo>
                    <a:pt x="570" y="649"/>
                  </a:lnTo>
                  <a:lnTo>
                    <a:pt x="566" y="639"/>
                  </a:lnTo>
                  <a:lnTo>
                    <a:pt x="563" y="629"/>
                  </a:lnTo>
                  <a:lnTo>
                    <a:pt x="559" y="619"/>
                  </a:lnTo>
                  <a:lnTo>
                    <a:pt x="558" y="608"/>
                  </a:lnTo>
                  <a:lnTo>
                    <a:pt x="557" y="598"/>
                  </a:lnTo>
                  <a:lnTo>
                    <a:pt x="558" y="586"/>
                  </a:lnTo>
                  <a:lnTo>
                    <a:pt x="559" y="575"/>
                  </a:lnTo>
                  <a:lnTo>
                    <a:pt x="564" y="564"/>
                  </a:lnTo>
                  <a:lnTo>
                    <a:pt x="565" y="550"/>
                  </a:lnTo>
                  <a:lnTo>
                    <a:pt x="567" y="535"/>
                  </a:lnTo>
                  <a:lnTo>
                    <a:pt x="572" y="522"/>
                  </a:lnTo>
                  <a:lnTo>
                    <a:pt x="577" y="510"/>
                  </a:lnTo>
                  <a:lnTo>
                    <a:pt x="589" y="484"/>
                  </a:lnTo>
                  <a:lnTo>
                    <a:pt x="600" y="459"/>
                  </a:lnTo>
                  <a:lnTo>
                    <a:pt x="607" y="439"/>
                  </a:lnTo>
                  <a:lnTo>
                    <a:pt x="617" y="420"/>
                  </a:lnTo>
                  <a:lnTo>
                    <a:pt x="626" y="401"/>
                  </a:lnTo>
                  <a:lnTo>
                    <a:pt x="637" y="383"/>
                  </a:lnTo>
                  <a:lnTo>
                    <a:pt x="648" y="366"/>
                  </a:lnTo>
                  <a:lnTo>
                    <a:pt x="662" y="348"/>
                  </a:lnTo>
                  <a:lnTo>
                    <a:pt x="675" y="332"/>
                  </a:lnTo>
                  <a:lnTo>
                    <a:pt x="690" y="316"/>
                  </a:lnTo>
                  <a:lnTo>
                    <a:pt x="706" y="301"/>
                  </a:lnTo>
                  <a:lnTo>
                    <a:pt x="722" y="287"/>
                  </a:lnTo>
                  <a:lnTo>
                    <a:pt x="738" y="274"/>
                  </a:lnTo>
                  <a:lnTo>
                    <a:pt x="756" y="262"/>
                  </a:lnTo>
                  <a:lnTo>
                    <a:pt x="774" y="251"/>
                  </a:lnTo>
                  <a:lnTo>
                    <a:pt x="793" y="241"/>
                  </a:lnTo>
                  <a:lnTo>
                    <a:pt x="811" y="233"/>
                  </a:lnTo>
                  <a:lnTo>
                    <a:pt x="830" y="226"/>
                  </a:lnTo>
                  <a:lnTo>
                    <a:pt x="863" y="222"/>
                  </a:lnTo>
                  <a:lnTo>
                    <a:pt x="896" y="220"/>
                  </a:lnTo>
                  <a:lnTo>
                    <a:pt x="904" y="220"/>
                  </a:lnTo>
                  <a:lnTo>
                    <a:pt x="911" y="222"/>
                  </a:lnTo>
                  <a:lnTo>
                    <a:pt x="919" y="223"/>
                  </a:lnTo>
                  <a:lnTo>
                    <a:pt x="926" y="226"/>
                  </a:lnTo>
                  <a:lnTo>
                    <a:pt x="934" y="229"/>
                  </a:lnTo>
                  <a:lnTo>
                    <a:pt x="941" y="232"/>
                  </a:lnTo>
                  <a:lnTo>
                    <a:pt x="948" y="237"/>
                  </a:lnTo>
                  <a:lnTo>
                    <a:pt x="954" y="242"/>
                  </a:lnTo>
                  <a:lnTo>
                    <a:pt x="991" y="288"/>
                  </a:lnTo>
                  <a:lnTo>
                    <a:pt x="991" y="307"/>
                  </a:lnTo>
                  <a:lnTo>
                    <a:pt x="990" y="327"/>
                  </a:lnTo>
                  <a:lnTo>
                    <a:pt x="989" y="337"/>
                  </a:lnTo>
                  <a:lnTo>
                    <a:pt x="987" y="347"/>
                  </a:lnTo>
                  <a:lnTo>
                    <a:pt x="985" y="357"/>
                  </a:lnTo>
                  <a:lnTo>
                    <a:pt x="983" y="367"/>
                  </a:lnTo>
                  <a:lnTo>
                    <a:pt x="980" y="376"/>
                  </a:lnTo>
                  <a:lnTo>
                    <a:pt x="975" y="385"/>
                  </a:lnTo>
                  <a:lnTo>
                    <a:pt x="970" y="394"/>
                  </a:lnTo>
                  <a:lnTo>
                    <a:pt x="965" y="401"/>
                  </a:lnTo>
                  <a:lnTo>
                    <a:pt x="958" y="410"/>
                  </a:lnTo>
                  <a:lnTo>
                    <a:pt x="951" y="416"/>
                  </a:lnTo>
                  <a:lnTo>
                    <a:pt x="942" y="422"/>
                  </a:lnTo>
                  <a:lnTo>
                    <a:pt x="933" y="427"/>
                  </a:lnTo>
                  <a:close/>
                  <a:moveTo>
                    <a:pt x="911" y="394"/>
                  </a:moveTo>
                  <a:lnTo>
                    <a:pt x="904" y="392"/>
                  </a:lnTo>
                  <a:lnTo>
                    <a:pt x="898" y="390"/>
                  </a:lnTo>
                  <a:lnTo>
                    <a:pt x="893" y="386"/>
                  </a:lnTo>
                  <a:lnTo>
                    <a:pt x="888" y="382"/>
                  </a:lnTo>
                  <a:lnTo>
                    <a:pt x="877" y="373"/>
                  </a:lnTo>
                  <a:lnTo>
                    <a:pt x="868" y="364"/>
                  </a:lnTo>
                  <a:lnTo>
                    <a:pt x="864" y="358"/>
                  </a:lnTo>
                  <a:lnTo>
                    <a:pt x="859" y="354"/>
                  </a:lnTo>
                  <a:lnTo>
                    <a:pt x="854" y="350"/>
                  </a:lnTo>
                  <a:lnTo>
                    <a:pt x="849" y="347"/>
                  </a:lnTo>
                  <a:lnTo>
                    <a:pt x="843" y="344"/>
                  </a:lnTo>
                  <a:lnTo>
                    <a:pt x="836" y="342"/>
                  </a:lnTo>
                  <a:lnTo>
                    <a:pt x="829" y="342"/>
                  </a:lnTo>
                  <a:lnTo>
                    <a:pt x="821" y="342"/>
                  </a:lnTo>
                  <a:lnTo>
                    <a:pt x="809" y="346"/>
                  </a:lnTo>
                  <a:lnTo>
                    <a:pt x="796" y="350"/>
                  </a:lnTo>
                  <a:lnTo>
                    <a:pt x="783" y="355"/>
                  </a:lnTo>
                  <a:lnTo>
                    <a:pt x="771" y="362"/>
                  </a:lnTo>
                  <a:lnTo>
                    <a:pt x="760" y="368"/>
                  </a:lnTo>
                  <a:lnTo>
                    <a:pt x="750" y="376"/>
                  </a:lnTo>
                  <a:lnTo>
                    <a:pt x="744" y="380"/>
                  </a:lnTo>
                  <a:lnTo>
                    <a:pt x="740" y="385"/>
                  </a:lnTo>
                  <a:lnTo>
                    <a:pt x="736" y="390"/>
                  </a:lnTo>
                  <a:lnTo>
                    <a:pt x="732" y="396"/>
                  </a:lnTo>
                  <a:lnTo>
                    <a:pt x="727" y="404"/>
                  </a:lnTo>
                  <a:lnTo>
                    <a:pt x="722" y="414"/>
                  </a:lnTo>
                  <a:lnTo>
                    <a:pt x="718" y="423"/>
                  </a:lnTo>
                  <a:lnTo>
                    <a:pt x="715" y="432"/>
                  </a:lnTo>
                  <a:lnTo>
                    <a:pt x="713" y="442"/>
                  </a:lnTo>
                  <a:lnTo>
                    <a:pt x="711" y="453"/>
                  </a:lnTo>
                  <a:lnTo>
                    <a:pt x="710" y="463"/>
                  </a:lnTo>
                  <a:lnTo>
                    <a:pt x="709" y="474"/>
                  </a:lnTo>
                  <a:lnTo>
                    <a:pt x="709" y="484"/>
                  </a:lnTo>
                  <a:lnTo>
                    <a:pt x="710" y="494"/>
                  </a:lnTo>
                  <a:lnTo>
                    <a:pt x="712" y="505"/>
                  </a:lnTo>
                  <a:lnTo>
                    <a:pt x="714" y="515"/>
                  </a:lnTo>
                  <a:lnTo>
                    <a:pt x="717" y="525"/>
                  </a:lnTo>
                  <a:lnTo>
                    <a:pt x="720" y="534"/>
                  </a:lnTo>
                  <a:lnTo>
                    <a:pt x="724" y="544"/>
                  </a:lnTo>
                  <a:lnTo>
                    <a:pt x="729" y="553"/>
                  </a:lnTo>
                  <a:lnTo>
                    <a:pt x="738" y="560"/>
                  </a:lnTo>
                  <a:lnTo>
                    <a:pt x="747" y="568"/>
                  </a:lnTo>
                  <a:lnTo>
                    <a:pt x="755" y="577"/>
                  </a:lnTo>
                  <a:lnTo>
                    <a:pt x="761" y="586"/>
                  </a:lnTo>
                  <a:lnTo>
                    <a:pt x="765" y="598"/>
                  </a:lnTo>
                  <a:lnTo>
                    <a:pt x="768" y="608"/>
                  </a:lnTo>
                  <a:lnTo>
                    <a:pt x="768" y="614"/>
                  </a:lnTo>
                  <a:lnTo>
                    <a:pt x="768" y="620"/>
                  </a:lnTo>
                  <a:lnTo>
                    <a:pt x="768" y="626"/>
                  </a:lnTo>
                  <a:lnTo>
                    <a:pt x="766" y="632"/>
                  </a:lnTo>
                  <a:lnTo>
                    <a:pt x="756" y="661"/>
                  </a:lnTo>
                  <a:lnTo>
                    <a:pt x="747" y="691"/>
                  </a:lnTo>
                  <a:lnTo>
                    <a:pt x="742" y="707"/>
                  </a:lnTo>
                  <a:lnTo>
                    <a:pt x="738" y="723"/>
                  </a:lnTo>
                  <a:lnTo>
                    <a:pt x="736" y="740"/>
                  </a:lnTo>
                  <a:lnTo>
                    <a:pt x="734" y="755"/>
                  </a:lnTo>
                  <a:lnTo>
                    <a:pt x="733" y="771"/>
                  </a:lnTo>
                  <a:lnTo>
                    <a:pt x="733" y="788"/>
                  </a:lnTo>
                  <a:lnTo>
                    <a:pt x="734" y="804"/>
                  </a:lnTo>
                  <a:lnTo>
                    <a:pt x="737" y="819"/>
                  </a:lnTo>
                  <a:lnTo>
                    <a:pt x="742" y="835"/>
                  </a:lnTo>
                  <a:lnTo>
                    <a:pt x="749" y="849"/>
                  </a:lnTo>
                  <a:lnTo>
                    <a:pt x="752" y="856"/>
                  </a:lnTo>
                  <a:lnTo>
                    <a:pt x="757" y="862"/>
                  </a:lnTo>
                  <a:lnTo>
                    <a:pt x="761" y="870"/>
                  </a:lnTo>
                  <a:lnTo>
                    <a:pt x="766" y="876"/>
                  </a:lnTo>
                  <a:lnTo>
                    <a:pt x="768" y="882"/>
                  </a:lnTo>
                  <a:lnTo>
                    <a:pt x="772" y="888"/>
                  </a:lnTo>
                  <a:lnTo>
                    <a:pt x="777" y="894"/>
                  </a:lnTo>
                  <a:lnTo>
                    <a:pt x="782" y="899"/>
                  </a:lnTo>
                  <a:lnTo>
                    <a:pt x="796" y="909"/>
                  </a:lnTo>
                  <a:lnTo>
                    <a:pt x="809" y="920"/>
                  </a:lnTo>
                  <a:lnTo>
                    <a:pt x="815" y="925"/>
                  </a:lnTo>
                  <a:lnTo>
                    <a:pt x="820" y="930"/>
                  </a:lnTo>
                  <a:lnTo>
                    <a:pt x="823" y="935"/>
                  </a:lnTo>
                  <a:lnTo>
                    <a:pt x="825" y="941"/>
                  </a:lnTo>
                  <a:lnTo>
                    <a:pt x="826" y="944"/>
                  </a:lnTo>
                  <a:lnTo>
                    <a:pt x="826" y="947"/>
                  </a:lnTo>
                  <a:lnTo>
                    <a:pt x="825" y="951"/>
                  </a:lnTo>
                  <a:lnTo>
                    <a:pt x="824" y="954"/>
                  </a:lnTo>
                  <a:lnTo>
                    <a:pt x="819" y="963"/>
                  </a:lnTo>
                  <a:lnTo>
                    <a:pt x="812" y="971"/>
                  </a:lnTo>
                  <a:lnTo>
                    <a:pt x="801" y="983"/>
                  </a:lnTo>
                  <a:lnTo>
                    <a:pt x="791" y="995"/>
                  </a:lnTo>
                  <a:lnTo>
                    <a:pt x="783" y="1010"/>
                  </a:lnTo>
                  <a:lnTo>
                    <a:pt x="776" y="1024"/>
                  </a:lnTo>
                  <a:lnTo>
                    <a:pt x="771" y="1038"/>
                  </a:lnTo>
                  <a:lnTo>
                    <a:pt x="767" y="1053"/>
                  </a:lnTo>
                  <a:lnTo>
                    <a:pt x="764" y="1069"/>
                  </a:lnTo>
                  <a:lnTo>
                    <a:pt x="763" y="1085"/>
                  </a:lnTo>
                  <a:lnTo>
                    <a:pt x="762" y="1102"/>
                  </a:lnTo>
                  <a:lnTo>
                    <a:pt x="763" y="1118"/>
                  </a:lnTo>
                  <a:lnTo>
                    <a:pt x="765" y="1133"/>
                  </a:lnTo>
                  <a:lnTo>
                    <a:pt x="767" y="1150"/>
                  </a:lnTo>
                  <a:lnTo>
                    <a:pt x="770" y="1166"/>
                  </a:lnTo>
                  <a:lnTo>
                    <a:pt x="774" y="1181"/>
                  </a:lnTo>
                  <a:lnTo>
                    <a:pt x="779" y="1197"/>
                  </a:lnTo>
                  <a:lnTo>
                    <a:pt x="784" y="1211"/>
                  </a:lnTo>
                  <a:lnTo>
                    <a:pt x="784" y="1216"/>
                  </a:lnTo>
                  <a:lnTo>
                    <a:pt x="784" y="1222"/>
                  </a:lnTo>
                  <a:lnTo>
                    <a:pt x="783" y="1226"/>
                  </a:lnTo>
                  <a:lnTo>
                    <a:pt x="781" y="1231"/>
                  </a:lnTo>
                  <a:lnTo>
                    <a:pt x="776" y="1241"/>
                  </a:lnTo>
                  <a:lnTo>
                    <a:pt x="770" y="1249"/>
                  </a:lnTo>
                  <a:lnTo>
                    <a:pt x="756" y="1263"/>
                  </a:lnTo>
                  <a:lnTo>
                    <a:pt x="741" y="1279"/>
                  </a:lnTo>
                  <a:lnTo>
                    <a:pt x="736" y="1288"/>
                  </a:lnTo>
                  <a:lnTo>
                    <a:pt x="732" y="1298"/>
                  </a:lnTo>
                  <a:lnTo>
                    <a:pt x="729" y="1307"/>
                  </a:lnTo>
                  <a:lnTo>
                    <a:pt x="726" y="1317"/>
                  </a:lnTo>
                  <a:lnTo>
                    <a:pt x="724" y="1327"/>
                  </a:lnTo>
                  <a:lnTo>
                    <a:pt x="722" y="1338"/>
                  </a:lnTo>
                  <a:lnTo>
                    <a:pt x="721" y="1349"/>
                  </a:lnTo>
                  <a:lnTo>
                    <a:pt x="721" y="1359"/>
                  </a:lnTo>
                  <a:lnTo>
                    <a:pt x="721" y="1370"/>
                  </a:lnTo>
                  <a:lnTo>
                    <a:pt x="722" y="1381"/>
                  </a:lnTo>
                  <a:lnTo>
                    <a:pt x="724" y="1391"/>
                  </a:lnTo>
                  <a:lnTo>
                    <a:pt x="726" y="1401"/>
                  </a:lnTo>
                  <a:lnTo>
                    <a:pt x="729" y="1411"/>
                  </a:lnTo>
                  <a:lnTo>
                    <a:pt x="732" y="1420"/>
                  </a:lnTo>
                  <a:lnTo>
                    <a:pt x="736" y="1431"/>
                  </a:lnTo>
                  <a:lnTo>
                    <a:pt x="741" y="1439"/>
                  </a:lnTo>
                  <a:lnTo>
                    <a:pt x="745" y="1444"/>
                  </a:lnTo>
                  <a:lnTo>
                    <a:pt x="751" y="1448"/>
                  </a:lnTo>
                  <a:lnTo>
                    <a:pt x="755" y="1452"/>
                  </a:lnTo>
                  <a:lnTo>
                    <a:pt x="760" y="1455"/>
                  </a:lnTo>
                  <a:lnTo>
                    <a:pt x="771" y="1460"/>
                  </a:lnTo>
                  <a:lnTo>
                    <a:pt x="782" y="1464"/>
                  </a:lnTo>
                  <a:lnTo>
                    <a:pt x="795" y="1466"/>
                  </a:lnTo>
                  <a:lnTo>
                    <a:pt x="807" y="1466"/>
                  </a:lnTo>
                  <a:lnTo>
                    <a:pt x="819" y="1466"/>
                  </a:lnTo>
                  <a:lnTo>
                    <a:pt x="830" y="1465"/>
                  </a:lnTo>
                  <a:lnTo>
                    <a:pt x="835" y="1466"/>
                  </a:lnTo>
                  <a:lnTo>
                    <a:pt x="840" y="1467"/>
                  </a:lnTo>
                  <a:lnTo>
                    <a:pt x="844" y="1466"/>
                  </a:lnTo>
                  <a:lnTo>
                    <a:pt x="848" y="1465"/>
                  </a:lnTo>
                  <a:lnTo>
                    <a:pt x="855" y="1462"/>
                  </a:lnTo>
                  <a:lnTo>
                    <a:pt x="863" y="1457"/>
                  </a:lnTo>
                  <a:lnTo>
                    <a:pt x="876" y="1445"/>
                  </a:lnTo>
                  <a:lnTo>
                    <a:pt x="890" y="1431"/>
                  </a:lnTo>
                  <a:lnTo>
                    <a:pt x="896" y="1426"/>
                  </a:lnTo>
                  <a:lnTo>
                    <a:pt x="902" y="1421"/>
                  </a:lnTo>
                  <a:lnTo>
                    <a:pt x="905" y="1419"/>
                  </a:lnTo>
                  <a:lnTo>
                    <a:pt x="907" y="1418"/>
                  </a:lnTo>
                  <a:lnTo>
                    <a:pt x="910" y="1418"/>
                  </a:lnTo>
                  <a:lnTo>
                    <a:pt x="913" y="1418"/>
                  </a:lnTo>
                  <a:lnTo>
                    <a:pt x="915" y="1419"/>
                  </a:lnTo>
                  <a:lnTo>
                    <a:pt x="918" y="1421"/>
                  </a:lnTo>
                  <a:lnTo>
                    <a:pt x="920" y="1424"/>
                  </a:lnTo>
                  <a:lnTo>
                    <a:pt x="923" y="1428"/>
                  </a:lnTo>
                  <a:lnTo>
                    <a:pt x="927" y="1438"/>
                  </a:lnTo>
                  <a:lnTo>
                    <a:pt x="933" y="1452"/>
                  </a:lnTo>
                  <a:lnTo>
                    <a:pt x="935" y="1460"/>
                  </a:lnTo>
                  <a:lnTo>
                    <a:pt x="936" y="1468"/>
                  </a:lnTo>
                  <a:lnTo>
                    <a:pt x="937" y="1476"/>
                  </a:lnTo>
                  <a:lnTo>
                    <a:pt x="936" y="1483"/>
                  </a:lnTo>
                  <a:lnTo>
                    <a:pt x="934" y="1491"/>
                  </a:lnTo>
                  <a:lnTo>
                    <a:pt x="932" y="1497"/>
                  </a:lnTo>
                  <a:lnTo>
                    <a:pt x="928" y="1504"/>
                  </a:lnTo>
                  <a:lnTo>
                    <a:pt x="925" y="1511"/>
                  </a:lnTo>
                  <a:lnTo>
                    <a:pt x="917" y="1524"/>
                  </a:lnTo>
                  <a:lnTo>
                    <a:pt x="907" y="1535"/>
                  </a:lnTo>
                  <a:lnTo>
                    <a:pt x="897" y="1545"/>
                  </a:lnTo>
                  <a:lnTo>
                    <a:pt x="887" y="1554"/>
                  </a:lnTo>
                  <a:lnTo>
                    <a:pt x="875" y="1556"/>
                  </a:lnTo>
                  <a:lnTo>
                    <a:pt x="865" y="1558"/>
                  </a:lnTo>
                  <a:lnTo>
                    <a:pt x="854" y="1559"/>
                  </a:lnTo>
                  <a:lnTo>
                    <a:pt x="844" y="1559"/>
                  </a:lnTo>
                  <a:lnTo>
                    <a:pt x="832" y="1559"/>
                  </a:lnTo>
                  <a:lnTo>
                    <a:pt x="821" y="1558"/>
                  </a:lnTo>
                  <a:lnTo>
                    <a:pt x="811" y="1557"/>
                  </a:lnTo>
                  <a:lnTo>
                    <a:pt x="800" y="1555"/>
                  </a:lnTo>
                  <a:lnTo>
                    <a:pt x="788" y="1553"/>
                  </a:lnTo>
                  <a:lnTo>
                    <a:pt x="778" y="1550"/>
                  </a:lnTo>
                  <a:lnTo>
                    <a:pt x="768" y="1546"/>
                  </a:lnTo>
                  <a:lnTo>
                    <a:pt x="758" y="1542"/>
                  </a:lnTo>
                  <a:lnTo>
                    <a:pt x="748" y="1537"/>
                  </a:lnTo>
                  <a:lnTo>
                    <a:pt x="738" y="1532"/>
                  </a:lnTo>
                  <a:lnTo>
                    <a:pt x="729" y="1526"/>
                  </a:lnTo>
                  <a:lnTo>
                    <a:pt x="720" y="1520"/>
                  </a:lnTo>
                  <a:lnTo>
                    <a:pt x="707" y="1503"/>
                  </a:lnTo>
                  <a:lnTo>
                    <a:pt x="693" y="1488"/>
                  </a:lnTo>
                  <a:lnTo>
                    <a:pt x="682" y="1470"/>
                  </a:lnTo>
                  <a:lnTo>
                    <a:pt x="671" y="1454"/>
                  </a:lnTo>
                  <a:lnTo>
                    <a:pt x="660" y="1437"/>
                  </a:lnTo>
                  <a:lnTo>
                    <a:pt x="649" y="1418"/>
                  </a:lnTo>
                  <a:lnTo>
                    <a:pt x="641" y="1400"/>
                  </a:lnTo>
                  <a:lnTo>
                    <a:pt x="632" y="1382"/>
                  </a:lnTo>
                  <a:lnTo>
                    <a:pt x="625" y="1362"/>
                  </a:lnTo>
                  <a:lnTo>
                    <a:pt x="618" y="1343"/>
                  </a:lnTo>
                  <a:lnTo>
                    <a:pt x="612" y="1323"/>
                  </a:lnTo>
                  <a:lnTo>
                    <a:pt x="605" y="1304"/>
                  </a:lnTo>
                  <a:lnTo>
                    <a:pt x="601" y="1283"/>
                  </a:lnTo>
                  <a:lnTo>
                    <a:pt x="597" y="1263"/>
                  </a:lnTo>
                  <a:lnTo>
                    <a:pt x="593" y="1243"/>
                  </a:lnTo>
                  <a:lnTo>
                    <a:pt x="591" y="1222"/>
                  </a:lnTo>
                  <a:lnTo>
                    <a:pt x="585" y="1207"/>
                  </a:lnTo>
                  <a:lnTo>
                    <a:pt x="593" y="1188"/>
                  </a:lnTo>
                  <a:lnTo>
                    <a:pt x="601" y="1170"/>
                  </a:lnTo>
                  <a:lnTo>
                    <a:pt x="610" y="1151"/>
                  </a:lnTo>
                  <a:lnTo>
                    <a:pt x="617" y="1131"/>
                  </a:lnTo>
                  <a:lnTo>
                    <a:pt x="623" y="1111"/>
                  </a:lnTo>
                  <a:lnTo>
                    <a:pt x="628" y="1090"/>
                  </a:lnTo>
                  <a:lnTo>
                    <a:pt x="633" y="1070"/>
                  </a:lnTo>
                  <a:lnTo>
                    <a:pt x="636" y="1049"/>
                  </a:lnTo>
                  <a:lnTo>
                    <a:pt x="638" y="1028"/>
                  </a:lnTo>
                  <a:lnTo>
                    <a:pt x="638" y="1007"/>
                  </a:lnTo>
                  <a:lnTo>
                    <a:pt x="637" y="987"/>
                  </a:lnTo>
                  <a:lnTo>
                    <a:pt x="634" y="967"/>
                  </a:lnTo>
                  <a:lnTo>
                    <a:pt x="632" y="957"/>
                  </a:lnTo>
                  <a:lnTo>
                    <a:pt x="629" y="947"/>
                  </a:lnTo>
                  <a:lnTo>
                    <a:pt x="626" y="937"/>
                  </a:lnTo>
                  <a:lnTo>
                    <a:pt x="622" y="928"/>
                  </a:lnTo>
                  <a:lnTo>
                    <a:pt x="617" y="918"/>
                  </a:lnTo>
                  <a:lnTo>
                    <a:pt x="612" y="908"/>
                  </a:lnTo>
                  <a:lnTo>
                    <a:pt x="606" y="899"/>
                  </a:lnTo>
                  <a:lnTo>
                    <a:pt x="600" y="890"/>
                  </a:lnTo>
                  <a:lnTo>
                    <a:pt x="613" y="868"/>
                  </a:lnTo>
                  <a:lnTo>
                    <a:pt x="625" y="847"/>
                  </a:lnTo>
                  <a:lnTo>
                    <a:pt x="634" y="825"/>
                  </a:lnTo>
                  <a:lnTo>
                    <a:pt x="642" y="801"/>
                  </a:lnTo>
                  <a:lnTo>
                    <a:pt x="645" y="790"/>
                  </a:lnTo>
                  <a:lnTo>
                    <a:pt x="648" y="778"/>
                  </a:lnTo>
                  <a:lnTo>
                    <a:pt x="650" y="765"/>
                  </a:lnTo>
                  <a:lnTo>
                    <a:pt x="651" y="753"/>
                  </a:lnTo>
                  <a:lnTo>
                    <a:pt x="652" y="741"/>
                  </a:lnTo>
                  <a:lnTo>
                    <a:pt x="653" y="727"/>
                  </a:lnTo>
                  <a:lnTo>
                    <a:pt x="653" y="714"/>
                  </a:lnTo>
                  <a:lnTo>
                    <a:pt x="652" y="702"/>
                  </a:lnTo>
                  <a:lnTo>
                    <a:pt x="633" y="672"/>
                  </a:lnTo>
                  <a:lnTo>
                    <a:pt x="615" y="642"/>
                  </a:lnTo>
                  <a:lnTo>
                    <a:pt x="611" y="634"/>
                  </a:lnTo>
                  <a:lnTo>
                    <a:pt x="607" y="626"/>
                  </a:lnTo>
                  <a:lnTo>
                    <a:pt x="604" y="618"/>
                  </a:lnTo>
                  <a:lnTo>
                    <a:pt x="602" y="610"/>
                  </a:lnTo>
                  <a:lnTo>
                    <a:pt x="600" y="601"/>
                  </a:lnTo>
                  <a:lnTo>
                    <a:pt x="599" y="592"/>
                  </a:lnTo>
                  <a:lnTo>
                    <a:pt x="599" y="582"/>
                  </a:lnTo>
                  <a:lnTo>
                    <a:pt x="600" y="573"/>
                  </a:lnTo>
                  <a:lnTo>
                    <a:pt x="607" y="558"/>
                  </a:lnTo>
                  <a:lnTo>
                    <a:pt x="615" y="542"/>
                  </a:lnTo>
                  <a:lnTo>
                    <a:pt x="621" y="526"/>
                  </a:lnTo>
                  <a:lnTo>
                    <a:pt x="627" y="511"/>
                  </a:lnTo>
                  <a:lnTo>
                    <a:pt x="637" y="478"/>
                  </a:lnTo>
                  <a:lnTo>
                    <a:pt x="648" y="446"/>
                  </a:lnTo>
                  <a:lnTo>
                    <a:pt x="655" y="430"/>
                  </a:lnTo>
                  <a:lnTo>
                    <a:pt x="661" y="415"/>
                  </a:lnTo>
                  <a:lnTo>
                    <a:pt x="668" y="399"/>
                  </a:lnTo>
                  <a:lnTo>
                    <a:pt x="676" y="384"/>
                  </a:lnTo>
                  <a:lnTo>
                    <a:pt x="685" y="370"/>
                  </a:lnTo>
                  <a:lnTo>
                    <a:pt x="695" y="355"/>
                  </a:lnTo>
                  <a:lnTo>
                    <a:pt x="707" y="341"/>
                  </a:lnTo>
                  <a:lnTo>
                    <a:pt x="720" y="328"/>
                  </a:lnTo>
                  <a:lnTo>
                    <a:pt x="728" y="320"/>
                  </a:lnTo>
                  <a:lnTo>
                    <a:pt x="737" y="310"/>
                  </a:lnTo>
                  <a:lnTo>
                    <a:pt x="748" y="303"/>
                  </a:lnTo>
                  <a:lnTo>
                    <a:pt x="758" y="296"/>
                  </a:lnTo>
                  <a:lnTo>
                    <a:pt x="769" y="290"/>
                  </a:lnTo>
                  <a:lnTo>
                    <a:pt x="780" y="284"/>
                  </a:lnTo>
                  <a:lnTo>
                    <a:pt x="791" y="279"/>
                  </a:lnTo>
                  <a:lnTo>
                    <a:pt x="804" y="275"/>
                  </a:lnTo>
                  <a:lnTo>
                    <a:pt x="816" y="271"/>
                  </a:lnTo>
                  <a:lnTo>
                    <a:pt x="827" y="268"/>
                  </a:lnTo>
                  <a:lnTo>
                    <a:pt x="840" y="264"/>
                  </a:lnTo>
                  <a:lnTo>
                    <a:pt x="852" y="262"/>
                  </a:lnTo>
                  <a:lnTo>
                    <a:pt x="864" y="261"/>
                  </a:lnTo>
                  <a:lnTo>
                    <a:pt x="876" y="260"/>
                  </a:lnTo>
                  <a:lnTo>
                    <a:pt x="888" y="261"/>
                  </a:lnTo>
                  <a:lnTo>
                    <a:pt x="899" y="261"/>
                  </a:lnTo>
                  <a:lnTo>
                    <a:pt x="907" y="266"/>
                  </a:lnTo>
                  <a:lnTo>
                    <a:pt x="916" y="272"/>
                  </a:lnTo>
                  <a:lnTo>
                    <a:pt x="923" y="278"/>
                  </a:lnTo>
                  <a:lnTo>
                    <a:pt x="929" y="285"/>
                  </a:lnTo>
                  <a:lnTo>
                    <a:pt x="936" y="292"/>
                  </a:lnTo>
                  <a:lnTo>
                    <a:pt x="940" y="300"/>
                  </a:lnTo>
                  <a:lnTo>
                    <a:pt x="943" y="309"/>
                  </a:lnTo>
                  <a:lnTo>
                    <a:pt x="945" y="320"/>
                  </a:lnTo>
                  <a:lnTo>
                    <a:pt x="944" y="330"/>
                  </a:lnTo>
                  <a:lnTo>
                    <a:pt x="943" y="341"/>
                  </a:lnTo>
                  <a:lnTo>
                    <a:pt x="941" y="351"/>
                  </a:lnTo>
                  <a:lnTo>
                    <a:pt x="937" y="362"/>
                  </a:lnTo>
                  <a:lnTo>
                    <a:pt x="933" y="371"/>
                  </a:lnTo>
                  <a:lnTo>
                    <a:pt x="926" y="380"/>
                  </a:lnTo>
                  <a:lnTo>
                    <a:pt x="919" y="387"/>
                  </a:lnTo>
                  <a:lnTo>
                    <a:pt x="911" y="394"/>
                  </a:lnTo>
                  <a:close/>
                  <a:moveTo>
                    <a:pt x="461" y="842"/>
                  </a:moveTo>
                  <a:lnTo>
                    <a:pt x="454" y="847"/>
                  </a:lnTo>
                  <a:lnTo>
                    <a:pt x="447" y="850"/>
                  </a:lnTo>
                  <a:lnTo>
                    <a:pt x="439" y="852"/>
                  </a:lnTo>
                  <a:lnTo>
                    <a:pt x="432" y="852"/>
                  </a:lnTo>
                  <a:lnTo>
                    <a:pt x="417" y="850"/>
                  </a:lnTo>
                  <a:lnTo>
                    <a:pt x="404" y="847"/>
                  </a:lnTo>
                  <a:lnTo>
                    <a:pt x="397" y="845"/>
                  </a:lnTo>
                  <a:lnTo>
                    <a:pt x="390" y="843"/>
                  </a:lnTo>
                  <a:lnTo>
                    <a:pt x="384" y="843"/>
                  </a:lnTo>
                  <a:lnTo>
                    <a:pt x="376" y="842"/>
                  </a:lnTo>
                  <a:lnTo>
                    <a:pt x="370" y="843"/>
                  </a:lnTo>
                  <a:lnTo>
                    <a:pt x="363" y="846"/>
                  </a:lnTo>
                  <a:lnTo>
                    <a:pt x="357" y="850"/>
                  </a:lnTo>
                  <a:lnTo>
                    <a:pt x="351" y="856"/>
                  </a:lnTo>
                  <a:lnTo>
                    <a:pt x="344" y="872"/>
                  </a:lnTo>
                  <a:lnTo>
                    <a:pt x="338" y="887"/>
                  </a:lnTo>
                  <a:lnTo>
                    <a:pt x="335" y="902"/>
                  </a:lnTo>
                  <a:lnTo>
                    <a:pt x="332" y="918"/>
                  </a:lnTo>
                  <a:lnTo>
                    <a:pt x="332" y="934"/>
                  </a:lnTo>
                  <a:lnTo>
                    <a:pt x="335" y="950"/>
                  </a:lnTo>
                  <a:lnTo>
                    <a:pt x="339" y="966"/>
                  </a:lnTo>
                  <a:lnTo>
                    <a:pt x="345" y="982"/>
                  </a:lnTo>
                  <a:lnTo>
                    <a:pt x="349" y="987"/>
                  </a:lnTo>
                  <a:lnTo>
                    <a:pt x="354" y="990"/>
                  </a:lnTo>
                  <a:lnTo>
                    <a:pt x="359" y="992"/>
                  </a:lnTo>
                  <a:lnTo>
                    <a:pt x="363" y="993"/>
                  </a:lnTo>
                  <a:lnTo>
                    <a:pt x="373" y="994"/>
                  </a:lnTo>
                  <a:lnTo>
                    <a:pt x="384" y="992"/>
                  </a:lnTo>
                  <a:lnTo>
                    <a:pt x="394" y="990"/>
                  </a:lnTo>
                  <a:lnTo>
                    <a:pt x="404" y="989"/>
                  </a:lnTo>
                  <a:lnTo>
                    <a:pt x="409" y="989"/>
                  </a:lnTo>
                  <a:lnTo>
                    <a:pt x="414" y="990"/>
                  </a:lnTo>
                  <a:lnTo>
                    <a:pt x="419" y="991"/>
                  </a:lnTo>
                  <a:lnTo>
                    <a:pt x="425" y="993"/>
                  </a:lnTo>
                  <a:lnTo>
                    <a:pt x="436" y="1000"/>
                  </a:lnTo>
                  <a:lnTo>
                    <a:pt x="446" y="1010"/>
                  </a:lnTo>
                  <a:lnTo>
                    <a:pt x="450" y="1014"/>
                  </a:lnTo>
                  <a:lnTo>
                    <a:pt x="455" y="1019"/>
                  </a:lnTo>
                  <a:lnTo>
                    <a:pt x="458" y="1024"/>
                  </a:lnTo>
                  <a:lnTo>
                    <a:pt x="462" y="1030"/>
                  </a:lnTo>
                  <a:lnTo>
                    <a:pt x="464" y="1035"/>
                  </a:lnTo>
                  <a:lnTo>
                    <a:pt x="466" y="1041"/>
                  </a:lnTo>
                  <a:lnTo>
                    <a:pt x="468" y="1047"/>
                  </a:lnTo>
                  <a:lnTo>
                    <a:pt x="469" y="1053"/>
                  </a:lnTo>
                  <a:lnTo>
                    <a:pt x="469" y="1061"/>
                  </a:lnTo>
                  <a:lnTo>
                    <a:pt x="468" y="1068"/>
                  </a:lnTo>
                  <a:lnTo>
                    <a:pt x="467" y="1075"/>
                  </a:lnTo>
                  <a:lnTo>
                    <a:pt x="464" y="1082"/>
                  </a:lnTo>
                  <a:lnTo>
                    <a:pt x="461" y="1091"/>
                  </a:lnTo>
                  <a:lnTo>
                    <a:pt x="457" y="1100"/>
                  </a:lnTo>
                  <a:lnTo>
                    <a:pt x="452" y="1108"/>
                  </a:lnTo>
                  <a:lnTo>
                    <a:pt x="446" y="1115"/>
                  </a:lnTo>
                  <a:lnTo>
                    <a:pt x="440" y="1122"/>
                  </a:lnTo>
                  <a:lnTo>
                    <a:pt x="433" y="1127"/>
                  </a:lnTo>
                  <a:lnTo>
                    <a:pt x="426" y="1132"/>
                  </a:lnTo>
                  <a:lnTo>
                    <a:pt x="418" y="1136"/>
                  </a:lnTo>
                  <a:lnTo>
                    <a:pt x="410" y="1140"/>
                  </a:lnTo>
                  <a:lnTo>
                    <a:pt x="402" y="1143"/>
                  </a:lnTo>
                  <a:lnTo>
                    <a:pt x="393" y="1146"/>
                  </a:lnTo>
                  <a:lnTo>
                    <a:pt x="385" y="1149"/>
                  </a:lnTo>
                  <a:lnTo>
                    <a:pt x="367" y="1153"/>
                  </a:lnTo>
                  <a:lnTo>
                    <a:pt x="351" y="1155"/>
                  </a:lnTo>
                  <a:lnTo>
                    <a:pt x="340" y="1152"/>
                  </a:lnTo>
                  <a:lnTo>
                    <a:pt x="329" y="1149"/>
                  </a:lnTo>
                  <a:lnTo>
                    <a:pt x="318" y="1145"/>
                  </a:lnTo>
                  <a:lnTo>
                    <a:pt x="308" y="1141"/>
                  </a:lnTo>
                  <a:lnTo>
                    <a:pt x="298" y="1137"/>
                  </a:lnTo>
                  <a:lnTo>
                    <a:pt x="288" y="1132"/>
                  </a:lnTo>
                  <a:lnTo>
                    <a:pt x="277" y="1126"/>
                  </a:lnTo>
                  <a:lnTo>
                    <a:pt x="268" y="1120"/>
                  </a:lnTo>
                  <a:lnTo>
                    <a:pt x="259" y="1114"/>
                  </a:lnTo>
                  <a:lnTo>
                    <a:pt x="251" y="1107"/>
                  </a:lnTo>
                  <a:lnTo>
                    <a:pt x="243" y="1098"/>
                  </a:lnTo>
                  <a:lnTo>
                    <a:pt x="234" y="1090"/>
                  </a:lnTo>
                  <a:lnTo>
                    <a:pt x="227" y="1081"/>
                  </a:lnTo>
                  <a:lnTo>
                    <a:pt x="221" y="1072"/>
                  </a:lnTo>
                  <a:lnTo>
                    <a:pt x="215" y="1062"/>
                  </a:lnTo>
                  <a:lnTo>
                    <a:pt x="209" y="1051"/>
                  </a:lnTo>
                  <a:lnTo>
                    <a:pt x="203" y="1040"/>
                  </a:lnTo>
                  <a:lnTo>
                    <a:pt x="198" y="1029"/>
                  </a:lnTo>
                  <a:lnTo>
                    <a:pt x="192" y="1018"/>
                  </a:lnTo>
                  <a:lnTo>
                    <a:pt x="188" y="1005"/>
                  </a:lnTo>
                  <a:lnTo>
                    <a:pt x="185" y="994"/>
                  </a:lnTo>
                  <a:lnTo>
                    <a:pt x="182" y="982"/>
                  </a:lnTo>
                  <a:lnTo>
                    <a:pt x="180" y="970"/>
                  </a:lnTo>
                  <a:lnTo>
                    <a:pt x="178" y="956"/>
                  </a:lnTo>
                  <a:lnTo>
                    <a:pt x="177" y="944"/>
                  </a:lnTo>
                  <a:lnTo>
                    <a:pt x="176" y="932"/>
                  </a:lnTo>
                  <a:lnTo>
                    <a:pt x="176" y="919"/>
                  </a:lnTo>
                  <a:lnTo>
                    <a:pt x="177" y="906"/>
                  </a:lnTo>
                  <a:lnTo>
                    <a:pt x="178" y="893"/>
                  </a:lnTo>
                  <a:lnTo>
                    <a:pt x="180" y="881"/>
                  </a:lnTo>
                  <a:lnTo>
                    <a:pt x="182" y="867"/>
                  </a:lnTo>
                  <a:lnTo>
                    <a:pt x="184" y="855"/>
                  </a:lnTo>
                  <a:lnTo>
                    <a:pt x="196" y="832"/>
                  </a:lnTo>
                  <a:lnTo>
                    <a:pt x="208" y="808"/>
                  </a:lnTo>
                  <a:lnTo>
                    <a:pt x="220" y="785"/>
                  </a:lnTo>
                  <a:lnTo>
                    <a:pt x="233" y="762"/>
                  </a:lnTo>
                  <a:lnTo>
                    <a:pt x="240" y="751"/>
                  </a:lnTo>
                  <a:lnTo>
                    <a:pt x="249" y="741"/>
                  </a:lnTo>
                  <a:lnTo>
                    <a:pt x="257" y="731"/>
                  </a:lnTo>
                  <a:lnTo>
                    <a:pt x="265" y="721"/>
                  </a:lnTo>
                  <a:lnTo>
                    <a:pt x="275" y="712"/>
                  </a:lnTo>
                  <a:lnTo>
                    <a:pt x="285" y="704"/>
                  </a:lnTo>
                  <a:lnTo>
                    <a:pt x="296" y="697"/>
                  </a:lnTo>
                  <a:lnTo>
                    <a:pt x="308" y="691"/>
                  </a:lnTo>
                  <a:lnTo>
                    <a:pt x="322" y="685"/>
                  </a:lnTo>
                  <a:lnTo>
                    <a:pt x="337" y="678"/>
                  </a:lnTo>
                  <a:lnTo>
                    <a:pt x="352" y="673"/>
                  </a:lnTo>
                  <a:lnTo>
                    <a:pt x="368" y="669"/>
                  </a:lnTo>
                  <a:lnTo>
                    <a:pt x="384" y="666"/>
                  </a:lnTo>
                  <a:lnTo>
                    <a:pt x="400" y="665"/>
                  </a:lnTo>
                  <a:lnTo>
                    <a:pt x="407" y="665"/>
                  </a:lnTo>
                  <a:lnTo>
                    <a:pt x="415" y="666"/>
                  </a:lnTo>
                  <a:lnTo>
                    <a:pt x="423" y="668"/>
                  </a:lnTo>
                  <a:lnTo>
                    <a:pt x="431" y="670"/>
                  </a:lnTo>
                  <a:lnTo>
                    <a:pt x="439" y="674"/>
                  </a:lnTo>
                  <a:lnTo>
                    <a:pt x="447" y="678"/>
                  </a:lnTo>
                  <a:lnTo>
                    <a:pt x="453" y="683"/>
                  </a:lnTo>
                  <a:lnTo>
                    <a:pt x="460" y="689"/>
                  </a:lnTo>
                  <a:lnTo>
                    <a:pt x="465" y="695"/>
                  </a:lnTo>
                  <a:lnTo>
                    <a:pt x="471" y="702"/>
                  </a:lnTo>
                  <a:lnTo>
                    <a:pt x="476" y="709"/>
                  </a:lnTo>
                  <a:lnTo>
                    <a:pt x="479" y="716"/>
                  </a:lnTo>
                  <a:lnTo>
                    <a:pt x="486" y="732"/>
                  </a:lnTo>
                  <a:lnTo>
                    <a:pt x="490" y="749"/>
                  </a:lnTo>
                  <a:lnTo>
                    <a:pt x="494" y="766"/>
                  </a:lnTo>
                  <a:lnTo>
                    <a:pt x="495" y="784"/>
                  </a:lnTo>
                  <a:lnTo>
                    <a:pt x="490" y="799"/>
                  </a:lnTo>
                  <a:lnTo>
                    <a:pt x="483" y="815"/>
                  </a:lnTo>
                  <a:lnTo>
                    <a:pt x="479" y="822"/>
                  </a:lnTo>
                  <a:lnTo>
                    <a:pt x="474" y="830"/>
                  </a:lnTo>
                  <a:lnTo>
                    <a:pt x="468" y="836"/>
                  </a:lnTo>
                  <a:lnTo>
                    <a:pt x="461" y="842"/>
                  </a:lnTo>
                  <a:close/>
                  <a:moveTo>
                    <a:pt x="409" y="794"/>
                  </a:moveTo>
                  <a:lnTo>
                    <a:pt x="406" y="791"/>
                  </a:lnTo>
                  <a:lnTo>
                    <a:pt x="402" y="789"/>
                  </a:lnTo>
                  <a:lnTo>
                    <a:pt x="399" y="788"/>
                  </a:lnTo>
                  <a:lnTo>
                    <a:pt x="395" y="788"/>
                  </a:lnTo>
                  <a:lnTo>
                    <a:pt x="388" y="787"/>
                  </a:lnTo>
                  <a:lnTo>
                    <a:pt x="380" y="788"/>
                  </a:lnTo>
                  <a:lnTo>
                    <a:pt x="364" y="792"/>
                  </a:lnTo>
                  <a:lnTo>
                    <a:pt x="348" y="794"/>
                  </a:lnTo>
                  <a:lnTo>
                    <a:pt x="338" y="803"/>
                  </a:lnTo>
                  <a:lnTo>
                    <a:pt x="328" y="813"/>
                  </a:lnTo>
                  <a:lnTo>
                    <a:pt x="320" y="824"/>
                  </a:lnTo>
                  <a:lnTo>
                    <a:pt x="313" y="834"/>
                  </a:lnTo>
                  <a:lnTo>
                    <a:pt x="307" y="845"/>
                  </a:lnTo>
                  <a:lnTo>
                    <a:pt x="302" y="857"/>
                  </a:lnTo>
                  <a:lnTo>
                    <a:pt x="298" y="868"/>
                  </a:lnTo>
                  <a:lnTo>
                    <a:pt x="294" y="881"/>
                  </a:lnTo>
                  <a:lnTo>
                    <a:pt x="291" y="894"/>
                  </a:lnTo>
                  <a:lnTo>
                    <a:pt x="290" y="906"/>
                  </a:lnTo>
                  <a:lnTo>
                    <a:pt x="289" y="920"/>
                  </a:lnTo>
                  <a:lnTo>
                    <a:pt x="288" y="933"/>
                  </a:lnTo>
                  <a:lnTo>
                    <a:pt x="289" y="946"/>
                  </a:lnTo>
                  <a:lnTo>
                    <a:pt x="290" y="959"/>
                  </a:lnTo>
                  <a:lnTo>
                    <a:pt x="293" y="973"/>
                  </a:lnTo>
                  <a:lnTo>
                    <a:pt x="296" y="986"/>
                  </a:lnTo>
                  <a:lnTo>
                    <a:pt x="299" y="994"/>
                  </a:lnTo>
                  <a:lnTo>
                    <a:pt x="303" y="1002"/>
                  </a:lnTo>
                  <a:lnTo>
                    <a:pt x="307" y="1011"/>
                  </a:lnTo>
                  <a:lnTo>
                    <a:pt x="313" y="1018"/>
                  </a:lnTo>
                  <a:lnTo>
                    <a:pt x="318" y="1025"/>
                  </a:lnTo>
                  <a:lnTo>
                    <a:pt x="325" y="1031"/>
                  </a:lnTo>
                  <a:lnTo>
                    <a:pt x="332" y="1036"/>
                  </a:lnTo>
                  <a:lnTo>
                    <a:pt x="342" y="1040"/>
                  </a:lnTo>
                  <a:lnTo>
                    <a:pt x="347" y="1042"/>
                  </a:lnTo>
                  <a:lnTo>
                    <a:pt x="353" y="1042"/>
                  </a:lnTo>
                  <a:lnTo>
                    <a:pt x="358" y="1042"/>
                  </a:lnTo>
                  <a:lnTo>
                    <a:pt x="364" y="1040"/>
                  </a:lnTo>
                  <a:lnTo>
                    <a:pt x="376" y="1037"/>
                  </a:lnTo>
                  <a:lnTo>
                    <a:pt x="388" y="1033"/>
                  </a:lnTo>
                  <a:lnTo>
                    <a:pt x="393" y="1032"/>
                  </a:lnTo>
                  <a:lnTo>
                    <a:pt x="398" y="1032"/>
                  </a:lnTo>
                  <a:lnTo>
                    <a:pt x="402" y="1033"/>
                  </a:lnTo>
                  <a:lnTo>
                    <a:pt x="405" y="1035"/>
                  </a:lnTo>
                  <a:lnTo>
                    <a:pt x="407" y="1039"/>
                  </a:lnTo>
                  <a:lnTo>
                    <a:pt x="409" y="1044"/>
                  </a:lnTo>
                  <a:lnTo>
                    <a:pt x="410" y="1051"/>
                  </a:lnTo>
                  <a:lnTo>
                    <a:pt x="409" y="1062"/>
                  </a:lnTo>
                  <a:lnTo>
                    <a:pt x="408" y="1068"/>
                  </a:lnTo>
                  <a:lnTo>
                    <a:pt x="406" y="1073"/>
                  </a:lnTo>
                  <a:lnTo>
                    <a:pt x="404" y="1078"/>
                  </a:lnTo>
                  <a:lnTo>
                    <a:pt x="401" y="1082"/>
                  </a:lnTo>
                  <a:lnTo>
                    <a:pt x="398" y="1086"/>
                  </a:lnTo>
                  <a:lnTo>
                    <a:pt x="394" y="1089"/>
                  </a:lnTo>
                  <a:lnTo>
                    <a:pt x="390" y="1092"/>
                  </a:lnTo>
                  <a:lnTo>
                    <a:pt x="385" y="1095"/>
                  </a:lnTo>
                  <a:lnTo>
                    <a:pt x="374" y="1099"/>
                  </a:lnTo>
                  <a:lnTo>
                    <a:pt x="363" y="1103"/>
                  </a:lnTo>
                  <a:lnTo>
                    <a:pt x="352" y="1106"/>
                  </a:lnTo>
                  <a:lnTo>
                    <a:pt x="342" y="1109"/>
                  </a:lnTo>
                  <a:lnTo>
                    <a:pt x="325" y="1103"/>
                  </a:lnTo>
                  <a:lnTo>
                    <a:pt x="310" y="1095"/>
                  </a:lnTo>
                  <a:lnTo>
                    <a:pt x="296" y="1086"/>
                  </a:lnTo>
                  <a:lnTo>
                    <a:pt x="283" y="1076"/>
                  </a:lnTo>
                  <a:lnTo>
                    <a:pt x="272" y="1065"/>
                  </a:lnTo>
                  <a:lnTo>
                    <a:pt x="263" y="1052"/>
                  </a:lnTo>
                  <a:lnTo>
                    <a:pt x="254" y="1039"/>
                  </a:lnTo>
                  <a:lnTo>
                    <a:pt x="246" y="1026"/>
                  </a:lnTo>
                  <a:lnTo>
                    <a:pt x="239" y="1011"/>
                  </a:lnTo>
                  <a:lnTo>
                    <a:pt x="233" y="995"/>
                  </a:lnTo>
                  <a:lnTo>
                    <a:pt x="228" y="980"/>
                  </a:lnTo>
                  <a:lnTo>
                    <a:pt x="224" y="965"/>
                  </a:lnTo>
                  <a:lnTo>
                    <a:pt x="221" y="948"/>
                  </a:lnTo>
                  <a:lnTo>
                    <a:pt x="219" y="932"/>
                  </a:lnTo>
                  <a:lnTo>
                    <a:pt x="217" y="917"/>
                  </a:lnTo>
                  <a:lnTo>
                    <a:pt x="215" y="900"/>
                  </a:lnTo>
                  <a:lnTo>
                    <a:pt x="215" y="891"/>
                  </a:lnTo>
                  <a:lnTo>
                    <a:pt x="216" y="882"/>
                  </a:lnTo>
                  <a:lnTo>
                    <a:pt x="218" y="872"/>
                  </a:lnTo>
                  <a:lnTo>
                    <a:pt x="221" y="862"/>
                  </a:lnTo>
                  <a:lnTo>
                    <a:pt x="228" y="845"/>
                  </a:lnTo>
                  <a:lnTo>
                    <a:pt x="237" y="828"/>
                  </a:lnTo>
                  <a:lnTo>
                    <a:pt x="259" y="793"/>
                  </a:lnTo>
                  <a:lnTo>
                    <a:pt x="280" y="758"/>
                  </a:lnTo>
                  <a:lnTo>
                    <a:pt x="294" y="748"/>
                  </a:lnTo>
                  <a:lnTo>
                    <a:pt x="308" y="738"/>
                  </a:lnTo>
                  <a:lnTo>
                    <a:pt x="323" y="728"/>
                  </a:lnTo>
                  <a:lnTo>
                    <a:pt x="340" y="720"/>
                  </a:lnTo>
                  <a:lnTo>
                    <a:pt x="348" y="717"/>
                  </a:lnTo>
                  <a:lnTo>
                    <a:pt x="356" y="715"/>
                  </a:lnTo>
                  <a:lnTo>
                    <a:pt x="364" y="714"/>
                  </a:lnTo>
                  <a:lnTo>
                    <a:pt x="373" y="713"/>
                  </a:lnTo>
                  <a:lnTo>
                    <a:pt x="382" y="713"/>
                  </a:lnTo>
                  <a:lnTo>
                    <a:pt x="390" y="714"/>
                  </a:lnTo>
                  <a:lnTo>
                    <a:pt x="398" y="716"/>
                  </a:lnTo>
                  <a:lnTo>
                    <a:pt x="406" y="719"/>
                  </a:lnTo>
                  <a:lnTo>
                    <a:pt x="410" y="723"/>
                  </a:lnTo>
                  <a:lnTo>
                    <a:pt x="414" y="727"/>
                  </a:lnTo>
                  <a:lnTo>
                    <a:pt x="417" y="732"/>
                  </a:lnTo>
                  <a:lnTo>
                    <a:pt x="420" y="736"/>
                  </a:lnTo>
                  <a:lnTo>
                    <a:pt x="425" y="744"/>
                  </a:lnTo>
                  <a:lnTo>
                    <a:pt x="428" y="753"/>
                  </a:lnTo>
                  <a:lnTo>
                    <a:pt x="429" y="759"/>
                  </a:lnTo>
                  <a:lnTo>
                    <a:pt x="429" y="765"/>
                  </a:lnTo>
                  <a:lnTo>
                    <a:pt x="428" y="771"/>
                  </a:lnTo>
                  <a:lnTo>
                    <a:pt x="426" y="776"/>
                  </a:lnTo>
                  <a:lnTo>
                    <a:pt x="422" y="783"/>
                  </a:lnTo>
                  <a:lnTo>
                    <a:pt x="419" y="787"/>
                  </a:lnTo>
                  <a:lnTo>
                    <a:pt x="414" y="791"/>
                  </a:lnTo>
                  <a:lnTo>
                    <a:pt x="409" y="794"/>
                  </a:lnTo>
                  <a:close/>
                  <a:moveTo>
                    <a:pt x="200" y="621"/>
                  </a:moveTo>
                  <a:lnTo>
                    <a:pt x="193" y="621"/>
                  </a:lnTo>
                  <a:lnTo>
                    <a:pt x="200" y="621"/>
                  </a:lnTo>
                  <a:close/>
                </a:path>
              </a:pathLst>
            </a:custGeom>
            <a:solidFill>
              <a:srgbClr val="DA251D"/>
            </a:solidFill>
            <a:ln>
              <a:noFill/>
            </a:ln>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defRPr/>
              </a:pPr>
              <a:endParaRPr lang="zh-CN" altLang="en-US" sz="1800" kern="0" spc="300">
                <a:solidFill>
                  <a:srgbClr val="FEB80A">
                    <a:lumMod val="40000"/>
                    <a:lumOff val="60000"/>
                  </a:srgbClr>
                </a:solidFill>
                <a:latin typeface="李旭科书法" panose="02000603000000000000" pitchFamily="2" charset="-122"/>
                <a:ea typeface="李旭科书法" panose="02000603000000000000" pitchFamily="2" charset="-122"/>
              </a:endParaRPr>
            </a:p>
          </p:txBody>
        </p:sp>
      </p:grpSp>
      <p:sp>
        <p:nvSpPr>
          <p:cNvPr id="121" name="Freeform 6"/>
          <p:cNvSpPr>
            <a:spLocks/>
          </p:cNvSpPr>
          <p:nvPr/>
        </p:nvSpPr>
        <p:spPr bwMode="auto">
          <a:xfrm flipH="1">
            <a:off x="6038284" y="4607497"/>
            <a:ext cx="670226" cy="144190"/>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solidFill>
            <a:srgbClr val="E60000"/>
          </a:solidFill>
          <a:ln>
            <a:noFill/>
          </a:ln>
        </p:spPr>
        <p:txBody>
          <a:bodyPr vert="horz" wrap="square" lIns="68562" tIns="34281" rIns="68562" bIns="34281" numCol="1" anchor="t" anchorCtr="0" compatLnSpc="1">
            <a:prstTxWarp prst="textNoShape">
              <a:avLst/>
            </a:prstTxWarp>
          </a:bodyPr>
          <a:lstStyle/>
          <a:p>
            <a:endParaRPr lang="id-ID" sz="1013"/>
          </a:p>
        </p:txBody>
      </p:sp>
      <p:sp>
        <p:nvSpPr>
          <p:cNvPr id="122" name="Freeform 24"/>
          <p:cNvSpPr/>
          <p:nvPr/>
        </p:nvSpPr>
        <p:spPr>
          <a:xfrm flipH="1">
            <a:off x="5862614" y="4309693"/>
            <a:ext cx="1021563" cy="297804"/>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2"/>
          </a:p>
        </p:txBody>
      </p:sp>
      <p:sp>
        <p:nvSpPr>
          <p:cNvPr id="123" name="Freeform 25"/>
          <p:cNvSpPr/>
          <p:nvPr/>
        </p:nvSpPr>
        <p:spPr>
          <a:xfrm flipH="1">
            <a:off x="6145544" y="4811795"/>
            <a:ext cx="455706" cy="97281"/>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2"/>
          </a:p>
        </p:txBody>
      </p:sp>
      <p:sp>
        <p:nvSpPr>
          <p:cNvPr id="124" name="Freeform 5"/>
          <p:cNvSpPr>
            <a:spLocks/>
          </p:cNvSpPr>
          <p:nvPr/>
        </p:nvSpPr>
        <p:spPr bwMode="auto">
          <a:xfrm>
            <a:off x="6291418" y="3734281"/>
            <a:ext cx="133315" cy="393995"/>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25" name="Freeform 6"/>
          <p:cNvSpPr>
            <a:spLocks/>
          </p:cNvSpPr>
          <p:nvPr/>
        </p:nvSpPr>
        <p:spPr bwMode="auto">
          <a:xfrm>
            <a:off x="6329507" y="3664052"/>
            <a:ext cx="104748" cy="121412"/>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26" name="Freeform 7"/>
          <p:cNvSpPr>
            <a:spLocks/>
          </p:cNvSpPr>
          <p:nvPr/>
        </p:nvSpPr>
        <p:spPr bwMode="auto">
          <a:xfrm>
            <a:off x="6317605" y="3708093"/>
            <a:ext cx="114270" cy="110700"/>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27" name="Freeform 8"/>
          <p:cNvSpPr>
            <a:spLocks/>
          </p:cNvSpPr>
          <p:nvPr/>
        </p:nvSpPr>
        <p:spPr bwMode="auto">
          <a:xfrm>
            <a:off x="6309272" y="4113991"/>
            <a:ext cx="34520" cy="57135"/>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28" name="Freeform 9"/>
          <p:cNvSpPr>
            <a:spLocks/>
          </p:cNvSpPr>
          <p:nvPr/>
        </p:nvSpPr>
        <p:spPr bwMode="auto">
          <a:xfrm>
            <a:off x="6429495" y="3733090"/>
            <a:ext cx="132125" cy="393995"/>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29" name="Freeform 10"/>
          <p:cNvSpPr>
            <a:spLocks/>
          </p:cNvSpPr>
          <p:nvPr/>
        </p:nvSpPr>
        <p:spPr bwMode="auto">
          <a:xfrm>
            <a:off x="6466394" y="3660481"/>
            <a:ext cx="104748" cy="121412"/>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30" name="Freeform 11"/>
          <p:cNvSpPr>
            <a:spLocks/>
          </p:cNvSpPr>
          <p:nvPr/>
        </p:nvSpPr>
        <p:spPr bwMode="auto">
          <a:xfrm>
            <a:off x="6455681" y="3706903"/>
            <a:ext cx="114270" cy="109509"/>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31" name="Freeform 12"/>
          <p:cNvSpPr>
            <a:spLocks/>
          </p:cNvSpPr>
          <p:nvPr/>
        </p:nvSpPr>
        <p:spPr bwMode="auto">
          <a:xfrm>
            <a:off x="6447349" y="4110420"/>
            <a:ext cx="34520" cy="57135"/>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32" name="Freeform 13"/>
          <p:cNvSpPr>
            <a:spLocks/>
          </p:cNvSpPr>
          <p:nvPr/>
        </p:nvSpPr>
        <p:spPr bwMode="auto">
          <a:xfrm>
            <a:off x="6549717" y="3735470"/>
            <a:ext cx="30948" cy="199973"/>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grpSp>
        <p:nvGrpSpPr>
          <p:cNvPr id="133" name="Group 123"/>
          <p:cNvGrpSpPr/>
          <p:nvPr/>
        </p:nvGrpSpPr>
        <p:grpSpPr>
          <a:xfrm>
            <a:off x="5623651" y="3643520"/>
            <a:ext cx="613013" cy="465414"/>
            <a:chOff x="7170738" y="4168775"/>
            <a:chExt cx="817563" cy="620713"/>
          </a:xfrm>
          <a:solidFill>
            <a:srgbClr val="E60000"/>
          </a:solidFill>
        </p:grpSpPr>
        <p:sp>
          <p:nvSpPr>
            <p:cNvPr id="134" name="Freeform 14"/>
            <p:cNvSpPr>
              <a:spLocks/>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35"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36"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37" name="Freeform 17"/>
            <p:cNvSpPr>
              <a:spLocks/>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38" name="Freeform 18"/>
            <p:cNvSpPr>
              <a:spLocks/>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39" name="Freeform 19"/>
            <p:cNvSpPr>
              <a:spLocks/>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grpSp>
      <p:sp>
        <p:nvSpPr>
          <p:cNvPr id="140" name="Freeform 20"/>
          <p:cNvSpPr>
            <a:spLocks noEditPoints="1"/>
          </p:cNvSpPr>
          <p:nvPr/>
        </p:nvSpPr>
        <p:spPr bwMode="auto">
          <a:xfrm>
            <a:off x="5124909" y="2054746"/>
            <a:ext cx="358285" cy="377330"/>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41" name="Oval 21"/>
          <p:cNvSpPr>
            <a:spLocks noChangeArrowheads="1"/>
          </p:cNvSpPr>
          <p:nvPr/>
        </p:nvSpPr>
        <p:spPr bwMode="auto">
          <a:xfrm>
            <a:off x="7411505" y="1966662"/>
            <a:ext cx="105938" cy="105938"/>
          </a:xfrm>
          <a:prstGeom prst="ellipse">
            <a:avLst/>
          </a:pr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42" name="Freeform 22"/>
          <p:cNvSpPr>
            <a:spLocks/>
          </p:cNvSpPr>
          <p:nvPr/>
        </p:nvSpPr>
        <p:spPr bwMode="auto">
          <a:xfrm>
            <a:off x="7449594" y="2045223"/>
            <a:ext cx="166644" cy="347572"/>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43" name="Freeform 23"/>
          <p:cNvSpPr>
            <a:spLocks/>
          </p:cNvSpPr>
          <p:nvPr/>
        </p:nvSpPr>
        <p:spPr bwMode="auto">
          <a:xfrm>
            <a:off x="7303186" y="2045223"/>
            <a:ext cx="178547" cy="342811"/>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44" name="Freeform 24"/>
          <p:cNvSpPr>
            <a:spLocks/>
          </p:cNvSpPr>
          <p:nvPr/>
        </p:nvSpPr>
        <p:spPr bwMode="auto">
          <a:xfrm>
            <a:off x="7459117" y="1928572"/>
            <a:ext cx="19045" cy="59516"/>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45" name="Freeform 25"/>
          <p:cNvSpPr>
            <a:spLocks noEditPoints="1"/>
          </p:cNvSpPr>
          <p:nvPr/>
        </p:nvSpPr>
        <p:spPr bwMode="auto">
          <a:xfrm>
            <a:off x="6606852" y="1672655"/>
            <a:ext cx="169025" cy="457081"/>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46" name="Freeform 26"/>
          <p:cNvSpPr>
            <a:spLocks noEditPoints="1"/>
          </p:cNvSpPr>
          <p:nvPr/>
        </p:nvSpPr>
        <p:spPr bwMode="auto">
          <a:xfrm>
            <a:off x="6461633" y="1816682"/>
            <a:ext cx="458272" cy="167835"/>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47" name="Freeform 27"/>
          <p:cNvSpPr>
            <a:spLocks noEditPoints="1"/>
          </p:cNvSpPr>
          <p:nvPr/>
        </p:nvSpPr>
        <p:spPr bwMode="auto">
          <a:xfrm>
            <a:off x="6496152" y="1713126"/>
            <a:ext cx="389233" cy="373759"/>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48" name="Freeform 28"/>
          <p:cNvSpPr>
            <a:spLocks noEditPoints="1"/>
          </p:cNvSpPr>
          <p:nvPr/>
        </p:nvSpPr>
        <p:spPr bwMode="auto">
          <a:xfrm>
            <a:off x="6496152" y="1713126"/>
            <a:ext cx="389233" cy="373759"/>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49" name="Oval 29"/>
          <p:cNvSpPr>
            <a:spLocks noChangeArrowheads="1"/>
          </p:cNvSpPr>
          <p:nvPr/>
        </p:nvSpPr>
        <p:spPr bwMode="auto">
          <a:xfrm>
            <a:off x="6656845" y="1865486"/>
            <a:ext cx="70229" cy="70229"/>
          </a:xfrm>
          <a:prstGeom prst="ellipse">
            <a:avLst/>
          </a:pr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50" name="Freeform 30"/>
          <p:cNvSpPr>
            <a:spLocks noEditPoints="1"/>
          </p:cNvSpPr>
          <p:nvPr/>
        </p:nvSpPr>
        <p:spPr bwMode="auto">
          <a:xfrm>
            <a:off x="7196057" y="1542910"/>
            <a:ext cx="192831" cy="365427"/>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51" name="Rectangle 31"/>
          <p:cNvSpPr>
            <a:spLocks noChangeArrowheads="1"/>
          </p:cNvSpPr>
          <p:nvPr/>
        </p:nvSpPr>
        <p:spPr bwMode="auto">
          <a:xfrm>
            <a:off x="7099642" y="1541720"/>
            <a:ext cx="48803" cy="355905"/>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52" name="Freeform 32"/>
          <p:cNvSpPr>
            <a:spLocks noEditPoints="1"/>
          </p:cNvSpPr>
          <p:nvPr/>
        </p:nvSpPr>
        <p:spPr bwMode="auto">
          <a:xfrm>
            <a:off x="5518904" y="3334335"/>
            <a:ext cx="421372" cy="308292"/>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grpSp>
        <p:nvGrpSpPr>
          <p:cNvPr id="153" name="Group 127"/>
          <p:cNvGrpSpPr/>
          <p:nvPr/>
        </p:nvGrpSpPr>
        <p:grpSpPr>
          <a:xfrm>
            <a:off x="6703267" y="3642626"/>
            <a:ext cx="380902" cy="490410"/>
            <a:chOff x="8610600" y="4127500"/>
            <a:chExt cx="508001" cy="654050"/>
          </a:xfrm>
          <a:solidFill>
            <a:srgbClr val="E60000"/>
          </a:solidFill>
        </p:grpSpPr>
        <p:sp>
          <p:nvSpPr>
            <p:cNvPr id="154" name="Freeform 33"/>
            <p:cNvSpPr>
              <a:spLocks/>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55"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56" name="Freeform 35"/>
            <p:cNvSpPr>
              <a:spLocks/>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57" name="Freeform 36"/>
            <p:cNvSpPr>
              <a:spLocks/>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58" name="Freeform 37"/>
            <p:cNvSpPr>
              <a:spLocks/>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59" name="Freeform 38"/>
            <p:cNvSpPr>
              <a:spLocks/>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60"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61" name="Freeform 40"/>
            <p:cNvSpPr>
              <a:spLocks/>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grpSp>
      <p:sp>
        <p:nvSpPr>
          <p:cNvPr id="162" name="Freeform 41"/>
          <p:cNvSpPr>
            <a:spLocks noEditPoints="1"/>
          </p:cNvSpPr>
          <p:nvPr/>
        </p:nvSpPr>
        <p:spPr bwMode="auto">
          <a:xfrm>
            <a:off x="7018701" y="3147455"/>
            <a:ext cx="321385" cy="292817"/>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63" name="Freeform 42"/>
          <p:cNvSpPr>
            <a:spLocks/>
          </p:cNvSpPr>
          <p:nvPr/>
        </p:nvSpPr>
        <p:spPr bwMode="auto">
          <a:xfrm>
            <a:off x="7102023" y="3417656"/>
            <a:ext cx="69038" cy="148790"/>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64" name="Freeform 43"/>
          <p:cNvSpPr>
            <a:spLocks/>
          </p:cNvSpPr>
          <p:nvPr/>
        </p:nvSpPr>
        <p:spPr bwMode="auto">
          <a:xfrm>
            <a:off x="7073455" y="3462888"/>
            <a:ext cx="97606" cy="201164"/>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65" name="Freeform 44"/>
          <p:cNvSpPr>
            <a:spLocks/>
          </p:cNvSpPr>
          <p:nvPr/>
        </p:nvSpPr>
        <p:spPr bwMode="auto">
          <a:xfrm>
            <a:off x="6181909" y="1209622"/>
            <a:ext cx="392804" cy="359475"/>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rgbClr val="E60000"/>
          </a:solidFill>
          <a:ln>
            <a:noFill/>
          </a:ln>
        </p:spPr>
        <p:txBody>
          <a:bodyPr vert="horz" wrap="square" lIns="68562" tIns="34281" rIns="68562" bIns="34281" numCol="1" anchor="t" anchorCtr="0" compatLnSpc="1">
            <a:prstTxWarp prst="textNoShape">
              <a:avLst/>
            </a:prstTxWarp>
          </a:bodyPr>
          <a:lstStyle/>
          <a:p>
            <a:endParaRPr lang="id-ID" sz="1012"/>
          </a:p>
        </p:txBody>
      </p:sp>
      <p:sp>
        <p:nvSpPr>
          <p:cNvPr id="166" name="Freeform 45"/>
          <p:cNvSpPr>
            <a:spLocks noEditPoints="1"/>
          </p:cNvSpPr>
          <p:nvPr/>
        </p:nvSpPr>
        <p:spPr bwMode="auto">
          <a:xfrm>
            <a:off x="6065258" y="3204590"/>
            <a:ext cx="478507" cy="396375"/>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67" name="Freeform 46"/>
          <p:cNvSpPr>
            <a:spLocks noEditPoints="1"/>
          </p:cNvSpPr>
          <p:nvPr/>
        </p:nvSpPr>
        <p:spPr bwMode="auto">
          <a:xfrm>
            <a:off x="6911572" y="2415411"/>
            <a:ext cx="614203" cy="716570"/>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rgbClr val="E60000"/>
          </a:solidFill>
          <a:ln>
            <a:noFill/>
          </a:ln>
        </p:spPr>
        <p:txBody>
          <a:bodyPr vert="horz" wrap="square" lIns="68562" tIns="34281" rIns="68562" bIns="34281" numCol="1" anchor="t" anchorCtr="0" compatLnSpc="1">
            <a:prstTxWarp prst="textNoShape">
              <a:avLst/>
            </a:prstTxWarp>
          </a:bodyPr>
          <a:lstStyle/>
          <a:p>
            <a:endParaRPr lang="id-ID" sz="1012"/>
          </a:p>
        </p:txBody>
      </p:sp>
      <p:sp>
        <p:nvSpPr>
          <p:cNvPr id="168" name="Freeform 47"/>
          <p:cNvSpPr>
            <a:spLocks noEditPoints="1"/>
          </p:cNvSpPr>
          <p:nvPr/>
        </p:nvSpPr>
        <p:spPr bwMode="auto">
          <a:xfrm>
            <a:off x="7376985" y="2624907"/>
            <a:ext cx="265441" cy="521358"/>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rgbClr val="E60000"/>
          </a:solidFill>
          <a:ln>
            <a:noFill/>
          </a:ln>
        </p:spPr>
        <p:txBody>
          <a:bodyPr vert="horz" wrap="square" lIns="68562" tIns="34281" rIns="68562" bIns="34281" numCol="1" anchor="t" anchorCtr="0" compatLnSpc="1">
            <a:prstTxWarp prst="textNoShape">
              <a:avLst/>
            </a:prstTxWarp>
          </a:bodyPr>
          <a:lstStyle/>
          <a:p>
            <a:endParaRPr lang="id-ID" sz="1012"/>
          </a:p>
        </p:txBody>
      </p:sp>
      <p:sp>
        <p:nvSpPr>
          <p:cNvPr id="169" name="Freeform 48"/>
          <p:cNvSpPr>
            <a:spLocks noEditPoints="1"/>
          </p:cNvSpPr>
          <p:nvPr/>
        </p:nvSpPr>
        <p:spPr bwMode="auto">
          <a:xfrm>
            <a:off x="6450920" y="2691565"/>
            <a:ext cx="434465" cy="434465"/>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70" name="Freeform 49"/>
          <p:cNvSpPr>
            <a:spLocks/>
          </p:cNvSpPr>
          <p:nvPr/>
        </p:nvSpPr>
        <p:spPr bwMode="auto">
          <a:xfrm>
            <a:off x="6530672" y="2829641"/>
            <a:ext cx="216637" cy="114270"/>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grpSp>
        <p:nvGrpSpPr>
          <p:cNvPr id="171" name="Group 126"/>
          <p:cNvGrpSpPr/>
          <p:nvPr/>
        </p:nvGrpSpPr>
        <p:grpSpPr>
          <a:xfrm>
            <a:off x="6624706" y="3251012"/>
            <a:ext cx="340430" cy="323766"/>
            <a:chOff x="8505825" y="3605213"/>
            <a:chExt cx="454025" cy="431800"/>
          </a:xfrm>
        </p:grpSpPr>
        <p:sp>
          <p:nvSpPr>
            <p:cNvPr id="172" name="Freeform 50"/>
            <p:cNvSpPr>
              <a:spLocks/>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73" name="Freeform 51"/>
            <p:cNvSpPr>
              <a:spLocks/>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grpSp>
      <p:sp>
        <p:nvSpPr>
          <p:cNvPr id="174" name="Freeform 52"/>
          <p:cNvSpPr>
            <a:spLocks/>
          </p:cNvSpPr>
          <p:nvPr/>
        </p:nvSpPr>
        <p:spPr bwMode="auto">
          <a:xfrm>
            <a:off x="5574848" y="1323892"/>
            <a:ext cx="509455" cy="414230"/>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75" name="Freeform 53"/>
          <p:cNvSpPr>
            <a:spLocks/>
          </p:cNvSpPr>
          <p:nvPr/>
        </p:nvSpPr>
        <p:spPr bwMode="auto">
          <a:xfrm>
            <a:off x="5961701" y="1301277"/>
            <a:ext cx="140457" cy="192831"/>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76" name="Freeform 54"/>
          <p:cNvSpPr>
            <a:spLocks/>
          </p:cNvSpPr>
          <p:nvPr/>
        </p:nvSpPr>
        <p:spPr bwMode="auto">
          <a:xfrm>
            <a:off x="5641506" y="1433401"/>
            <a:ext cx="385662" cy="252347"/>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77" name="Freeform 55"/>
          <p:cNvSpPr>
            <a:spLocks noEditPoints="1"/>
          </p:cNvSpPr>
          <p:nvPr/>
        </p:nvSpPr>
        <p:spPr bwMode="auto">
          <a:xfrm>
            <a:off x="5327263" y="1654800"/>
            <a:ext cx="222589" cy="390423"/>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rgbClr val="E60000"/>
          </a:solidFill>
          <a:ln>
            <a:noFill/>
          </a:ln>
        </p:spPr>
        <p:txBody>
          <a:bodyPr vert="horz" wrap="square" lIns="68562" tIns="34281" rIns="68562" bIns="34281" numCol="1" anchor="t" anchorCtr="0" compatLnSpc="1">
            <a:prstTxWarp prst="textNoShape">
              <a:avLst/>
            </a:prstTxWarp>
          </a:bodyPr>
          <a:lstStyle/>
          <a:p>
            <a:endParaRPr lang="id-ID" sz="1012"/>
          </a:p>
        </p:txBody>
      </p:sp>
      <p:sp>
        <p:nvSpPr>
          <p:cNvPr id="178" name="Freeform 56"/>
          <p:cNvSpPr>
            <a:spLocks noEditPoints="1"/>
          </p:cNvSpPr>
          <p:nvPr/>
        </p:nvSpPr>
        <p:spPr bwMode="auto">
          <a:xfrm>
            <a:off x="5124909" y="2472547"/>
            <a:ext cx="416610" cy="453510"/>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79" name="Freeform 57"/>
          <p:cNvSpPr>
            <a:spLocks noEditPoints="1"/>
          </p:cNvSpPr>
          <p:nvPr/>
        </p:nvSpPr>
        <p:spPr bwMode="auto">
          <a:xfrm>
            <a:off x="6661606" y="1300086"/>
            <a:ext cx="396375" cy="389233"/>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80" name="Freeform 58"/>
          <p:cNvSpPr>
            <a:spLocks noEditPoints="1"/>
          </p:cNvSpPr>
          <p:nvPr/>
        </p:nvSpPr>
        <p:spPr bwMode="auto">
          <a:xfrm>
            <a:off x="5261415" y="2923881"/>
            <a:ext cx="385662" cy="390423"/>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rgbClr val="E60000"/>
          </a:solidFill>
          <a:ln>
            <a:noFill/>
          </a:ln>
          <a:extLst/>
        </p:spPr>
        <p:txBody>
          <a:bodyPr vert="horz" wrap="square" lIns="68562" tIns="34281" rIns="68562" bIns="34281" numCol="1" anchor="t" anchorCtr="0" compatLnSpc="1">
            <a:prstTxWarp prst="textNoShape">
              <a:avLst/>
            </a:prstTxWarp>
          </a:bodyPr>
          <a:lstStyle/>
          <a:p>
            <a:endParaRPr lang="id-ID" sz="1012"/>
          </a:p>
        </p:txBody>
      </p:sp>
      <p:sp>
        <p:nvSpPr>
          <p:cNvPr id="181" name="Rectangle 59"/>
          <p:cNvSpPr>
            <a:spLocks noChangeArrowheads="1"/>
          </p:cNvSpPr>
          <p:nvPr/>
        </p:nvSpPr>
        <p:spPr bwMode="auto">
          <a:xfrm>
            <a:off x="6758021" y="2553488"/>
            <a:ext cx="470175" cy="23806"/>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82" name="Rectangle 60"/>
          <p:cNvSpPr>
            <a:spLocks noChangeArrowheads="1"/>
          </p:cNvSpPr>
          <p:nvPr/>
        </p:nvSpPr>
        <p:spPr bwMode="auto">
          <a:xfrm>
            <a:off x="6777066" y="2505875"/>
            <a:ext cx="432085" cy="23806"/>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83" name="Rectangle 61"/>
          <p:cNvSpPr>
            <a:spLocks noChangeArrowheads="1"/>
          </p:cNvSpPr>
          <p:nvPr/>
        </p:nvSpPr>
        <p:spPr bwMode="auto">
          <a:xfrm>
            <a:off x="6947281" y="2457072"/>
            <a:ext cx="91655" cy="23806"/>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84" name="Rectangle 62"/>
          <p:cNvSpPr>
            <a:spLocks noChangeArrowheads="1"/>
          </p:cNvSpPr>
          <p:nvPr/>
        </p:nvSpPr>
        <p:spPr bwMode="auto">
          <a:xfrm>
            <a:off x="6963946" y="2282096"/>
            <a:ext cx="58326" cy="1904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85" name="Rectangle 63"/>
          <p:cNvSpPr>
            <a:spLocks noChangeArrowheads="1"/>
          </p:cNvSpPr>
          <p:nvPr/>
        </p:nvSpPr>
        <p:spPr bwMode="auto">
          <a:xfrm>
            <a:off x="6947281" y="2272574"/>
            <a:ext cx="91655" cy="23806"/>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86" name="Rectangle 64"/>
          <p:cNvSpPr>
            <a:spLocks noChangeArrowheads="1"/>
          </p:cNvSpPr>
          <p:nvPr/>
        </p:nvSpPr>
        <p:spPr bwMode="auto">
          <a:xfrm>
            <a:off x="7086548" y="2457072"/>
            <a:ext cx="89274" cy="23806"/>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87" name="Rectangle 65"/>
          <p:cNvSpPr>
            <a:spLocks noChangeArrowheads="1"/>
          </p:cNvSpPr>
          <p:nvPr/>
        </p:nvSpPr>
        <p:spPr bwMode="auto">
          <a:xfrm>
            <a:off x="7102022" y="2282096"/>
            <a:ext cx="57135" cy="1904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88" name="Rectangle 66"/>
          <p:cNvSpPr>
            <a:spLocks noChangeArrowheads="1"/>
          </p:cNvSpPr>
          <p:nvPr/>
        </p:nvSpPr>
        <p:spPr bwMode="auto">
          <a:xfrm>
            <a:off x="7086548" y="2272574"/>
            <a:ext cx="89274" cy="23806"/>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89" name="Rectangle 67"/>
          <p:cNvSpPr>
            <a:spLocks noChangeArrowheads="1"/>
          </p:cNvSpPr>
          <p:nvPr/>
        </p:nvSpPr>
        <p:spPr bwMode="auto">
          <a:xfrm>
            <a:off x="6810395" y="2457072"/>
            <a:ext cx="91655" cy="23806"/>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90" name="Rectangle 68"/>
          <p:cNvSpPr>
            <a:spLocks noChangeArrowheads="1"/>
          </p:cNvSpPr>
          <p:nvPr/>
        </p:nvSpPr>
        <p:spPr bwMode="auto">
          <a:xfrm>
            <a:off x="6825870" y="2282096"/>
            <a:ext cx="59516" cy="1904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91" name="Rectangle 69"/>
          <p:cNvSpPr>
            <a:spLocks noChangeArrowheads="1"/>
          </p:cNvSpPr>
          <p:nvPr/>
        </p:nvSpPr>
        <p:spPr bwMode="auto">
          <a:xfrm>
            <a:off x="6810395" y="2272574"/>
            <a:ext cx="91655" cy="23806"/>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92" name="Rectangle 70"/>
          <p:cNvSpPr>
            <a:spLocks noChangeArrowheads="1"/>
          </p:cNvSpPr>
          <p:nvPr/>
        </p:nvSpPr>
        <p:spPr bwMode="auto">
          <a:xfrm>
            <a:off x="6777066" y="2220200"/>
            <a:ext cx="432085" cy="23806"/>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93" name="Freeform 71"/>
          <p:cNvSpPr>
            <a:spLocks/>
          </p:cNvSpPr>
          <p:nvPr/>
        </p:nvSpPr>
        <p:spPr bwMode="auto">
          <a:xfrm>
            <a:off x="6777066" y="2082123"/>
            <a:ext cx="432085" cy="138077"/>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94" name="Freeform 72"/>
          <p:cNvSpPr>
            <a:spLocks noEditPoints="1"/>
          </p:cNvSpPr>
          <p:nvPr/>
        </p:nvSpPr>
        <p:spPr bwMode="auto">
          <a:xfrm>
            <a:off x="5589132" y="2207106"/>
            <a:ext cx="599919" cy="391614"/>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95" name="Freeform 73"/>
          <p:cNvSpPr>
            <a:spLocks noEditPoints="1"/>
          </p:cNvSpPr>
          <p:nvPr/>
        </p:nvSpPr>
        <p:spPr bwMode="auto">
          <a:xfrm>
            <a:off x="6912762" y="2636810"/>
            <a:ext cx="140457" cy="245205"/>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196" name="Freeform 74"/>
          <p:cNvSpPr>
            <a:spLocks noEditPoints="1"/>
          </p:cNvSpPr>
          <p:nvPr/>
        </p:nvSpPr>
        <p:spPr bwMode="auto">
          <a:xfrm>
            <a:off x="5686737" y="1796448"/>
            <a:ext cx="282105" cy="345191"/>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rgbClr val="E60000"/>
          </a:solidFill>
          <a:ln>
            <a:noFill/>
          </a:ln>
        </p:spPr>
        <p:txBody>
          <a:bodyPr vert="horz" wrap="square" lIns="68562" tIns="34281" rIns="68562" bIns="34281" numCol="1" anchor="t" anchorCtr="0" compatLnSpc="1">
            <a:prstTxWarp prst="textNoShape">
              <a:avLst/>
            </a:prstTxWarp>
          </a:bodyPr>
          <a:lstStyle/>
          <a:p>
            <a:endParaRPr lang="id-ID" sz="1012"/>
          </a:p>
        </p:txBody>
      </p:sp>
      <p:sp>
        <p:nvSpPr>
          <p:cNvPr id="197" name="Freeform 75"/>
          <p:cNvSpPr>
            <a:spLocks noEditPoints="1"/>
          </p:cNvSpPr>
          <p:nvPr/>
        </p:nvSpPr>
        <p:spPr bwMode="auto">
          <a:xfrm>
            <a:off x="6229522" y="2159493"/>
            <a:ext cx="427323" cy="428513"/>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rgbClr val="E60000"/>
          </a:solidFill>
          <a:ln>
            <a:noFill/>
          </a:ln>
        </p:spPr>
        <p:txBody>
          <a:bodyPr vert="horz" wrap="square" lIns="68562" tIns="34281" rIns="68562" bIns="34281" numCol="1" anchor="t" anchorCtr="0" compatLnSpc="1">
            <a:prstTxWarp prst="textNoShape">
              <a:avLst/>
            </a:prstTxWarp>
          </a:bodyPr>
          <a:lstStyle/>
          <a:p>
            <a:endParaRPr lang="id-ID" sz="1012"/>
          </a:p>
        </p:txBody>
      </p:sp>
      <p:sp>
        <p:nvSpPr>
          <p:cNvPr id="198" name="Freeform 76"/>
          <p:cNvSpPr>
            <a:spLocks noEditPoints="1"/>
          </p:cNvSpPr>
          <p:nvPr/>
        </p:nvSpPr>
        <p:spPr bwMode="auto">
          <a:xfrm>
            <a:off x="5803388" y="2711800"/>
            <a:ext cx="482078" cy="365427"/>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rgbClr val="E60000"/>
          </a:solidFill>
          <a:ln>
            <a:noFill/>
          </a:ln>
        </p:spPr>
        <p:txBody>
          <a:bodyPr vert="horz" wrap="square" lIns="68562" tIns="34281" rIns="68562" bIns="34281" numCol="1" anchor="t" anchorCtr="0" compatLnSpc="1">
            <a:prstTxWarp prst="textNoShape">
              <a:avLst/>
            </a:prstTxWarp>
          </a:bodyPr>
          <a:lstStyle/>
          <a:p>
            <a:endParaRPr lang="id-ID" sz="1012"/>
          </a:p>
        </p:txBody>
      </p:sp>
      <p:sp>
        <p:nvSpPr>
          <p:cNvPr id="199" name="Freeform 77"/>
          <p:cNvSpPr>
            <a:spLocks/>
          </p:cNvSpPr>
          <p:nvPr/>
        </p:nvSpPr>
        <p:spPr bwMode="auto">
          <a:xfrm>
            <a:off x="6014075" y="2176158"/>
            <a:ext cx="160693" cy="120222"/>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00" name="Freeform 78"/>
          <p:cNvSpPr>
            <a:spLocks/>
          </p:cNvSpPr>
          <p:nvPr/>
        </p:nvSpPr>
        <p:spPr bwMode="auto">
          <a:xfrm>
            <a:off x="6085493" y="2145210"/>
            <a:ext cx="44042" cy="54754"/>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01" name="Freeform 79"/>
          <p:cNvSpPr>
            <a:spLocks noEditPoints="1"/>
          </p:cNvSpPr>
          <p:nvPr/>
        </p:nvSpPr>
        <p:spPr bwMode="auto">
          <a:xfrm>
            <a:off x="5835527" y="3147455"/>
            <a:ext cx="169025" cy="234492"/>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02" name="Freeform 80"/>
          <p:cNvSpPr>
            <a:spLocks noEditPoints="1"/>
          </p:cNvSpPr>
          <p:nvPr/>
        </p:nvSpPr>
        <p:spPr bwMode="auto">
          <a:xfrm>
            <a:off x="7134161" y="1945237"/>
            <a:ext cx="211876" cy="232112"/>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03" name="Freeform 81"/>
          <p:cNvSpPr>
            <a:spLocks noEditPoints="1"/>
          </p:cNvSpPr>
          <p:nvPr/>
        </p:nvSpPr>
        <p:spPr bwMode="auto">
          <a:xfrm>
            <a:off x="6074780" y="1633374"/>
            <a:ext cx="320195" cy="460652"/>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04" name="Freeform 82"/>
          <p:cNvSpPr>
            <a:spLocks noEditPoints="1"/>
          </p:cNvSpPr>
          <p:nvPr/>
        </p:nvSpPr>
        <p:spPr bwMode="auto">
          <a:xfrm>
            <a:off x="5960510" y="1567907"/>
            <a:ext cx="184499" cy="163074"/>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05" name="Freeform 83"/>
          <p:cNvSpPr>
            <a:spLocks/>
          </p:cNvSpPr>
          <p:nvPr/>
        </p:nvSpPr>
        <p:spPr bwMode="auto">
          <a:xfrm>
            <a:off x="5908136" y="1665513"/>
            <a:ext cx="80941" cy="51184"/>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06" name="Freeform 84"/>
          <p:cNvSpPr>
            <a:spLocks/>
          </p:cNvSpPr>
          <p:nvPr/>
        </p:nvSpPr>
        <p:spPr bwMode="auto">
          <a:xfrm>
            <a:off x="5856953" y="1672655"/>
            <a:ext cx="109509" cy="66658"/>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07" name="Freeform 85"/>
          <p:cNvSpPr>
            <a:spLocks noEditPoints="1"/>
          </p:cNvSpPr>
          <p:nvPr/>
        </p:nvSpPr>
        <p:spPr bwMode="auto">
          <a:xfrm>
            <a:off x="5793866" y="2541584"/>
            <a:ext cx="334479" cy="119032"/>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08" name="Freeform 86"/>
          <p:cNvSpPr>
            <a:spLocks/>
          </p:cNvSpPr>
          <p:nvPr/>
        </p:nvSpPr>
        <p:spPr bwMode="auto">
          <a:xfrm>
            <a:off x="7179393" y="2848686"/>
            <a:ext cx="184499" cy="236873"/>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09" name="Freeform 87"/>
          <p:cNvSpPr>
            <a:spLocks/>
          </p:cNvSpPr>
          <p:nvPr/>
        </p:nvSpPr>
        <p:spPr bwMode="auto">
          <a:xfrm>
            <a:off x="7284141" y="2840354"/>
            <a:ext cx="89274" cy="61896"/>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10" name="Freeform 88"/>
          <p:cNvSpPr>
            <a:spLocks/>
          </p:cNvSpPr>
          <p:nvPr/>
        </p:nvSpPr>
        <p:spPr bwMode="auto">
          <a:xfrm>
            <a:off x="7215102" y="2889157"/>
            <a:ext cx="122603" cy="170215"/>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11" name="Freeform 89"/>
          <p:cNvSpPr>
            <a:spLocks noEditPoints="1"/>
          </p:cNvSpPr>
          <p:nvPr/>
        </p:nvSpPr>
        <p:spPr bwMode="auto">
          <a:xfrm>
            <a:off x="6929426" y="1920241"/>
            <a:ext cx="166644" cy="121412"/>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12" name="Freeform 90"/>
          <p:cNvSpPr>
            <a:spLocks/>
          </p:cNvSpPr>
          <p:nvPr/>
        </p:nvSpPr>
        <p:spPr bwMode="auto">
          <a:xfrm>
            <a:off x="5540329" y="2715371"/>
            <a:ext cx="154741" cy="199973"/>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13" name="Freeform 91"/>
          <p:cNvSpPr>
            <a:spLocks/>
          </p:cNvSpPr>
          <p:nvPr/>
        </p:nvSpPr>
        <p:spPr bwMode="auto">
          <a:xfrm>
            <a:off x="5530807" y="2708229"/>
            <a:ext cx="76180" cy="52374"/>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14" name="Freeform 92"/>
          <p:cNvSpPr>
            <a:spLocks/>
          </p:cNvSpPr>
          <p:nvPr/>
        </p:nvSpPr>
        <p:spPr bwMode="auto">
          <a:xfrm>
            <a:off x="5561755" y="2751080"/>
            <a:ext cx="104748" cy="144028"/>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15" name="Freeform 93"/>
          <p:cNvSpPr>
            <a:spLocks noEditPoints="1"/>
          </p:cNvSpPr>
          <p:nvPr/>
        </p:nvSpPr>
        <p:spPr bwMode="auto">
          <a:xfrm>
            <a:off x="6560429" y="3953299"/>
            <a:ext cx="164263" cy="179738"/>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16" name="Freeform 94"/>
          <p:cNvSpPr>
            <a:spLocks/>
          </p:cNvSpPr>
          <p:nvPr/>
        </p:nvSpPr>
        <p:spPr bwMode="auto">
          <a:xfrm>
            <a:off x="6361646" y="2768935"/>
            <a:ext cx="47613" cy="45232"/>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17" name="Freeform 95"/>
          <p:cNvSpPr>
            <a:spLocks/>
          </p:cNvSpPr>
          <p:nvPr/>
        </p:nvSpPr>
        <p:spPr bwMode="auto">
          <a:xfrm>
            <a:off x="6350933" y="2632049"/>
            <a:ext cx="44042" cy="147599"/>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18" name="Freeform 96"/>
          <p:cNvSpPr>
            <a:spLocks/>
          </p:cNvSpPr>
          <p:nvPr/>
        </p:nvSpPr>
        <p:spPr bwMode="auto">
          <a:xfrm>
            <a:off x="6381882" y="2655855"/>
            <a:ext cx="95225" cy="127364"/>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19" name="Freeform 97"/>
          <p:cNvSpPr>
            <a:spLocks/>
          </p:cNvSpPr>
          <p:nvPr/>
        </p:nvSpPr>
        <p:spPr bwMode="auto">
          <a:xfrm>
            <a:off x="6373550" y="2803454"/>
            <a:ext cx="11903" cy="23806"/>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20" name="Freeform 98"/>
          <p:cNvSpPr>
            <a:spLocks noEditPoints="1"/>
          </p:cNvSpPr>
          <p:nvPr/>
        </p:nvSpPr>
        <p:spPr bwMode="auto">
          <a:xfrm>
            <a:off x="6335460" y="1597665"/>
            <a:ext cx="165454" cy="177357"/>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id-ID" sz="1012"/>
          </a:p>
        </p:txBody>
      </p:sp>
      <p:sp>
        <p:nvSpPr>
          <p:cNvPr id="221" name="燕尾形 220"/>
          <p:cNvSpPr/>
          <p:nvPr/>
        </p:nvSpPr>
        <p:spPr>
          <a:xfrm rot="5400000">
            <a:off x="1784300" y="1965509"/>
            <a:ext cx="269960" cy="431936"/>
          </a:xfrm>
          <a:prstGeom prst="chevron">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222" name="直接连接符 221"/>
          <p:cNvCxnSpPr/>
          <p:nvPr/>
        </p:nvCxnSpPr>
        <p:spPr>
          <a:xfrm>
            <a:off x="1919280" y="2397444"/>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3" name="矩形 222"/>
          <p:cNvSpPr/>
          <p:nvPr/>
        </p:nvSpPr>
        <p:spPr>
          <a:xfrm>
            <a:off x="2171963" y="1575557"/>
            <a:ext cx="984835" cy="323141"/>
          </a:xfrm>
          <a:prstGeom prst="rect">
            <a:avLst/>
          </a:prstGeom>
        </p:spPr>
        <p:txBody>
          <a:bodyPr wrap="none" lIns="68555" tIns="34278" rIns="68555" bIns="34278">
            <a:spAutoFit/>
          </a:bodyPr>
          <a:lstStyle/>
          <a:p>
            <a:r>
              <a:rPr lang="zh-CN" altLang="en-US" sz="1650" b="1" dirty="0">
                <a:solidFill>
                  <a:schemeClr val="tx1">
                    <a:lumMod val="75000"/>
                    <a:lumOff val="25000"/>
                  </a:schemeClr>
                </a:solidFill>
                <a:latin typeface="微软雅黑" pitchFamily="34" charset="-122"/>
                <a:ea typeface="微软雅黑" pitchFamily="34" charset="-122"/>
              </a:rPr>
              <a:t>添加标题</a:t>
            </a:r>
            <a:endParaRPr lang="en-US" altLang="zh-CN" sz="1650" b="1" dirty="0">
              <a:solidFill>
                <a:schemeClr val="tx1">
                  <a:lumMod val="75000"/>
                  <a:lumOff val="25000"/>
                </a:schemeClr>
              </a:solidFill>
              <a:latin typeface="微软雅黑" pitchFamily="34" charset="-122"/>
              <a:ea typeface="微软雅黑" pitchFamily="34" charset="-122"/>
            </a:endParaRPr>
          </a:p>
        </p:txBody>
      </p:sp>
      <p:sp>
        <p:nvSpPr>
          <p:cNvPr id="224" name="矩形 47"/>
          <p:cNvSpPr>
            <a:spLocks noChangeArrowheads="1"/>
          </p:cNvSpPr>
          <p:nvPr/>
        </p:nvSpPr>
        <p:spPr bwMode="auto">
          <a:xfrm>
            <a:off x="2162244" y="1886529"/>
            <a:ext cx="2483629" cy="45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a:solidFill>
                  <a:srgbClr val="333333"/>
                </a:solidFill>
                <a:sym typeface="微软雅黑" pitchFamily="34" charset="-122"/>
              </a:rPr>
              <a:t>在此录入上述图表的综合描述说明，在此录入上述图表的综合描述说明。</a:t>
            </a:r>
          </a:p>
        </p:txBody>
      </p:sp>
      <p:sp>
        <p:nvSpPr>
          <p:cNvPr id="225" name="燕尾形 224"/>
          <p:cNvSpPr/>
          <p:nvPr/>
        </p:nvSpPr>
        <p:spPr>
          <a:xfrm rot="5400000">
            <a:off x="1784300" y="2991356"/>
            <a:ext cx="269960" cy="431936"/>
          </a:xfrm>
          <a:prstGeom prst="chevron">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226" name="直接连接符 225"/>
          <p:cNvCxnSpPr/>
          <p:nvPr/>
        </p:nvCxnSpPr>
        <p:spPr>
          <a:xfrm>
            <a:off x="1919280" y="3423291"/>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7" name="矩形 226"/>
          <p:cNvSpPr/>
          <p:nvPr/>
        </p:nvSpPr>
        <p:spPr>
          <a:xfrm>
            <a:off x="2171963" y="2601404"/>
            <a:ext cx="984835" cy="323141"/>
          </a:xfrm>
          <a:prstGeom prst="rect">
            <a:avLst/>
          </a:prstGeom>
        </p:spPr>
        <p:txBody>
          <a:bodyPr wrap="none" lIns="68555" tIns="34278" rIns="68555" bIns="34278">
            <a:spAutoFit/>
          </a:bodyPr>
          <a:lstStyle/>
          <a:p>
            <a:r>
              <a:rPr lang="zh-CN" altLang="en-US" sz="1650" b="1" dirty="0">
                <a:solidFill>
                  <a:schemeClr val="tx1">
                    <a:lumMod val="75000"/>
                    <a:lumOff val="25000"/>
                  </a:schemeClr>
                </a:solidFill>
                <a:latin typeface="微软雅黑" pitchFamily="34" charset="-122"/>
                <a:ea typeface="微软雅黑" pitchFamily="34" charset="-122"/>
              </a:rPr>
              <a:t>添加标题</a:t>
            </a:r>
            <a:endParaRPr lang="en-US" altLang="zh-CN" sz="1650" b="1" dirty="0">
              <a:solidFill>
                <a:schemeClr val="tx1">
                  <a:lumMod val="75000"/>
                  <a:lumOff val="25000"/>
                </a:schemeClr>
              </a:solidFill>
              <a:latin typeface="微软雅黑" pitchFamily="34" charset="-122"/>
              <a:ea typeface="微软雅黑" pitchFamily="34" charset="-122"/>
            </a:endParaRPr>
          </a:p>
        </p:txBody>
      </p:sp>
      <p:sp>
        <p:nvSpPr>
          <p:cNvPr id="228" name="矩形 47"/>
          <p:cNvSpPr>
            <a:spLocks noChangeArrowheads="1"/>
          </p:cNvSpPr>
          <p:nvPr/>
        </p:nvSpPr>
        <p:spPr bwMode="auto">
          <a:xfrm>
            <a:off x="2162244" y="2912376"/>
            <a:ext cx="2483629" cy="45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a:solidFill>
                  <a:srgbClr val="333333"/>
                </a:solidFill>
                <a:sym typeface="微软雅黑" pitchFamily="34" charset="-122"/>
              </a:rPr>
              <a:t>在此录入上述图表的综合描述说明，在此录入上述图表的综合描述说明。</a:t>
            </a:r>
          </a:p>
        </p:txBody>
      </p:sp>
      <p:sp>
        <p:nvSpPr>
          <p:cNvPr id="229" name="燕尾形 228"/>
          <p:cNvSpPr/>
          <p:nvPr/>
        </p:nvSpPr>
        <p:spPr>
          <a:xfrm rot="5400000">
            <a:off x="1784300" y="4071194"/>
            <a:ext cx="269960" cy="431936"/>
          </a:xfrm>
          <a:prstGeom prst="chevron">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230" name="直接连接符 229"/>
          <p:cNvCxnSpPr/>
          <p:nvPr/>
        </p:nvCxnSpPr>
        <p:spPr>
          <a:xfrm>
            <a:off x="1919280" y="4503130"/>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1" name="矩形 230"/>
          <p:cNvSpPr/>
          <p:nvPr/>
        </p:nvSpPr>
        <p:spPr>
          <a:xfrm>
            <a:off x="2171963" y="3681243"/>
            <a:ext cx="984835" cy="323141"/>
          </a:xfrm>
          <a:prstGeom prst="rect">
            <a:avLst/>
          </a:prstGeom>
        </p:spPr>
        <p:txBody>
          <a:bodyPr wrap="none" lIns="68555" tIns="34278" rIns="68555" bIns="34278">
            <a:spAutoFit/>
          </a:bodyPr>
          <a:lstStyle/>
          <a:p>
            <a:r>
              <a:rPr lang="zh-CN" altLang="en-US" sz="1650" b="1" dirty="0">
                <a:solidFill>
                  <a:schemeClr val="tx1">
                    <a:lumMod val="75000"/>
                    <a:lumOff val="25000"/>
                  </a:schemeClr>
                </a:solidFill>
                <a:latin typeface="微软雅黑" pitchFamily="34" charset="-122"/>
                <a:ea typeface="微软雅黑" pitchFamily="34" charset="-122"/>
              </a:rPr>
              <a:t>添加标题</a:t>
            </a:r>
            <a:endParaRPr lang="en-US" altLang="zh-CN" sz="1650" b="1" dirty="0">
              <a:solidFill>
                <a:schemeClr val="tx1">
                  <a:lumMod val="75000"/>
                  <a:lumOff val="25000"/>
                </a:schemeClr>
              </a:solidFill>
              <a:latin typeface="微软雅黑" pitchFamily="34" charset="-122"/>
              <a:ea typeface="微软雅黑" pitchFamily="34" charset="-122"/>
            </a:endParaRPr>
          </a:p>
        </p:txBody>
      </p:sp>
      <p:sp>
        <p:nvSpPr>
          <p:cNvPr id="232" name="矩形 47"/>
          <p:cNvSpPr>
            <a:spLocks noChangeArrowheads="1"/>
          </p:cNvSpPr>
          <p:nvPr/>
        </p:nvSpPr>
        <p:spPr bwMode="auto">
          <a:xfrm>
            <a:off x="2162244" y="3992215"/>
            <a:ext cx="2483629" cy="45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a:solidFill>
                  <a:srgbClr val="333333"/>
                </a:solidFill>
                <a:sym typeface="微软雅黑" pitchFamily="34" charset="-122"/>
              </a:rPr>
              <a:t>在此录入上述图表的综合描述说明，在此录入上述图表的综合描述说明。</a:t>
            </a:r>
          </a:p>
        </p:txBody>
      </p:sp>
    </p:spTree>
    <p:extLst>
      <p:ext uri="{BB962C8B-B14F-4D97-AF65-F5344CB8AC3E}">
        <p14:creationId xmlns:p14="http://schemas.microsoft.com/office/powerpoint/2010/main" val="38105773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123"/>
                                        </p:tgtEl>
                                        <p:attrNameLst>
                                          <p:attrName>style.visibility</p:attrName>
                                        </p:attrNameLst>
                                      </p:cBhvr>
                                      <p:to>
                                        <p:strVal val="visible"/>
                                      </p:to>
                                    </p:set>
                                    <p:anim calcmode="lin" valueType="num">
                                      <p:cBhvr additive="base">
                                        <p:cTn id="21" dur="500" fill="hold"/>
                                        <p:tgtEl>
                                          <p:spTgt spid="123"/>
                                        </p:tgtEl>
                                        <p:attrNameLst>
                                          <p:attrName>ppt_x</p:attrName>
                                        </p:attrNameLst>
                                      </p:cBhvr>
                                      <p:tavLst>
                                        <p:tav tm="0">
                                          <p:val>
                                            <p:strVal val="#ppt_x"/>
                                          </p:val>
                                        </p:tav>
                                        <p:tav tm="100000">
                                          <p:val>
                                            <p:strVal val="#ppt_x"/>
                                          </p:val>
                                        </p:tav>
                                      </p:tavLst>
                                    </p:anim>
                                    <p:anim calcmode="lin" valueType="num">
                                      <p:cBhvr additive="base">
                                        <p:cTn id="22" dur="500" fill="hold"/>
                                        <p:tgtEl>
                                          <p:spTgt spid="123"/>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121"/>
                                        </p:tgtEl>
                                        <p:attrNameLst>
                                          <p:attrName>style.visibility</p:attrName>
                                        </p:attrNameLst>
                                      </p:cBhvr>
                                      <p:to>
                                        <p:strVal val="visible"/>
                                      </p:to>
                                    </p:set>
                                    <p:anim calcmode="lin" valueType="num">
                                      <p:cBhvr additive="base">
                                        <p:cTn id="26" dur="500" fill="hold"/>
                                        <p:tgtEl>
                                          <p:spTgt spid="121"/>
                                        </p:tgtEl>
                                        <p:attrNameLst>
                                          <p:attrName>ppt_x</p:attrName>
                                        </p:attrNameLst>
                                      </p:cBhvr>
                                      <p:tavLst>
                                        <p:tav tm="0">
                                          <p:val>
                                            <p:strVal val="#ppt_x"/>
                                          </p:val>
                                        </p:tav>
                                        <p:tav tm="100000">
                                          <p:val>
                                            <p:strVal val="#ppt_x"/>
                                          </p:val>
                                        </p:tav>
                                      </p:tavLst>
                                    </p:anim>
                                    <p:anim calcmode="lin" valueType="num">
                                      <p:cBhvr additive="base">
                                        <p:cTn id="27" dur="500" fill="hold"/>
                                        <p:tgtEl>
                                          <p:spTgt spid="121"/>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grpId="0" nodeType="afterEffect">
                                  <p:stCondLst>
                                    <p:cond delay="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500" fill="hold"/>
                                        <p:tgtEl>
                                          <p:spTgt spid="122"/>
                                        </p:tgtEl>
                                        <p:attrNameLst>
                                          <p:attrName>ppt_x</p:attrName>
                                        </p:attrNameLst>
                                      </p:cBhvr>
                                      <p:tavLst>
                                        <p:tav tm="0">
                                          <p:val>
                                            <p:strVal val="#ppt_x"/>
                                          </p:val>
                                        </p:tav>
                                        <p:tav tm="100000">
                                          <p:val>
                                            <p:strVal val="#ppt_x"/>
                                          </p:val>
                                        </p:tav>
                                      </p:tavLst>
                                    </p:anim>
                                    <p:anim calcmode="lin" valueType="num">
                                      <p:cBhvr additive="base">
                                        <p:cTn id="32" dur="500" fill="hold"/>
                                        <p:tgtEl>
                                          <p:spTgt spid="122"/>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2" fill="hold" grpId="0" nodeType="afterEffect">
                                  <p:stCondLst>
                                    <p:cond delay="0"/>
                                  </p:stCondLst>
                                  <p:childTnLst>
                                    <p:set>
                                      <p:cBhvr>
                                        <p:cTn id="35" dur="1" fill="hold">
                                          <p:stCondLst>
                                            <p:cond delay="0"/>
                                          </p:stCondLst>
                                        </p:cTn>
                                        <p:tgtEl>
                                          <p:spTgt spid="124"/>
                                        </p:tgtEl>
                                        <p:attrNameLst>
                                          <p:attrName>style.visibility</p:attrName>
                                        </p:attrNameLst>
                                      </p:cBhvr>
                                      <p:to>
                                        <p:strVal val="visible"/>
                                      </p:to>
                                    </p:set>
                                    <p:anim calcmode="lin" valueType="num">
                                      <p:cBhvr additive="base">
                                        <p:cTn id="36" dur="500" fill="hold"/>
                                        <p:tgtEl>
                                          <p:spTgt spid="124"/>
                                        </p:tgtEl>
                                        <p:attrNameLst>
                                          <p:attrName>ppt_x</p:attrName>
                                        </p:attrNameLst>
                                      </p:cBhvr>
                                      <p:tavLst>
                                        <p:tav tm="0">
                                          <p:val>
                                            <p:strVal val="1+#ppt_w/2"/>
                                          </p:val>
                                        </p:tav>
                                        <p:tav tm="100000">
                                          <p:val>
                                            <p:strVal val="#ppt_x"/>
                                          </p:val>
                                        </p:tav>
                                      </p:tavLst>
                                    </p:anim>
                                    <p:anim calcmode="lin" valueType="num">
                                      <p:cBhvr additive="base">
                                        <p:cTn id="37" dur="500" fill="hold"/>
                                        <p:tgtEl>
                                          <p:spTgt spid="124"/>
                                        </p:tgtEl>
                                        <p:attrNameLst>
                                          <p:attrName>ppt_y</p:attrName>
                                        </p:attrNameLst>
                                      </p:cBhvr>
                                      <p:tavLst>
                                        <p:tav tm="0">
                                          <p:val>
                                            <p:strVal val="#ppt_y"/>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25"/>
                                        </p:tgtEl>
                                        <p:attrNameLst>
                                          <p:attrName>style.visibility</p:attrName>
                                        </p:attrNameLst>
                                      </p:cBhvr>
                                      <p:to>
                                        <p:strVal val="visible"/>
                                      </p:to>
                                    </p:set>
                                    <p:anim calcmode="lin" valueType="num">
                                      <p:cBhvr additive="base">
                                        <p:cTn id="40" dur="500" fill="hold"/>
                                        <p:tgtEl>
                                          <p:spTgt spid="125"/>
                                        </p:tgtEl>
                                        <p:attrNameLst>
                                          <p:attrName>ppt_x</p:attrName>
                                        </p:attrNameLst>
                                      </p:cBhvr>
                                      <p:tavLst>
                                        <p:tav tm="0">
                                          <p:val>
                                            <p:strVal val="#ppt_x"/>
                                          </p:val>
                                        </p:tav>
                                        <p:tav tm="100000">
                                          <p:val>
                                            <p:strVal val="#ppt_x"/>
                                          </p:val>
                                        </p:tav>
                                      </p:tavLst>
                                    </p:anim>
                                    <p:anim calcmode="lin" valueType="num">
                                      <p:cBhvr additive="base">
                                        <p:cTn id="41" dur="500" fill="hold"/>
                                        <p:tgtEl>
                                          <p:spTgt spid="12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26"/>
                                        </p:tgtEl>
                                        <p:attrNameLst>
                                          <p:attrName>style.visibility</p:attrName>
                                        </p:attrNameLst>
                                      </p:cBhvr>
                                      <p:to>
                                        <p:strVal val="visible"/>
                                      </p:to>
                                    </p:set>
                                    <p:anim calcmode="lin" valueType="num">
                                      <p:cBhvr additive="base">
                                        <p:cTn id="44" dur="500" fill="hold"/>
                                        <p:tgtEl>
                                          <p:spTgt spid="126"/>
                                        </p:tgtEl>
                                        <p:attrNameLst>
                                          <p:attrName>ppt_x</p:attrName>
                                        </p:attrNameLst>
                                      </p:cBhvr>
                                      <p:tavLst>
                                        <p:tav tm="0">
                                          <p:val>
                                            <p:strVal val="#ppt_x"/>
                                          </p:val>
                                        </p:tav>
                                        <p:tav tm="100000">
                                          <p:val>
                                            <p:strVal val="#ppt_x"/>
                                          </p:val>
                                        </p:tav>
                                      </p:tavLst>
                                    </p:anim>
                                    <p:anim calcmode="lin" valueType="num">
                                      <p:cBhvr additive="base">
                                        <p:cTn id="45" dur="500" fill="hold"/>
                                        <p:tgtEl>
                                          <p:spTgt spid="12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27"/>
                                        </p:tgtEl>
                                        <p:attrNameLst>
                                          <p:attrName>style.visibility</p:attrName>
                                        </p:attrNameLst>
                                      </p:cBhvr>
                                      <p:to>
                                        <p:strVal val="visible"/>
                                      </p:to>
                                    </p:set>
                                    <p:anim calcmode="lin" valueType="num">
                                      <p:cBhvr additive="base">
                                        <p:cTn id="48" dur="500" fill="hold"/>
                                        <p:tgtEl>
                                          <p:spTgt spid="127"/>
                                        </p:tgtEl>
                                        <p:attrNameLst>
                                          <p:attrName>ppt_x</p:attrName>
                                        </p:attrNameLst>
                                      </p:cBhvr>
                                      <p:tavLst>
                                        <p:tav tm="0">
                                          <p:val>
                                            <p:strVal val="#ppt_x"/>
                                          </p:val>
                                        </p:tav>
                                        <p:tav tm="100000">
                                          <p:val>
                                            <p:strVal val="#ppt_x"/>
                                          </p:val>
                                        </p:tav>
                                      </p:tavLst>
                                    </p:anim>
                                    <p:anim calcmode="lin" valueType="num">
                                      <p:cBhvr additive="base">
                                        <p:cTn id="49" dur="500" fill="hold"/>
                                        <p:tgtEl>
                                          <p:spTgt spid="127"/>
                                        </p:tgtEl>
                                        <p:attrNameLst>
                                          <p:attrName>ppt_y</p:attrName>
                                        </p:attrNameLst>
                                      </p:cBhvr>
                                      <p:tavLst>
                                        <p:tav tm="0">
                                          <p:val>
                                            <p:strVal val="1+#ppt_h/2"/>
                                          </p:val>
                                        </p:tav>
                                        <p:tav tm="100000">
                                          <p:val>
                                            <p:strVal val="#ppt_y"/>
                                          </p:val>
                                        </p:tav>
                                      </p:tavLst>
                                    </p:anim>
                                  </p:childTnLst>
                                </p:cTn>
                              </p:par>
                              <p:par>
                                <p:cTn id="50" presetID="2" presetClass="entr" presetSubtype="3" fill="hold" grpId="0" nodeType="withEffect">
                                  <p:stCondLst>
                                    <p:cond delay="0"/>
                                  </p:stCondLst>
                                  <p:childTnLst>
                                    <p:set>
                                      <p:cBhvr>
                                        <p:cTn id="51" dur="1" fill="hold">
                                          <p:stCondLst>
                                            <p:cond delay="0"/>
                                          </p:stCondLst>
                                        </p:cTn>
                                        <p:tgtEl>
                                          <p:spTgt spid="128"/>
                                        </p:tgtEl>
                                        <p:attrNameLst>
                                          <p:attrName>style.visibility</p:attrName>
                                        </p:attrNameLst>
                                      </p:cBhvr>
                                      <p:to>
                                        <p:strVal val="visible"/>
                                      </p:to>
                                    </p:set>
                                    <p:anim calcmode="lin" valueType="num">
                                      <p:cBhvr additive="base">
                                        <p:cTn id="52" dur="500" fill="hold"/>
                                        <p:tgtEl>
                                          <p:spTgt spid="128"/>
                                        </p:tgtEl>
                                        <p:attrNameLst>
                                          <p:attrName>ppt_x</p:attrName>
                                        </p:attrNameLst>
                                      </p:cBhvr>
                                      <p:tavLst>
                                        <p:tav tm="0">
                                          <p:val>
                                            <p:strVal val="1+#ppt_w/2"/>
                                          </p:val>
                                        </p:tav>
                                        <p:tav tm="100000">
                                          <p:val>
                                            <p:strVal val="#ppt_x"/>
                                          </p:val>
                                        </p:tav>
                                      </p:tavLst>
                                    </p:anim>
                                    <p:anim calcmode="lin" valueType="num">
                                      <p:cBhvr additive="base">
                                        <p:cTn id="53" dur="500" fill="hold"/>
                                        <p:tgtEl>
                                          <p:spTgt spid="128"/>
                                        </p:tgtEl>
                                        <p:attrNameLst>
                                          <p:attrName>ppt_y</p:attrName>
                                        </p:attrNameLst>
                                      </p:cBhvr>
                                      <p:tavLst>
                                        <p:tav tm="0">
                                          <p:val>
                                            <p:strVal val="0-#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29"/>
                                        </p:tgtEl>
                                        <p:attrNameLst>
                                          <p:attrName>style.visibility</p:attrName>
                                        </p:attrNameLst>
                                      </p:cBhvr>
                                      <p:to>
                                        <p:strVal val="visible"/>
                                      </p:to>
                                    </p:set>
                                    <p:anim calcmode="lin" valueType="num">
                                      <p:cBhvr additive="base">
                                        <p:cTn id="56" dur="500" fill="hold"/>
                                        <p:tgtEl>
                                          <p:spTgt spid="129"/>
                                        </p:tgtEl>
                                        <p:attrNameLst>
                                          <p:attrName>ppt_x</p:attrName>
                                        </p:attrNameLst>
                                      </p:cBhvr>
                                      <p:tavLst>
                                        <p:tav tm="0">
                                          <p:val>
                                            <p:strVal val="#ppt_x"/>
                                          </p:val>
                                        </p:tav>
                                        <p:tav tm="100000">
                                          <p:val>
                                            <p:strVal val="#ppt_x"/>
                                          </p:val>
                                        </p:tav>
                                      </p:tavLst>
                                    </p:anim>
                                    <p:anim calcmode="lin" valueType="num">
                                      <p:cBhvr additive="base">
                                        <p:cTn id="57" dur="500" fill="hold"/>
                                        <p:tgtEl>
                                          <p:spTgt spid="129"/>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30"/>
                                        </p:tgtEl>
                                        <p:attrNameLst>
                                          <p:attrName>style.visibility</p:attrName>
                                        </p:attrNameLst>
                                      </p:cBhvr>
                                      <p:to>
                                        <p:strVal val="visible"/>
                                      </p:to>
                                    </p:set>
                                    <p:anim calcmode="lin" valueType="num">
                                      <p:cBhvr additive="base">
                                        <p:cTn id="60" dur="500" fill="hold"/>
                                        <p:tgtEl>
                                          <p:spTgt spid="130"/>
                                        </p:tgtEl>
                                        <p:attrNameLst>
                                          <p:attrName>ppt_x</p:attrName>
                                        </p:attrNameLst>
                                      </p:cBhvr>
                                      <p:tavLst>
                                        <p:tav tm="0">
                                          <p:val>
                                            <p:strVal val="#ppt_x"/>
                                          </p:val>
                                        </p:tav>
                                        <p:tav tm="100000">
                                          <p:val>
                                            <p:strVal val="#ppt_x"/>
                                          </p:val>
                                        </p:tav>
                                      </p:tavLst>
                                    </p:anim>
                                    <p:anim calcmode="lin" valueType="num">
                                      <p:cBhvr additive="base">
                                        <p:cTn id="61" dur="500" fill="hold"/>
                                        <p:tgtEl>
                                          <p:spTgt spid="130"/>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31"/>
                                        </p:tgtEl>
                                        <p:attrNameLst>
                                          <p:attrName>style.visibility</p:attrName>
                                        </p:attrNameLst>
                                      </p:cBhvr>
                                      <p:to>
                                        <p:strVal val="visible"/>
                                      </p:to>
                                    </p:set>
                                    <p:anim calcmode="lin" valueType="num">
                                      <p:cBhvr additive="base">
                                        <p:cTn id="64" dur="500" fill="hold"/>
                                        <p:tgtEl>
                                          <p:spTgt spid="131"/>
                                        </p:tgtEl>
                                        <p:attrNameLst>
                                          <p:attrName>ppt_x</p:attrName>
                                        </p:attrNameLst>
                                      </p:cBhvr>
                                      <p:tavLst>
                                        <p:tav tm="0">
                                          <p:val>
                                            <p:strVal val="#ppt_x"/>
                                          </p:val>
                                        </p:tav>
                                        <p:tav tm="100000">
                                          <p:val>
                                            <p:strVal val="#ppt_x"/>
                                          </p:val>
                                        </p:tav>
                                      </p:tavLst>
                                    </p:anim>
                                    <p:anim calcmode="lin" valueType="num">
                                      <p:cBhvr additive="base">
                                        <p:cTn id="65" dur="500" fill="hold"/>
                                        <p:tgtEl>
                                          <p:spTgt spid="131"/>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32"/>
                                        </p:tgtEl>
                                        <p:attrNameLst>
                                          <p:attrName>style.visibility</p:attrName>
                                        </p:attrNameLst>
                                      </p:cBhvr>
                                      <p:to>
                                        <p:strVal val="visible"/>
                                      </p:to>
                                    </p:set>
                                    <p:anim calcmode="lin" valueType="num">
                                      <p:cBhvr additive="base">
                                        <p:cTn id="68" dur="500" fill="hold"/>
                                        <p:tgtEl>
                                          <p:spTgt spid="132"/>
                                        </p:tgtEl>
                                        <p:attrNameLst>
                                          <p:attrName>ppt_x</p:attrName>
                                        </p:attrNameLst>
                                      </p:cBhvr>
                                      <p:tavLst>
                                        <p:tav tm="0">
                                          <p:val>
                                            <p:strVal val="#ppt_x"/>
                                          </p:val>
                                        </p:tav>
                                        <p:tav tm="100000">
                                          <p:val>
                                            <p:strVal val="#ppt_x"/>
                                          </p:val>
                                        </p:tav>
                                      </p:tavLst>
                                    </p:anim>
                                    <p:anim calcmode="lin" valueType="num">
                                      <p:cBhvr additive="base">
                                        <p:cTn id="69" dur="500" fill="hold"/>
                                        <p:tgtEl>
                                          <p:spTgt spid="132"/>
                                        </p:tgtEl>
                                        <p:attrNameLst>
                                          <p:attrName>ppt_y</p:attrName>
                                        </p:attrNameLst>
                                      </p:cBhvr>
                                      <p:tavLst>
                                        <p:tav tm="0">
                                          <p:val>
                                            <p:strVal val="1+#ppt_h/2"/>
                                          </p:val>
                                        </p:tav>
                                        <p:tav tm="100000">
                                          <p:val>
                                            <p:strVal val="#ppt_y"/>
                                          </p:val>
                                        </p:tav>
                                      </p:tavLst>
                                    </p:anim>
                                  </p:childTnLst>
                                </p:cTn>
                              </p:par>
                              <p:par>
                                <p:cTn id="70" presetID="2" presetClass="entr" presetSubtype="6" fill="hold" nodeType="withEffect">
                                  <p:stCondLst>
                                    <p:cond delay="0"/>
                                  </p:stCondLst>
                                  <p:childTnLst>
                                    <p:set>
                                      <p:cBhvr>
                                        <p:cTn id="71" dur="1" fill="hold">
                                          <p:stCondLst>
                                            <p:cond delay="0"/>
                                          </p:stCondLst>
                                        </p:cTn>
                                        <p:tgtEl>
                                          <p:spTgt spid="133"/>
                                        </p:tgtEl>
                                        <p:attrNameLst>
                                          <p:attrName>style.visibility</p:attrName>
                                        </p:attrNameLst>
                                      </p:cBhvr>
                                      <p:to>
                                        <p:strVal val="visible"/>
                                      </p:to>
                                    </p:set>
                                    <p:anim calcmode="lin" valueType="num">
                                      <p:cBhvr additive="base">
                                        <p:cTn id="72" dur="500" fill="hold"/>
                                        <p:tgtEl>
                                          <p:spTgt spid="133"/>
                                        </p:tgtEl>
                                        <p:attrNameLst>
                                          <p:attrName>ppt_x</p:attrName>
                                        </p:attrNameLst>
                                      </p:cBhvr>
                                      <p:tavLst>
                                        <p:tav tm="0">
                                          <p:val>
                                            <p:strVal val="1+#ppt_w/2"/>
                                          </p:val>
                                        </p:tav>
                                        <p:tav tm="100000">
                                          <p:val>
                                            <p:strVal val="#ppt_x"/>
                                          </p:val>
                                        </p:tav>
                                      </p:tavLst>
                                    </p:anim>
                                    <p:anim calcmode="lin" valueType="num">
                                      <p:cBhvr additive="base">
                                        <p:cTn id="73" dur="500" fill="hold"/>
                                        <p:tgtEl>
                                          <p:spTgt spid="133"/>
                                        </p:tgtEl>
                                        <p:attrNameLst>
                                          <p:attrName>ppt_y</p:attrName>
                                        </p:attrNameLst>
                                      </p:cBhvr>
                                      <p:tavLst>
                                        <p:tav tm="0">
                                          <p:val>
                                            <p:strVal val="1+#ppt_h/2"/>
                                          </p:val>
                                        </p:tav>
                                        <p:tav tm="100000">
                                          <p:val>
                                            <p:strVal val="#ppt_y"/>
                                          </p:val>
                                        </p:tav>
                                      </p:tavLst>
                                    </p:anim>
                                  </p:childTnLst>
                                </p:cTn>
                              </p:par>
                              <p:par>
                                <p:cTn id="74" presetID="2" presetClass="entr" presetSubtype="6" fill="hold" grpId="0" nodeType="withEffect">
                                  <p:stCondLst>
                                    <p:cond delay="0"/>
                                  </p:stCondLst>
                                  <p:childTnLst>
                                    <p:set>
                                      <p:cBhvr>
                                        <p:cTn id="75" dur="1" fill="hold">
                                          <p:stCondLst>
                                            <p:cond delay="0"/>
                                          </p:stCondLst>
                                        </p:cTn>
                                        <p:tgtEl>
                                          <p:spTgt spid="140"/>
                                        </p:tgtEl>
                                        <p:attrNameLst>
                                          <p:attrName>style.visibility</p:attrName>
                                        </p:attrNameLst>
                                      </p:cBhvr>
                                      <p:to>
                                        <p:strVal val="visible"/>
                                      </p:to>
                                    </p:set>
                                    <p:anim calcmode="lin" valueType="num">
                                      <p:cBhvr additive="base">
                                        <p:cTn id="76" dur="500" fill="hold"/>
                                        <p:tgtEl>
                                          <p:spTgt spid="140"/>
                                        </p:tgtEl>
                                        <p:attrNameLst>
                                          <p:attrName>ppt_x</p:attrName>
                                        </p:attrNameLst>
                                      </p:cBhvr>
                                      <p:tavLst>
                                        <p:tav tm="0">
                                          <p:val>
                                            <p:strVal val="1+#ppt_w/2"/>
                                          </p:val>
                                        </p:tav>
                                        <p:tav tm="100000">
                                          <p:val>
                                            <p:strVal val="#ppt_x"/>
                                          </p:val>
                                        </p:tav>
                                      </p:tavLst>
                                    </p:anim>
                                    <p:anim calcmode="lin" valueType="num">
                                      <p:cBhvr additive="base">
                                        <p:cTn id="77" dur="500" fill="hold"/>
                                        <p:tgtEl>
                                          <p:spTgt spid="140"/>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141"/>
                                        </p:tgtEl>
                                        <p:attrNameLst>
                                          <p:attrName>style.visibility</p:attrName>
                                        </p:attrNameLst>
                                      </p:cBhvr>
                                      <p:to>
                                        <p:strVal val="visible"/>
                                      </p:to>
                                    </p:set>
                                    <p:anim calcmode="lin" valueType="num">
                                      <p:cBhvr additive="base">
                                        <p:cTn id="80" dur="500" fill="hold"/>
                                        <p:tgtEl>
                                          <p:spTgt spid="141"/>
                                        </p:tgtEl>
                                        <p:attrNameLst>
                                          <p:attrName>ppt_x</p:attrName>
                                        </p:attrNameLst>
                                      </p:cBhvr>
                                      <p:tavLst>
                                        <p:tav tm="0">
                                          <p:val>
                                            <p:strVal val="#ppt_x"/>
                                          </p:val>
                                        </p:tav>
                                        <p:tav tm="100000">
                                          <p:val>
                                            <p:strVal val="#ppt_x"/>
                                          </p:val>
                                        </p:tav>
                                      </p:tavLst>
                                    </p:anim>
                                    <p:anim calcmode="lin" valueType="num">
                                      <p:cBhvr additive="base">
                                        <p:cTn id="81" dur="500" fill="hold"/>
                                        <p:tgtEl>
                                          <p:spTgt spid="141"/>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142"/>
                                        </p:tgtEl>
                                        <p:attrNameLst>
                                          <p:attrName>style.visibility</p:attrName>
                                        </p:attrNameLst>
                                      </p:cBhvr>
                                      <p:to>
                                        <p:strVal val="visible"/>
                                      </p:to>
                                    </p:set>
                                    <p:anim calcmode="lin" valueType="num">
                                      <p:cBhvr additive="base">
                                        <p:cTn id="84" dur="500" fill="hold"/>
                                        <p:tgtEl>
                                          <p:spTgt spid="142"/>
                                        </p:tgtEl>
                                        <p:attrNameLst>
                                          <p:attrName>ppt_x</p:attrName>
                                        </p:attrNameLst>
                                      </p:cBhvr>
                                      <p:tavLst>
                                        <p:tav tm="0">
                                          <p:val>
                                            <p:strVal val="#ppt_x"/>
                                          </p:val>
                                        </p:tav>
                                        <p:tav tm="100000">
                                          <p:val>
                                            <p:strVal val="#ppt_x"/>
                                          </p:val>
                                        </p:tav>
                                      </p:tavLst>
                                    </p:anim>
                                    <p:anim calcmode="lin" valueType="num">
                                      <p:cBhvr additive="base">
                                        <p:cTn id="85" dur="500" fill="hold"/>
                                        <p:tgtEl>
                                          <p:spTgt spid="142"/>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143"/>
                                        </p:tgtEl>
                                        <p:attrNameLst>
                                          <p:attrName>style.visibility</p:attrName>
                                        </p:attrNameLst>
                                      </p:cBhvr>
                                      <p:to>
                                        <p:strVal val="visible"/>
                                      </p:to>
                                    </p:set>
                                    <p:anim calcmode="lin" valueType="num">
                                      <p:cBhvr additive="base">
                                        <p:cTn id="88" dur="500" fill="hold"/>
                                        <p:tgtEl>
                                          <p:spTgt spid="143"/>
                                        </p:tgtEl>
                                        <p:attrNameLst>
                                          <p:attrName>ppt_x</p:attrName>
                                        </p:attrNameLst>
                                      </p:cBhvr>
                                      <p:tavLst>
                                        <p:tav tm="0">
                                          <p:val>
                                            <p:strVal val="#ppt_x"/>
                                          </p:val>
                                        </p:tav>
                                        <p:tav tm="100000">
                                          <p:val>
                                            <p:strVal val="#ppt_x"/>
                                          </p:val>
                                        </p:tav>
                                      </p:tavLst>
                                    </p:anim>
                                    <p:anim calcmode="lin" valueType="num">
                                      <p:cBhvr additive="base">
                                        <p:cTn id="89" dur="500" fill="hold"/>
                                        <p:tgtEl>
                                          <p:spTgt spid="143"/>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144"/>
                                        </p:tgtEl>
                                        <p:attrNameLst>
                                          <p:attrName>style.visibility</p:attrName>
                                        </p:attrNameLst>
                                      </p:cBhvr>
                                      <p:to>
                                        <p:strVal val="visible"/>
                                      </p:to>
                                    </p:set>
                                    <p:anim calcmode="lin" valueType="num">
                                      <p:cBhvr additive="base">
                                        <p:cTn id="92" dur="500" fill="hold"/>
                                        <p:tgtEl>
                                          <p:spTgt spid="144"/>
                                        </p:tgtEl>
                                        <p:attrNameLst>
                                          <p:attrName>ppt_x</p:attrName>
                                        </p:attrNameLst>
                                      </p:cBhvr>
                                      <p:tavLst>
                                        <p:tav tm="0">
                                          <p:val>
                                            <p:strVal val="#ppt_x"/>
                                          </p:val>
                                        </p:tav>
                                        <p:tav tm="100000">
                                          <p:val>
                                            <p:strVal val="#ppt_x"/>
                                          </p:val>
                                        </p:tav>
                                      </p:tavLst>
                                    </p:anim>
                                    <p:anim calcmode="lin" valueType="num">
                                      <p:cBhvr additive="base">
                                        <p:cTn id="93" dur="500" fill="hold"/>
                                        <p:tgtEl>
                                          <p:spTgt spid="144"/>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145"/>
                                        </p:tgtEl>
                                        <p:attrNameLst>
                                          <p:attrName>style.visibility</p:attrName>
                                        </p:attrNameLst>
                                      </p:cBhvr>
                                      <p:to>
                                        <p:strVal val="visible"/>
                                      </p:to>
                                    </p:set>
                                    <p:anim calcmode="lin" valueType="num">
                                      <p:cBhvr additive="base">
                                        <p:cTn id="96" dur="500" fill="hold"/>
                                        <p:tgtEl>
                                          <p:spTgt spid="145"/>
                                        </p:tgtEl>
                                        <p:attrNameLst>
                                          <p:attrName>ppt_x</p:attrName>
                                        </p:attrNameLst>
                                      </p:cBhvr>
                                      <p:tavLst>
                                        <p:tav tm="0">
                                          <p:val>
                                            <p:strVal val="#ppt_x"/>
                                          </p:val>
                                        </p:tav>
                                        <p:tav tm="100000">
                                          <p:val>
                                            <p:strVal val="#ppt_x"/>
                                          </p:val>
                                        </p:tav>
                                      </p:tavLst>
                                    </p:anim>
                                    <p:anim calcmode="lin" valueType="num">
                                      <p:cBhvr additive="base">
                                        <p:cTn id="97" dur="500" fill="hold"/>
                                        <p:tgtEl>
                                          <p:spTgt spid="145"/>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146"/>
                                        </p:tgtEl>
                                        <p:attrNameLst>
                                          <p:attrName>style.visibility</p:attrName>
                                        </p:attrNameLst>
                                      </p:cBhvr>
                                      <p:to>
                                        <p:strVal val="visible"/>
                                      </p:to>
                                    </p:set>
                                    <p:anim calcmode="lin" valueType="num">
                                      <p:cBhvr additive="base">
                                        <p:cTn id="100" dur="500" fill="hold"/>
                                        <p:tgtEl>
                                          <p:spTgt spid="146"/>
                                        </p:tgtEl>
                                        <p:attrNameLst>
                                          <p:attrName>ppt_x</p:attrName>
                                        </p:attrNameLst>
                                      </p:cBhvr>
                                      <p:tavLst>
                                        <p:tav tm="0">
                                          <p:val>
                                            <p:strVal val="#ppt_x"/>
                                          </p:val>
                                        </p:tav>
                                        <p:tav tm="100000">
                                          <p:val>
                                            <p:strVal val="#ppt_x"/>
                                          </p:val>
                                        </p:tav>
                                      </p:tavLst>
                                    </p:anim>
                                    <p:anim calcmode="lin" valueType="num">
                                      <p:cBhvr additive="base">
                                        <p:cTn id="101" dur="500" fill="hold"/>
                                        <p:tgtEl>
                                          <p:spTgt spid="146"/>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147"/>
                                        </p:tgtEl>
                                        <p:attrNameLst>
                                          <p:attrName>style.visibility</p:attrName>
                                        </p:attrNameLst>
                                      </p:cBhvr>
                                      <p:to>
                                        <p:strVal val="visible"/>
                                      </p:to>
                                    </p:set>
                                    <p:anim calcmode="lin" valueType="num">
                                      <p:cBhvr additive="base">
                                        <p:cTn id="104" dur="500" fill="hold"/>
                                        <p:tgtEl>
                                          <p:spTgt spid="147"/>
                                        </p:tgtEl>
                                        <p:attrNameLst>
                                          <p:attrName>ppt_x</p:attrName>
                                        </p:attrNameLst>
                                      </p:cBhvr>
                                      <p:tavLst>
                                        <p:tav tm="0">
                                          <p:val>
                                            <p:strVal val="#ppt_x"/>
                                          </p:val>
                                        </p:tav>
                                        <p:tav tm="100000">
                                          <p:val>
                                            <p:strVal val="#ppt_x"/>
                                          </p:val>
                                        </p:tav>
                                      </p:tavLst>
                                    </p:anim>
                                    <p:anim calcmode="lin" valueType="num">
                                      <p:cBhvr additive="base">
                                        <p:cTn id="105" dur="500" fill="hold"/>
                                        <p:tgtEl>
                                          <p:spTgt spid="147"/>
                                        </p:tgtEl>
                                        <p:attrNameLst>
                                          <p:attrName>ppt_y</p:attrName>
                                        </p:attrNameLst>
                                      </p:cBhvr>
                                      <p:tavLst>
                                        <p:tav tm="0">
                                          <p:val>
                                            <p:strVal val="1+#ppt_h/2"/>
                                          </p:val>
                                        </p:tav>
                                        <p:tav tm="100000">
                                          <p:val>
                                            <p:strVal val="#ppt_y"/>
                                          </p:val>
                                        </p:tav>
                                      </p:tavLst>
                                    </p:anim>
                                  </p:childTnLst>
                                </p:cTn>
                              </p:par>
                              <p:par>
                                <p:cTn id="106" presetID="2" presetClass="entr" presetSubtype="1" fill="hold" grpId="0" nodeType="withEffect">
                                  <p:stCondLst>
                                    <p:cond delay="0"/>
                                  </p:stCondLst>
                                  <p:childTnLst>
                                    <p:set>
                                      <p:cBhvr>
                                        <p:cTn id="107" dur="1" fill="hold">
                                          <p:stCondLst>
                                            <p:cond delay="0"/>
                                          </p:stCondLst>
                                        </p:cTn>
                                        <p:tgtEl>
                                          <p:spTgt spid="148"/>
                                        </p:tgtEl>
                                        <p:attrNameLst>
                                          <p:attrName>style.visibility</p:attrName>
                                        </p:attrNameLst>
                                      </p:cBhvr>
                                      <p:to>
                                        <p:strVal val="visible"/>
                                      </p:to>
                                    </p:set>
                                    <p:anim calcmode="lin" valueType="num">
                                      <p:cBhvr additive="base">
                                        <p:cTn id="108" dur="500" fill="hold"/>
                                        <p:tgtEl>
                                          <p:spTgt spid="148"/>
                                        </p:tgtEl>
                                        <p:attrNameLst>
                                          <p:attrName>ppt_x</p:attrName>
                                        </p:attrNameLst>
                                      </p:cBhvr>
                                      <p:tavLst>
                                        <p:tav tm="0">
                                          <p:val>
                                            <p:strVal val="#ppt_x"/>
                                          </p:val>
                                        </p:tav>
                                        <p:tav tm="100000">
                                          <p:val>
                                            <p:strVal val="#ppt_x"/>
                                          </p:val>
                                        </p:tav>
                                      </p:tavLst>
                                    </p:anim>
                                    <p:anim calcmode="lin" valueType="num">
                                      <p:cBhvr additive="base">
                                        <p:cTn id="109" dur="500" fill="hold"/>
                                        <p:tgtEl>
                                          <p:spTgt spid="148"/>
                                        </p:tgtEl>
                                        <p:attrNameLst>
                                          <p:attrName>ppt_y</p:attrName>
                                        </p:attrNameLst>
                                      </p:cBhvr>
                                      <p:tavLst>
                                        <p:tav tm="0">
                                          <p:val>
                                            <p:strVal val="0-#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149"/>
                                        </p:tgtEl>
                                        <p:attrNameLst>
                                          <p:attrName>style.visibility</p:attrName>
                                        </p:attrNameLst>
                                      </p:cBhvr>
                                      <p:to>
                                        <p:strVal val="visible"/>
                                      </p:to>
                                    </p:set>
                                    <p:anim calcmode="lin" valueType="num">
                                      <p:cBhvr additive="base">
                                        <p:cTn id="112" dur="500" fill="hold"/>
                                        <p:tgtEl>
                                          <p:spTgt spid="149"/>
                                        </p:tgtEl>
                                        <p:attrNameLst>
                                          <p:attrName>ppt_x</p:attrName>
                                        </p:attrNameLst>
                                      </p:cBhvr>
                                      <p:tavLst>
                                        <p:tav tm="0">
                                          <p:val>
                                            <p:strVal val="#ppt_x"/>
                                          </p:val>
                                        </p:tav>
                                        <p:tav tm="100000">
                                          <p:val>
                                            <p:strVal val="#ppt_x"/>
                                          </p:val>
                                        </p:tav>
                                      </p:tavLst>
                                    </p:anim>
                                    <p:anim calcmode="lin" valueType="num">
                                      <p:cBhvr additive="base">
                                        <p:cTn id="113" dur="500" fill="hold"/>
                                        <p:tgtEl>
                                          <p:spTgt spid="149"/>
                                        </p:tgtEl>
                                        <p:attrNameLst>
                                          <p:attrName>ppt_y</p:attrName>
                                        </p:attrNameLst>
                                      </p:cBhvr>
                                      <p:tavLst>
                                        <p:tav tm="0">
                                          <p:val>
                                            <p:strVal val="1+#ppt_h/2"/>
                                          </p:val>
                                        </p:tav>
                                        <p:tav tm="100000">
                                          <p:val>
                                            <p:strVal val="#ppt_y"/>
                                          </p:val>
                                        </p:tav>
                                      </p:tavLst>
                                    </p:anim>
                                  </p:childTnLst>
                                </p:cTn>
                              </p:par>
                              <p:par>
                                <p:cTn id="114" presetID="2" presetClass="entr" presetSubtype="9" fill="hold" grpId="0" nodeType="withEffect">
                                  <p:stCondLst>
                                    <p:cond delay="0"/>
                                  </p:stCondLst>
                                  <p:childTnLst>
                                    <p:set>
                                      <p:cBhvr>
                                        <p:cTn id="115" dur="1" fill="hold">
                                          <p:stCondLst>
                                            <p:cond delay="0"/>
                                          </p:stCondLst>
                                        </p:cTn>
                                        <p:tgtEl>
                                          <p:spTgt spid="150"/>
                                        </p:tgtEl>
                                        <p:attrNameLst>
                                          <p:attrName>style.visibility</p:attrName>
                                        </p:attrNameLst>
                                      </p:cBhvr>
                                      <p:to>
                                        <p:strVal val="visible"/>
                                      </p:to>
                                    </p:set>
                                    <p:anim calcmode="lin" valueType="num">
                                      <p:cBhvr additive="base">
                                        <p:cTn id="116" dur="500" fill="hold"/>
                                        <p:tgtEl>
                                          <p:spTgt spid="150"/>
                                        </p:tgtEl>
                                        <p:attrNameLst>
                                          <p:attrName>ppt_x</p:attrName>
                                        </p:attrNameLst>
                                      </p:cBhvr>
                                      <p:tavLst>
                                        <p:tav tm="0">
                                          <p:val>
                                            <p:strVal val="0-#ppt_w/2"/>
                                          </p:val>
                                        </p:tav>
                                        <p:tav tm="100000">
                                          <p:val>
                                            <p:strVal val="#ppt_x"/>
                                          </p:val>
                                        </p:tav>
                                      </p:tavLst>
                                    </p:anim>
                                    <p:anim calcmode="lin" valueType="num">
                                      <p:cBhvr additive="base">
                                        <p:cTn id="117" dur="500" fill="hold"/>
                                        <p:tgtEl>
                                          <p:spTgt spid="150"/>
                                        </p:tgtEl>
                                        <p:attrNameLst>
                                          <p:attrName>ppt_y</p:attrName>
                                        </p:attrNameLst>
                                      </p:cBhvr>
                                      <p:tavLst>
                                        <p:tav tm="0">
                                          <p:val>
                                            <p:strVal val="0-#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151"/>
                                        </p:tgtEl>
                                        <p:attrNameLst>
                                          <p:attrName>style.visibility</p:attrName>
                                        </p:attrNameLst>
                                      </p:cBhvr>
                                      <p:to>
                                        <p:strVal val="visible"/>
                                      </p:to>
                                    </p:set>
                                    <p:anim calcmode="lin" valueType="num">
                                      <p:cBhvr additive="base">
                                        <p:cTn id="120" dur="500" fill="hold"/>
                                        <p:tgtEl>
                                          <p:spTgt spid="151"/>
                                        </p:tgtEl>
                                        <p:attrNameLst>
                                          <p:attrName>ppt_x</p:attrName>
                                        </p:attrNameLst>
                                      </p:cBhvr>
                                      <p:tavLst>
                                        <p:tav tm="0">
                                          <p:val>
                                            <p:strVal val="#ppt_x"/>
                                          </p:val>
                                        </p:tav>
                                        <p:tav tm="100000">
                                          <p:val>
                                            <p:strVal val="#ppt_x"/>
                                          </p:val>
                                        </p:tav>
                                      </p:tavLst>
                                    </p:anim>
                                    <p:anim calcmode="lin" valueType="num">
                                      <p:cBhvr additive="base">
                                        <p:cTn id="121" dur="500" fill="hold"/>
                                        <p:tgtEl>
                                          <p:spTgt spid="151"/>
                                        </p:tgtEl>
                                        <p:attrNameLst>
                                          <p:attrName>ppt_y</p:attrName>
                                        </p:attrNameLst>
                                      </p:cBhvr>
                                      <p:tavLst>
                                        <p:tav tm="0">
                                          <p:val>
                                            <p:strVal val="1+#ppt_h/2"/>
                                          </p:val>
                                        </p:tav>
                                        <p:tav tm="100000">
                                          <p:val>
                                            <p:strVal val="#ppt_y"/>
                                          </p:val>
                                        </p:tav>
                                      </p:tavLst>
                                    </p:anim>
                                  </p:childTnLst>
                                </p:cTn>
                              </p:par>
                              <p:par>
                                <p:cTn id="122" presetID="2" presetClass="entr" presetSubtype="9" fill="hold" grpId="0" nodeType="withEffect">
                                  <p:stCondLst>
                                    <p:cond delay="0"/>
                                  </p:stCondLst>
                                  <p:childTnLst>
                                    <p:set>
                                      <p:cBhvr>
                                        <p:cTn id="123" dur="1" fill="hold">
                                          <p:stCondLst>
                                            <p:cond delay="0"/>
                                          </p:stCondLst>
                                        </p:cTn>
                                        <p:tgtEl>
                                          <p:spTgt spid="152"/>
                                        </p:tgtEl>
                                        <p:attrNameLst>
                                          <p:attrName>style.visibility</p:attrName>
                                        </p:attrNameLst>
                                      </p:cBhvr>
                                      <p:to>
                                        <p:strVal val="visible"/>
                                      </p:to>
                                    </p:set>
                                    <p:anim calcmode="lin" valueType="num">
                                      <p:cBhvr additive="base">
                                        <p:cTn id="124" dur="500" fill="hold"/>
                                        <p:tgtEl>
                                          <p:spTgt spid="152"/>
                                        </p:tgtEl>
                                        <p:attrNameLst>
                                          <p:attrName>ppt_x</p:attrName>
                                        </p:attrNameLst>
                                      </p:cBhvr>
                                      <p:tavLst>
                                        <p:tav tm="0">
                                          <p:val>
                                            <p:strVal val="0-#ppt_w/2"/>
                                          </p:val>
                                        </p:tav>
                                        <p:tav tm="100000">
                                          <p:val>
                                            <p:strVal val="#ppt_x"/>
                                          </p:val>
                                        </p:tav>
                                      </p:tavLst>
                                    </p:anim>
                                    <p:anim calcmode="lin" valueType="num">
                                      <p:cBhvr additive="base">
                                        <p:cTn id="125" dur="500" fill="hold"/>
                                        <p:tgtEl>
                                          <p:spTgt spid="152"/>
                                        </p:tgtEl>
                                        <p:attrNameLst>
                                          <p:attrName>ppt_y</p:attrName>
                                        </p:attrNameLst>
                                      </p:cBhvr>
                                      <p:tavLst>
                                        <p:tav tm="0">
                                          <p:val>
                                            <p:strVal val="0-#ppt_h/2"/>
                                          </p:val>
                                        </p:tav>
                                        <p:tav tm="100000">
                                          <p:val>
                                            <p:strVal val="#ppt_y"/>
                                          </p:val>
                                        </p:tav>
                                      </p:tavLst>
                                    </p:anim>
                                  </p:childTnLst>
                                </p:cTn>
                              </p:par>
                              <p:par>
                                <p:cTn id="126" presetID="2" presetClass="entr" presetSubtype="12" fill="hold" nodeType="withEffect">
                                  <p:stCondLst>
                                    <p:cond delay="0"/>
                                  </p:stCondLst>
                                  <p:childTnLst>
                                    <p:set>
                                      <p:cBhvr>
                                        <p:cTn id="127" dur="1" fill="hold">
                                          <p:stCondLst>
                                            <p:cond delay="0"/>
                                          </p:stCondLst>
                                        </p:cTn>
                                        <p:tgtEl>
                                          <p:spTgt spid="153"/>
                                        </p:tgtEl>
                                        <p:attrNameLst>
                                          <p:attrName>style.visibility</p:attrName>
                                        </p:attrNameLst>
                                      </p:cBhvr>
                                      <p:to>
                                        <p:strVal val="visible"/>
                                      </p:to>
                                    </p:set>
                                    <p:anim calcmode="lin" valueType="num">
                                      <p:cBhvr additive="base">
                                        <p:cTn id="128" dur="500" fill="hold"/>
                                        <p:tgtEl>
                                          <p:spTgt spid="153"/>
                                        </p:tgtEl>
                                        <p:attrNameLst>
                                          <p:attrName>ppt_x</p:attrName>
                                        </p:attrNameLst>
                                      </p:cBhvr>
                                      <p:tavLst>
                                        <p:tav tm="0">
                                          <p:val>
                                            <p:strVal val="0-#ppt_w/2"/>
                                          </p:val>
                                        </p:tav>
                                        <p:tav tm="100000">
                                          <p:val>
                                            <p:strVal val="#ppt_x"/>
                                          </p:val>
                                        </p:tav>
                                      </p:tavLst>
                                    </p:anim>
                                    <p:anim calcmode="lin" valueType="num">
                                      <p:cBhvr additive="base">
                                        <p:cTn id="129" dur="500" fill="hold"/>
                                        <p:tgtEl>
                                          <p:spTgt spid="153"/>
                                        </p:tgtEl>
                                        <p:attrNameLst>
                                          <p:attrName>ppt_y</p:attrName>
                                        </p:attrNameLst>
                                      </p:cBhvr>
                                      <p:tavLst>
                                        <p:tav tm="0">
                                          <p:val>
                                            <p:strVal val="1+#ppt_h/2"/>
                                          </p:val>
                                        </p:tav>
                                        <p:tav tm="100000">
                                          <p:val>
                                            <p:strVal val="#ppt_y"/>
                                          </p:val>
                                        </p:tav>
                                      </p:tavLst>
                                    </p:anim>
                                  </p:childTnLst>
                                </p:cTn>
                              </p:par>
                              <p:par>
                                <p:cTn id="130" presetID="2" presetClass="entr" presetSubtype="4" fill="hold" grpId="0" nodeType="withEffect">
                                  <p:stCondLst>
                                    <p:cond delay="0"/>
                                  </p:stCondLst>
                                  <p:childTnLst>
                                    <p:set>
                                      <p:cBhvr>
                                        <p:cTn id="131" dur="1" fill="hold">
                                          <p:stCondLst>
                                            <p:cond delay="0"/>
                                          </p:stCondLst>
                                        </p:cTn>
                                        <p:tgtEl>
                                          <p:spTgt spid="162"/>
                                        </p:tgtEl>
                                        <p:attrNameLst>
                                          <p:attrName>style.visibility</p:attrName>
                                        </p:attrNameLst>
                                      </p:cBhvr>
                                      <p:to>
                                        <p:strVal val="visible"/>
                                      </p:to>
                                    </p:set>
                                    <p:anim calcmode="lin" valueType="num">
                                      <p:cBhvr additive="base">
                                        <p:cTn id="132" dur="500" fill="hold"/>
                                        <p:tgtEl>
                                          <p:spTgt spid="162"/>
                                        </p:tgtEl>
                                        <p:attrNameLst>
                                          <p:attrName>ppt_x</p:attrName>
                                        </p:attrNameLst>
                                      </p:cBhvr>
                                      <p:tavLst>
                                        <p:tav tm="0">
                                          <p:val>
                                            <p:strVal val="#ppt_x"/>
                                          </p:val>
                                        </p:tav>
                                        <p:tav tm="100000">
                                          <p:val>
                                            <p:strVal val="#ppt_x"/>
                                          </p:val>
                                        </p:tav>
                                      </p:tavLst>
                                    </p:anim>
                                    <p:anim calcmode="lin" valueType="num">
                                      <p:cBhvr additive="base">
                                        <p:cTn id="133" dur="500" fill="hold"/>
                                        <p:tgtEl>
                                          <p:spTgt spid="162"/>
                                        </p:tgtEl>
                                        <p:attrNameLst>
                                          <p:attrName>ppt_y</p:attrName>
                                        </p:attrNameLst>
                                      </p:cBhvr>
                                      <p:tavLst>
                                        <p:tav tm="0">
                                          <p:val>
                                            <p:strVal val="1+#ppt_h/2"/>
                                          </p:val>
                                        </p:tav>
                                        <p:tav tm="100000">
                                          <p:val>
                                            <p:strVal val="#ppt_y"/>
                                          </p:val>
                                        </p:tav>
                                      </p:tavLst>
                                    </p:anim>
                                  </p:childTnLst>
                                </p:cTn>
                              </p:par>
                              <p:par>
                                <p:cTn id="134" presetID="2" presetClass="entr" presetSubtype="4" fill="hold" grpId="0" nodeType="withEffect">
                                  <p:stCondLst>
                                    <p:cond delay="0"/>
                                  </p:stCondLst>
                                  <p:childTnLst>
                                    <p:set>
                                      <p:cBhvr>
                                        <p:cTn id="135" dur="1" fill="hold">
                                          <p:stCondLst>
                                            <p:cond delay="0"/>
                                          </p:stCondLst>
                                        </p:cTn>
                                        <p:tgtEl>
                                          <p:spTgt spid="163"/>
                                        </p:tgtEl>
                                        <p:attrNameLst>
                                          <p:attrName>style.visibility</p:attrName>
                                        </p:attrNameLst>
                                      </p:cBhvr>
                                      <p:to>
                                        <p:strVal val="visible"/>
                                      </p:to>
                                    </p:set>
                                    <p:anim calcmode="lin" valueType="num">
                                      <p:cBhvr additive="base">
                                        <p:cTn id="136" dur="500" fill="hold"/>
                                        <p:tgtEl>
                                          <p:spTgt spid="163"/>
                                        </p:tgtEl>
                                        <p:attrNameLst>
                                          <p:attrName>ppt_x</p:attrName>
                                        </p:attrNameLst>
                                      </p:cBhvr>
                                      <p:tavLst>
                                        <p:tav tm="0">
                                          <p:val>
                                            <p:strVal val="#ppt_x"/>
                                          </p:val>
                                        </p:tav>
                                        <p:tav tm="100000">
                                          <p:val>
                                            <p:strVal val="#ppt_x"/>
                                          </p:val>
                                        </p:tav>
                                      </p:tavLst>
                                    </p:anim>
                                    <p:anim calcmode="lin" valueType="num">
                                      <p:cBhvr additive="base">
                                        <p:cTn id="137" dur="500" fill="hold"/>
                                        <p:tgtEl>
                                          <p:spTgt spid="163"/>
                                        </p:tgtEl>
                                        <p:attrNameLst>
                                          <p:attrName>ppt_y</p:attrName>
                                        </p:attrNameLst>
                                      </p:cBhvr>
                                      <p:tavLst>
                                        <p:tav tm="0">
                                          <p:val>
                                            <p:strVal val="1+#ppt_h/2"/>
                                          </p:val>
                                        </p:tav>
                                        <p:tav tm="100000">
                                          <p:val>
                                            <p:strVal val="#ppt_y"/>
                                          </p:val>
                                        </p:tav>
                                      </p:tavLst>
                                    </p:anim>
                                  </p:childTnLst>
                                </p:cTn>
                              </p:par>
                              <p:par>
                                <p:cTn id="138" presetID="2" presetClass="entr" presetSubtype="4" fill="hold" grpId="0" nodeType="withEffect">
                                  <p:stCondLst>
                                    <p:cond delay="0"/>
                                  </p:stCondLst>
                                  <p:childTnLst>
                                    <p:set>
                                      <p:cBhvr>
                                        <p:cTn id="139" dur="1" fill="hold">
                                          <p:stCondLst>
                                            <p:cond delay="0"/>
                                          </p:stCondLst>
                                        </p:cTn>
                                        <p:tgtEl>
                                          <p:spTgt spid="164"/>
                                        </p:tgtEl>
                                        <p:attrNameLst>
                                          <p:attrName>style.visibility</p:attrName>
                                        </p:attrNameLst>
                                      </p:cBhvr>
                                      <p:to>
                                        <p:strVal val="visible"/>
                                      </p:to>
                                    </p:set>
                                    <p:anim calcmode="lin" valueType="num">
                                      <p:cBhvr additive="base">
                                        <p:cTn id="140" dur="500" fill="hold"/>
                                        <p:tgtEl>
                                          <p:spTgt spid="164"/>
                                        </p:tgtEl>
                                        <p:attrNameLst>
                                          <p:attrName>ppt_x</p:attrName>
                                        </p:attrNameLst>
                                      </p:cBhvr>
                                      <p:tavLst>
                                        <p:tav tm="0">
                                          <p:val>
                                            <p:strVal val="#ppt_x"/>
                                          </p:val>
                                        </p:tav>
                                        <p:tav tm="100000">
                                          <p:val>
                                            <p:strVal val="#ppt_x"/>
                                          </p:val>
                                        </p:tav>
                                      </p:tavLst>
                                    </p:anim>
                                    <p:anim calcmode="lin" valueType="num">
                                      <p:cBhvr additive="base">
                                        <p:cTn id="141" dur="500" fill="hold"/>
                                        <p:tgtEl>
                                          <p:spTgt spid="164"/>
                                        </p:tgtEl>
                                        <p:attrNameLst>
                                          <p:attrName>ppt_y</p:attrName>
                                        </p:attrNameLst>
                                      </p:cBhvr>
                                      <p:tavLst>
                                        <p:tav tm="0">
                                          <p:val>
                                            <p:strVal val="1+#ppt_h/2"/>
                                          </p:val>
                                        </p:tav>
                                        <p:tav tm="100000">
                                          <p:val>
                                            <p:strVal val="#ppt_y"/>
                                          </p:val>
                                        </p:tav>
                                      </p:tavLst>
                                    </p:anim>
                                  </p:childTnLst>
                                </p:cTn>
                              </p:par>
                              <p:par>
                                <p:cTn id="142" presetID="2" presetClass="entr" presetSubtype="12" fill="hold" grpId="0" nodeType="withEffect">
                                  <p:stCondLst>
                                    <p:cond delay="0"/>
                                  </p:stCondLst>
                                  <p:childTnLst>
                                    <p:set>
                                      <p:cBhvr>
                                        <p:cTn id="143" dur="1" fill="hold">
                                          <p:stCondLst>
                                            <p:cond delay="0"/>
                                          </p:stCondLst>
                                        </p:cTn>
                                        <p:tgtEl>
                                          <p:spTgt spid="165"/>
                                        </p:tgtEl>
                                        <p:attrNameLst>
                                          <p:attrName>style.visibility</p:attrName>
                                        </p:attrNameLst>
                                      </p:cBhvr>
                                      <p:to>
                                        <p:strVal val="visible"/>
                                      </p:to>
                                    </p:set>
                                    <p:anim calcmode="lin" valueType="num">
                                      <p:cBhvr additive="base">
                                        <p:cTn id="144" dur="500" fill="hold"/>
                                        <p:tgtEl>
                                          <p:spTgt spid="165"/>
                                        </p:tgtEl>
                                        <p:attrNameLst>
                                          <p:attrName>ppt_x</p:attrName>
                                        </p:attrNameLst>
                                      </p:cBhvr>
                                      <p:tavLst>
                                        <p:tav tm="0">
                                          <p:val>
                                            <p:strVal val="0-#ppt_w/2"/>
                                          </p:val>
                                        </p:tav>
                                        <p:tav tm="100000">
                                          <p:val>
                                            <p:strVal val="#ppt_x"/>
                                          </p:val>
                                        </p:tav>
                                      </p:tavLst>
                                    </p:anim>
                                    <p:anim calcmode="lin" valueType="num">
                                      <p:cBhvr additive="base">
                                        <p:cTn id="145" dur="500" fill="hold"/>
                                        <p:tgtEl>
                                          <p:spTgt spid="165"/>
                                        </p:tgtEl>
                                        <p:attrNameLst>
                                          <p:attrName>ppt_y</p:attrName>
                                        </p:attrNameLst>
                                      </p:cBhvr>
                                      <p:tavLst>
                                        <p:tav tm="0">
                                          <p:val>
                                            <p:strVal val="1+#ppt_h/2"/>
                                          </p:val>
                                        </p:tav>
                                        <p:tav tm="100000">
                                          <p:val>
                                            <p:strVal val="#ppt_y"/>
                                          </p:val>
                                        </p:tav>
                                      </p:tavLst>
                                    </p:anim>
                                  </p:childTnLst>
                                </p:cTn>
                              </p:par>
                              <p:par>
                                <p:cTn id="146" presetID="2" presetClass="entr" presetSubtype="4" fill="hold" grpId="0" nodeType="withEffect">
                                  <p:stCondLst>
                                    <p:cond delay="0"/>
                                  </p:stCondLst>
                                  <p:childTnLst>
                                    <p:set>
                                      <p:cBhvr>
                                        <p:cTn id="147" dur="1" fill="hold">
                                          <p:stCondLst>
                                            <p:cond delay="0"/>
                                          </p:stCondLst>
                                        </p:cTn>
                                        <p:tgtEl>
                                          <p:spTgt spid="166"/>
                                        </p:tgtEl>
                                        <p:attrNameLst>
                                          <p:attrName>style.visibility</p:attrName>
                                        </p:attrNameLst>
                                      </p:cBhvr>
                                      <p:to>
                                        <p:strVal val="visible"/>
                                      </p:to>
                                    </p:set>
                                    <p:anim calcmode="lin" valueType="num">
                                      <p:cBhvr additive="base">
                                        <p:cTn id="148" dur="500" fill="hold"/>
                                        <p:tgtEl>
                                          <p:spTgt spid="166"/>
                                        </p:tgtEl>
                                        <p:attrNameLst>
                                          <p:attrName>ppt_x</p:attrName>
                                        </p:attrNameLst>
                                      </p:cBhvr>
                                      <p:tavLst>
                                        <p:tav tm="0">
                                          <p:val>
                                            <p:strVal val="#ppt_x"/>
                                          </p:val>
                                        </p:tav>
                                        <p:tav tm="100000">
                                          <p:val>
                                            <p:strVal val="#ppt_x"/>
                                          </p:val>
                                        </p:tav>
                                      </p:tavLst>
                                    </p:anim>
                                    <p:anim calcmode="lin" valueType="num">
                                      <p:cBhvr additive="base">
                                        <p:cTn id="149" dur="500" fill="hold"/>
                                        <p:tgtEl>
                                          <p:spTgt spid="166"/>
                                        </p:tgtEl>
                                        <p:attrNameLst>
                                          <p:attrName>ppt_y</p:attrName>
                                        </p:attrNameLst>
                                      </p:cBhvr>
                                      <p:tavLst>
                                        <p:tav tm="0">
                                          <p:val>
                                            <p:strVal val="1+#ppt_h/2"/>
                                          </p:val>
                                        </p:tav>
                                        <p:tav tm="100000">
                                          <p:val>
                                            <p:strVal val="#ppt_y"/>
                                          </p:val>
                                        </p:tav>
                                      </p:tavLst>
                                    </p:anim>
                                  </p:childTnLst>
                                </p:cTn>
                              </p:par>
                              <p:par>
                                <p:cTn id="150" presetID="2" presetClass="entr" presetSubtype="12" fill="hold" grpId="0" nodeType="withEffect">
                                  <p:stCondLst>
                                    <p:cond delay="0"/>
                                  </p:stCondLst>
                                  <p:childTnLst>
                                    <p:set>
                                      <p:cBhvr>
                                        <p:cTn id="151" dur="1" fill="hold">
                                          <p:stCondLst>
                                            <p:cond delay="0"/>
                                          </p:stCondLst>
                                        </p:cTn>
                                        <p:tgtEl>
                                          <p:spTgt spid="167"/>
                                        </p:tgtEl>
                                        <p:attrNameLst>
                                          <p:attrName>style.visibility</p:attrName>
                                        </p:attrNameLst>
                                      </p:cBhvr>
                                      <p:to>
                                        <p:strVal val="visible"/>
                                      </p:to>
                                    </p:set>
                                    <p:anim calcmode="lin" valueType="num">
                                      <p:cBhvr additive="base">
                                        <p:cTn id="152" dur="500" fill="hold"/>
                                        <p:tgtEl>
                                          <p:spTgt spid="167"/>
                                        </p:tgtEl>
                                        <p:attrNameLst>
                                          <p:attrName>ppt_x</p:attrName>
                                        </p:attrNameLst>
                                      </p:cBhvr>
                                      <p:tavLst>
                                        <p:tav tm="0">
                                          <p:val>
                                            <p:strVal val="0-#ppt_w/2"/>
                                          </p:val>
                                        </p:tav>
                                        <p:tav tm="100000">
                                          <p:val>
                                            <p:strVal val="#ppt_x"/>
                                          </p:val>
                                        </p:tav>
                                      </p:tavLst>
                                    </p:anim>
                                    <p:anim calcmode="lin" valueType="num">
                                      <p:cBhvr additive="base">
                                        <p:cTn id="153" dur="500" fill="hold"/>
                                        <p:tgtEl>
                                          <p:spTgt spid="167"/>
                                        </p:tgtEl>
                                        <p:attrNameLst>
                                          <p:attrName>ppt_y</p:attrName>
                                        </p:attrNameLst>
                                      </p:cBhvr>
                                      <p:tavLst>
                                        <p:tav tm="0">
                                          <p:val>
                                            <p:strVal val="1+#ppt_h/2"/>
                                          </p:val>
                                        </p:tav>
                                        <p:tav tm="100000">
                                          <p:val>
                                            <p:strVal val="#ppt_y"/>
                                          </p:val>
                                        </p:tav>
                                      </p:tavLst>
                                    </p:anim>
                                  </p:childTnLst>
                                </p:cTn>
                              </p:par>
                              <p:par>
                                <p:cTn id="154" presetID="2" presetClass="entr" presetSubtype="4" fill="hold" grpId="0" nodeType="withEffect">
                                  <p:stCondLst>
                                    <p:cond delay="0"/>
                                  </p:stCondLst>
                                  <p:childTnLst>
                                    <p:set>
                                      <p:cBhvr>
                                        <p:cTn id="155" dur="1" fill="hold">
                                          <p:stCondLst>
                                            <p:cond delay="0"/>
                                          </p:stCondLst>
                                        </p:cTn>
                                        <p:tgtEl>
                                          <p:spTgt spid="168"/>
                                        </p:tgtEl>
                                        <p:attrNameLst>
                                          <p:attrName>style.visibility</p:attrName>
                                        </p:attrNameLst>
                                      </p:cBhvr>
                                      <p:to>
                                        <p:strVal val="visible"/>
                                      </p:to>
                                    </p:set>
                                    <p:anim calcmode="lin" valueType="num">
                                      <p:cBhvr additive="base">
                                        <p:cTn id="156" dur="500" fill="hold"/>
                                        <p:tgtEl>
                                          <p:spTgt spid="168"/>
                                        </p:tgtEl>
                                        <p:attrNameLst>
                                          <p:attrName>ppt_x</p:attrName>
                                        </p:attrNameLst>
                                      </p:cBhvr>
                                      <p:tavLst>
                                        <p:tav tm="0">
                                          <p:val>
                                            <p:strVal val="#ppt_x"/>
                                          </p:val>
                                        </p:tav>
                                        <p:tav tm="100000">
                                          <p:val>
                                            <p:strVal val="#ppt_x"/>
                                          </p:val>
                                        </p:tav>
                                      </p:tavLst>
                                    </p:anim>
                                    <p:anim calcmode="lin" valueType="num">
                                      <p:cBhvr additive="base">
                                        <p:cTn id="157" dur="500" fill="hold"/>
                                        <p:tgtEl>
                                          <p:spTgt spid="168"/>
                                        </p:tgtEl>
                                        <p:attrNameLst>
                                          <p:attrName>ppt_y</p:attrName>
                                        </p:attrNameLst>
                                      </p:cBhvr>
                                      <p:tavLst>
                                        <p:tav tm="0">
                                          <p:val>
                                            <p:strVal val="1+#ppt_h/2"/>
                                          </p:val>
                                        </p:tav>
                                        <p:tav tm="100000">
                                          <p:val>
                                            <p:strVal val="#ppt_y"/>
                                          </p:val>
                                        </p:tav>
                                      </p:tavLst>
                                    </p:anim>
                                  </p:childTnLst>
                                </p:cTn>
                              </p:par>
                              <p:par>
                                <p:cTn id="158" presetID="2" presetClass="entr" presetSubtype="4" fill="hold" grpId="0" nodeType="withEffect">
                                  <p:stCondLst>
                                    <p:cond delay="0"/>
                                  </p:stCondLst>
                                  <p:childTnLst>
                                    <p:set>
                                      <p:cBhvr>
                                        <p:cTn id="159" dur="1" fill="hold">
                                          <p:stCondLst>
                                            <p:cond delay="0"/>
                                          </p:stCondLst>
                                        </p:cTn>
                                        <p:tgtEl>
                                          <p:spTgt spid="169"/>
                                        </p:tgtEl>
                                        <p:attrNameLst>
                                          <p:attrName>style.visibility</p:attrName>
                                        </p:attrNameLst>
                                      </p:cBhvr>
                                      <p:to>
                                        <p:strVal val="visible"/>
                                      </p:to>
                                    </p:set>
                                    <p:anim calcmode="lin" valueType="num">
                                      <p:cBhvr additive="base">
                                        <p:cTn id="160" dur="500" fill="hold"/>
                                        <p:tgtEl>
                                          <p:spTgt spid="169"/>
                                        </p:tgtEl>
                                        <p:attrNameLst>
                                          <p:attrName>ppt_x</p:attrName>
                                        </p:attrNameLst>
                                      </p:cBhvr>
                                      <p:tavLst>
                                        <p:tav tm="0">
                                          <p:val>
                                            <p:strVal val="#ppt_x"/>
                                          </p:val>
                                        </p:tav>
                                        <p:tav tm="100000">
                                          <p:val>
                                            <p:strVal val="#ppt_x"/>
                                          </p:val>
                                        </p:tav>
                                      </p:tavLst>
                                    </p:anim>
                                    <p:anim calcmode="lin" valueType="num">
                                      <p:cBhvr additive="base">
                                        <p:cTn id="161" dur="500" fill="hold"/>
                                        <p:tgtEl>
                                          <p:spTgt spid="169"/>
                                        </p:tgtEl>
                                        <p:attrNameLst>
                                          <p:attrName>ppt_y</p:attrName>
                                        </p:attrNameLst>
                                      </p:cBhvr>
                                      <p:tavLst>
                                        <p:tav tm="0">
                                          <p:val>
                                            <p:strVal val="1+#ppt_h/2"/>
                                          </p:val>
                                        </p:tav>
                                        <p:tav tm="100000">
                                          <p:val>
                                            <p:strVal val="#ppt_y"/>
                                          </p:val>
                                        </p:tav>
                                      </p:tavLst>
                                    </p:anim>
                                  </p:childTnLst>
                                </p:cTn>
                              </p:par>
                              <p:par>
                                <p:cTn id="162" presetID="2" presetClass="entr" presetSubtype="4" fill="hold" grpId="0" nodeType="withEffect">
                                  <p:stCondLst>
                                    <p:cond delay="0"/>
                                  </p:stCondLst>
                                  <p:childTnLst>
                                    <p:set>
                                      <p:cBhvr>
                                        <p:cTn id="163" dur="1" fill="hold">
                                          <p:stCondLst>
                                            <p:cond delay="0"/>
                                          </p:stCondLst>
                                        </p:cTn>
                                        <p:tgtEl>
                                          <p:spTgt spid="170"/>
                                        </p:tgtEl>
                                        <p:attrNameLst>
                                          <p:attrName>style.visibility</p:attrName>
                                        </p:attrNameLst>
                                      </p:cBhvr>
                                      <p:to>
                                        <p:strVal val="visible"/>
                                      </p:to>
                                    </p:set>
                                    <p:anim calcmode="lin" valueType="num">
                                      <p:cBhvr additive="base">
                                        <p:cTn id="164" dur="500" fill="hold"/>
                                        <p:tgtEl>
                                          <p:spTgt spid="170"/>
                                        </p:tgtEl>
                                        <p:attrNameLst>
                                          <p:attrName>ppt_x</p:attrName>
                                        </p:attrNameLst>
                                      </p:cBhvr>
                                      <p:tavLst>
                                        <p:tav tm="0">
                                          <p:val>
                                            <p:strVal val="#ppt_x"/>
                                          </p:val>
                                        </p:tav>
                                        <p:tav tm="100000">
                                          <p:val>
                                            <p:strVal val="#ppt_x"/>
                                          </p:val>
                                        </p:tav>
                                      </p:tavLst>
                                    </p:anim>
                                    <p:anim calcmode="lin" valueType="num">
                                      <p:cBhvr additive="base">
                                        <p:cTn id="165" dur="500" fill="hold"/>
                                        <p:tgtEl>
                                          <p:spTgt spid="170"/>
                                        </p:tgtEl>
                                        <p:attrNameLst>
                                          <p:attrName>ppt_y</p:attrName>
                                        </p:attrNameLst>
                                      </p:cBhvr>
                                      <p:tavLst>
                                        <p:tav tm="0">
                                          <p:val>
                                            <p:strVal val="1+#ppt_h/2"/>
                                          </p:val>
                                        </p:tav>
                                        <p:tav tm="100000">
                                          <p:val>
                                            <p:strVal val="#ppt_y"/>
                                          </p:val>
                                        </p:tav>
                                      </p:tavLst>
                                    </p:anim>
                                  </p:childTnLst>
                                </p:cTn>
                              </p:par>
                              <p:par>
                                <p:cTn id="166" presetID="2" presetClass="entr" presetSubtype="8" fill="hold" nodeType="withEffect">
                                  <p:stCondLst>
                                    <p:cond delay="0"/>
                                  </p:stCondLst>
                                  <p:childTnLst>
                                    <p:set>
                                      <p:cBhvr>
                                        <p:cTn id="167" dur="1" fill="hold">
                                          <p:stCondLst>
                                            <p:cond delay="0"/>
                                          </p:stCondLst>
                                        </p:cTn>
                                        <p:tgtEl>
                                          <p:spTgt spid="171"/>
                                        </p:tgtEl>
                                        <p:attrNameLst>
                                          <p:attrName>style.visibility</p:attrName>
                                        </p:attrNameLst>
                                      </p:cBhvr>
                                      <p:to>
                                        <p:strVal val="visible"/>
                                      </p:to>
                                    </p:set>
                                    <p:anim calcmode="lin" valueType="num">
                                      <p:cBhvr additive="base">
                                        <p:cTn id="168" dur="500" fill="hold"/>
                                        <p:tgtEl>
                                          <p:spTgt spid="171"/>
                                        </p:tgtEl>
                                        <p:attrNameLst>
                                          <p:attrName>ppt_x</p:attrName>
                                        </p:attrNameLst>
                                      </p:cBhvr>
                                      <p:tavLst>
                                        <p:tav tm="0">
                                          <p:val>
                                            <p:strVal val="0-#ppt_w/2"/>
                                          </p:val>
                                        </p:tav>
                                        <p:tav tm="100000">
                                          <p:val>
                                            <p:strVal val="#ppt_x"/>
                                          </p:val>
                                        </p:tav>
                                      </p:tavLst>
                                    </p:anim>
                                    <p:anim calcmode="lin" valueType="num">
                                      <p:cBhvr additive="base">
                                        <p:cTn id="169" dur="500" fill="hold"/>
                                        <p:tgtEl>
                                          <p:spTgt spid="171"/>
                                        </p:tgtEl>
                                        <p:attrNameLst>
                                          <p:attrName>ppt_y</p:attrName>
                                        </p:attrNameLst>
                                      </p:cBhvr>
                                      <p:tavLst>
                                        <p:tav tm="0">
                                          <p:val>
                                            <p:strVal val="#ppt_y"/>
                                          </p:val>
                                        </p:tav>
                                        <p:tav tm="100000">
                                          <p:val>
                                            <p:strVal val="#ppt_y"/>
                                          </p:val>
                                        </p:tav>
                                      </p:tavLst>
                                    </p:anim>
                                  </p:childTnLst>
                                </p:cTn>
                              </p:par>
                              <p:par>
                                <p:cTn id="170" presetID="2" presetClass="entr" presetSubtype="4" fill="hold" grpId="0" nodeType="withEffect">
                                  <p:stCondLst>
                                    <p:cond delay="0"/>
                                  </p:stCondLst>
                                  <p:childTnLst>
                                    <p:set>
                                      <p:cBhvr>
                                        <p:cTn id="171" dur="1" fill="hold">
                                          <p:stCondLst>
                                            <p:cond delay="0"/>
                                          </p:stCondLst>
                                        </p:cTn>
                                        <p:tgtEl>
                                          <p:spTgt spid="174"/>
                                        </p:tgtEl>
                                        <p:attrNameLst>
                                          <p:attrName>style.visibility</p:attrName>
                                        </p:attrNameLst>
                                      </p:cBhvr>
                                      <p:to>
                                        <p:strVal val="visible"/>
                                      </p:to>
                                    </p:set>
                                    <p:anim calcmode="lin" valueType="num">
                                      <p:cBhvr additive="base">
                                        <p:cTn id="172" dur="500" fill="hold"/>
                                        <p:tgtEl>
                                          <p:spTgt spid="174"/>
                                        </p:tgtEl>
                                        <p:attrNameLst>
                                          <p:attrName>ppt_x</p:attrName>
                                        </p:attrNameLst>
                                      </p:cBhvr>
                                      <p:tavLst>
                                        <p:tav tm="0">
                                          <p:val>
                                            <p:strVal val="#ppt_x"/>
                                          </p:val>
                                        </p:tav>
                                        <p:tav tm="100000">
                                          <p:val>
                                            <p:strVal val="#ppt_x"/>
                                          </p:val>
                                        </p:tav>
                                      </p:tavLst>
                                    </p:anim>
                                    <p:anim calcmode="lin" valueType="num">
                                      <p:cBhvr additive="base">
                                        <p:cTn id="173" dur="500" fill="hold"/>
                                        <p:tgtEl>
                                          <p:spTgt spid="174"/>
                                        </p:tgtEl>
                                        <p:attrNameLst>
                                          <p:attrName>ppt_y</p:attrName>
                                        </p:attrNameLst>
                                      </p:cBhvr>
                                      <p:tavLst>
                                        <p:tav tm="0">
                                          <p:val>
                                            <p:strVal val="1+#ppt_h/2"/>
                                          </p:val>
                                        </p:tav>
                                        <p:tav tm="100000">
                                          <p:val>
                                            <p:strVal val="#ppt_y"/>
                                          </p:val>
                                        </p:tav>
                                      </p:tavLst>
                                    </p:anim>
                                  </p:childTnLst>
                                </p:cTn>
                              </p:par>
                              <p:par>
                                <p:cTn id="174" presetID="2" presetClass="entr" presetSubtype="4" fill="hold" grpId="0" nodeType="withEffect">
                                  <p:stCondLst>
                                    <p:cond delay="0"/>
                                  </p:stCondLst>
                                  <p:childTnLst>
                                    <p:set>
                                      <p:cBhvr>
                                        <p:cTn id="175" dur="1" fill="hold">
                                          <p:stCondLst>
                                            <p:cond delay="0"/>
                                          </p:stCondLst>
                                        </p:cTn>
                                        <p:tgtEl>
                                          <p:spTgt spid="175"/>
                                        </p:tgtEl>
                                        <p:attrNameLst>
                                          <p:attrName>style.visibility</p:attrName>
                                        </p:attrNameLst>
                                      </p:cBhvr>
                                      <p:to>
                                        <p:strVal val="visible"/>
                                      </p:to>
                                    </p:set>
                                    <p:anim calcmode="lin" valueType="num">
                                      <p:cBhvr additive="base">
                                        <p:cTn id="176" dur="500" fill="hold"/>
                                        <p:tgtEl>
                                          <p:spTgt spid="175"/>
                                        </p:tgtEl>
                                        <p:attrNameLst>
                                          <p:attrName>ppt_x</p:attrName>
                                        </p:attrNameLst>
                                      </p:cBhvr>
                                      <p:tavLst>
                                        <p:tav tm="0">
                                          <p:val>
                                            <p:strVal val="#ppt_x"/>
                                          </p:val>
                                        </p:tav>
                                        <p:tav tm="100000">
                                          <p:val>
                                            <p:strVal val="#ppt_x"/>
                                          </p:val>
                                        </p:tav>
                                      </p:tavLst>
                                    </p:anim>
                                    <p:anim calcmode="lin" valueType="num">
                                      <p:cBhvr additive="base">
                                        <p:cTn id="177" dur="500" fill="hold"/>
                                        <p:tgtEl>
                                          <p:spTgt spid="175"/>
                                        </p:tgtEl>
                                        <p:attrNameLst>
                                          <p:attrName>ppt_y</p:attrName>
                                        </p:attrNameLst>
                                      </p:cBhvr>
                                      <p:tavLst>
                                        <p:tav tm="0">
                                          <p:val>
                                            <p:strVal val="1+#ppt_h/2"/>
                                          </p:val>
                                        </p:tav>
                                        <p:tav tm="100000">
                                          <p:val>
                                            <p:strVal val="#ppt_y"/>
                                          </p:val>
                                        </p:tav>
                                      </p:tavLst>
                                    </p:anim>
                                  </p:childTnLst>
                                </p:cTn>
                              </p:par>
                              <p:par>
                                <p:cTn id="178" presetID="2" presetClass="entr" presetSubtype="4" fill="hold" grpId="0" nodeType="withEffect">
                                  <p:stCondLst>
                                    <p:cond delay="0"/>
                                  </p:stCondLst>
                                  <p:childTnLst>
                                    <p:set>
                                      <p:cBhvr>
                                        <p:cTn id="179" dur="1" fill="hold">
                                          <p:stCondLst>
                                            <p:cond delay="0"/>
                                          </p:stCondLst>
                                        </p:cTn>
                                        <p:tgtEl>
                                          <p:spTgt spid="176"/>
                                        </p:tgtEl>
                                        <p:attrNameLst>
                                          <p:attrName>style.visibility</p:attrName>
                                        </p:attrNameLst>
                                      </p:cBhvr>
                                      <p:to>
                                        <p:strVal val="visible"/>
                                      </p:to>
                                    </p:set>
                                    <p:anim calcmode="lin" valueType="num">
                                      <p:cBhvr additive="base">
                                        <p:cTn id="180" dur="500" fill="hold"/>
                                        <p:tgtEl>
                                          <p:spTgt spid="176"/>
                                        </p:tgtEl>
                                        <p:attrNameLst>
                                          <p:attrName>ppt_x</p:attrName>
                                        </p:attrNameLst>
                                      </p:cBhvr>
                                      <p:tavLst>
                                        <p:tav tm="0">
                                          <p:val>
                                            <p:strVal val="#ppt_x"/>
                                          </p:val>
                                        </p:tav>
                                        <p:tav tm="100000">
                                          <p:val>
                                            <p:strVal val="#ppt_x"/>
                                          </p:val>
                                        </p:tav>
                                      </p:tavLst>
                                    </p:anim>
                                    <p:anim calcmode="lin" valueType="num">
                                      <p:cBhvr additive="base">
                                        <p:cTn id="181" dur="500" fill="hold"/>
                                        <p:tgtEl>
                                          <p:spTgt spid="176"/>
                                        </p:tgtEl>
                                        <p:attrNameLst>
                                          <p:attrName>ppt_y</p:attrName>
                                        </p:attrNameLst>
                                      </p:cBhvr>
                                      <p:tavLst>
                                        <p:tav tm="0">
                                          <p:val>
                                            <p:strVal val="1+#ppt_h/2"/>
                                          </p:val>
                                        </p:tav>
                                        <p:tav tm="100000">
                                          <p:val>
                                            <p:strVal val="#ppt_y"/>
                                          </p:val>
                                        </p:tav>
                                      </p:tavLst>
                                    </p:anim>
                                  </p:childTnLst>
                                </p:cTn>
                              </p:par>
                              <p:par>
                                <p:cTn id="182" presetID="2" presetClass="entr" presetSubtype="4" fill="hold" grpId="0" nodeType="withEffect">
                                  <p:stCondLst>
                                    <p:cond delay="0"/>
                                  </p:stCondLst>
                                  <p:childTnLst>
                                    <p:set>
                                      <p:cBhvr>
                                        <p:cTn id="183" dur="1" fill="hold">
                                          <p:stCondLst>
                                            <p:cond delay="0"/>
                                          </p:stCondLst>
                                        </p:cTn>
                                        <p:tgtEl>
                                          <p:spTgt spid="177"/>
                                        </p:tgtEl>
                                        <p:attrNameLst>
                                          <p:attrName>style.visibility</p:attrName>
                                        </p:attrNameLst>
                                      </p:cBhvr>
                                      <p:to>
                                        <p:strVal val="visible"/>
                                      </p:to>
                                    </p:set>
                                    <p:anim calcmode="lin" valueType="num">
                                      <p:cBhvr additive="base">
                                        <p:cTn id="184" dur="500" fill="hold"/>
                                        <p:tgtEl>
                                          <p:spTgt spid="177"/>
                                        </p:tgtEl>
                                        <p:attrNameLst>
                                          <p:attrName>ppt_x</p:attrName>
                                        </p:attrNameLst>
                                      </p:cBhvr>
                                      <p:tavLst>
                                        <p:tav tm="0">
                                          <p:val>
                                            <p:strVal val="#ppt_x"/>
                                          </p:val>
                                        </p:tav>
                                        <p:tav tm="100000">
                                          <p:val>
                                            <p:strVal val="#ppt_x"/>
                                          </p:val>
                                        </p:tav>
                                      </p:tavLst>
                                    </p:anim>
                                    <p:anim calcmode="lin" valueType="num">
                                      <p:cBhvr additive="base">
                                        <p:cTn id="185" dur="500" fill="hold"/>
                                        <p:tgtEl>
                                          <p:spTgt spid="177"/>
                                        </p:tgtEl>
                                        <p:attrNameLst>
                                          <p:attrName>ppt_y</p:attrName>
                                        </p:attrNameLst>
                                      </p:cBhvr>
                                      <p:tavLst>
                                        <p:tav tm="0">
                                          <p:val>
                                            <p:strVal val="1+#ppt_h/2"/>
                                          </p:val>
                                        </p:tav>
                                        <p:tav tm="100000">
                                          <p:val>
                                            <p:strVal val="#ppt_y"/>
                                          </p:val>
                                        </p:tav>
                                      </p:tavLst>
                                    </p:anim>
                                  </p:childTnLst>
                                </p:cTn>
                              </p:par>
                              <p:par>
                                <p:cTn id="186" presetID="2" presetClass="entr" presetSubtype="4" fill="hold" grpId="0" nodeType="withEffect">
                                  <p:stCondLst>
                                    <p:cond delay="0"/>
                                  </p:stCondLst>
                                  <p:childTnLst>
                                    <p:set>
                                      <p:cBhvr>
                                        <p:cTn id="187" dur="1" fill="hold">
                                          <p:stCondLst>
                                            <p:cond delay="0"/>
                                          </p:stCondLst>
                                        </p:cTn>
                                        <p:tgtEl>
                                          <p:spTgt spid="178"/>
                                        </p:tgtEl>
                                        <p:attrNameLst>
                                          <p:attrName>style.visibility</p:attrName>
                                        </p:attrNameLst>
                                      </p:cBhvr>
                                      <p:to>
                                        <p:strVal val="visible"/>
                                      </p:to>
                                    </p:set>
                                    <p:anim calcmode="lin" valueType="num">
                                      <p:cBhvr additive="base">
                                        <p:cTn id="188" dur="500" fill="hold"/>
                                        <p:tgtEl>
                                          <p:spTgt spid="178"/>
                                        </p:tgtEl>
                                        <p:attrNameLst>
                                          <p:attrName>ppt_x</p:attrName>
                                        </p:attrNameLst>
                                      </p:cBhvr>
                                      <p:tavLst>
                                        <p:tav tm="0">
                                          <p:val>
                                            <p:strVal val="#ppt_x"/>
                                          </p:val>
                                        </p:tav>
                                        <p:tav tm="100000">
                                          <p:val>
                                            <p:strVal val="#ppt_x"/>
                                          </p:val>
                                        </p:tav>
                                      </p:tavLst>
                                    </p:anim>
                                    <p:anim calcmode="lin" valueType="num">
                                      <p:cBhvr additive="base">
                                        <p:cTn id="189" dur="500" fill="hold"/>
                                        <p:tgtEl>
                                          <p:spTgt spid="178"/>
                                        </p:tgtEl>
                                        <p:attrNameLst>
                                          <p:attrName>ppt_y</p:attrName>
                                        </p:attrNameLst>
                                      </p:cBhvr>
                                      <p:tavLst>
                                        <p:tav tm="0">
                                          <p:val>
                                            <p:strVal val="1+#ppt_h/2"/>
                                          </p:val>
                                        </p:tav>
                                        <p:tav tm="100000">
                                          <p:val>
                                            <p:strVal val="#ppt_y"/>
                                          </p:val>
                                        </p:tav>
                                      </p:tavLst>
                                    </p:anim>
                                  </p:childTnLst>
                                </p:cTn>
                              </p:par>
                              <p:par>
                                <p:cTn id="190" presetID="2" presetClass="entr" presetSubtype="8" fill="hold" grpId="0" nodeType="withEffect">
                                  <p:stCondLst>
                                    <p:cond delay="0"/>
                                  </p:stCondLst>
                                  <p:childTnLst>
                                    <p:set>
                                      <p:cBhvr>
                                        <p:cTn id="191" dur="1" fill="hold">
                                          <p:stCondLst>
                                            <p:cond delay="0"/>
                                          </p:stCondLst>
                                        </p:cTn>
                                        <p:tgtEl>
                                          <p:spTgt spid="179"/>
                                        </p:tgtEl>
                                        <p:attrNameLst>
                                          <p:attrName>style.visibility</p:attrName>
                                        </p:attrNameLst>
                                      </p:cBhvr>
                                      <p:to>
                                        <p:strVal val="visible"/>
                                      </p:to>
                                    </p:set>
                                    <p:anim calcmode="lin" valueType="num">
                                      <p:cBhvr additive="base">
                                        <p:cTn id="192" dur="500" fill="hold"/>
                                        <p:tgtEl>
                                          <p:spTgt spid="179"/>
                                        </p:tgtEl>
                                        <p:attrNameLst>
                                          <p:attrName>ppt_x</p:attrName>
                                        </p:attrNameLst>
                                      </p:cBhvr>
                                      <p:tavLst>
                                        <p:tav tm="0">
                                          <p:val>
                                            <p:strVal val="0-#ppt_w/2"/>
                                          </p:val>
                                        </p:tav>
                                        <p:tav tm="100000">
                                          <p:val>
                                            <p:strVal val="#ppt_x"/>
                                          </p:val>
                                        </p:tav>
                                      </p:tavLst>
                                    </p:anim>
                                    <p:anim calcmode="lin" valueType="num">
                                      <p:cBhvr additive="base">
                                        <p:cTn id="193" dur="500" fill="hold"/>
                                        <p:tgtEl>
                                          <p:spTgt spid="179"/>
                                        </p:tgtEl>
                                        <p:attrNameLst>
                                          <p:attrName>ppt_y</p:attrName>
                                        </p:attrNameLst>
                                      </p:cBhvr>
                                      <p:tavLst>
                                        <p:tav tm="0">
                                          <p:val>
                                            <p:strVal val="#ppt_y"/>
                                          </p:val>
                                        </p:tav>
                                        <p:tav tm="100000">
                                          <p:val>
                                            <p:strVal val="#ppt_y"/>
                                          </p:val>
                                        </p:tav>
                                      </p:tavLst>
                                    </p:anim>
                                  </p:childTnLst>
                                </p:cTn>
                              </p:par>
                              <p:par>
                                <p:cTn id="194" presetID="2" presetClass="entr" presetSubtype="4" fill="hold" grpId="0" nodeType="withEffect">
                                  <p:stCondLst>
                                    <p:cond delay="0"/>
                                  </p:stCondLst>
                                  <p:childTnLst>
                                    <p:set>
                                      <p:cBhvr>
                                        <p:cTn id="195" dur="1" fill="hold">
                                          <p:stCondLst>
                                            <p:cond delay="0"/>
                                          </p:stCondLst>
                                        </p:cTn>
                                        <p:tgtEl>
                                          <p:spTgt spid="180"/>
                                        </p:tgtEl>
                                        <p:attrNameLst>
                                          <p:attrName>style.visibility</p:attrName>
                                        </p:attrNameLst>
                                      </p:cBhvr>
                                      <p:to>
                                        <p:strVal val="visible"/>
                                      </p:to>
                                    </p:set>
                                    <p:anim calcmode="lin" valueType="num">
                                      <p:cBhvr additive="base">
                                        <p:cTn id="196" dur="500" fill="hold"/>
                                        <p:tgtEl>
                                          <p:spTgt spid="180"/>
                                        </p:tgtEl>
                                        <p:attrNameLst>
                                          <p:attrName>ppt_x</p:attrName>
                                        </p:attrNameLst>
                                      </p:cBhvr>
                                      <p:tavLst>
                                        <p:tav tm="0">
                                          <p:val>
                                            <p:strVal val="#ppt_x"/>
                                          </p:val>
                                        </p:tav>
                                        <p:tav tm="100000">
                                          <p:val>
                                            <p:strVal val="#ppt_x"/>
                                          </p:val>
                                        </p:tav>
                                      </p:tavLst>
                                    </p:anim>
                                    <p:anim calcmode="lin" valueType="num">
                                      <p:cBhvr additive="base">
                                        <p:cTn id="197" dur="500" fill="hold"/>
                                        <p:tgtEl>
                                          <p:spTgt spid="180"/>
                                        </p:tgtEl>
                                        <p:attrNameLst>
                                          <p:attrName>ppt_y</p:attrName>
                                        </p:attrNameLst>
                                      </p:cBhvr>
                                      <p:tavLst>
                                        <p:tav tm="0">
                                          <p:val>
                                            <p:strVal val="1+#ppt_h/2"/>
                                          </p:val>
                                        </p:tav>
                                        <p:tav tm="100000">
                                          <p:val>
                                            <p:strVal val="#ppt_y"/>
                                          </p:val>
                                        </p:tav>
                                      </p:tavLst>
                                    </p:anim>
                                  </p:childTnLst>
                                </p:cTn>
                              </p:par>
                              <p:par>
                                <p:cTn id="198" presetID="2" presetClass="entr" presetSubtype="4" fill="hold" grpId="0" nodeType="withEffect">
                                  <p:stCondLst>
                                    <p:cond delay="0"/>
                                  </p:stCondLst>
                                  <p:childTnLst>
                                    <p:set>
                                      <p:cBhvr>
                                        <p:cTn id="199" dur="1" fill="hold">
                                          <p:stCondLst>
                                            <p:cond delay="0"/>
                                          </p:stCondLst>
                                        </p:cTn>
                                        <p:tgtEl>
                                          <p:spTgt spid="181"/>
                                        </p:tgtEl>
                                        <p:attrNameLst>
                                          <p:attrName>style.visibility</p:attrName>
                                        </p:attrNameLst>
                                      </p:cBhvr>
                                      <p:to>
                                        <p:strVal val="visible"/>
                                      </p:to>
                                    </p:set>
                                    <p:anim calcmode="lin" valueType="num">
                                      <p:cBhvr additive="base">
                                        <p:cTn id="200" dur="500" fill="hold"/>
                                        <p:tgtEl>
                                          <p:spTgt spid="181"/>
                                        </p:tgtEl>
                                        <p:attrNameLst>
                                          <p:attrName>ppt_x</p:attrName>
                                        </p:attrNameLst>
                                      </p:cBhvr>
                                      <p:tavLst>
                                        <p:tav tm="0">
                                          <p:val>
                                            <p:strVal val="#ppt_x"/>
                                          </p:val>
                                        </p:tav>
                                        <p:tav tm="100000">
                                          <p:val>
                                            <p:strVal val="#ppt_x"/>
                                          </p:val>
                                        </p:tav>
                                      </p:tavLst>
                                    </p:anim>
                                    <p:anim calcmode="lin" valueType="num">
                                      <p:cBhvr additive="base">
                                        <p:cTn id="201" dur="500" fill="hold"/>
                                        <p:tgtEl>
                                          <p:spTgt spid="181"/>
                                        </p:tgtEl>
                                        <p:attrNameLst>
                                          <p:attrName>ppt_y</p:attrName>
                                        </p:attrNameLst>
                                      </p:cBhvr>
                                      <p:tavLst>
                                        <p:tav tm="0">
                                          <p:val>
                                            <p:strVal val="1+#ppt_h/2"/>
                                          </p:val>
                                        </p:tav>
                                        <p:tav tm="100000">
                                          <p:val>
                                            <p:strVal val="#ppt_y"/>
                                          </p:val>
                                        </p:tav>
                                      </p:tavLst>
                                    </p:anim>
                                  </p:childTnLst>
                                </p:cTn>
                              </p:par>
                              <p:par>
                                <p:cTn id="202" presetID="2" presetClass="entr" presetSubtype="4" fill="hold" grpId="0" nodeType="withEffect">
                                  <p:stCondLst>
                                    <p:cond delay="0"/>
                                  </p:stCondLst>
                                  <p:childTnLst>
                                    <p:set>
                                      <p:cBhvr>
                                        <p:cTn id="203" dur="1" fill="hold">
                                          <p:stCondLst>
                                            <p:cond delay="0"/>
                                          </p:stCondLst>
                                        </p:cTn>
                                        <p:tgtEl>
                                          <p:spTgt spid="182"/>
                                        </p:tgtEl>
                                        <p:attrNameLst>
                                          <p:attrName>style.visibility</p:attrName>
                                        </p:attrNameLst>
                                      </p:cBhvr>
                                      <p:to>
                                        <p:strVal val="visible"/>
                                      </p:to>
                                    </p:set>
                                    <p:anim calcmode="lin" valueType="num">
                                      <p:cBhvr additive="base">
                                        <p:cTn id="204" dur="500" fill="hold"/>
                                        <p:tgtEl>
                                          <p:spTgt spid="182"/>
                                        </p:tgtEl>
                                        <p:attrNameLst>
                                          <p:attrName>ppt_x</p:attrName>
                                        </p:attrNameLst>
                                      </p:cBhvr>
                                      <p:tavLst>
                                        <p:tav tm="0">
                                          <p:val>
                                            <p:strVal val="#ppt_x"/>
                                          </p:val>
                                        </p:tav>
                                        <p:tav tm="100000">
                                          <p:val>
                                            <p:strVal val="#ppt_x"/>
                                          </p:val>
                                        </p:tav>
                                      </p:tavLst>
                                    </p:anim>
                                    <p:anim calcmode="lin" valueType="num">
                                      <p:cBhvr additive="base">
                                        <p:cTn id="205" dur="500" fill="hold"/>
                                        <p:tgtEl>
                                          <p:spTgt spid="182"/>
                                        </p:tgtEl>
                                        <p:attrNameLst>
                                          <p:attrName>ppt_y</p:attrName>
                                        </p:attrNameLst>
                                      </p:cBhvr>
                                      <p:tavLst>
                                        <p:tav tm="0">
                                          <p:val>
                                            <p:strVal val="1+#ppt_h/2"/>
                                          </p:val>
                                        </p:tav>
                                        <p:tav tm="100000">
                                          <p:val>
                                            <p:strVal val="#ppt_y"/>
                                          </p:val>
                                        </p:tav>
                                      </p:tavLst>
                                    </p:anim>
                                  </p:childTnLst>
                                </p:cTn>
                              </p:par>
                              <p:par>
                                <p:cTn id="206" presetID="2" presetClass="entr" presetSubtype="4" fill="hold" grpId="0" nodeType="withEffect">
                                  <p:stCondLst>
                                    <p:cond delay="0"/>
                                  </p:stCondLst>
                                  <p:childTnLst>
                                    <p:set>
                                      <p:cBhvr>
                                        <p:cTn id="207" dur="1" fill="hold">
                                          <p:stCondLst>
                                            <p:cond delay="0"/>
                                          </p:stCondLst>
                                        </p:cTn>
                                        <p:tgtEl>
                                          <p:spTgt spid="183"/>
                                        </p:tgtEl>
                                        <p:attrNameLst>
                                          <p:attrName>style.visibility</p:attrName>
                                        </p:attrNameLst>
                                      </p:cBhvr>
                                      <p:to>
                                        <p:strVal val="visible"/>
                                      </p:to>
                                    </p:set>
                                    <p:anim calcmode="lin" valueType="num">
                                      <p:cBhvr additive="base">
                                        <p:cTn id="208" dur="500" fill="hold"/>
                                        <p:tgtEl>
                                          <p:spTgt spid="183"/>
                                        </p:tgtEl>
                                        <p:attrNameLst>
                                          <p:attrName>ppt_x</p:attrName>
                                        </p:attrNameLst>
                                      </p:cBhvr>
                                      <p:tavLst>
                                        <p:tav tm="0">
                                          <p:val>
                                            <p:strVal val="#ppt_x"/>
                                          </p:val>
                                        </p:tav>
                                        <p:tav tm="100000">
                                          <p:val>
                                            <p:strVal val="#ppt_x"/>
                                          </p:val>
                                        </p:tav>
                                      </p:tavLst>
                                    </p:anim>
                                    <p:anim calcmode="lin" valueType="num">
                                      <p:cBhvr additive="base">
                                        <p:cTn id="209" dur="500" fill="hold"/>
                                        <p:tgtEl>
                                          <p:spTgt spid="183"/>
                                        </p:tgtEl>
                                        <p:attrNameLst>
                                          <p:attrName>ppt_y</p:attrName>
                                        </p:attrNameLst>
                                      </p:cBhvr>
                                      <p:tavLst>
                                        <p:tav tm="0">
                                          <p:val>
                                            <p:strVal val="1+#ppt_h/2"/>
                                          </p:val>
                                        </p:tav>
                                        <p:tav tm="100000">
                                          <p:val>
                                            <p:strVal val="#ppt_y"/>
                                          </p:val>
                                        </p:tav>
                                      </p:tavLst>
                                    </p:anim>
                                  </p:childTnLst>
                                </p:cTn>
                              </p:par>
                              <p:par>
                                <p:cTn id="210" presetID="2" presetClass="entr" presetSubtype="4" fill="hold" grpId="0" nodeType="withEffect">
                                  <p:stCondLst>
                                    <p:cond delay="0"/>
                                  </p:stCondLst>
                                  <p:childTnLst>
                                    <p:set>
                                      <p:cBhvr>
                                        <p:cTn id="211" dur="1" fill="hold">
                                          <p:stCondLst>
                                            <p:cond delay="0"/>
                                          </p:stCondLst>
                                        </p:cTn>
                                        <p:tgtEl>
                                          <p:spTgt spid="184"/>
                                        </p:tgtEl>
                                        <p:attrNameLst>
                                          <p:attrName>style.visibility</p:attrName>
                                        </p:attrNameLst>
                                      </p:cBhvr>
                                      <p:to>
                                        <p:strVal val="visible"/>
                                      </p:to>
                                    </p:set>
                                    <p:anim calcmode="lin" valueType="num">
                                      <p:cBhvr additive="base">
                                        <p:cTn id="212" dur="500" fill="hold"/>
                                        <p:tgtEl>
                                          <p:spTgt spid="184"/>
                                        </p:tgtEl>
                                        <p:attrNameLst>
                                          <p:attrName>ppt_x</p:attrName>
                                        </p:attrNameLst>
                                      </p:cBhvr>
                                      <p:tavLst>
                                        <p:tav tm="0">
                                          <p:val>
                                            <p:strVal val="#ppt_x"/>
                                          </p:val>
                                        </p:tav>
                                        <p:tav tm="100000">
                                          <p:val>
                                            <p:strVal val="#ppt_x"/>
                                          </p:val>
                                        </p:tav>
                                      </p:tavLst>
                                    </p:anim>
                                    <p:anim calcmode="lin" valueType="num">
                                      <p:cBhvr additive="base">
                                        <p:cTn id="213" dur="500" fill="hold"/>
                                        <p:tgtEl>
                                          <p:spTgt spid="184"/>
                                        </p:tgtEl>
                                        <p:attrNameLst>
                                          <p:attrName>ppt_y</p:attrName>
                                        </p:attrNameLst>
                                      </p:cBhvr>
                                      <p:tavLst>
                                        <p:tav tm="0">
                                          <p:val>
                                            <p:strVal val="1+#ppt_h/2"/>
                                          </p:val>
                                        </p:tav>
                                        <p:tav tm="100000">
                                          <p:val>
                                            <p:strVal val="#ppt_y"/>
                                          </p:val>
                                        </p:tav>
                                      </p:tavLst>
                                    </p:anim>
                                  </p:childTnLst>
                                </p:cTn>
                              </p:par>
                              <p:par>
                                <p:cTn id="214" presetID="2" presetClass="entr" presetSubtype="4" fill="hold" grpId="0" nodeType="withEffect">
                                  <p:stCondLst>
                                    <p:cond delay="0"/>
                                  </p:stCondLst>
                                  <p:childTnLst>
                                    <p:set>
                                      <p:cBhvr>
                                        <p:cTn id="215" dur="1" fill="hold">
                                          <p:stCondLst>
                                            <p:cond delay="0"/>
                                          </p:stCondLst>
                                        </p:cTn>
                                        <p:tgtEl>
                                          <p:spTgt spid="185"/>
                                        </p:tgtEl>
                                        <p:attrNameLst>
                                          <p:attrName>style.visibility</p:attrName>
                                        </p:attrNameLst>
                                      </p:cBhvr>
                                      <p:to>
                                        <p:strVal val="visible"/>
                                      </p:to>
                                    </p:set>
                                    <p:anim calcmode="lin" valueType="num">
                                      <p:cBhvr additive="base">
                                        <p:cTn id="216" dur="500" fill="hold"/>
                                        <p:tgtEl>
                                          <p:spTgt spid="185"/>
                                        </p:tgtEl>
                                        <p:attrNameLst>
                                          <p:attrName>ppt_x</p:attrName>
                                        </p:attrNameLst>
                                      </p:cBhvr>
                                      <p:tavLst>
                                        <p:tav tm="0">
                                          <p:val>
                                            <p:strVal val="#ppt_x"/>
                                          </p:val>
                                        </p:tav>
                                        <p:tav tm="100000">
                                          <p:val>
                                            <p:strVal val="#ppt_x"/>
                                          </p:val>
                                        </p:tav>
                                      </p:tavLst>
                                    </p:anim>
                                    <p:anim calcmode="lin" valueType="num">
                                      <p:cBhvr additive="base">
                                        <p:cTn id="217" dur="500" fill="hold"/>
                                        <p:tgtEl>
                                          <p:spTgt spid="185"/>
                                        </p:tgtEl>
                                        <p:attrNameLst>
                                          <p:attrName>ppt_y</p:attrName>
                                        </p:attrNameLst>
                                      </p:cBhvr>
                                      <p:tavLst>
                                        <p:tav tm="0">
                                          <p:val>
                                            <p:strVal val="1+#ppt_h/2"/>
                                          </p:val>
                                        </p:tav>
                                        <p:tav tm="100000">
                                          <p:val>
                                            <p:strVal val="#ppt_y"/>
                                          </p:val>
                                        </p:tav>
                                      </p:tavLst>
                                    </p:anim>
                                  </p:childTnLst>
                                </p:cTn>
                              </p:par>
                              <p:par>
                                <p:cTn id="218" presetID="2" presetClass="entr" presetSubtype="4" fill="hold" grpId="0" nodeType="withEffect">
                                  <p:stCondLst>
                                    <p:cond delay="0"/>
                                  </p:stCondLst>
                                  <p:childTnLst>
                                    <p:set>
                                      <p:cBhvr>
                                        <p:cTn id="219" dur="1" fill="hold">
                                          <p:stCondLst>
                                            <p:cond delay="0"/>
                                          </p:stCondLst>
                                        </p:cTn>
                                        <p:tgtEl>
                                          <p:spTgt spid="186"/>
                                        </p:tgtEl>
                                        <p:attrNameLst>
                                          <p:attrName>style.visibility</p:attrName>
                                        </p:attrNameLst>
                                      </p:cBhvr>
                                      <p:to>
                                        <p:strVal val="visible"/>
                                      </p:to>
                                    </p:set>
                                    <p:anim calcmode="lin" valueType="num">
                                      <p:cBhvr additive="base">
                                        <p:cTn id="220" dur="500" fill="hold"/>
                                        <p:tgtEl>
                                          <p:spTgt spid="186"/>
                                        </p:tgtEl>
                                        <p:attrNameLst>
                                          <p:attrName>ppt_x</p:attrName>
                                        </p:attrNameLst>
                                      </p:cBhvr>
                                      <p:tavLst>
                                        <p:tav tm="0">
                                          <p:val>
                                            <p:strVal val="#ppt_x"/>
                                          </p:val>
                                        </p:tav>
                                        <p:tav tm="100000">
                                          <p:val>
                                            <p:strVal val="#ppt_x"/>
                                          </p:val>
                                        </p:tav>
                                      </p:tavLst>
                                    </p:anim>
                                    <p:anim calcmode="lin" valueType="num">
                                      <p:cBhvr additive="base">
                                        <p:cTn id="221" dur="500" fill="hold"/>
                                        <p:tgtEl>
                                          <p:spTgt spid="186"/>
                                        </p:tgtEl>
                                        <p:attrNameLst>
                                          <p:attrName>ppt_y</p:attrName>
                                        </p:attrNameLst>
                                      </p:cBhvr>
                                      <p:tavLst>
                                        <p:tav tm="0">
                                          <p:val>
                                            <p:strVal val="1+#ppt_h/2"/>
                                          </p:val>
                                        </p:tav>
                                        <p:tav tm="100000">
                                          <p:val>
                                            <p:strVal val="#ppt_y"/>
                                          </p:val>
                                        </p:tav>
                                      </p:tavLst>
                                    </p:anim>
                                  </p:childTnLst>
                                </p:cTn>
                              </p:par>
                              <p:par>
                                <p:cTn id="222" presetID="2" presetClass="entr" presetSubtype="4" fill="hold" grpId="0" nodeType="withEffect">
                                  <p:stCondLst>
                                    <p:cond delay="0"/>
                                  </p:stCondLst>
                                  <p:childTnLst>
                                    <p:set>
                                      <p:cBhvr>
                                        <p:cTn id="223" dur="1" fill="hold">
                                          <p:stCondLst>
                                            <p:cond delay="0"/>
                                          </p:stCondLst>
                                        </p:cTn>
                                        <p:tgtEl>
                                          <p:spTgt spid="187"/>
                                        </p:tgtEl>
                                        <p:attrNameLst>
                                          <p:attrName>style.visibility</p:attrName>
                                        </p:attrNameLst>
                                      </p:cBhvr>
                                      <p:to>
                                        <p:strVal val="visible"/>
                                      </p:to>
                                    </p:set>
                                    <p:anim calcmode="lin" valueType="num">
                                      <p:cBhvr additive="base">
                                        <p:cTn id="224" dur="500" fill="hold"/>
                                        <p:tgtEl>
                                          <p:spTgt spid="187"/>
                                        </p:tgtEl>
                                        <p:attrNameLst>
                                          <p:attrName>ppt_x</p:attrName>
                                        </p:attrNameLst>
                                      </p:cBhvr>
                                      <p:tavLst>
                                        <p:tav tm="0">
                                          <p:val>
                                            <p:strVal val="#ppt_x"/>
                                          </p:val>
                                        </p:tav>
                                        <p:tav tm="100000">
                                          <p:val>
                                            <p:strVal val="#ppt_x"/>
                                          </p:val>
                                        </p:tav>
                                      </p:tavLst>
                                    </p:anim>
                                    <p:anim calcmode="lin" valueType="num">
                                      <p:cBhvr additive="base">
                                        <p:cTn id="225" dur="500" fill="hold"/>
                                        <p:tgtEl>
                                          <p:spTgt spid="187"/>
                                        </p:tgtEl>
                                        <p:attrNameLst>
                                          <p:attrName>ppt_y</p:attrName>
                                        </p:attrNameLst>
                                      </p:cBhvr>
                                      <p:tavLst>
                                        <p:tav tm="0">
                                          <p:val>
                                            <p:strVal val="1+#ppt_h/2"/>
                                          </p:val>
                                        </p:tav>
                                        <p:tav tm="100000">
                                          <p:val>
                                            <p:strVal val="#ppt_y"/>
                                          </p:val>
                                        </p:tav>
                                      </p:tavLst>
                                    </p:anim>
                                  </p:childTnLst>
                                </p:cTn>
                              </p:par>
                              <p:par>
                                <p:cTn id="226" presetID="2" presetClass="entr" presetSubtype="4" fill="hold" grpId="0" nodeType="withEffect">
                                  <p:stCondLst>
                                    <p:cond delay="0"/>
                                  </p:stCondLst>
                                  <p:childTnLst>
                                    <p:set>
                                      <p:cBhvr>
                                        <p:cTn id="227" dur="1" fill="hold">
                                          <p:stCondLst>
                                            <p:cond delay="0"/>
                                          </p:stCondLst>
                                        </p:cTn>
                                        <p:tgtEl>
                                          <p:spTgt spid="188"/>
                                        </p:tgtEl>
                                        <p:attrNameLst>
                                          <p:attrName>style.visibility</p:attrName>
                                        </p:attrNameLst>
                                      </p:cBhvr>
                                      <p:to>
                                        <p:strVal val="visible"/>
                                      </p:to>
                                    </p:set>
                                    <p:anim calcmode="lin" valueType="num">
                                      <p:cBhvr additive="base">
                                        <p:cTn id="228" dur="500" fill="hold"/>
                                        <p:tgtEl>
                                          <p:spTgt spid="188"/>
                                        </p:tgtEl>
                                        <p:attrNameLst>
                                          <p:attrName>ppt_x</p:attrName>
                                        </p:attrNameLst>
                                      </p:cBhvr>
                                      <p:tavLst>
                                        <p:tav tm="0">
                                          <p:val>
                                            <p:strVal val="#ppt_x"/>
                                          </p:val>
                                        </p:tav>
                                        <p:tav tm="100000">
                                          <p:val>
                                            <p:strVal val="#ppt_x"/>
                                          </p:val>
                                        </p:tav>
                                      </p:tavLst>
                                    </p:anim>
                                    <p:anim calcmode="lin" valueType="num">
                                      <p:cBhvr additive="base">
                                        <p:cTn id="229" dur="500" fill="hold"/>
                                        <p:tgtEl>
                                          <p:spTgt spid="188"/>
                                        </p:tgtEl>
                                        <p:attrNameLst>
                                          <p:attrName>ppt_y</p:attrName>
                                        </p:attrNameLst>
                                      </p:cBhvr>
                                      <p:tavLst>
                                        <p:tav tm="0">
                                          <p:val>
                                            <p:strVal val="1+#ppt_h/2"/>
                                          </p:val>
                                        </p:tav>
                                        <p:tav tm="100000">
                                          <p:val>
                                            <p:strVal val="#ppt_y"/>
                                          </p:val>
                                        </p:tav>
                                      </p:tavLst>
                                    </p:anim>
                                  </p:childTnLst>
                                </p:cTn>
                              </p:par>
                              <p:par>
                                <p:cTn id="230" presetID="2" presetClass="entr" presetSubtype="4" fill="hold" grpId="0" nodeType="withEffect">
                                  <p:stCondLst>
                                    <p:cond delay="0"/>
                                  </p:stCondLst>
                                  <p:childTnLst>
                                    <p:set>
                                      <p:cBhvr>
                                        <p:cTn id="231" dur="1" fill="hold">
                                          <p:stCondLst>
                                            <p:cond delay="0"/>
                                          </p:stCondLst>
                                        </p:cTn>
                                        <p:tgtEl>
                                          <p:spTgt spid="189"/>
                                        </p:tgtEl>
                                        <p:attrNameLst>
                                          <p:attrName>style.visibility</p:attrName>
                                        </p:attrNameLst>
                                      </p:cBhvr>
                                      <p:to>
                                        <p:strVal val="visible"/>
                                      </p:to>
                                    </p:set>
                                    <p:anim calcmode="lin" valueType="num">
                                      <p:cBhvr additive="base">
                                        <p:cTn id="232" dur="500" fill="hold"/>
                                        <p:tgtEl>
                                          <p:spTgt spid="189"/>
                                        </p:tgtEl>
                                        <p:attrNameLst>
                                          <p:attrName>ppt_x</p:attrName>
                                        </p:attrNameLst>
                                      </p:cBhvr>
                                      <p:tavLst>
                                        <p:tav tm="0">
                                          <p:val>
                                            <p:strVal val="#ppt_x"/>
                                          </p:val>
                                        </p:tav>
                                        <p:tav tm="100000">
                                          <p:val>
                                            <p:strVal val="#ppt_x"/>
                                          </p:val>
                                        </p:tav>
                                      </p:tavLst>
                                    </p:anim>
                                    <p:anim calcmode="lin" valueType="num">
                                      <p:cBhvr additive="base">
                                        <p:cTn id="233" dur="500" fill="hold"/>
                                        <p:tgtEl>
                                          <p:spTgt spid="189"/>
                                        </p:tgtEl>
                                        <p:attrNameLst>
                                          <p:attrName>ppt_y</p:attrName>
                                        </p:attrNameLst>
                                      </p:cBhvr>
                                      <p:tavLst>
                                        <p:tav tm="0">
                                          <p:val>
                                            <p:strVal val="1+#ppt_h/2"/>
                                          </p:val>
                                        </p:tav>
                                        <p:tav tm="100000">
                                          <p:val>
                                            <p:strVal val="#ppt_y"/>
                                          </p:val>
                                        </p:tav>
                                      </p:tavLst>
                                    </p:anim>
                                  </p:childTnLst>
                                </p:cTn>
                              </p:par>
                              <p:par>
                                <p:cTn id="234" presetID="2" presetClass="entr" presetSubtype="4" fill="hold" grpId="0" nodeType="withEffect">
                                  <p:stCondLst>
                                    <p:cond delay="0"/>
                                  </p:stCondLst>
                                  <p:childTnLst>
                                    <p:set>
                                      <p:cBhvr>
                                        <p:cTn id="235" dur="1" fill="hold">
                                          <p:stCondLst>
                                            <p:cond delay="0"/>
                                          </p:stCondLst>
                                        </p:cTn>
                                        <p:tgtEl>
                                          <p:spTgt spid="190"/>
                                        </p:tgtEl>
                                        <p:attrNameLst>
                                          <p:attrName>style.visibility</p:attrName>
                                        </p:attrNameLst>
                                      </p:cBhvr>
                                      <p:to>
                                        <p:strVal val="visible"/>
                                      </p:to>
                                    </p:set>
                                    <p:anim calcmode="lin" valueType="num">
                                      <p:cBhvr additive="base">
                                        <p:cTn id="236" dur="500" fill="hold"/>
                                        <p:tgtEl>
                                          <p:spTgt spid="190"/>
                                        </p:tgtEl>
                                        <p:attrNameLst>
                                          <p:attrName>ppt_x</p:attrName>
                                        </p:attrNameLst>
                                      </p:cBhvr>
                                      <p:tavLst>
                                        <p:tav tm="0">
                                          <p:val>
                                            <p:strVal val="#ppt_x"/>
                                          </p:val>
                                        </p:tav>
                                        <p:tav tm="100000">
                                          <p:val>
                                            <p:strVal val="#ppt_x"/>
                                          </p:val>
                                        </p:tav>
                                      </p:tavLst>
                                    </p:anim>
                                    <p:anim calcmode="lin" valueType="num">
                                      <p:cBhvr additive="base">
                                        <p:cTn id="237" dur="500" fill="hold"/>
                                        <p:tgtEl>
                                          <p:spTgt spid="190"/>
                                        </p:tgtEl>
                                        <p:attrNameLst>
                                          <p:attrName>ppt_y</p:attrName>
                                        </p:attrNameLst>
                                      </p:cBhvr>
                                      <p:tavLst>
                                        <p:tav tm="0">
                                          <p:val>
                                            <p:strVal val="1+#ppt_h/2"/>
                                          </p:val>
                                        </p:tav>
                                        <p:tav tm="100000">
                                          <p:val>
                                            <p:strVal val="#ppt_y"/>
                                          </p:val>
                                        </p:tav>
                                      </p:tavLst>
                                    </p:anim>
                                  </p:childTnLst>
                                </p:cTn>
                              </p:par>
                              <p:par>
                                <p:cTn id="238" presetID="2" presetClass="entr" presetSubtype="4" fill="hold" grpId="0" nodeType="withEffect">
                                  <p:stCondLst>
                                    <p:cond delay="0"/>
                                  </p:stCondLst>
                                  <p:childTnLst>
                                    <p:set>
                                      <p:cBhvr>
                                        <p:cTn id="239" dur="1" fill="hold">
                                          <p:stCondLst>
                                            <p:cond delay="0"/>
                                          </p:stCondLst>
                                        </p:cTn>
                                        <p:tgtEl>
                                          <p:spTgt spid="191"/>
                                        </p:tgtEl>
                                        <p:attrNameLst>
                                          <p:attrName>style.visibility</p:attrName>
                                        </p:attrNameLst>
                                      </p:cBhvr>
                                      <p:to>
                                        <p:strVal val="visible"/>
                                      </p:to>
                                    </p:set>
                                    <p:anim calcmode="lin" valueType="num">
                                      <p:cBhvr additive="base">
                                        <p:cTn id="240" dur="500" fill="hold"/>
                                        <p:tgtEl>
                                          <p:spTgt spid="191"/>
                                        </p:tgtEl>
                                        <p:attrNameLst>
                                          <p:attrName>ppt_x</p:attrName>
                                        </p:attrNameLst>
                                      </p:cBhvr>
                                      <p:tavLst>
                                        <p:tav tm="0">
                                          <p:val>
                                            <p:strVal val="#ppt_x"/>
                                          </p:val>
                                        </p:tav>
                                        <p:tav tm="100000">
                                          <p:val>
                                            <p:strVal val="#ppt_x"/>
                                          </p:val>
                                        </p:tav>
                                      </p:tavLst>
                                    </p:anim>
                                    <p:anim calcmode="lin" valueType="num">
                                      <p:cBhvr additive="base">
                                        <p:cTn id="241" dur="500" fill="hold"/>
                                        <p:tgtEl>
                                          <p:spTgt spid="191"/>
                                        </p:tgtEl>
                                        <p:attrNameLst>
                                          <p:attrName>ppt_y</p:attrName>
                                        </p:attrNameLst>
                                      </p:cBhvr>
                                      <p:tavLst>
                                        <p:tav tm="0">
                                          <p:val>
                                            <p:strVal val="1+#ppt_h/2"/>
                                          </p:val>
                                        </p:tav>
                                        <p:tav tm="100000">
                                          <p:val>
                                            <p:strVal val="#ppt_y"/>
                                          </p:val>
                                        </p:tav>
                                      </p:tavLst>
                                    </p:anim>
                                  </p:childTnLst>
                                </p:cTn>
                              </p:par>
                              <p:par>
                                <p:cTn id="242" presetID="2" presetClass="entr" presetSubtype="4" fill="hold" grpId="0" nodeType="withEffect">
                                  <p:stCondLst>
                                    <p:cond delay="0"/>
                                  </p:stCondLst>
                                  <p:childTnLst>
                                    <p:set>
                                      <p:cBhvr>
                                        <p:cTn id="243" dur="1" fill="hold">
                                          <p:stCondLst>
                                            <p:cond delay="0"/>
                                          </p:stCondLst>
                                        </p:cTn>
                                        <p:tgtEl>
                                          <p:spTgt spid="192"/>
                                        </p:tgtEl>
                                        <p:attrNameLst>
                                          <p:attrName>style.visibility</p:attrName>
                                        </p:attrNameLst>
                                      </p:cBhvr>
                                      <p:to>
                                        <p:strVal val="visible"/>
                                      </p:to>
                                    </p:set>
                                    <p:anim calcmode="lin" valueType="num">
                                      <p:cBhvr additive="base">
                                        <p:cTn id="244" dur="500" fill="hold"/>
                                        <p:tgtEl>
                                          <p:spTgt spid="192"/>
                                        </p:tgtEl>
                                        <p:attrNameLst>
                                          <p:attrName>ppt_x</p:attrName>
                                        </p:attrNameLst>
                                      </p:cBhvr>
                                      <p:tavLst>
                                        <p:tav tm="0">
                                          <p:val>
                                            <p:strVal val="#ppt_x"/>
                                          </p:val>
                                        </p:tav>
                                        <p:tav tm="100000">
                                          <p:val>
                                            <p:strVal val="#ppt_x"/>
                                          </p:val>
                                        </p:tav>
                                      </p:tavLst>
                                    </p:anim>
                                    <p:anim calcmode="lin" valueType="num">
                                      <p:cBhvr additive="base">
                                        <p:cTn id="245" dur="500" fill="hold"/>
                                        <p:tgtEl>
                                          <p:spTgt spid="192"/>
                                        </p:tgtEl>
                                        <p:attrNameLst>
                                          <p:attrName>ppt_y</p:attrName>
                                        </p:attrNameLst>
                                      </p:cBhvr>
                                      <p:tavLst>
                                        <p:tav tm="0">
                                          <p:val>
                                            <p:strVal val="1+#ppt_h/2"/>
                                          </p:val>
                                        </p:tav>
                                        <p:tav tm="100000">
                                          <p:val>
                                            <p:strVal val="#ppt_y"/>
                                          </p:val>
                                        </p:tav>
                                      </p:tavLst>
                                    </p:anim>
                                  </p:childTnLst>
                                </p:cTn>
                              </p:par>
                              <p:par>
                                <p:cTn id="246" presetID="2" presetClass="entr" presetSubtype="4" fill="hold" grpId="0" nodeType="withEffect">
                                  <p:stCondLst>
                                    <p:cond delay="0"/>
                                  </p:stCondLst>
                                  <p:childTnLst>
                                    <p:set>
                                      <p:cBhvr>
                                        <p:cTn id="247" dur="1" fill="hold">
                                          <p:stCondLst>
                                            <p:cond delay="0"/>
                                          </p:stCondLst>
                                        </p:cTn>
                                        <p:tgtEl>
                                          <p:spTgt spid="193"/>
                                        </p:tgtEl>
                                        <p:attrNameLst>
                                          <p:attrName>style.visibility</p:attrName>
                                        </p:attrNameLst>
                                      </p:cBhvr>
                                      <p:to>
                                        <p:strVal val="visible"/>
                                      </p:to>
                                    </p:set>
                                    <p:anim calcmode="lin" valueType="num">
                                      <p:cBhvr additive="base">
                                        <p:cTn id="248" dur="500" fill="hold"/>
                                        <p:tgtEl>
                                          <p:spTgt spid="193"/>
                                        </p:tgtEl>
                                        <p:attrNameLst>
                                          <p:attrName>ppt_x</p:attrName>
                                        </p:attrNameLst>
                                      </p:cBhvr>
                                      <p:tavLst>
                                        <p:tav tm="0">
                                          <p:val>
                                            <p:strVal val="#ppt_x"/>
                                          </p:val>
                                        </p:tav>
                                        <p:tav tm="100000">
                                          <p:val>
                                            <p:strVal val="#ppt_x"/>
                                          </p:val>
                                        </p:tav>
                                      </p:tavLst>
                                    </p:anim>
                                    <p:anim calcmode="lin" valueType="num">
                                      <p:cBhvr additive="base">
                                        <p:cTn id="249" dur="500" fill="hold"/>
                                        <p:tgtEl>
                                          <p:spTgt spid="193"/>
                                        </p:tgtEl>
                                        <p:attrNameLst>
                                          <p:attrName>ppt_y</p:attrName>
                                        </p:attrNameLst>
                                      </p:cBhvr>
                                      <p:tavLst>
                                        <p:tav tm="0">
                                          <p:val>
                                            <p:strVal val="1+#ppt_h/2"/>
                                          </p:val>
                                        </p:tav>
                                        <p:tav tm="100000">
                                          <p:val>
                                            <p:strVal val="#ppt_y"/>
                                          </p:val>
                                        </p:tav>
                                      </p:tavLst>
                                    </p:anim>
                                  </p:childTnLst>
                                </p:cTn>
                              </p:par>
                              <p:par>
                                <p:cTn id="250" presetID="2" presetClass="entr" presetSubtype="1" fill="hold" grpId="0" nodeType="withEffect">
                                  <p:stCondLst>
                                    <p:cond delay="0"/>
                                  </p:stCondLst>
                                  <p:childTnLst>
                                    <p:set>
                                      <p:cBhvr>
                                        <p:cTn id="251" dur="1" fill="hold">
                                          <p:stCondLst>
                                            <p:cond delay="0"/>
                                          </p:stCondLst>
                                        </p:cTn>
                                        <p:tgtEl>
                                          <p:spTgt spid="194"/>
                                        </p:tgtEl>
                                        <p:attrNameLst>
                                          <p:attrName>style.visibility</p:attrName>
                                        </p:attrNameLst>
                                      </p:cBhvr>
                                      <p:to>
                                        <p:strVal val="visible"/>
                                      </p:to>
                                    </p:set>
                                    <p:anim calcmode="lin" valueType="num">
                                      <p:cBhvr additive="base">
                                        <p:cTn id="252" dur="500" fill="hold"/>
                                        <p:tgtEl>
                                          <p:spTgt spid="194"/>
                                        </p:tgtEl>
                                        <p:attrNameLst>
                                          <p:attrName>ppt_x</p:attrName>
                                        </p:attrNameLst>
                                      </p:cBhvr>
                                      <p:tavLst>
                                        <p:tav tm="0">
                                          <p:val>
                                            <p:strVal val="#ppt_x"/>
                                          </p:val>
                                        </p:tav>
                                        <p:tav tm="100000">
                                          <p:val>
                                            <p:strVal val="#ppt_x"/>
                                          </p:val>
                                        </p:tav>
                                      </p:tavLst>
                                    </p:anim>
                                    <p:anim calcmode="lin" valueType="num">
                                      <p:cBhvr additive="base">
                                        <p:cTn id="253" dur="500" fill="hold"/>
                                        <p:tgtEl>
                                          <p:spTgt spid="194"/>
                                        </p:tgtEl>
                                        <p:attrNameLst>
                                          <p:attrName>ppt_y</p:attrName>
                                        </p:attrNameLst>
                                      </p:cBhvr>
                                      <p:tavLst>
                                        <p:tav tm="0">
                                          <p:val>
                                            <p:strVal val="0-#ppt_h/2"/>
                                          </p:val>
                                        </p:tav>
                                        <p:tav tm="100000">
                                          <p:val>
                                            <p:strVal val="#ppt_y"/>
                                          </p:val>
                                        </p:tav>
                                      </p:tavLst>
                                    </p:anim>
                                  </p:childTnLst>
                                </p:cTn>
                              </p:par>
                              <p:par>
                                <p:cTn id="254" presetID="2" presetClass="entr" presetSubtype="4" fill="hold" grpId="0" nodeType="withEffect">
                                  <p:stCondLst>
                                    <p:cond delay="0"/>
                                  </p:stCondLst>
                                  <p:childTnLst>
                                    <p:set>
                                      <p:cBhvr>
                                        <p:cTn id="255" dur="1" fill="hold">
                                          <p:stCondLst>
                                            <p:cond delay="0"/>
                                          </p:stCondLst>
                                        </p:cTn>
                                        <p:tgtEl>
                                          <p:spTgt spid="195"/>
                                        </p:tgtEl>
                                        <p:attrNameLst>
                                          <p:attrName>style.visibility</p:attrName>
                                        </p:attrNameLst>
                                      </p:cBhvr>
                                      <p:to>
                                        <p:strVal val="visible"/>
                                      </p:to>
                                    </p:set>
                                    <p:anim calcmode="lin" valueType="num">
                                      <p:cBhvr additive="base">
                                        <p:cTn id="256" dur="500" fill="hold"/>
                                        <p:tgtEl>
                                          <p:spTgt spid="195"/>
                                        </p:tgtEl>
                                        <p:attrNameLst>
                                          <p:attrName>ppt_x</p:attrName>
                                        </p:attrNameLst>
                                      </p:cBhvr>
                                      <p:tavLst>
                                        <p:tav tm="0">
                                          <p:val>
                                            <p:strVal val="#ppt_x"/>
                                          </p:val>
                                        </p:tav>
                                        <p:tav tm="100000">
                                          <p:val>
                                            <p:strVal val="#ppt_x"/>
                                          </p:val>
                                        </p:tav>
                                      </p:tavLst>
                                    </p:anim>
                                    <p:anim calcmode="lin" valueType="num">
                                      <p:cBhvr additive="base">
                                        <p:cTn id="257" dur="500" fill="hold"/>
                                        <p:tgtEl>
                                          <p:spTgt spid="195"/>
                                        </p:tgtEl>
                                        <p:attrNameLst>
                                          <p:attrName>ppt_y</p:attrName>
                                        </p:attrNameLst>
                                      </p:cBhvr>
                                      <p:tavLst>
                                        <p:tav tm="0">
                                          <p:val>
                                            <p:strVal val="1+#ppt_h/2"/>
                                          </p:val>
                                        </p:tav>
                                        <p:tav tm="100000">
                                          <p:val>
                                            <p:strVal val="#ppt_y"/>
                                          </p:val>
                                        </p:tav>
                                      </p:tavLst>
                                    </p:anim>
                                  </p:childTnLst>
                                </p:cTn>
                              </p:par>
                              <p:par>
                                <p:cTn id="258" presetID="2" presetClass="entr" presetSubtype="4" fill="hold" grpId="0" nodeType="withEffect">
                                  <p:stCondLst>
                                    <p:cond delay="0"/>
                                  </p:stCondLst>
                                  <p:childTnLst>
                                    <p:set>
                                      <p:cBhvr>
                                        <p:cTn id="259" dur="1" fill="hold">
                                          <p:stCondLst>
                                            <p:cond delay="0"/>
                                          </p:stCondLst>
                                        </p:cTn>
                                        <p:tgtEl>
                                          <p:spTgt spid="196"/>
                                        </p:tgtEl>
                                        <p:attrNameLst>
                                          <p:attrName>style.visibility</p:attrName>
                                        </p:attrNameLst>
                                      </p:cBhvr>
                                      <p:to>
                                        <p:strVal val="visible"/>
                                      </p:to>
                                    </p:set>
                                    <p:anim calcmode="lin" valueType="num">
                                      <p:cBhvr additive="base">
                                        <p:cTn id="260" dur="500" fill="hold"/>
                                        <p:tgtEl>
                                          <p:spTgt spid="196"/>
                                        </p:tgtEl>
                                        <p:attrNameLst>
                                          <p:attrName>ppt_x</p:attrName>
                                        </p:attrNameLst>
                                      </p:cBhvr>
                                      <p:tavLst>
                                        <p:tav tm="0">
                                          <p:val>
                                            <p:strVal val="#ppt_x"/>
                                          </p:val>
                                        </p:tav>
                                        <p:tav tm="100000">
                                          <p:val>
                                            <p:strVal val="#ppt_x"/>
                                          </p:val>
                                        </p:tav>
                                      </p:tavLst>
                                    </p:anim>
                                    <p:anim calcmode="lin" valueType="num">
                                      <p:cBhvr additive="base">
                                        <p:cTn id="261" dur="500" fill="hold"/>
                                        <p:tgtEl>
                                          <p:spTgt spid="196"/>
                                        </p:tgtEl>
                                        <p:attrNameLst>
                                          <p:attrName>ppt_y</p:attrName>
                                        </p:attrNameLst>
                                      </p:cBhvr>
                                      <p:tavLst>
                                        <p:tav tm="0">
                                          <p:val>
                                            <p:strVal val="1+#ppt_h/2"/>
                                          </p:val>
                                        </p:tav>
                                        <p:tav tm="100000">
                                          <p:val>
                                            <p:strVal val="#ppt_y"/>
                                          </p:val>
                                        </p:tav>
                                      </p:tavLst>
                                    </p:anim>
                                  </p:childTnLst>
                                </p:cTn>
                              </p:par>
                              <p:par>
                                <p:cTn id="262" presetID="2" presetClass="entr" presetSubtype="3" fill="hold" grpId="0" nodeType="withEffect">
                                  <p:stCondLst>
                                    <p:cond delay="0"/>
                                  </p:stCondLst>
                                  <p:childTnLst>
                                    <p:set>
                                      <p:cBhvr>
                                        <p:cTn id="263" dur="1" fill="hold">
                                          <p:stCondLst>
                                            <p:cond delay="0"/>
                                          </p:stCondLst>
                                        </p:cTn>
                                        <p:tgtEl>
                                          <p:spTgt spid="197"/>
                                        </p:tgtEl>
                                        <p:attrNameLst>
                                          <p:attrName>style.visibility</p:attrName>
                                        </p:attrNameLst>
                                      </p:cBhvr>
                                      <p:to>
                                        <p:strVal val="visible"/>
                                      </p:to>
                                    </p:set>
                                    <p:anim calcmode="lin" valueType="num">
                                      <p:cBhvr additive="base">
                                        <p:cTn id="264" dur="500" fill="hold"/>
                                        <p:tgtEl>
                                          <p:spTgt spid="197"/>
                                        </p:tgtEl>
                                        <p:attrNameLst>
                                          <p:attrName>ppt_x</p:attrName>
                                        </p:attrNameLst>
                                      </p:cBhvr>
                                      <p:tavLst>
                                        <p:tav tm="0">
                                          <p:val>
                                            <p:strVal val="1+#ppt_w/2"/>
                                          </p:val>
                                        </p:tav>
                                        <p:tav tm="100000">
                                          <p:val>
                                            <p:strVal val="#ppt_x"/>
                                          </p:val>
                                        </p:tav>
                                      </p:tavLst>
                                    </p:anim>
                                    <p:anim calcmode="lin" valueType="num">
                                      <p:cBhvr additive="base">
                                        <p:cTn id="265" dur="500" fill="hold"/>
                                        <p:tgtEl>
                                          <p:spTgt spid="197"/>
                                        </p:tgtEl>
                                        <p:attrNameLst>
                                          <p:attrName>ppt_y</p:attrName>
                                        </p:attrNameLst>
                                      </p:cBhvr>
                                      <p:tavLst>
                                        <p:tav tm="0">
                                          <p:val>
                                            <p:strVal val="0-#ppt_h/2"/>
                                          </p:val>
                                        </p:tav>
                                        <p:tav tm="100000">
                                          <p:val>
                                            <p:strVal val="#ppt_y"/>
                                          </p:val>
                                        </p:tav>
                                      </p:tavLst>
                                    </p:anim>
                                  </p:childTnLst>
                                </p:cTn>
                              </p:par>
                              <p:par>
                                <p:cTn id="266" presetID="2" presetClass="entr" presetSubtype="2" fill="hold" grpId="0" nodeType="withEffect">
                                  <p:stCondLst>
                                    <p:cond delay="0"/>
                                  </p:stCondLst>
                                  <p:childTnLst>
                                    <p:set>
                                      <p:cBhvr>
                                        <p:cTn id="267" dur="1" fill="hold">
                                          <p:stCondLst>
                                            <p:cond delay="0"/>
                                          </p:stCondLst>
                                        </p:cTn>
                                        <p:tgtEl>
                                          <p:spTgt spid="198"/>
                                        </p:tgtEl>
                                        <p:attrNameLst>
                                          <p:attrName>style.visibility</p:attrName>
                                        </p:attrNameLst>
                                      </p:cBhvr>
                                      <p:to>
                                        <p:strVal val="visible"/>
                                      </p:to>
                                    </p:set>
                                    <p:anim calcmode="lin" valueType="num">
                                      <p:cBhvr additive="base">
                                        <p:cTn id="268" dur="500" fill="hold"/>
                                        <p:tgtEl>
                                          <p:spTgt spid="198"/>
                                        </p:tgtEl>
                                        <p:attrNameLst>
                                          <p:attrName>ppt_x</p:attrName>
                                        </p:attrNameLst>
                                      </p:cBhvr>
                                      <p:tavLst>
                                        <p:tav tm="0">
                                          <p:val>
                                            <p:strVal val="1+#ppt_w/2"/>
                                          </p:val>
                                        </p:tav>
                                        <p:tav tm="100000">
                                          <p:val>
                                            <p:strVal val="#ppt_x"/>
                                          </p:val>
                                        </p:tav>
                                      </p:tavLst>
                                    </p:anim>
                                    <p:anim calcmode="lin" valueType="num">
                                      <p:cBhvr additive="base">
                                        <p:cTn id="269" dur="500" fill="hold"/>
                                        <p:tgtEl>
                                          <p:spTgt spid="198"/>
                                        </p:tgtEl>
                                        <p:attrNameLst>
                                          <p:attrName>ppt_y</p:attrName>
                                        </p:attrNameLst>
                                      </p:cBhvr>
                                      <p:tavLst>
                                        <p:tav tm="0">
                                          <p:val>
                                            <p:strVal val="#ppt_y"/>
                                          </p:val>
                                        </p:tav>
                                        <p:tav tm="100000">
                                          <p:val>
                                            <p:strVal val="#ppt_y"/>
                                          </p:val>
                                        </p:tav>
                                      </p:tavLst>
                                    </p:anim>
                                  </p:childTnLst>
                                </p:cTn>
                              </p:par>
                              <p:par>
                                <p:cTn id="270" presetID="2" presetClass="entr" presetSubtype="12" fill="hold" grpId="0" nodeType="withEffect">
                                  <p:stCondLst>
                                    <p:cond delay="0"/>
                                  </p:stCondLst>
                                  <p:childTnLst>
                                    <p:set>
                                      <p:cBhvr>
                                        <p:cTn id="271" dur="1" fill="hold">
                                          <p:stCondLst>
                                            <p:cond delay="0"/>
                                          </p:stCondLst>
                                        </p:cTn>
                                        <p:tgtEl>
                                          <p:spTgt spid="199"/>
                                        </p:tgtEl>
                                        <p:attrNameLst>
                                          <p:attrName>style.visibility</p:attrName>
                                        </p:attrNameLst>
                                      </p:cBhvr>
                                      <p:to>
                                        <p:strVal val="visible"/>
                                      </p:to>
                                    </p:set>
                                    <p:anim calcmode="lin" valueType="num">
                                      <p:cBhvr additive="base">
                                        <p:cTn id="272" dur="500" fill="hold"/>
                                        <p:tgtEl>
                                          <p:spTgt spid="199"/>
                                        </p:tgtEl>
                                        <p:attrNameLst>
                                          <p:attrName>ppt_x</p:attrName>
                                        </p:attrNameLst>
                                      </p:cBhvr>
                                      <p:tavLst>
                                        <p:tav tm="0">
                                          <p:val>
                                            <p:strVal val="0-#ppt_w/2"/>
                                          </p:val>
                                        </p:tav>
                                        <p:tav tm="100000">
                                          <p:val>
                                            <p:strVal val="#ppt_x"/>
                                          </p:val>
                                        </p:tav>
                                      </p:tavLst>
                                    </p:anim>
                                    <p:anim calcmode="lin" valueType="num">
                                      <p:cBhvr additive="base">
                                        <p:cTn id="273" dur="500" fill="hold"/>
                                        <p:tgtEl>
                                          <p:spTgt spid="199"/>
                                        </p:tgtEl>
                                        <p:attrNameLst>
                                          <p:attrName>ppt_y</p:attrName>
                                        </p:attrNameLst>
                                      </p:cBhvr>
                                      <p:tavLst>
                                        <p:tav tm="0">
                                          <p:val>
                                            <p:strVal val="1+#ppt_h/2"/>
                                          </p:val>
                                        </p:tav>
                                        <p:tav tm="100000">
                                          <p:val>
                                            <p:strVal val="#ppt_y"/>
                                          </p:val>
                                        </p:tav>
                                      </p:tavLst>
                                    </p:anim>
                                  </p:childTnLst>
                                </p:cTn>
                              </p:par>
                              <p:par>
                                <p:cTn id="274" presetID="2" presetClass="entr" presetSubtype="4" fill="hold" grpId="0" nodeType="withEffect">
                                  <p:stCondLst>
                                    <p:cond delay="0"/>
                                  </p:stCondLst>
                                  <p:childTnLst>
                                    <p:set>
                                      <p:cBhvr>
                                        <p:cTn id="275" dur="1" fill="hold">
                                          <p:stCondLst>
                                            <p:cond delay="0"/>
                                          </p:stCondLst>
                                        </p:cTn>
                                        <p:tgtEl>
                                          <p:spTgt spid="200"/>
                                        </p:tgtEl>
                                        <p:attrNameLst>
                                          <p:attrName>style.visibility</p:attrName>
                                        </p:attrNameLst>
                                      </p:cBhvr>
                                      <p:to>
                                        <p:strVal val="visible"/>
                                      </p:to>
                                    </p:set>
                                    <p:anim calcmode="lin" valueType="num">
                                      <p:cBhvr additive="base">
                                        <p:cTn id="276" dur="500" fill="hold"/>
                                        <p:tgtEl>
                                          <p:spTgt spid="200"/>
                                        </p:tgtEl>
                                        <p:attrNameLst>
                                          <p:attrName>ppt_x</p:attrName>
                                        </p:attrNameLst>
                                      </p:cBhvr>
                                      <p:tavLst>
                                        <p:tav tm="0">
                                          <p:val>
                                            <p:strVal val="#ppt_x"/>
                                          </p:val>
                                        </p:tav>
                                        <p:tav tm="100000">
                                          <p:val>
                                            <p:strVal val="#ppt_x"/>
                                          </p:val>
                                        </p:tav>
                                      </p:tavLst>
                                    </p:anim>
                                    <p:anim calcmode="lin" valueType="num">
                                      <p:cBhvr additive="base">
                                        <p:cTn id="277" dur="500" fill="hold"/>
                                        <p:tgtEl>
                                          <p:spTgt spid="200"/>
                                        </p:tgtEl>
                                        <p:attrNameLst>
                                          <p:attrName>ppt_y</p:attrName>
                                        </p:attrNameLst>
                                      </p:cBhvr>
                                      <p:tavLst>
                                        <p:tav tm="0">
                                          <p:val>
                                            <p:strVal val="1+#ppt_h/2"/>
                                          </p:val>
                                        </p:tav>
                                        <p:tav tm="100000">
                                          <p:val>
                                            <p:strVal val="#ppt_y"/>
                                          </p:val>
                                        </p:tav>
                                      </p:tavLst>
                                    </p:anim>
                                  </p:childTnLst>
                                </p:cTn>
                              </p:par>
                              <p:par>
                                <p:cTn id="278" presetID="2" presetClass="entr" presetSubtype="4" fill="hold" grpId="0" nodeType="withEffect">
                                  <p:stCondLst>
                                    <p:cond delay="0"/>
                                  </p:stCondLst>
                                  <p:childTnLst>
                                    <p:set>
                                      <p:cBhvr>
                                        <p:cTn id="279" dur="1" fill="hold">
                                          <p:stCondLst>
                                            <p:cond delay="0"/>
                                          </p:stCondLst>
                                        </p:cTn>
                                        <p:tgtEl>
                                          <p:spTgt spid="201"/>
                                        </p:tgtEl>
                                        <p:attrNameLst>
                                          <p:attrName>style.visibility</p:attrName>
                                        </p:attrNameLst>
                                      </p:cBhvr>
                                      <p:to>
                                        <p:strVal val="visible"/>
                                      </p:to>
                                    </p:set>
                                    <p:anim calcmode="lin" valueType="num">
                                      <p:cBhvr additive="base">
                                        <p:cTn id="280" dur="500" fill="hold"/>
                                        <p:tgtEl>
                                          <p:spTgt spid="201"/>
                                        </p:tgtEl>
                                        <p:attrNameLst>
                                          <p:attrName>ppt_x</p:attrName>
                                        </p:attrNameLst>
                                      </p:cBhvr>
                                      <p:tavLst>
                                        <p:tav tm="0">
                                          <p:val>
                                            <p:strVal val="#ppt_x"/>
                                          </p:val>
                                        </p:tav>
                                        <p:tav tm="100000">
                                          <p:val>
                                            <p:strVal val="#ppt_x"/>
                                          </p:val>
                                        </p:tav>
                                      </p:tavLst>
                                    </p:anim>
                                    <p:anim calcmode="lin" valueType="num">
                                      <p:cBhvr additive="base">
                                        <p:cTn id="281" dur="500" fill="hold"/>
                                        <p:tgtEl>
                                          <p:spTgt spid="201"/>
                                        </p:tgtEl>
                                        <p:attrNameLst>
                                          <p:attrName>ppt_y</p:attrName>
                                        </p:attrNameLst>
                                      </p:cBhvr>
                                      <p:tavLst>
                                        <p:tav tm="0">
                                          <p:val>
                                            <p:strVal val="1+#ppt_h/2"/>
                                          </p:val>
                                        </p:tav>
                                        <p:tav tm="100000">
                                          <p:val>
                                            <p:strVal val="#ppt_y"/>
                                          </p:val>
                                        </p:tav>
                                      </p:tavLst>
                                    </p:anim>
                                  </p:childTnLst>
                                </p:cTn>
                              </p:par>
                              <p:par>
                                <p:cTn id="282" presetID="2" presetClass="entr" presetSubtype="4" fill="hold" grpId="0" nodeType="withEffect">
                                  <p:stCondLst>
                                    <p:cond delay="0"/>
                                  </p:stCondLst>
                                  <p:childTnLst>
                                    <p:set>
                                      <p:cBhvr>
                                        <p:cTn id="283" dur="1" fill="hold">
                                          <p:stCondLst>
                                            <p:cond delay="0"/>
                                          </p:stCondLst>
                                        </p:cTn>
                                        <p:tgtEl>
                                          <p:spTgt spid="202"/>
                                        </p:tgtEl>
                                        <p:attrNameLst>
                                          <p:attrName>style.visibility</p:attrName>
                                        </p:attrNameLst>
                                      </p:cBhvr>
                                      <p:to>
                                        <p:strVal val="visible"/>
                                      </p:to>
                                    </p:set>
                                    <p:anim calcmode="lin" valueType="num">
                                      <p:cBhvr additive="base">
                                        <p:cTn id="284" dur="500" fill="hold"/>
                                        <p:tgtEl>
                                          <p:spTgt spid="202"/>
                                        </p:tgtEl>
                                        <p:attrNameLst>
                                          <p:attrName>ppt_x</p:attrName>
                                        </p:attrNameLst>
                                      </p:cBhvr>
                                      <p:tavLst>
                                        <p:tav tm="0">
                                          <p:val>
                                            <p:strVal val="#ppt_x"/>
                                          </p:val>
                                        </p:tav>
                                        <p:tav tm="100000">
                                          <p:val>
                                            <p:strVal val="#ppt_x"/>
                                          </p:val>
                                        </p:tav>
                                      </p:tavLst>
                                    </p:anim>
                                    <p:anim calcmode="lin" valueType="num">
                                      <p:cBhvr additive="base">
                                        <p:cTn id="285" dur="500" fill="hold"/>
                                        <p:tgtEl>
                                          <p:spTgt spid="202"/>
                                        </p:tgtEl>
                                        <p:attrNameLst>
                                          <p:attrName>ppt_y</p:attrName>
                                        </p:attrNameLst>
                                      </p:cBhvr>
                                      <p:tavLst>
                                        <p:tav tm="0">
                                          <p:val>
                                            <p:strVal val="1+#ppt_h/2"/>
                                          </p:val>
                                        </p:tav>
                                        <p:tav tm="100000">
                                          <p:val>
                                            <p:strVal val="#ppt_y"/>
                                          </p:val>
                                        </p:tav>
                                      </p:tavLst>
                                    </p:anim>
                                  </p:childTnLst>
                                </p:cTn>
                              </p:par>
                              <p:par>
                                <p:cTn id="286" presetID="2" presetClass="entr" presetSubtype="8" fill="hold" grpId="0" nodeType="withEffect">
                                  <p:stCondLst>
                                    <p:cond delay="0"/>
                                  </p:stCondLst>
                                  <p:childTnLst>
                                    <p:set>
                                      <p:cBhvr>
                                        <p:cTn id="287" dur="1" fill="hold">
                                          <p:stCondLst>
                                            <p:cond delay="0"/>
                                          </p:stCondLst>
                                        </p:cTn>
                                        <p:tgtEl>
                                          <p:spTgt spid="203"/>
                                        </p:tgtEl>
                                        <p:attrNameLst>
                                          <p:attrName>style.visibility</p:attrName>
                                        </p:attrNameLst>
                                      </p:cBhvr>
                                      <p:to>
                                        <p:strVal val="visible"/>
                                      </p:to>
                                    </p:set>
                                    <p:anim calcmode="lin" valueType="num">
                                      <p:cBhvr additive="base">
                                        <p:cTn id="288" dur="500" fill="hold"/>
                                        <p:tgtEl>
                                          <p:spTgt spid="203"/>
                                        </p:tgtEl>
                                        <p:attrNameLst>
                                          <p:attrName>ppt_x</p:attrName>
                                        </p:attrNameLst>
                                      </p:cBhvr>
                                      <p:tavLst>
                                        <p:tav tm="0">
                                          <p:val>
                                            <p:strVal val="0-#ppt_w/2"/>
                                          </p:val>
                                        </p:tav>
                                        <p:tav tm="100000">
                                          <p:val>
                                            <p:strVal val="#ppt_x"/>
                                          </p:val>
                                        </p:tav>
                                      </p:tavLst>
                                    </p:anim>
                                    <p:anim calcmode="lin" valueType="num">
                                      <p:cBhvr additive="base">
                                        <p:cTn id="289" dur="500" fill="hold"/>
                                        <p:tgtEl>
                                          <p:spTgt spid="203"/>
                                        </p:tgtEl>
                                        <p:attrNameLst>
                                          <p:attrName>ppt_y</p:attrName>
                                        </p:attrNameLst>
                                      </p:cBhvr>
                                      <p:tavLst>
                                        <p:tav tm="0">
                                          <p:val>
                                            <p:strVal val="#ppt_y"/>
                                          </p:val>
                                        </p:tav>
                                        <p:tav tm="100000">
                                          <p:val>
                                            <p:strVal val="#ppt_y"/>
                                          </p:val>
                                        </p:tav>
                                      </p:tavLst>
                                    </p:anim>
                                  </p:childTnLst>
                                </p:cTn>
                              </p:par>
                              <p:par>
                                <p:cTn id="290" presetID="2" presetClass="entr" presetSubtype="4" fill="hold" grpId="0" nodeType="withEffect">
                                  <p:stCondLst>
                                    <p:cond delay="0"/>
                                  </p:stCondLst>
                                  <p:childTnLst>
                                    <p:set>
                                      <p:cBhvr>
                                        <p:cTn id="291" dur="1" fill="hold">
                                          <p:stCondLst>
                                            <p:cond delay="0"/>
                                          </p:stCondLst>
                                        </p:cTn>
                                        <p:tgtEl>
                                          <p:spTgt spid="204"/>
                                        </p:tgtEl>
                                        <p:attrNameLst>
                                          <p:attrName>style.visibility</p:attrName>
                                        </p:attrNameLst>
                                      </p:cBhvr>
                                      <p:to>
                                        <p:strVal val="visible"/>
                                      </p:to>
                                    </p:set>
                                    <p:anim calcmode="lin" valueType="num">
                                      <p:cBhvr additive="base">
                                        <p:cTn id="292" dur="500" fill="hold"/>
                                        <p:tgtEl>
                                          <p:spTgt spid="204"/>
                                        </p:tgtEl>
                                        <p:attrNameLst>
                                          <p:attrName>ppt_x</p:attrName>
                                        </p:attrNameLst>
                                      </p:cBhvr>
                                      <p:tavLst>
                                        <p:tav tm="0">
                                          <p:val>
                                            <p:strVal val="#ppt_x"/>
                                          </p:val>
                                        </p:tav>
                                        <p:tav tm="100000">
                                          <p:val>
                                            <p:strVal val="#ppt_x"/>
                                          </p:val>
                                        </p:tav>
                                      </p:tavLst>
                                    </p:anim>
                                    <p:anim calcmode="lin" valueType="num">
                                      <p:cBhvr additive="base">
                                        <p:cTn id="293" dur="500" fill="hold"/>
                                        <p:tgtEl>
                                          <p:spTgt spid="204"/>
                                        </p:tgtEl>
                                        <p:attrNameLst>
                                          <p:attrName>ppt_y</p:attrName>
                                        </p:attrNameLst>
                                      </p:cBhvr>
                                      <p:tavLst>
                                        <p:tav tm="0">
                                          <p:val>
                                            <p:strVal val="1+#ppt_h/2"/>
                                          </p:val>
                                        </p:tav>
                                        <p:tav tm="100000">
                                          <p:val>
                                            <p:strVal val="#ppt_y"/>
                                          </p:val>
                                        </p:tav>
                                      </p:tavLst>
                                    </p:anim>
                                  </p:childTnLst>
                                </p:cTn>
                              </p:par>
                              <p:par>
                                <p:cTn id="294" presetID="2" presetClass="entr" presetSubtype="4" fill="hold" grpId="0" nodeType="withEffect">
                                  <p:stCondLst>
                                    <p:cond delay="0"/>
                                  </p:stCondLst>
                                  <p:childTnLst>
                                    <p:set>
                                      <p:cBhvr>
                                        <p:cTn id="295" dur="1" fill="hold">
                                          <p:stCondLst>
                                            <p:cond delay="0"/>
                                          </p:stCondLst>
                                        </p:cTn>
                                        <p:tgtEl>
                                          <p:spTgt spid="205"/>
                                        </p:tgtEl>
                                        <p:attrNameLst>
                                          <p:attrName>style.visibility</p:attrName>
                                        </p:attrNameLst>
                                      </p:cBhvr>
                                      <p:to>
                                        <p:strVal val="visible"/>
                                      </p:to>
                                    </p:set>
                                    <p:anim calcmode="lin" valueType="num">
                                      <p:cBhvr additive="base">
                                        <p:cTn id="296" dur="500" fill="hold"/>
                                        <p:tgtEl>
                                          <p:spTgt spid="205"/>
                                        </p:tgtEl>
                                        <p:attrNameLst>
                                          <p:attrName>ppt_x</p:attrName>
                                        </p:attrNameLst>
                                      </p:cBhvr>
                                      <p:tavLst>
                                        <p:tav tm="0">
                                          <p:val>
                                            <p:strVal val="#ppt_x"/>
                                          </p:val>
                                        </p:tav>
                                        <p:tav tm="100000">
                                          <p:val>
                                            <p:strVal val="#ppt_x"/>
                                          </p:val>
                                        </p:tav>
                                      </p:tavLst>
                                    </p:anim>
                                    <p:anim calcmode="lin" valueType="num">
                                      <p:cBhvr additive="base">
                                        <p:cTn id="297" dur="500" fill="hold"/>
                                        <p:tgtEl>
                                          <p:spTgt spid="205"/>
                                        </p:tgtEl>
                                        <p:attrNameLst>
                                          <p:attrName>ppt_y</p:attrName>
                                        </p:attrNameLst>
                                      </p:cBhvr>
                                      <p:tavLst>
                                        <p:tav tm="0">
                                          <p:val>
                                            <p:strVal val="1+#ppt_h/2"/>
                                          </p:val>
                                        </p:tav>
                                        <p:tav tm="100000">
                                          <p:val>
                                            <p:strVal val="#ppt_y"/>
                                          </p:val>
                                        </p:tav>
                                      </p:tavLst>
                                    </p:anim>
                                  </p:childTnLst>
                                </p:cTn>
                              </p:par>
                              <p:par>
                                <p:cTn id="298" presetID="2" presetClass="entr" presetSubtype="4" fill="hold" grpId="0" nodeType="withEffect">
                                  <p:stCondLst>
                                    <p:cond delay="0"/>
                                  </p:stCondLst>
                                  <p:childTnLst>
                                    <p:set>
                                      <p:cBhvr>
                                        <p:cTn id="299" dur="1" fill="hold">
                                          <p:stCondLst>
                                            <p:cond delay="0"/>
                                          </p:stCondLst>
                                        </p:cTn>
                                        <p:tgtEl>
                                          <p:spTgt spid="206"/>
                                        </p:tgtEl>
                                        <p:attrNameLst>
                                          <p:attrName>style.visibility</p:attrName>
                                        </p:attrNameLst>
                                      </p:cBhvr>
                                      <p:to>
                                        <p:strVal val="visible"/>
                                      </p:to>
                                    </p:set>
                                    <p:anim calcmode="lin" valueType="num">
                                      <p:cBhvr additive="base">
                                        <p:cTn id="300" dur="500" fill="hold"/>
                                        <p:tgtEl>
                                          <p:spTgt spid="206"/>
                                        </p:tgtEl>
                                        <p:attrNameLst>
                                          <p:attrName>ppt_x</p:attrName>
                                        </p:attrNameLst>
                                      </p:cBhvr>
                                      <p:tavLst>
                                        <p:tav tm="0">
                                          <p:val>
                                            <p:strVal val="#ppt_x"/>
                                          </p:val>
                                        </p:tav>
                                        <p:tav tm="100000">
                                          <p:val>
                                            <p:strVal val="#ppt_x"/>
                                          </p:val>
                                        </p:tav>
                                      </p:tavLst>
                                    </p:anim>
                                    <p:anim calcmode="lin" valueType="num">
                                      <p:cBhvr additive="base">
                                        <p:cTn id="301" dur="500" fill="hold"/>
                                        <p:tgtEl>
                                          <p:spTgt spid="206"/>
                                        </p:tgtEl>
                                        <p:attrNameLst>
                                          <p:attrName>ppt_y</p:attrName>
                                        </p:attrNameLst>
                                      </p:cBhvr>
                                      <p:tavLst>
                                        <p:tav tm="0">
                                          <p:val>
                                            <p:strVal val="1+#ppt_h/2"/>
                                          </p:val>
                                        </p:tav>
                                        <p:tav tm="100000">
                                          <p:val>
                                            <p:strVal val="#ppt_y"/>
                                          </p:val>
                                        </p:tav>
                                      </p:tavLst>
                                    </p:anim>
                                  </p:childTnLst>
                                </p:cTn>
                              </p:par>
                              <p:par>
                                <p:cTn id="302" presetID="2" presetClass="entr" presetSubtype="4" fill="hold" grpId="0" nodeType="withEffect">
                                  <p:stCondLst>
                                    <p:cond delay="0"/>
                                  </p:stCondLst>
                                  <p:childTnLst>
                                    <p:set>
                                      <p:cBhvr>
                                        <p:cTn id="303" dur="1" fill="hold">
                                          <p:stCondLst>
                                            <p:cond delay="0"/>
                                          </p:stCondLst>
                                        </p:cTn>
                                        <p:tgtEl>
                                          <p:spTgt spid="207"/>
                                        </p:tgtEl>
                                        <p:attrNameLst>
                                          <p:attrName>style.visibility</p:attrName>
                                        </p:attrNameLst>
                                      </p:cBhvr>
                                      <p:to>
                                        <p:strVal val="visible"/>
                                      </p:to>
                                    </p:set>
                                    <p:anim calcmode="lin" valueType="num">
                                      <p:cBhvr additive="base">
                                        <p:cTn id="304" dur="500" fill="hold"/>
                                        <p:tgtEl>
                                          <p:spTgt spid="207"/>
                                        </p:tgtEl>
                                        <p:attrNameLst>
                                          <p:attrName>ppt_x</p:attrName>
                                        </p:attrNameLst>
                                      </p:cBhvr>
                                      <p:tavLst>
                                        <p:tav tm="0">
                                          <p:val>
                                            <p:strVal val="#ppt_x"/>
                                          </p:val>
                                        </p:tav>
                                        <p:tav tm="100000">
                                          <p:val>
                                            <p:strVal val="#ppt_x"/>
                                          </p:val>
                                        </p:tav>
                                      </p:tavLst>
                                    </p:anim>
                                    <p:anim calcmode="lin" valueType="num">
                                      <p:cBhvr additive="base">
                                        <p:cTn id="305" dur="500" fill="hold"/>
                                        <p:tgtEl>
                                          <p:spTgt spid="207"/>
                                        </p:tgtEl>
                                        <p:attrNameLst>
                                          <p:attrName>ppt_y</p:attrName>
                                        </p:attrNameLst>
                                      </p:cBhvr>
                                      <p:tavLst>
                                        <p:tav tm="0">
                                          <p:val>
                                            <p:strVal val="1+#ppt_h/2"/>
                                          </p:val>
                                        </p:tav>
                                        <p:tav tm="100000">
                                          <p:val>
                                            <p:strVal val="#ppt_y"/>
                                          </p:val>
                                        </p:tav>
                                      </p:tavLst>
                                    </p:anim>
                                  </p:childTnLst>
                                </p:cTn>
                              </p:par>
                              <p:par>
                                <p:cTn id="306" presetID="2" presetClass="entr" presetSubtype="4" fill="hold" grpId="0" nodeType="withEffect">
                                  <p:stCondLst>
                                    <p:cond delay="0"/>
                                  </p:stCondLst>
                                  <p:childTnLst>
                                    <p:set>
                                      <p:cBhvr>
                                        <p:cTn id="307" dur="1" fill="hold">
                                          <p:stCondLst>
                                            <p:cond delay="0"/>
                                          </p:stCondLst>
                                        </p:cTn>
                                        <p:tgtEl>
                                          <p:spTgt spid="208"/>
                                        </p:tgtEl>
                                        <p:attrNameLst>
                                          <p:attrName>style.visibility</p:attrName>
                                        </p:attrNameLst>
                                      </p:cBhvr>
                                      <p:to>
                                        <p:strVal val="visible"/>
                                      </p:to>
                                    </p:set>
                                    <p:anim calcmode="lin" valueType="num">
                                      <p:cBhvr additive="base">
                                        <p:cTn id="308" dur="500" fill="hold"/>
                                        <p:tgtEl>
                                          <p:spTgt spid="208"/>
                                        </p:tgtEl>
                                        <p:attrNameLst>
                                          <p:attrName>ppt_x</p:attrName>
                                        </p:attrNameLst>
                                      </p:cBhvr>
                                      <p:tavLst>
                                        <p:tav tm="0">
                                          <p:val>
                                            <p:strVal val="#ppt_x"/>
                                          </p:val>
                                        </p:tav>
                                        <p:tav tm="100000">
                                          <p:val>
                                            <p:strVal val="#ppt_x"/>
                                          </p:val>
                                        </p:tav>
                                      </p:tavLst>
                                    </p:anim>
                                    <p:anim calcmode="lin" valueType="num">
                                      <p:cBhvr additive="base">
                                        <p:cTn id="309" dur="500" fill="hold"/>
                                        <p:tgtEl>
                                          <p:spTgt spid="208"/>
                                        </p:tgtEl>
                                        <p:attrNameLst>
                                          <p:attrName>ppt_y</p:attrName>
                                        </p:attrNameLst>
                                      </p:cBhvr>
                                      <p:tavLst>
                                        <p:tav tm="0">
                                          <p:val>
                                            <p:strVal val="1+#ppt_h/2"/>
                                          </p:val>
                                        </p:tav>
                                        <p:tav tm="100000">
                                          <p:val>
                                            <p:strVal val="#ppt_y"/>
                                          </p:val>
                                        </p:tav>
                                      </p:tavLst>
                                    </p:anim>
                                  </p:childTnLst>
                                </p:cTn>
                              </p:par>
                              <p:par>
                                <p:cTn id="310" presetID="2" presetClass="entr" presetSubtype="4" fill="hold" grpId="0" nodeType="withEffect">
                                  <p:stCondLst>
                                    <p:cond delay="0"/>
                                  </p:stCondLst>
                                  <p:childTnLst>
                                    <p:set>
                                      <p:cBhvr>
                                        <p:cTn id="311" dur="1" fill="hold">
                                          <p:stCondLst>
                                            <p:cond delay="0"/>
                                          </p:stCondLst>
                                        </p:cTn>
                                        <p:tgtEl>
                                          <p:spTgt spid="209"/>
                                        </p:tgtEl>
                                        <p:attrNameLst>
                                          <p:attrName>style.visibility</p:attrName>
                                        </p:attrNameLst>
                                      </p:cBhvr>
                                      <p:to>
                                        <p:strVal val="visible"/>
                                      </p:to>
                                    </p:set>
                                    <p:anim calcmode="lin" valueType="num">
                                      <p:cBhvr additive="base">
                                        <p:cTn id="312" dur="500" fill="hold"/>
                                        <p:tgtEl>
                                          <p:spTgt spid="209"/>
                                        </p:tgtEl>
                                        <p:attrNameLst>
                                          <p:attrName>ppt_x</p:attrName>
                                        </p:attrNameLst>
                                      </p:cBhvr>
                                      <p:tavLst>
                                        <p:tav tm="0">
                                          <p:val>
                                            <p:strVal val="#ppt_x"/>
                                          </p:val>
                                        </p:tav>
                                        <p:tav tm="100000">
                                          <p:val>
                                            <p:strVal val="#ppt_x"/>
                                          </p:val>
                                        </p:tav>
                                      </p:tavLst>
                                    </p:anim>
                                    <p:anim calcmode="lin" valueType="num">
                                      <p:cBhvr additive="base">
                                        <p:cTn id="313" dur="500" fill="hold"/>
                                        <p:tgtEl>
                                          <p:spTgt spid="209"/>
                                        </p:tgtEl>
                                        <p:attrNameLst>
                                          <p:attrName>ppt_y</p:attrName>
                                        </p:attrNameLst>
                                      </p:cBhvr>
                                      <p:tavLst>
                                        <p:tav tm="0">
                                          <p:val>
                                            <p:strVal val="1+#ppt_h/2"/>
                                          </p:val>
                                        </p:tav>
                                        <p:tav tm="100000">
                                          <p:val>
                                            <p:strVal val="#ppt_y"/>
                                          </p:val>
                                        </p:tav>
                                      </p:tavLst>
                                    </p:anim>
                                  </p:childTnLst>
                                </p:cTn>
                              </p:par>
                              <p:par>
                                <p:cTn id="314" presetID="2" presetClass="entr" presetSubtype="4" fill="hold" grpId="0" nodeType="withEffect">
                                  <p:stCondLst>
                                    <p:cond delay="0"/>
                                  </p:stCondLst>
                                  <p:childTnLst>
                                    <p:set>
                                      <p:cBhvr>
                                        <p:cTn id="315" dur="1" fill="hold">
                                          <p:stCondLst>
                                            <p:cond delay="0"/>
                                          </p:stCondLst>
                                        </p:cTn>
                                        <p:tgtEl>
                                          <p:spTgt spid="210"/>
                                        </p:tgtEl>
                                        <p:attrNameLst>
                                          <p:attrName>style.visibility</p:attrName>
                                        </p:attrNameLst>
                                      </p:cBhvr>
                                      <p:to>
                                        <p:strVal val="visible"/>
                                      </p:to>
                                    </p:set>
                                    <p:anim calcmode="lin" valueType="num">
                                      <p:cBhvr additive="base">
                                        <p:cTn id="316" dur="500" fill="hold"/>
                                        <p:tgtEl>
                                          <p:spTgt spid="210"/>
                                        </p:tgtEl>
                                        <p:attrNameLst>
                                          <p:attrName>ppt_x</p:attrName>
                                        </p:attrNameLst>
                                      </p:cBhvr>
                                      <p:tavLst>
                                        <p:tav tm="0">
                                          <p:val>
                                            <p:strVal val="#ppt_x"/>
                                          </p:val>
                                        </p:tav>
                                        <p:tav tm="100000">
                                          <p:val>
                                            <p:strVal val="#ppt_x"/>
                                          </p:val>
                                        </p:tav>
                                      </p:tavLst>
                                    </p:anim>
                                    <p:anim calcmode="lin" valueType="num">
                                      <p:cBhvr additive="base">
                                        <p:cTn id="317" dur="500" fill="hold"/>
                                        <p:tgtEl>
                                          <p:spTgt spid="210"/>
                                        </p:tgtEl>
                                        <p:attrNameLst>
                                          <p:attrName>ppt_y</p:attrName>
                                        </p:attrNameLst>
                                      </p:cBhvr>
                                      <p:tavLst>
                                        <p:tav tm="0">
                                          <p:val>
                                            <p:strVal val="1+#ppt_h/2"/>
                                          </p:val>
                                        </p:tav>
                                        <p:tav tm="100000">
                                          <p:val>
                                            <p:strVal val="#ppt_y"/>
                                          </p:val>
                                        </p:tav>
                                      </p:tavLst>
                                    </p:anim>
                                  </p:childTnLst>
                                </p:cTn>
                              </p:par>
                              <p:par>
                                <p:cTn id="318" presetID="2" presetClass="entr" presetSubtype="4" fill="hold" grpId="0" nodeType="withEffect">
                                  <p:stCondLst>
                                    <p:cond delay="0"/>
                                  </p:stCondLst>
                                  <p:childTnLst>
                                    <p:set>
                                      <p:cBhvr>
                                        <p:cTn id="319" dur="1" fill="hold">
                                          <p:stCondLst>
                                            <p:cond delay="0"/>
                                          </p:stCondLst>
                                        </p:cTn>
                                        <p:tgtEl>
                                          <p:spTgt spid="211"/>
                                        </p:tgtEl>
                                        <p:attrNameLst>
                                          <p:attrName>style.visibility</p:attrName>
                                        </p:attrNameLst>
                                      </p:cBhvr>
                                      <p:to>
                                        <p:strVal val="visible"/>
                                      </p:to>
                                    </p:set>
                                    <p:anim calcmode="lin" valueType="num">
                                      <p:cBhvr additive="base">
                                        <p:cTn id="320" dur="500" fill="hold"/>
                                        <p:tgtEl>
                                          <p:spTgt spid="211"/>
                                        </p:tgtEl>
                                        <p:attrNameLst>
                                          <p:attrName>ppt_x</p:attrName>
                                        </p:attrNameLst>
                                      </p:cBhvr>
                                      <p:tavLst>
                                        <p:tav tm="0">
                                          <p:val>
                                            <p:strVal val="#ppt_x"/>
                                          </p:val>
                                        </p:tav>
                                        <p:tav tm="100000">
                                          <p:val>
                                            <p:strVal val="#ppt_x"/>
                                          </p:val>
                                        </p:tav>
                                      </p:tavLst>
                                    </p:anim>
                                    <p:anim calcmode="lin" valueType="num">
                                      <p:cBhvr additive="base">
                                        <p:cTn id="321" dur="500" fill="hold"/>
                                        <p:tgtEl>
                                          <p:spTgt spid="211"/>
                                        </p:tgtEl>
                                        <p:attrNameLst>
                                          <p:attrName>ppt_y</p:attrName>
                                        </p:attrNameLst>
                                      </p:cBhvr>
                                      <p:tavLst>
                                        <p:tav tm="0">
                                          <p:val>
                                            <p:strVal val="1+#ppt_h/2"/>
                                          </p:val>
                                        </p:tav>
                                        <p:tav tm="100000">
                                          <p:val>
                                            <p:strVal val="#ppt_y"/>
                                          </p:val>
                                        </p:tav>
                                      </p:tavLst>
                                    </p:anim>
                                  </p:childTnLst>
                                </p:cTn>
                              </p:par>
                              <p:par>
                                <p:cTn id="322" presetID="2" presetClass="entr" presetSubtype="4" fill="hold" grpId="0" nodeType="withEffect">
                                  <p:stCondLst>
                                    <p:cond delay="0"/>
                                  </p:stCondLst>
                                  <p:childTnLst>
                                    <p:set>
                                      <p:cBhvr>
                                        <p:cTn id="323" dur="1" fill="hold">
                                          <p:stCondLst>
                                            <p:cond delay="0"/>
                                          </p:stCondLst>
                                        </p:cTn>
                                        <p:tgtEl>
                                          <p:spTgt spid="212"/>
                                        </p:tgtEl>
                                        <p:attrNameLst>
                                          <p:attrName>style.visibility</p:attrName>
                                        </p:attrNameLst>
                                      </p:cBhvr>
                                      <p:to>
                                        <p:strVal val="visible"/>
                                      </p:to>
                                    </p:set>
                                    <p:anim calcmode="lin" valueType="num">
                                      <p:cBhvr additive="base">
                                        <p:cTn id="324" dur="500" fill="hold"/>
                                        <p:tgtEl>
                                          <p:spTgt spid="212"/>
                                        </p:tgtEl>
                                        <p:attrNameLst>
                                          <p:attrName>ppt_x</p:attrName>
                                        </p:attrNameLst>
                                      </p:cBhvr>
                                      <p:tavLst>
                                        <p:tav tm="0">
                                          <p:val>
                                            <p:strVal val="#ppt_x"/>
                                          </p:val>
                                        </p:tav>
                                        <p:tav tm="100000">
                                          <p:val>
                                            <p:strVal val="#ppt_x"/>
                                          </p:val>
                                        </p:tav>
                                      </p:tavLst>
                                    </p:anim>
                                    <p:anim calcmode="lin" valueType="num">
                                      <p:cBhvr additive="base">
                                        <p:cTn id="325" dur="500" fill="hold"/>
                                        <p:tgtEl>
                                          <p:spTgt spid="212"/>
                                        </p:tgtEl>
                                        <p:attrNameLst>
                                          <p:attrName>ppt_y</p:attrName>
                                        </p:attrNameLst>
                                      </p:cBhvr>
                                      <p:tavLst>
                                        <p:tav tm="0">
                                          <p:val>
                                            <p:strVal val="1+#ppt_h/2"/>
                                          </p:val>
                                        </p:tav>
                                        <p:tav tm="100000">
                                          <p:val>
                                            <p:strVal val="#ppt_y"/>
                                          </p:val>
                                        </p:tav>
                                      </p:tavLst>
                                    </p:anim>
                                  </p:childTnLst>
                                </p:cTn>
                              </p:par>
                              <p:par>
                                <p:cTn id="326" presetID="2" presetClass="entr" presetSubtype="4" fill="hold" grpId="0" nodeType="withEffect">
                                  <p:stCondLst>
                                    <p:cond delay="0"/>
                                  </p:stCondLst>
                                  <p:childTnLst>
                                    <p:set>
                                      <p:cBhvr>
                                        <p:cTn id="327" dur="1" fill="hold">
                                          <p:stCondLst>
                                            <p:cond delay="0"/>
                                          </p:stCondLst>
                                        </p:cTn>
                                        <p:tgtEl>
                                          <p:spTgt spid="213"/>
                                        </p:tgtEl>
                                        <p:attrNameLst>
                                          <p:attrName>style.visibility</p:attrName>
                                        </p:attrNameLst>
                                      </p:cBhvr>
                                      <p:to>
                                        <p:strVal val="visible"/>
                                      </p:to>
                                    </p:set>
                                    <p:anim calcmode="lin" valueType="num">
                                      <p:cBhvr additive="base">
                                        <p:cTn id="328" dur="500" fill="hold"/>
                                        <p:tgtEl>
                                          <p:spTgt spid="213"/>
                                        </p:tgtEl>
                                        <p:attrNameLst>
                                          <p:attrName>ppt_x</p:attrName>
                                        </p:attrNameLst>
                                      </p:cBhvr>
                                      <p:tavLst>
                                        <p:tav tm="0">
                                          <p:val>
                                            <p:strVal val="#ppt_x"/>
                                          </p:val>
                                        </p:tav>
                                        <p:tav tm="100000">
                                          <p:val>
                                            <p:strVal val="#ppt_x"/>
                                          </p:val>
                                        </p:tav>
                                      </p:tavLst>
                                    </p:anim>
                                    <p:anim calcmode="lin" valueType="num">
                                      <p:cBhvr additive="base">
                                        <p:cTn id="329" dur="500" fill="hold"/>
                                        <p:tgtEl>
                                          <p:spTgt spid="213"/>
                                        </p:tgtEl>
                                        <p:attrNameLst>
                                          <p:attrName>ppt_y</p:attrName>
                                        </p:attrNameLst>
                                      </p:cBhvr>
                                      <p:tavLst>
                                        <p:tav tm="0">
                                          <p:val>
                                            <p:strVal val="1+#ppt_h/2"/>
                                          </p:val>
                                        </p:tav>
                                        <p:tav tm="100000">
                                          <p:val>
                                            <p:strVal val="#ppt_y"/>
                                          </p:val>
                                        </p:tav>
                                      </p:tavLst>
                                    </p:anim>
                                  </p:childTnLst>
                                </p:cTn>
                              </p:par>
                              <p:par>
                                <p:cTn id="330" presetID="2" presetClass="entr" presetSubtype="4" fill="hold" grpId="0" nodeType="withEffect">
                                  <p:stCondLst>
                                    <p:cond delay="0"/>
                                  </p:stCondLst>
                                  <p:childTnLst>
                                    <p:set>
                                      <p:cBhvr>
                                        <p:cTn id="331" dur="1" fill="hold">
                                          <p:stCondLst>
                                            <p:cond delay="0"/>
                                          </p:stCondLst>
                                        </p:cTn>
                                        <p:tgtEl>
                                          <p:spTgt spid="214"/>
                                        </p:tgtEl>
                                        <p:attrNameLst>
                                          <p:attrName>style.visibility</p:attrName>
                                        </p:attrNameLst>
                                      </p:cBhvr>
                                      <p:to>
                                        <p:strVal val="visible"/>
                                      </p:to>
                                    </p:set>
                                    <p:anim calcmode="lin" valueType="num">
                                      <p:cBhvr additive="base">
                                        <p:cTn id="332" dur="500" fill="hold"/>
                                        <p:tgtEl>
                                          <p:spTgt spid="214"/>
                                        </p:tgtEl>
                                        <p:attrNameLst>
                                          <p:attrName>ppt_x</p:attrName>
                                        </p:attrNameLst>
                                      </p:cBhvr>
                                      <p:tavLst>
                                        <p:tav tm="0">
                                          <p:val>
                                            <p:strVal val="#ppt_x"/>
                                          </p:val>
                                        </p:tav>
                                        <p:tav tm="100000">
                                          <p:val>
                                            <p:strVal val="#ppt_x"/>
                                          </p:val>
                                        </p:tav>
                                      </p:tavLst>
                                    </p:anim>
                                    <p:anim calcmode="lin" valueType="num">
                                      <p:cBhvr additive="base">
                                        <p:cTn id="333" dur="500" fill="hold"/>
                                        <p:tgtEl>
                                          <p:spTgt spid="214"/>
                                        </p:tgtEl>
                                        <p:attrNameLst>
                                          <p:attrName>ppt_y</p:attrName>
                                        </p:attrNameLst>
                                      </p:cBhvr>
                                      <p:tavLst>
                                        <p:tav tm="0">
                                          <p:val>
                                            <p:strVal val="1+#ppt_h/2"/>
                                          </p:val>
                                        </p:tav>
                                        <p:tav tm="100000">
                                          <p:val>
                                            <p:strVal val="#ppt_y"/>
                                          </p:val>
                                        </p:tav>
                                      </p:tavLst>
                                    </p:anim>
                                  </p:childTnLst>
                                </p:cTn>
                              </p:par>
                              <p:par>
                                <p:cTn id="334" presetID="2" presetClass="entr" presetSubtype="4" fill="hold" grpId="0" nodeType="withEffect">
                                  <p:stCondLst>
                                    <p:cond delay="0"/>
                                  </p:stCondLst>
                                  <p:childTnLst>
                                    <p:set>
                                      <p:cBhvr>
                                        <p:cTn id="335" dur="1" fill="hold">
                                          <p:stCondLst>
                                            <p:cond delay="0"/>
                                          </p:stCondLst>
                                        </p:cTn>
                                        <p:tgtEl>
                                          <p:spTgt spid="215"/>
                                        </p:tgtEl>
                                        <p:attrNameLst>
                                          <p:attrName>style.visibility</p:attrName>
                                        </p:attrNameLst>
                                      </p:cBhvr>
                                      <p:to>
                                        <p:strVal val="visible"/>
                                      </p:to>
                                    </p:set>
                                    <p:anim calcmode="lin" valueType="num">
                                      <p:cBhvr additive="base">
                                        <p:cTn id="336" dur="500" fill="hold"/>
                                        <p:tgtEl>
                                          <p:spTgt spid="215"/>
                                        </p:tgtEl>
                                        <p:attrNameLst>
                                          <p:attrName>ppt_x</p:attrName>
                                        </p:attrNameLst>
                                      </p:cBhvr>
                                      <p:tavLst>
                                        <p:tav tm="0">
                                          <p:val>
                                            <p:strVal val="#ppt_x"/>
                                          </p:val>
                                        </p:tav>
                                        <p:tav tm="100000">
                                          <p:val>
                                            <p:strVal val="#ppt_x"/>
                                          </p:val>
                                        </p:tav>
                                      </p:tavLst>
                                    </p:anim>
                                    <p:anim calcmode="lin" valueType="num">
                                      <p:cBhvr additive="base">
                                        <p:cTn id="337" dur="500" fill="hold"/>
                                        <p:tgtEl>
                                          <p:spTgt spid="215"/>
                                        </p:tgtEl>
                                        <p:attrNameLst>
                                          <p:attrName>ppt_y</p:attrName>
                                        </p:attrNameLst>
                                      </p:cBhvr>
                                      <p:tavLst>
                                        <p:tav tm="0">
                                          <p:val>
                                            <p:strVal val="1+#ppt_h/2"/>
                                          </p:val>
                                        </p:tav>
                                        <p:tav tm="100000">
                                          <p:val>
                                            <p:strVal val="#ppt_y"/>
                                          </p:val>
                                        </p:tav>
                                      </p:tavLst>
                                    </p:anim>
                                  </p:childTnLst>
                                </p:cTn>
                              </p:par>
                              <p:par>
                                <p:cTn id="338" presetID="2" presetClass="entr" presetSubtype="4" fill="hold" grpId="0" nodeType="withEffect">
                                  <p:stCondLst>
                                    <p:cond delay="0"/>
                                  </p:stCondLst>
                                  <p:childTnLst>
                                    <p:set>
                                      <p:cBhvr>
                                        <p:cTn id="339" dur="1" fill="hold">
                                          <p:stCondLst>
                                            <p:cond delay="0"/>
                                          </p:stCondLst>
                                        </p:cTn>
                                        <p:tgtEl>
                                          <p:spTgt spid="216"/>
                                        </p:tgtEl>
                                        <p:attrNameLst>
                                          <p:attrName>style.visibility</p:attrName>
                                        </p:attrNameLst>
                                      </p:cBhvr>
                                      <p:to>
                                        <p:strVal val="visible"/>
                                      </p:to>
                                    </p:set>
                                    <p:anim calcmode="lin" valueType="num">
                                      <p:cBhvr additive="base">
                                        <p:cTn id="340" dur="500" fill="hold"/>
                                        <p:tgtEl>
                                          <p:spTgt spid="216"/>
                                        </p:tgtEl>
                                        <p:attrNameLst>
                                          <p:attrName>ppt_x</p:attrName>
                                        </p:attrNameLst>
                                      </p:cBhvr>
                                      <p:tavLst>
                                        <p:tav tm="0">
                                          <p:val>
                                            <p:strVal val="#ppt_x"/>
                                          </p:val>
                                        </p:tav>
                                        <p:tav tm="100000">
                                          <p:val>
                                            <p:strVal val="#ppt_x"/>
                                          </p:val>
                                        </p:tav>
                                      </p:tavLst>
                                    </p:anim>
                                    <p:anim calcmode="lin" valueType="num">
                                      <p:cBhvr additive="base">
                                        <p:cTn id="341" dur="500" fill="hold"/>
                                        <p:tgtEl>
                                          <p:spTgt spid="216"/>
                                        </p:tgtEl>
                                        <p:attrNameLst>
                                          <p:attrName>ppt_y</p:attrName>
                                        </p:attrNameLst>
                                      </p:cBhvr>
                                      <p:tavLst>
                                        <p:tav tm="0">
                                          <p:val>
                                            <p:strVal val="1+#ppt_h/2"/>
                                          </p:val>
                                        </p:tav>
                                        <p:tav tm="100000">
                                          <p:val>
                                            <p:strVal val="#ppt_y"/>
                                          </p:val>
                                        </p:tav>
                                      </p:tavLst>
                                    </p:anim>
                                  </p:childTnLst>
                                </p:cTn>
                              </p:par>
                              <p:par>
                                <p:cTn id="342" presetID="2" presetClass="entr" presetSubtype="4" fill="hold" grpId="0" nodeType="withEffect">
                                  <p:stCondLst>
                                    <p:cond delay="0"/>
                                  </p:stCondLst>
                                  <p:childTnLst>
                                    <p:set>
                                      <p:cBhvr>
                                        <p:cTn id="343" dur="1" fill="hold">
                                          <p:stCondLst>
                                            <p:cond delay="0"/>
                                          </p:stCondLst>
                                        </p:cTn>
                                        <p:tgtEl>
                                          <p:spTgt spid="217"/>
                                        </p:tgtEl>
                                        <p:attrNameLst>
                                          <p:attrName>style.visibility</p:attrName>
                                        </p:attrNameLst>
                                      </p:cBhvr>
                                      <p:to>
                                        <p:strVal val="visible"/>
                                      </p:to>
                                    </p:set>
                                    <p:anim calcmode="lin" valueType="num">
                                      <p:cBhvr additive="base">
                                        <p:cTn id="344" dur="500" fill="hold"/>
                                        <p:tgtEl>
                                          <p:spTgt spid="217"/>
                                        </p:tgtEl>
                                        <p:attrNameLst>
                                          <p:attrName>ppt_x</p:attrName>
                                        </p:attrNameLst>
                                      </p:cBhvr>
                                      <p:tavLst>
                                        <p:tav tm="0">
                                          <p:val>
                                            <p:strVal val="#ppt_x"/>
                                          </p:val>
                                        </p:tav>
                                        <p:tav tm="100000">
                                          <p:val>
                                            <p:strVal val="#ppt_x"/>
                                          </p:val>
                                        </p:tav>
                                      </p:tavLst>
                                    </p:anim>
                                    <p:anim calcmode="lin" valueType="num">
                                      <p:cBhvr additive="base">
                                        <p:cTn id="345" dur="500" fill="hold"/>
                                        <p:tgtEl>
                                          <p:spTgt spid="217"/>
                                        </p:tgtEl>
                                        <p:attrNameLst>
                                          <p:attrName>ppt_y</p:attrName>
                                        </p:attrNameLst>
                                      </p:cBhvr>
                                      <p:tavLst>
                                        <p:tav tm="0">
                                          <p:val>
                                            <p:strVal val="1+#ppt_h/2"/>
                                          </p:val>
                                        </p:tav>
                                        <p:tav tm="100000">
                                          <p:val>
                                            <p:strVal val="#ppt_y"/>
                                          </p:val>
                                        </p:tav>
                                      </p:tavLst>
                                    </p:anim>
                                  </p:childTnLst>
                                </p:cTn>
                              </p:par>
                              <p:par>
                                <p:cTn id="346" presetID="2" presetClass="entr" presetSubtype="4" fill="hold" grpId="0" nodeType="withEffect">
                                  <p:stCondLst>
                                    <p:cond delay="0"/>
                                  </p:stCondLst>
                                  <p:childTnLst>
                                    <p:set>
                                      <p:cBhvr>
                                        <p:cTn id="347" dur="1" fill="hold">
                                          <p:stCondLst>
                                            <p:cond delay="0"/>
                                          </p:stCondLst>
                                        </p:cTn>
                                        <p:tgtEl>
                                          <p:spTgt spid="218"/>
                                        </p:tgtEl>
                                        <p:attrNameLst>
                                          <p:attrName>style.visibility</p:attrName>
                                        </p:attrNameLst>
                                      </p:cBhvr>
                                      <p:to>
                                        <p:strVal val="visible"/>
                                      </p:to>
                                    </p:set>
                                    <p:anim calcmode="lin" valueType="num">
                                      <p:cBhvr additive="base">
                                        <p:cTn id="348" dur="500" fill="hold"/>
                                        <p:tgtEl>
                                          <p:spTgt spid="218"/>
                                        </p:tgtEl>
                                        <p:attrNameLst>
                                          <p:attrName>ppt_x</p:attrName>
                                        </p:attrNameLst>
                                      </p:cBhvr>
                                      <p:tavLst>
                                        <p:tav tm="0">
                                          <p:val>
                                            <p:strVal val="#ppt_x"/>
                                          </p:val>
                                        </p:tav>
                                        <p:tav tm="100000">
                                          <p:val>
                                            <p:strVal val="#ppt_x"/>
                                          </p:val>
                                        </p:tav>
                                      </p:tavLst>
                                    </p:anim>
                                    <p:anim calcmode="lin" valueType="num">
                                      <p:cBhvr additive="base">
                                        <p:cTn id="349" dur="500" fill="hold"/>
                                        <p:tgtEl>
                                          <p:spTgt spid="218"/>
                                        </p:tgtEl>
                                        <p:attrNameLst>
                                          <p:attrName>ppt_y</p:attrName>
                                        </p:attrNameLst>
                                      </p:cBhvr>
                                      <p:tavLst>
                                        <p:tav tm="0">
                                          <p:val>
                                            <p:strVal val="1+#ppt_h/2"/>
                                          </p:val>
                                        </p:tav>
                                        <p:tav tm="100000">
                                          <p:val>
                                            <p:strVal val="#ppt_y"/>
                                          </p:val>
                                        </p:tav>
                                      </p:tavLst>
                                    </p:anim>
                                  </p:childTnLst>
                                </p:cTn>
                              </p:par>
                              <p:par>
                                <p:cTn id="350" presetID="2" presetClass="entr" presetSubtype="4" fill="hold" grpId="0" nodeType="withEffect">
                                  <p:stCondLst>
                                    <p:cond delay="0"/>
                                  </p:stCondLst>
                                  <p:childTnLst>
                                    <p:set>
                                      <p:cBhvr>
                                        <p:cTn id="351" dur="1" fill="hold">
                                          <p:stCondLst>
                                            <p:cond delay="0"/>
                                          </p:stCondLst>
                                        </p:cTn>
                                        <p:tgtEl>
                                          <p:spTgt spid="219"/>
                                        </p:tgtEl>
                                        <p:attrNameLst>
                                          <p:attrName>style.visibility</p:attrName>
                                        </p:attrNameLst>
                                      </p:cBhvr>
                                      <p:to>
                                        <p:strVal val="visible"/>
                                      </p:to>
                                    </p:set>
                                    <p:anim calcmode="lin" valueType="num">
                                      <p:cBhvr additive="base">
                                        <p:cTn id="352" dur="500" fill="hold"/>
                                        <p:tgtEl>
                                          <p:spTgt spid="219"/>
                                        </p:tgtEl>
                                        <p:attrNameLst>
                                          <p:attrName>ppt_x</p:attrName>
                                        </p:attrNameLst>
                                      </p:cBhvr>
                                      <p:tavLst>
                                        <p:tav tm="0">
                                          <p:val>
                                            <p:strVal val="#ppt_x"/>
                                          </p:val>
                                        </p:tav>
                                        <p:tav tm="100000">
                                          <p:val>
                                            <p:strVal val="#ppt_x"/>
                                          </p:val>
                                        </p:tav>
                                      </p:tavLst>
                                    </p:anim>
                                    <p:anim calcmode="lin" valueType="num">
                                      <p:cBhvr additive="base">
                                        <p:cTn id="353" dur="500" fill="hold"/>
                                        <p:tgtEl>
                                          <p:spTgt spid="219"/>
                                        </p:tgtEl>
                                        <p:attrNameLst>
                                          <p:attrName>ppt_y</p:attrName>
                                        </p:attrNameLst>
                                      </p:cBhvr>
                                      <p:tavLst>
                                        <p:tav tm="0">
                                          <p:val>
                                            <p:strVal val="1+#ppt_h/2"/>
                                          </p:val>
                                        </p:tav>
                                        <p:tav tm="100000">
                                          <p:val>
                                            <p:strVal val="#ppt_y"/>
                                          </p:val>
                                        </p:tav>
                                      </p:tavLst>
                                    </p:anim>
                                  </p:childTnLst>
                                </p:cTn>
                              </p:par>
                              <p:par>
                                <p:cTn id="354" presetID="2" presetClass="entr" presetSubtype="4" fill="hold" grpId="0" nodeType="withEffect">
                                  <p:stCondLst>
                                    <p:cond delay="0"/>
                                  </p:stCondLst>
                                  <p:childTnLst>
                                    <p:set>
                                      <p:cBhvr>
                                        <p:cTn id="355" dur="1" fill="hold">
                                          <p:stCondLst>
                                            <p:cond delay="0"/>
                                          </p:stCondLst>
                                        </p:cTn>
                                        <p:tgtEl>
                                          <p:spTgt spid="220"/>
                                        </p:tgtEl>
                                        <p:attrNameLst>
                                          <p:attrName>style.visibility</p:attrName>
                                        </p:attrNameLst>
                                      </p:cBhvr>
                                      <p:to>
                                        <p:strVal val="visible"/>
                                      </p:to>
                                    </p:set>
                                    <p:anim calcmode="lin" valueType="num">
                                      <p:cBhvr additive="base">
                                        <p:cTn id="356" dur="500" fill="hold"/>
                                        <p:tgtEl>
                                          <p:spTgt spid="220"/>
                                        </p:tgtEl>
                                        <p:attrNameLst>
                                          <p:attrName>ppt_x</p:attrName>
                                        </p:attrNameLst>
                                      </p:cBhvr>
                                      <p:tavLst>
                                        <p:tav tm="0">
                                          <p:val>
                                            <p:strVal val="#ppt_x"/>
                                          </p:val>
                                        </p:tav>
                                        <p:tav tm="100000">
                                          <p:val>
                                            <p:strVal val="#ppt_x"/>
                                          </p:val>
                                        </p:tav>
                                      </p:tavLst>
                                    </p:anim>
                                    <p:anim calcmode="lin" valueType="num">
                                      <p:cBhvr additive="base">
                                        <p:cTn id="357" dur="500" fill="hold"/>
                                        <p:tgtEl>
                                          <p:spTgt spid="220"/>
                                        </p:tgtEl>
                                        <p:attrNameLst>
                                          <p:attrName>ppt_y</p:attrName>
                                        </p:attrNameLst>
                                      </p:cBhvr>
                                      <p:tavLst>
                                        <p:tav tm="0">
                                          <p:val>
                                            <p:strVal val="1+#ppt_h/2"/>
                                          </p:val>
                                        </p:tav>
                                        <p:tav tm="100000">
                                          <p:val>
                                            <p:strVal val="#ppt_y"/>
                                          </p:val>
                                        </p:tav>
                                      </p:tavLst>
                                    </p:anim>
                                  </p:childTnLst>
                                </p:cTn>
                              </p:par>
                            </p:childTnLst>
                          </p:cTn>
                        </p:par>
                        <p:par>
                          <p:cTn id="358" fill="hold">
                            <p:stCondLst>
                              <p:cond delay="2500"/>
                            </p:stCondLst>
                            <p:childTnLst>
                              <p:par>
                                <p:cTn id="359" presetID="47" presetClass="entr" presetSubtype="0" fill="hold" grpId="0" nodeType="afterEffect">
                                  <p:stCondLst>
                                    <p:cond delay="0"/>
                                  </p:stCondLst>
                                  <p:childTnLst>
                                    <p:set>
                                      <p:cBhvr>
                                        <p:cTn id="360" dur="1" fill="hold">
                                          <p:stCondLst>
                                            <p:cond delay="0"/>
                                          </p:stCondLst>
                                        </p:cTn>
                                        <p:tgtEl>
                                          <p:spTgt spid="221"/>
                                        </p:tgtEl>
                                        <p:attrNameLst>
                                          <p:attrName>style.visibility</p:attrName>
                                        </p:attrNameLst>
                                      </p:cBhvr>
                                      <p:to>
                                        <p:strVal val="visible"/>
                                      </p:to>
                                    </p:set>
                                    <p:animEffect transition="in" filter="fade">
                                      <p:cBhvr>
                                        <p:cTn id="361" dur="1000"/>
                                        <p:tgtEl>
                                          <p:spTgt spid="221"/>
                                        </p:tgtEl>
                                      </p:cBhvr>
                                    </p:animEffect>
                                    <p:anim calcmode="lin" valueType="num">
                                      <p:cBhvr>
                                        <p:cTn id="362" dur="1000" fill="hold"/>
                                        <p:tgtEl>
                                          <p:spTgt spid="221"/>
                                        </p:tgtEl>
                                        <p:attrNameLst>
                                          <p:attrName>ppt_x</p:attrName>
                                        </p:attrNameLst>
                                      </p:cBhvr>
                                      <p:tavLst>
                                        <p:tav tm="0">
                                          <p:val>
                                            <p:strVal val="#ppt_x"/>
                                          </p:val>
                                        </p:tav>
                                        <p:tav tm="100000">
                                          <p:val>
                                            <p:strVal val="#ppt_x"/>
                                          </p:val>
                                        </p:tav>
                                      </p:tavLst>
                                    </p:anim>
                                    <p:anim calcmode="lin" valueType="num">
                                      <p:cBhvr>
                                        <p:cTn id="363" dur="1000" fill="hold"/>
                                        <p:tgtEl>
                                          <p:spTgt spid="221"/>
                                        </p:tgtEl>
                                        <p:attrNameLst>
                                          <p:attrName>ppt_y</p:attrName>
                                        </p:attrNameLst>
                                      </p:cBhvr>
                                      <p:tavLst>
                                        <p:tav tm="0">
                                          <p:val>
                                            <p:strVal val="#ppt_y-.1"/>
                                          </p:val>
                                        </p:tav>
                                        <p:tav tm="100000">
                                          <p:val>
                                            <p:strVal val="#ppt_y"/>
                                          </p:val>
                                        </p:tav>
                                      </p:tavLst>
                                    </p:anim>
                                  </p:childTnLst>
                                </p:cTn>
                              </p:par>
                            </p:childTnLst>
                          </p:cTn>
                        </p:par>
                        <p:par>
                          <p:cTn id="364" fill="hold">
                            <p:stCondLst>
                              <p:cond delay="3500"/>
                            </p:stCondLst>
                            <p:childTnLst>
                              <p:par>
                                <p:cTn id="365" presetID="22" presetClass="entr" presetSubtype="8" fill="hold" nodeType="afterEffect">
                                  <p:stCondLst>
                                    <p:cond delay="0"/>
                                  </p:stCondLst>
                                  <p:childTnLst>
                                    <p:set>
                                      <p:cBhvr>
                                        <p:cTn id="366" dur="1" fill="hold">
                                          <p:stCondLst>
                                            <p:cond delay="0"/>
                                          </p:stCondLst>
                                        </p:cTn>
                                        <p:tgtEl>
                                          <p:spTgt spid="222"/>
                                        </p:tgtEl>
                                        <p:attrNameLst>
                                          <p:attrName>style.visibility</p:attrName>
                                        </p:attrNameLst>
                                      </p:cBhvr>
                                      <p:to>
                                        <p:strVal val="visible"/>
                                      </p:to>
                                    </p:set>
                                    <p:animEffect transition="in" filter="wipe(left)">
                                      <p:cBhvr>
                                        <p:cTn id="367" dur="500"/>
                                        <p:tgtEl>
                                          <p:spTgt spid="222"/>
                                        </p:tgtEl>
                                      </p:cBhvr>
                                    </p:animEffect>
                                  </p:childTnLst>
                                </p:cTn>
                              </p:par>
                            </p:childTnLst>
                          </p:cTn>
                        </p:par>
                        <p:par>
                          <p:cTn id="368" fill="hold">
                            <p:stCondLst>
                              <p:cond delay="4000"/>
                            </p:stCondLst>
                            <p:childTnLst>
                              <p:par>
                                <p:cTn id="369" presetID="22" presetClass="entr" presetSubtype="8" fill="hold" grpId="0" nodeType="afterEffect">
                                  <p:stCondLst>
                                    <p:cond delay="0"/>
                                  </p:stCondLst>
                                  <p:childTnLst>
                                    <p:set>
                                      <p:cBhvr>
                                        <p:cTn id="370" dur="1" fill="hold">
                                          <p:stCondLst>
                                            <p:cond delay="0"/>
                                          </p:stCondLst>
                                        </p:cTn>
                                        <p:tgtEl>
                                          <p:spTgt spid="223"/>
                                        </p:tgtEl>
                                        <p:attrNameLst>
                                          <p:attrName>style.visibility</p:attrName>
                                        </p:attrNameLst>
                                      </p:cBhvr>
                                      <p:to>
                                        <p:strVal val="visible"/>
                                      </p:to>
                                    </p:set>
                                    <p:animEffect transition="in" filter="wipe(left)">
                                      <p:cBhvr>
                                        <p:cTn id="371" dur="500"/>
                                        <p:tgtEl>
                                          <p:spTgt spid="223"/>
                                        </p:tgtEl>
                                      </p:cBhvr>
                                    </p:animEffect>
                                  </p:childTnLst>
                                </p:cTn>
                              </p:par>
                              <p:par>
                                <p:cTn id="372" presetID="22" presetClass="entr" presetSubtype="8" fill="hold" grpId="0" nodeType="withEffect">
                                  <p:stCondLst>
                                    <p:cond delay="0"/>
                                  </p:stCondLst>
                                  <p:childTnLst>
                                    <p:set>
                                      <p:cBhvr>
                                        <p:cTn id="373" dur="1" fill="hold">
                                          <p:stCondLst>
                                            <p:cond delay="0"/>
                                          </p:stCondLst>
                                        </p:cTn>
                                        <p:tgtEl>
                                          <p:spTgt spid="224"/>
                                        </p:tgtEl>
                                        <p:attrNameLst>
                                          <p:attrName>style.visibility</p:attrName>
                                        </p:attrNameLst>
                                      </p:cBhvr>
                                      <p:to>
                                        <p:strVal val="visible"/>
                                      </p:to>
                                    </p:set>
                                    <p:animEffect transition="in" filter="wipe(left)">
                                      <p:cBhvr>
                                        <p:cTn id="374" dur="500"/>
                                        <p:tgtEl>
                                          <p:spTgt spid="224"/>
                                        </p:tgtEl>
                                      </p:cBhvr>
                                    </p:animEffect>
                                  </p:childTnLst>
                                </p:cTn>
                              </p:par>
                            </p:childTnLst>
                          </p:cTn>
                        </p:par>
                        <p:par>
                          <p:cTn id="375" fill="hold">
                            <p:stCondLst>
                              <p:cond delay="4500"/>
                            </p:stCondLst>
                            <p:childTnLst>
                              <p:par>
                                <p:cTn id="376" presetID="47" presetClass="entr" presetSubtype="0" fill="hold" grpId="0" nodeType="afterEffect">
                                  <p:stCondLst>
                                    <p:cond delay="0"/>
                                  </p:stCondLst>
                                  <p:childTnLst>
                                    <p:set>
                                      <p:cBhvr>
                                        <p:cTn id="377" dur="1" fill="hold">
                                          <p:stCondLst>
                                            <p:cond delay="0"/>
                                          </p:stCondLst>
                                        </p:cTn>
                                        <p:tgtEl>
                                          <p:spTgt spid="225"/>
                                        </p:tgtEl>
                                        <p:attrNameLst>
                                          <p:attrName>style.visibility</p:attrName>
                                        </p:attrNameLst>
                                      </p:cBhvr>
                                      <p:to>
                                        <p:strVal val="visible"/>
                                      </p:to>
                                    </p:set>
                                    <p:animEffect transition="in" filter="fade">
                                      <p:cBhvr>
                                        <p:cTn id="378" dur="1000"/>
                                        <p:tgtEl>
                                          <p:spTgt spid="225"/>
                                        </p:tgtEl>
                                      </p:cBhvr>
                                    </p:animEffect>
                                    <p:anim calcmode="lin" valueType="num">
                                      <p:cBhvr>
                                        <p:cTn id="379" dur="1000" fill="hold"/>
                                        <p:tgtEl>
                                          <p:spTgt spid="225"/>
                                        </p:tgtEl>
                                        <p:attrNameLst>
                                          <p:attrName>ppt_x</p:attrName>
                                        </p:attrNameLst>
                                      </p:cBhvr>
                                      <p:tavLst>
                                        <p:tav tm="0">
                                          <p:val>
                                            <p:strVal val="#ppt_x"/>
                                          </p:val>
                                        </p:tav>
                                        <p:tav tm="100000">
                                          <p:val>
                                            <p:strVal val="#ppt_x"/>
                                          </p:val>
                                        </p:tav>
                                      </p:tavLst>
                                    </p:anim>
                                    <p:anim calcmode="lin" valueType="num">
                                      <p:cBhvr>
                                        <p:cTn id="380" dur="1000" fill="hold"/>
                                        <p:tgtEl>
                                          <p:spTgt spid="225"/>
                                        </p:tgtEl>
                                        <p:attrNameLst>
                                          <p:attrName>ppt_y</p:attrName>
                                        </p:attrNameLst>
                                      </p:cBhvr>
                                      <p:tavLst>
                                        <p:tav tm="0">
                                          <p:val>
                                            <p:strVal val="#ppt_y-.1"/>
                                          </p:val>
                                        </p:tav>
                                        <p:tav tm="100000">
                                          <p:val>
                                            <p:strVal val="#ppt_y"/>
                                          </p:val>
                                        </p:tav>
                                      </p:tavLst>
                                    </p:anim>
                                  </p:childTnLst>
                                </p:cTn>
                              </p:par>
                            </p:childTnLst>
                          </p:cTn>
                        </p:par>
                        <p:par>
                          <p:cTn id="381" fill="hold">
                            <p:stCondLst>
                              <p:cond delay="5500"/>
                            </p:stCondLst>
                            <p:childTnLst>
                              <p:par>
                                <p:cTn id="382" presetID="22" presetClass="entr" presetSubtype="8" fill="hold" nodeType="afterEffect">
                                  <p:stCondLst>
                                    <p:cond delay="0"/>
                                  </p:stCondLst>
                                  <p:childTnLst>
                                    <p:set>
                                      <p:cBhvr>
                                        <p:cTn id="383" dur="1" fill="hold">
                                          <p:stCondLst>
                                            <p:cond delay="0"/>
                                          </p:stCondLst>
                                        </p:cTn>
                                        <p:tgtEl>
                                          <p:spTgt spid="226"/>
                                        </p:tgtEl>
                                        <p:attrNameLst>
                                          <p:attrName>style.visibility</p:attrName>
                                        </p:attrNameLst>
                                      </p:cBhvr>
                                      <p:to>
                                        <p:strVal val="visible"/>
                                      </p:to>
                                    </p:set>
                                    <p:animEffect transition="in" filter="wipe(left)">
                                      <p:cBhvr>
                                        <p:cTn id="384" dur="500"/>
                                        <p:tgtEl>
                                          <p:spTgt spid="226"/>
                                        </p:tgtEl>
                                      </p:cBhvr>
                                    </p:animEffect>
                                  </p:childTnLst>
                                </p:cTn>
                              </p:par>
                            </p:childTnLst>
                          </p:cTn>
                        </p:par>
                        <p:par>
                          <p:cTn id="385" fill="hold">
                            <p:stCondLst>
                              <p:cond delay="6000"/>
                            </p:stCondLst>
                            <p:childTnLst>
                              <p:par>
                                <p:cTn id="386" presetID="22" presetClass="entr" presetSubtype="8" fill="hold" grpId="0" nodeType="afterEffect">
                                  <p:stCondLst>
                                    <p:cond delay="0"/>
                                  </p:stCondLst>
                                  <p:childTnLst>
                                    <p:set>
                                      <p:cBhvr>
                                        <p:cTn id="387" dur="1" fill="hold">
                                          <p:stCondLst>
                                            <p:cond delay="0"/>
                                          </p:stCondLst>
                                        </p:cTn>
                                        <p:tgtEl>
                                          <p:spTgt spid="227"/>
                                        </p:tgtEl>
                                        <p:attrNameLst>
                                          <p:attrName>style.visibility</p:attrName>
                                        </p:attrNameLst>
                                      </p:cBhvr>
                                      <p:to>
                                        <p:strVal val="visible"/>
                                      </p:to>
                                    </p:set>
                                    <p:animEffect transition="in" filter="wipe(left)">
                                      <p:cBhvr>
                                        <p:cTn id="388" dur="500"/>
                                        <p:tgtEl>
                                          <p:spTgt spid="227"/>
                                        </p:tgtEl>
                                      </p:cBhvr>
                                    </p:animEffect>
                                  </p:childTnLst>
                                </p:cTn>
                              </p:par>
                              <p:par>
                                <p:cTn id="389" presetID="22" presetClass="entr" presetSubtype="8" fill="hold" grpId="0" nodeType="withEffect">
                                  <p:stCondLst>
                                    <p:cond delay="0"/>
                                  </p:stCondLst>
                                  <p:childTnLst>
                                    <p:set>
                                      <p:cBhvr>
                                        <p:cTn id="390" dur="1" fill="hold">
                                          <p:stCondLst>
                                            <p:cond delay="0"/>
                                          </p:stCondLst>
                                        </p:cTn>
                                        <p:tgtEl>
                                          <p:spTgt spid="228"/>
                                        </p:tgtEl>
                                        <p:attrNameLst>
                                          <p:attrName>style.visibility</p:attrName>
                                        </p:attrNameLst>
                                      </p:cBhvr>
                                      <p:to>
                                        <p:strVal val="visible"/>
                                      </p:to>
                                    </p:set>
                                    <p:animEffect transition="in" filter="wipe(left)">
                                      <p:cBhvr>
                                        <p:cTn id="391" dur="500"/>
                                        <p:tgtEl>
                                          <p:spTgt spid="228"/>
                                        </p:tgtEl>
                                      </p:cBhvr>
                                    </p:animEffect>
                                  </p:childTnLst>
                                </p:cTn>
                              </p:par>
                            </p:childTnLst>
                          </p:cTn>
                        </p:par>
                        <p:par>
                          <p:cTn id="392" fill="hold">
                            <p:stCondLst>
                              <p:cond delay="6500"/>
                            </p:stCondLst>
                            <p:childTnLst>
                              <p:par>
                                <p:cTn id="393" presetID="47" presetClass="entr" presetSubtype="0" fill="hold" grpId="0" nodeType="afterEffect">
                                  <p:stCondLst>
                                    <p:cond delay="0"/>
                                  </p:stCondLst>
                                  <p:childTnLst>
                                    <p:set>
                                      <p:cBhvr>
                                        <p:cTn id="394" dur="1" fill="hold">
                                          <p:stCondLst>
                                            <p:cond delay="0"/>
                                          </p:stCondLst>
                                        </p:cTn>
                                        <p:tgtEl>
                                          <p:spTgt spid="229"/>
                                        </p:tgtEl>
                                        <p:attrNameLst>
                                          <p:attrName>style.visibility</p:attrName>
                                        </p:attrNameLst>
                                      </p:cBhvr>
                                      <p:to>
                                        <p:strVal val="visible"/>
                                      </p:to>
                                    </p:set>
                                    <p:animEffect transition="in" filter="fade">
                                      <p:cBhvr>
                                        <p:cTn id="395" dur="1000"/>
                                        <p:tgtEl>
                                          <p:spTgt spid="229"/>
                                        </p:tgtEl>
                                      </p:cBhvr>
                                    </p:animEffect>
                                    <p:anim calcmode="lin" valueType="num">
                                      <p:cBhvr>
                                        <p:cTn id="396" dur="1000" fill="hold"/>
                                        <p:tgtEl>
                                          <p:spTgt spid="229"/>
                                        </p:tgtEl>
                                        <p:attrNameLst>
                                          <p:attrName>ppt_x</p:attrName>
                                        </p:attrNameLst>
                                      </p:cBhvr>
                                      <p:tavLst>
                                        <p:tav tm="0">
                                          <p:val>
                                            <p:strVal val="#ppt_x"/>
                                          </p:val>
                                        </p:tav>
                                        <p:tav tm="100000">
                                          <p:val>
                                            <p:strVal val="#ppt_x"/>
                                          </p:val>
                                        </p:tav>
                                      </p:tavLst>
                                    </p:anim>
                                    <p:anim calcmode="lin" valueType="num">
                                      <p:cBhvr>
                                        <p:cTn id="397" dur="1000" fill="hold"/>
                                        <p:tgtEl>
                                          <p:spTgt spid="229"/>
                                        </p:tgtEl>
                                        <p:attrNameLst>
                                          <p:attrName>ppt_y</p:attrName>
                                        </p:attrNameLst>
                                      </p:cBhvr>
                                      <p:tavLst>
                                        <p:tav tm="0">
                                          <p:val>
                                            <p:strVal val="#ppt_y-.1"/>
                                          </p:val>
                                        </p:tav>
                                        <p:tav tm="100000">
                                          <p:val>
                                            <p:strVal val="#ppt_y"/>
                                          </p:val>
                                        </p:tav>
                                      </p:tavLst>
                                    </p:anim>
                                  </p:childTnLst>
                                </p:cTn>
                              </p:par>
                            </p:childTnLst>
                          </p:cTn>
                        </p:par>
                        <p:par>
                          <p:cTn id="398" fill="hold">
                            <p:stCondLst>
                              <p:cond delay="7500"/>
                            </p:stCondLst>
                            <p:childTnLst>
                              <p:par>
                                <p:cTn id="399" presetID="22" presetClass="entr" presetSubtype="8" fill="hold" nodeType="afterEffect">
                                  <p:stCondLst>
                                    <p:cond delay="0"/>
                                  </p:stCondLst>
                                  <p:childTnLst>
                                    <p:set>
                                      <p:cBhvr>
                                        <p:cTn id="400" dur="1" fill="hold">
                                          <p:stCondLst>
                                            <p:cond delay="0"/>
                                          </p:stCondLst>
                                        </p:cTn>
                                        <p:tgtEl>
                                          <p:spTgt spid="230"/>
                                        </p:tgtEl>
                                        <p:attrNameLst>
                                          <p:attrName>style.visibility</p:attrName>
                                        </p:attrNameLst>
                                      </p:cBhvr>
                                      <p:to>
                                        <p:strVal val="visible"/>
                                      </p:to>
                                    </p:set>
                                    <p:animEffect transition="in" filter="wipe(left)">
                                      <p:cBhvr>
                                        <p:cTn id="401" dur="500"/>
                                        <p:tgtEl>
                                          <p:spTgt spid="230"/>
                                        </p:tgtEl>
                                      </p:cBhvr>
                                    </p:animEffect>
                                  </p:childTnLst>
                                </p:cTn>
                              </p:par>
                            </p:childTnLst>
                          </p:cTn>
                        </p:par>
                        <p:par>
                          <p:cTn id="402" fill="hold">
                            <p:stCondLst>
                              <p:cond delay="8000"/>
                            </p:stCondLst>
                            <p:childTnLst>
                              <p:par>
                                <p:cTn id="403" presetID="22" presetClass="entr" presetSubtype="8" fill="hold" grpId="0" nodeType="afterEffect">
                                  <p:stCondLst>
                                    <p:cond delay="0"/>
                                  </p:stCondLst>
                                  <p:childTnLst>
                                    <p:set>
                                      <p:cBhvr>
                                        <p:cTn id="404" dur="1" fill="hold">
                                          <p:stCondLst>
                                            <p:cond delay="0"/>
                                          </p:stCondLst>
                                        </p:cTn>
                                        <p:tgtEl>
                                          <p:spTgt spid="231"/>
                                        </p:tgtEl>
                                        <p:attrNameLst>
                                          <p:attrName>style.visibility</p:attrName>
                                        </p:attrNameLst>
                                      </p:cBhvr>
                                      <p:to>
                                        <p:strVal val="visible"/>
                                      </p:to>
                                    </p:set>
                                    <p:animEffect transition="in" filter="wipe(left)">
                                      <p:cBhvr>
                                        <p:cTn id="405" dur="500"/>
                                        <p:tgtEl>
                                          <p:spTgt spid="231"/>
                                        </p:tgtEl>
                                      </p:cBhvr>
                                    </p:animEffect>
                                  </p:childTnLst>
                                </p:cTn>
                              </p:par>
                              <p:par>
                                <p:cTn id="406" presetID="22" presetClass="entr" presetSubtype="8" fill="hold" grpId="0" nodeType="withEffect">
                                  <p:stCondLst>
                                    <p:cond delay="0"/>
                                  </p:stCondLst>
                                  <p:childTnLst>
                                    <p:set>
                                      <p:cBhvr>
                                        <p:cTn id="407" dur="1" fill="hold">
                                          <p:stCondLst>
                                            <p:cond delay="0"/>
                                          </p:stCondLst>
                                        </p:cTn>
                                        <p:tgtEl>
                                          <p:spTgt spid="232"/>
                                        </p:tgtEl>
                                        <p:attrNameLst>
                                          <p:attrName>style.visibility</p:attrName>
                                        </p:attrNameLst>
                                      </p:cBhvr>
                                      <p:to>
                                        <p:strVal val="visible"/>
                                      </p:to>
                                    </p:set>
                                    <p:animEffect transition="in" filter="wipe(left)">
                                      <p:cBhvr>
                                        <p:cTn id="408"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3" grpId="0"/>
      <p:bldP spid="224" grpId="0"/>
      <p:bldP spid="225" grpId="0" animBg="1"/>
      <p:bldP spid="227" grpId="0"/>
      <p:bldP spid="228" grpId="0"/>
      <p:bldP spid="229" grpId="0" animBg="1"/>
      <p:bldP spid="231" grpId="0"/>
      <p:bldP spid="2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l="3485" t="4744" r="6648" b="6219"/>
          <a:stretch>
            <a:fillRect/>
          </a:stretch>
        </p:blipFill>
        <p:spPr bwMode="auto">
          <a:xfrm>
            <a:off x="2376488" y="2054225"/>
            <a:ext cx="6767512" cy="935038"/>
          </a:xfrm>
          <a:prstGeom prst="rect">
            <a:avLst/>
          </a:prstGeom>
          <a:noFill/>
          <a:ln w="9525">
            <a:noFill/>
            <a:miter lim="800000"/>
            <a:headEnd/>
            <a:tailEnd/>
          </a:ln>
        </p:spPr>
      </p:pic>
      <p:sp>
        <p:nvSpPr>
          <p:cNvPr id="5" name="矩形 4"/>
          <p:cNvSpPr/>
          <p:nvPr/>
        </p:nvSpPr>
        <p:spPr>
          <a:xfrm rot="2700000">
            <a:off x="1898650" y="2035175"/>
            <a:ext cx="969963" cy="969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cxnSp>
        <p:nvCxnSpPr>
          <p:cNvPr id="6" name="直接连接符 5"/>
          <p:cNvCxnSpPr/>
          <p:nvPr/>
        </p:nvCxnSpPr>
        <p:spPr>
          <a:xfrm flipV="1">
            <a:off x="-6350" y="0"/>
            <a:ext cx="0" cy="5303838"/>
          </a:xfrm>
          <a:prstGeom prst="line">
            <a:avLst/>
          </a:prstGeom>
          <a:ln>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2565400" y="2006600"/>
            <a:ext cx="6567488" cy="28575"/>
          </a:xfrm>
          <a:prstGeom prst="line">
            <a:avLst/>
          </a:prstGeom>
          <a:ln>
            <a:solidFill>
              <a:srgbClr val="E60000"/>
            </a:solidFill>
          </a:ln>
        </p:spPr>
        <p:style>
          <a:lnRef idx="1">
            <a:schemeClr val="accent1"/>
          </a:lnRef>
          <a:fillRef idx="0">
            <a:schemeClr val="accent1"/>
          </a:fillRef>
          <a:effectRef idx="0">
            <a:schemeClr val="accent1"/>
          </a:effectRef>
          <a:fontRef idx="minor">
            <a:schemeClr val="tx1"/>
          </a:fontRef>
        </p:style>
      </p:cxnSp>
      <p:sp>
        <p:nvSpPr>
          <p:cNvPr id="8" name="TextBox 5"/>
          <p:cNvSpPr txBox="1">
            <a:spLocks noChangeArrowheads="1"/>
          </p:cNvSpPr>
          <p:nvPr/>
        </p:nvSpPr>
        <p:spPr bwMode="auto">
          <a:xfrm>
            <a:off x="4356100" y="2243138"/>
            <a:ext cx="3057525" cy="523875"/>
          </a:xfrm>
          <a:prstGeom prst="rect">
            <a:avLst/>
          </a:prstGeom>
          <a:noFill/>
          <a:ln w="9525">
            <a:noFill/>
            <a:miter lim="800000"/>
          </a:ln>
        </p:spPr>
        <p:txBody>
          <a:bodyPr wrap="none">
            <a:spAutoFit/>
          </a:bodyPr>
          <a:lstStyle/>
          <a:p>
            <a:r>
              <a:rPr lang="zh-CN" altLang="en-US" sz="2800">
                <a:solidFill>
                  <a:schemeClr val="bg1"/>
                </a:solidFill>
                <a:latin typeface="微软雅黑" panose="020B0503020204020204" pitchFamily="34" charset="-122"/>
                <a:ea typeface="微软雅黑" panose="020B0503020204020204" pitchFamily="34" charset="-122"/>
              </a:rPr>
              <a:t>这里输入标题文字</a:t>
            </a:r>
          </a:p>
        </p:txBody>
      </p:sp>
      <p:sp>
        <p:nvSpPr>
          <p:cNvPr id="9" name="矩形 8"/>
          <p:cNvSpPr/>
          <p:nvPr/>
        </p:nvSpPr>
        <p:spPr>
          <a:xfrm rot="2700000">
            <a:off x="1820069" y="2037556"/>
            <a:ext cx="966788" cy="968375"/>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10" name="TextBox 10"/>
          <p:cNvSpPr txBox="1">
            <a:spLocks noChangeArrowheads="1"/>
          </p:cNvSpPr>
          <p:nvPr/>
        </p:nvSpPr>
        <p:spPr bwMode="auto">
          <a:xfrm>
            <a:off x="2006600" y="2197100"/>
            <a:ext cx="595035" cy="584775"/>
          </a:xfrm>
          <a:prstGeom prst="rect">
            <a:avLst/>
          </a:prstGeom>
          <a:noFill/>
          <a:ln w="9525">
            <a:noFill/>
            <a:miter lim="800000"/>
          </a:ln>
        </p:spPr>
        <p:txBody>
          <a:bodyPr wrap="none">
            <a:spAutoFit/>
          </a:bodyPr>
          <a:lstStyle/>
          <a:p>
            <a:r>
              <a:rPr lang="zh-CN" altLang="en-US" sz="3200" dirty="0" smtClean="0">
                <a:solidFill>
                  <a:schemeClr val="bg1"/>
                </a:solidFill>
                <a:latin typeface="微软雅黑" panose="020B0503020204020204" pitchFamily="34" charset="-122"/>
                <a:ea typeface="微软雅黑" panose="020B0503020204020204" pitchFamily="34" charset="-122"/>
              </a:rPr>
              <a:t>肆</a:t>
            </a:r>
            <a:endParaRPr lang="zh-CN" altLang="en-US" sz="3200" dirty="0">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flipH="1">
            <a:off x="2574925" y="3003550"/>
            <a:ext cx="6569075" cy="28575"/>
          </a:xfrm>
          <a:prstGeom prst="line">
            <a:avLst/>
          </a:prstGeom>
          <a:ln>
            <a:solidFill>
              <a:srgbClr val="E60000"/>
            </a:solidFill>
          </a:ln>
        </p:spPr>
        <p:style>
          <a:lnRef idx="1">
            <a:schemeClr val="accent1"/>
          </a:lnRef>
          <a:fillRef idx="0">
            <a:schemeClr val="accent1"/>
          </a:fillRef>
          <a:effectRef idx="0">
            <a:schemeClr val="accent1"/>
          </a:effectRef>
          <a:fontRef idx="minor">
            <a:schemeClr val="tx1"/>
          </a:fontRef>
        </p:style>
      </p:cxnSp>
      <p:sp>
        <p:nvSpPr>
          <p:cNvPr id="12" name="矩形 11"/>
          <p:cNvSpPr>
            <a:spLocks noChangeArrowheads="1"/>
          </p:cNvSpPr>
          <p:nvPr/>
        </p:nvSpPr>
        <p:spPr bwMode="auto">
          <a:xfrm rot="21060000" flipH="1">
            <a:off x="55880" y="3162935"/>
            <a:ext cx="1816735" cy="1861820"/>
          </a:xfrm>
          <a:prstGeom prst="rect">
            <a:avLst/>
          </a:prstGeom>
          <a:blipFill dpi="0" rotWithShape="1">
            <a:blip r:embed="rId5"/>
            <a:srcRect/>
            <a:stretch>
              <a:fillRect/>
            </a:stretch>
          </a:blipFill>
          <a:ln w="15875" algn="ctr">
            <a:noFill/>
            <a:round/>
          </a:ln>
        </p:spPr>
        <p:txBody>
          <a:bodyPr/>
          <a:lstStyle/>
          <a:p>
            <a:endParaRPr lang="zh-CN" altLang="en-US"/>
          </a:p>
        </p:txBody>
      </p:sp>
      <p:pic>
        <p:nvPicPr>
          <p:cNvPr id="13" name="图片 12" descr="C:\Users\Administrator\Desktop\宝贝详情\新建文件夹\005.png005"/>
          <p:cNvPicPr>
            <a:picLocks noChangeAspect="1"/>
          </p:cNvPicPr>
          <p:nvPr/>
        </p:nvPicPr>
        <p:blipFill>
          <a:blip r:embed="rId6">
            <a:lum bright="-2000"/>
          </a:blip>
          <a:srcRect/>
          <a:stretch>
            <a:fillRect/>
          </a:stretch>
        </p:blipFill>
        <p:spPr bwMode="auto">
          <a:xfrm>
            <a:off x="7401560" y="-302895"/>
            <a:ext cx="1812290" cy="2401570"/>
          </a:xfrm>
          <a:prstGeom prst="rect">
            <a:avLst/>
          </a:prstGeom>
          <a:noFill/>
          <a:ln w="9525">
            <a:noFill/>
            <a:miter lim="800000"/>
            <a:headEnd/>
            <a:tailEnd/>
          </a:ln>
        </p:spPr>
      </p:pic>
    </p:spTree>
    <p:extLst>
      <p:ext uri="{BB962C8B-B14F-4D97-AF65-F5344CB8AC3E}">
        <p14:creationId xmlns:p14="http://schemas.microsoft.com/office/powerpoint/2010/main" val="39098303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250"/>
                                        <p:tgtEl>
                                          <p:spTgt spid="12"/>
                                        </p:tgtEl>
                                      </p:cBhvr>
                                    </p:animEffect>
                                  </p:childTnLst>
                                </p:cTn>
                              </p:par>
                              <p:par>
                                <p:cTn id="20" presetID="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49" presetClass="entr" presetSubtype="0" decel="10000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 calcmode="lin" valueType="num">
                                      <p:cBhvr>
                                        <p:cTn id="28" dur="500" fill="hold"/>
                                        <p:tgtEl>
                                          <p:spTgt spid="10"/>
                                        </p:tgtEl>
                                        <p:attrNameLst>
                                          <p:attrName>style.rotation</p:attrName>
                                        </p:attrNameLst>
                                      </p:cBhvr>
                                      <p:tavLst>
                                        <p:tav tm="0">
                                          <p:val>
                                            <p:fltVal val="360"/>
                                          </p:val>
                                        </p:tav>
                                        <p:tav tm="100000">
                                          <p:val>
                                            <p:fltVal val="0"/>
                                          </p:val>
                                        </p:tav>
                                      </p:tavLst>
                                    </p:anim>
                                    <p:animEffect transition="in" filter="fade">
                                      <p:cBhvr>
                                        <p:cTn id="29" dur="500"/>
                                        <p:tgtEl>
                                          <p:spTgt spid="10"/>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22" presetClass="entr" presetSubtype="8"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22" presetClass="entr" presetSubtype="8"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0833"/>
          <a:stretch/>
        </p:blipFill>
        <p:spPr>
          <a:xfrm>
            <a:off x="1775607" y="43366"/>
            <a:ext cx="738993" cy="80066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9987"/>
          <a:stretch/>
        </p:blipFill>
        <p:spPr>
          <a:xfrm>
            <a:off x="6591299" y="49808"/>
            <a:ext cx="760427" cy="800668"/>
          </a:xfrm>
          <a:prstGeom prst="rect">
            <a:avLst/>
          </a:prstGeom>
        </p:spPr>
      </p:pic>
      <p:grpSp>
        <p:nvGrpSpPr>
          <p:cNvPr id="6" name="组合 5"/>
          <p:cNvGrpSpPr/>
          <p:nvPr/>
        </p:nvGrpSpPr>
        <p:grpSpPr>
          <a:xfrm>
            <a:off x="2605395" y="351578"/>
            <a:ext cx="3897494" cy="464896"/>
            <a:chOff x="2483888" y="2268349"/>
            <a:chExt cx="5752726" cy="685788"/>
          </a:xfrm>
        </p:grpSpPr>
        <p:sp>
          <p:nvSpPr>
            <p:cNvPr id="7" name="TextBox 15"/>
            <p:cNvSpPr txBox="1"/>
            <p:nvPr/>
          </p:nvSpPr>
          <p:spPr>
            <a:xfrm>
              <a:off x="3189069" y="2320721"/>
              <a:ext cx="4395076" cy="544817"/>
            </a:xfrm>
            <a:prstGeom prst="rect">
              <a:avLst/>
            </a:prstGeom>
            <a:noFill/>
          </p:spPr>
          <p:txBody>
            <a:bodyPr wrap="square" rtlCol="0">
              <a:spAutoFit/>
            </a:bodyPr>
            <a:lstStyle/>
            <a:p>
              <a:pPr algn="ctr" defTabSz="914400" fontAlgn="base">
                <a:spcBef>
                  <a:spcPct val="0"/>
                </a:spcBef>
                <a:spcAft>
                  <a:spcPct val="0"/>
                </a:spcAft>
              </a:pPr>
              <a:r>
                <a:rPr lang="zh-CN" altLang="en-US" sz="1800" kern="0" spc="300" dirty="0" smtClean="0">
                  <a:solidFill>
                    <a:srgbClr val="DA251D"/>
                  </a:solidFill>
                  <a:latin typeface="李旭科书法" panose="02000603000000000000" pitchFamily="2" charset="-122"/>
                  <a:ea typeface="李旭科书法" panose="02000603000000000000" pitchFamily="2" charset="-122"/>
                </a:rPr>
                <a:t>单击添加标题</a:t>
              </a:r>
            </a:p>
          </p:txBody>
        </p:sp>
        <p:sp>
          <p:nvSpPr>
            <p:cNvPr id="8" name="Freeform 7"/>
            <p:cNvSpPr>
              <a:spLocks noEditPoints="1"/>
            </p:cNvSpPr>
            <p:nvPr/>
          </p:nvSpPr>
          <p:spPr bwMode="auto">
            <a:xfrm>
              <a:off x="2483888" y="2268349"/>
              <a:ext cx="5752726" cy="685788"/>
            </a:xfrm>
            <a:custGeom>
              <a:avLst/>
              <a:gdLst>
                <a:gd name="T0" fmla="*/ 10079 w 11041"/>
                <a:gd name="T1" fmla="*/ 1695 h 1751"/>
                <a:gd name="T2" fmla="*/ 769 w 11041"/>
                <a:gd name="T3" fmla="*/ 1713 h 1751"/>
                <a:gd name="T4" fmla="*/ 6 w 11041"/>
                <a:gd name="T5" fmla="*/ 973 h 1751"/>
                <a:gd name="T6" fmla="*/ 657 w 11041"/>
                <a:gd name="T7" fmla="*/ 166 h 1751"/>
                <a:gd name="T8" fmla="*/ 4373 w 11041"/>
                <a:gd name="T9" fmla="*/ 18 h 1751"/>
                <a:gd name="T10" fmla="*/ 10363 w 11041"/>
                <a:gd name="T11" fmla="*/ 69 h 1751"/>
                <a:gd name="T12" fmla="*/ 11026 w 11041"/>
                <a:gd name="T13" fmla="*/ 913 h 1751"/>
                <a:gd name="T14" fmla="*/ 10137 w 11041"/>
                <a:gd name="T15" fmla="*/ 1632 h 1751"/>
                <a:gd name="T16" fmla="*/ 3042 w 11041"/>
                <a:gd name="T17" fmla="*/ 1673 h 1751"/>
                <a:gd name="T18" fmla="*/ 404 w 11041"/>
                <a:gd name="T19" fmla="*/ 1388 h 1751"/>
                <a:gd name="T20" fmla="*/ 386 w 11041"/>
                <a:gd name="T21" fmla="*/ 537 h 1751"/>
                <a:gd name="T22" fmla="*/ 1582 w 11041"/>
                <a:gd name="T23" fmla="*/ 106 h 1751"/>
                <a:gd name="T24" fmla="*/ 10468 w 11041"/>
                <a:gd name="T25" fmla="*/ 248 h 1751"/>
                <a:gd name="T26" fmla="*/ 10959 w 11041"/>
                <a:gd name="T27" fmla="*/ 960 h 1751"/>
                <a:gd name="T28" fmla="*/ 10717 w 11041"/>
                <a:gd name="T29" fmla="*/ 782 h 1751"/>
                <a:gd name="T30" fmla="*/ 10643 w 11041"/>
                <a:gd name="T31" fmla="*/ 1019 h 1751"/>
                <a:gd name="T32" fmla="*/ 10759 w 11041"/>
                <a:gd name="T33" fmla="*/ 651 h 1751"/>
                <a:gd name="T34" fmla="*/ 10299 w 11041"/>
                <a:gd name="T35" fmla="*/ 1269 h 1751"/>
                <a:gd name="T36" fmla="*/ 10240 w 11041"/>
                <a:gd name="T37" fmla="*/ 668 h 1751"/>
                <a:gd name="T38" fmla="*/ 10038 w 11041"/>
                <a:gd name="T39" fmla="*/ 234 h 1751"/>
                <a:gd name="T40" fmla="*/ 10474 w 11041"/>
                <a:gd name="T41" fmla="*/ 843 h 1751"/>
                <a:gd name="T42" fmla="*/ 10286 w 11041"/>
                <a:gd name="T43" fmla="*/ 1318 h 1751"/>
                <a:gd name="T44" fmla="*/ 10312 w 11041"/>
                <a:gd name="T45" fmla="*/ 400 h 1751"/>
                <a:gd name="T46" fmla="*/ 10397 w 11041"/>
                <a:gd name="T47" fmla="*/ 600 h 1751"/>
                <a:gd name="T48" fmla="*/ 10053 w 11041"/>
                <a:gd name="T49" fmla="*/ 756 h 1751"/>
                <a:gd name="T50" fmla="*/ 10017 w 11041"/>
                <a:gd name="T51" fmla="*/ 958 h 1751"/>
                <a:gd name="T52" fmla="*/ 5568 w 11041"/>
                <a:gd name="T53" fmla="*/ 1588 h 1751"/>
                <a:gd name="T54" fmla="*/ 919 w 11041"/>
                <a:gd name="T55" fmla="*/ 1139 h 1751"/>
                <a:gd name="T56" fmla="*/ 1139 w 11041"/>
                <a:gd name="T57" fmla="*/ 749 h 1751"/>
                <a:gd name="T58" fmla="*/ 1094 w 11041"/>
                <a:gd name="T59" fmla="*/ 303 h 1751"/>
                <a:gd name="T60" fmla="*/ 3379 w 11041"/>
                <a:gd name="T61" fmla="*/ 148 h 1751"/>
                <a:gd name="T62" fmla="*/ 9975 w 11041"/>
                <a:gd name="T63" fmla="*/ 404 h 1751"/>
                <a:gd name="T64" fmla="*/ 2179 w 11041"/>
                <a:gd name="T65" fmla="*/ 1552 h 1751"/>
                <a:gd name="T66" fmla="*/ 956 w 11041"/>
                <a:gd name="T67" fmla="*/ 1163 h 1751"/>
                <a:gd name="T68" fmla="*/ 1162 w 11041"/>
                <a:gd name="T69" fmla="*/ 868 h 1751"/>
                <a:gd name="T70" fmla="*/ 1120 w 11041"/>
                <a:gd name="T71" fmla="*/ 416 h 1751"/>
                <a:gd name="T72" fmla="*/ 9861 w 11041"/>
                <a:gd name="T73" fmla="*/ 186 h 1751"/>
                <a:gd name="T74" fmla="*/ 9865 w 11041"/>
                <a:gd name="T75" fmla="*/ 744 h 1751"/>
                <a:gd name="T76" fmla="*/ 10059 w 11041"/>
                <a:gd name="T77" fmla="*/ 1148 h 1751"/>
                <a:gd name="T78" fmla="*/ 1179 w 11041"/>
                <a:gd name="T79" fmla="*/ 1327 h 1751"/>
                <a:gd name="T80" fmla="*/ 1456 w 11041"/>
                <a:gd name="T81" fmla="*/ 791 h 1751"/>
                <a:gd name="T82" fmla="*/ 1314 w 11041"/>
                <a:gd name="T83" fmla="*/ 284 h 1751"/>
                <a:gd name="T84" fmla="*/ 9638 w 11041"/>
                <a:gd name="T85" fmla="*/ 243 h 1751"/>
                <a:gd name="T86" fmla="*/ 9749 w 11041"/>
                <a:gd name="T87" fmla="*/ 707 h 1751"/>
                <a:gd name="T88" fmla="*/ 9955 w 11041"/>
                <a:gd name="T89" fmla="*/ 1177 h 1751"/>
                <a:gd name="T90" fmla="*/ 9818 w 11041"/>
                <a:gd name="T91" fmla="*/ 1121 h 1751"/>
                <a:gd name="T92" fmla="*/ 1637 w 11041"/>
                <a:gd name="T93" fmla="*/ 1462 h 1751"/>
                <a:gd name="T94" fmla="*/ 1398 w 11041"/>
                <a:gd name="T95" fmla="*/ 742 h 1751"/>
                <a:gd name="T96" fmla="*/ 9028 w 11041"/>
                <a:gd name="T97" fmla="*/ 279 h 1751"/>
                <a:gd name="T98" fmla="*/ 9802 w 11041"/>
                <a:gd name="T99" fmla="*/ 890 h 1751"/>
                <a:gd name="T100" fmla="*/ 1263 w 11041"/>
                <a:gd name="T101" fmla="*/ 875 h 1751"/>
                <a:gd name="T102" fmla="*/ 1390 w 11041"/>
                <a:gd name="T103" fmla="*/ 942 h 1751"/>
                <a:gd name="T104" fmla="*/ 797 w 11041"/>
                <a:gd name="T105" fmla="*/ 837 h 1751"/>
                <a:gd name="T106" fmla="*/ 839 w 11041"/>
                <a:gd name="T107" fmla="*/ 1417 h 1751"/>
                <a:gd name="T108" fmla="*/ 556 w 11041"/>
                <a:gd name="T109" fmla="*/ 1259 h 1751"/>
                <a:gd name="T110" fmla="*/ 722 w 11041"/>
                <a:gd name="T111" fmla="*/ 287 h 1751"/>
                <a:gd name="T112" fmla="*/ 747 w 11041"/>
                <a:gd name="T113" fmla="*/ 568 h 1751"/>
                <a:gd name="T114" fmla="*/ 722 w 11041"/>
                <a:gd name="T115" fmla="*/ 1381 h 1751"/>
                <a:gd name="T116" fmla="*/ 618 w 11041"/>
                <a:gd name="T117" fmla="*/ 1343 h 1751"/>
                <a:gd name="T118" fmla="*/ 840 w 11041"/>
                <a:gd name="T119" fmla="*/ 264 h 1751"/>
                <a:gd name="T120" fmla="*/ 446 w 11041"/>
                <a:gd name="T121" fmla="*/ 1115 h 1751"/>
                <a:gd name="T122" fmla="*/ 490 w 11041"/>
                <a:gd name="T123" fmla="*/ 749 h 1751"/>
                <a:gd name="T124" fmla="*/ 254 w 11041"/>
                <a:gd name="T125" fmla="*/ 1039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1" h="1751">
                  <a:moveTo>
                    <a:pt x="10931" y="1086"/>
                  </a:moveTo>
                  <a:lnTo>
                    <a:pt x="10909" y="1111"/>
                  </a:lnTo>
                  <a:lnTo>
                    <a:pt x="10887" y="1135"/>
                  </a:lnTo>
                  <a:lnTo>
                    <a:pt x="10877" y="1148"/>
                  </a:lnTo>
                  <a:lnTo>
                    <a:pt x="10866" y="1160"/>
                  </a:lnTo>
                  <a:lnTo>
                    <a:pt x="10853" y="1170"/>
                  </a:lnTo>
                  <a:lnTo>
                    <a:pt x="10841" y="1180"/>
                  </a:lnTo>
                  <a:lnTo>
                    <a:pt x="10831" y="1180"/>
                  </a:lnTo>
                  <a:lnTo>
                    <a:pt x="10822" y="1182"/>
                  </a:lnTo>
                  <a:lnTo>
                    <a:pt x="10814" y="1184"/>
                  </a:lnTo>
                  <a:lnTo>
                    <a:pt x="10805" y="1186"/>
                  </a:lnTo>
                  <a:lnTo>
                    <a:pt x="10798" y="1190"/>
                  </a:lnTo>
                  <a:lnTo>
                    <a:pt x="10792" y="1193"/>
                  </a:lnTo>
                  <a:lnTo>
                    <a:pt x="10786" y="1199"/>
                  </a:lnTo>
                  <a:lnTo>
                    <a:pt x="10781" y="1204"/>
                  </a:lnTo>
                  <a:lnTo>
                    <a:pt x="10776" y="1209"/>
                  </a:lnTo>
                  <a:lnTo>
                    <a:pt x="10772" y="1215"/>
                  </a:lnTo>
                  <a:lnTo>
                    <a:pt x="10768" y="1221"/>
                  </a:lnTo>
                  <a:lnTo>
                    <a:pt x="10764" y="1227"/>
                  </a:lnTo>
                  <a:lnTo>
                    <a:pt x="10757" y="1242"/>
                  </a:lnTo>
                  <a:lnTo>
                    <a:pt x="10751" y="1257"/>
                  </a:lnTo>
                  <a:lnTo>
                    <a:pt x="10746" y="1272"/>
                  </a:lnTo>
                  <a:lnTo>
                    <a:pt x="10740" y="1288"/>
                  </a:lnTo>
                  <a:lnTo>
                    <a:pt x="10734" y="1302"/>
                  </a:lnTo>
                  <a:lnTo>
                    <a:pt x="10727" y="1316"/>
                  </a:lnTo>
                  <a:lnTo>
                    <a:pt x="10723" y="1323"/>
                  </a:lnTo>
                  <a:lnTo>
                    <a:pt x="10719" y="1329"/>
                  </a:lnTo>
                  <a:lnTo>
                    <a:pt x="10713" y="1336"/>
                  </a:lnTo>
                  <a:lnTo>
                    <a:pt x="10708" y="1342"/>
                  </a:lnTo>
                  <a:lnTo>
                    <a:pt x="10703" y="1347"/>
                  </a:lnTo>
                  <a:lnTo>
                    <a:pt x="10696" y="1352"/>
                  </a:lnTo>
                  <a:lnTo>
                    <a:pt x="10689" y="1357"/>
                  </a:lnTo>
                  <a:lnTo>
                    <a:pt x="10682" y="1360"/>
                  </a:lnTo>
                  <a:lnTo>
                    <a:pt x="10673" y="1361"/>
                  </a:lnTo>
                  <a:lnTo>
                    <a:pt x="10664" y="1362"/>
                  </a:lnTo>
                  <a:lnTo>
                    <a:pt x="10657" y="1363"/>
                  </a:lnTo>
                  <a:lnTo>
                    <a:pt x="10649" y="1365"/>
                  </a:lnTo>
                  <a:lnTo>
                    <a:pt x="10642" y="1367"/>
                  </a:lnTo>
                  <a:lnTo>
                    <a:pt x="10636" y="1370"/>
                  </a:lnTo>
                  <a:lnTo>
                    <a:pt x="10630" y="1374"/>
                  </a:lnTo>
                  <a:lnTo>
                    <a:pt x="10623" y="1377"/>
                  </a:lnTo>
                  <a:lnTo>
                    <a:pt x="10612" y="1387"/>
                  </a:lnTo>
                  <a:lnTo>
                    <a:pt x="10602" y="1397"/>
                  </a:lnTo>
                  <a:lnTo>
                    <a:pt x="10593" y="1407"/>
                  </a:lnTo>
                  <a:lnTo>
                    <a:pt x="10584" y="1419"/>
                  </a:lnTo>
                  <a:lnTo>
                    <a:pt x="10567" y="1445"/>
                  </a:lnTo>
                  <a:lnTo>
                    <a:pt x="10551" y="1471"/>
                  </a:lnTo>
                  <a:lnTo>
                    <a:pt x="10543" y="1484"/>
                  </a:lnTo>
                  <a:lnTo>
                    <a:pt x="10535" y="1496"/>
                  </a:lnTo>
                  <a:lnTo>
                    <a:pt x="10525" y="1508"/>
                  </a:lnTo>
                  <a:lnTo>
                    <a:pt x="10515" y="1520"/>
                  </a:lnTo>
                  <a:lnTo>
                    <a:pt x="10505" y="1534"/>
                  </a:lnTo>
                  <a:lnTo>
                    <a:pt x="10493" y="1548"/>
                  </a:lnTo>
                  <a:lnTo>
                    <a:pt x="10480" y="1561"/>
                  </a:lnTo>
                  <a:lnTo>
                    <a:pt x="10468" y="1575"/>
                  </a:lnTo>
                  <a:lnTo>
                    <a:pt x="10455" y="1587"/>
                  </a:lnTo>
                  <a:lnTo>
                    <a:pt x="10441" y="1599"/>
                  </a:lnTo>
                  <a:lnTo>
                    <a:pt x="10425" y="1610"/>
                  </a:lnTo>
                  <a:lnTo>
                    <a:pt x="10411" y="1621"/>
                  </a:lnTo>
                  <a:lnTo>
                    <a:pt x="10395" y="1631"/>
                  </a:lnTo>
                  <a:lnTo>
                    <a:pt x="10378" y="1640"/>
                  </a:lnTo>
                  <a:lnTo>
                    <a:pt x="10362" y="1649"/>
                  </a:lnTo>
                  <a:lnTo>
                    <a:pt x="10345" y="1656"/>
                  </a:lnTo>
                  <a:lnTo>
                    <a:pt x="10328" y="1664"/>
                  </a:lnTo>
                  <a:lnTo>
                    <a:pt x="10311" y="1670"/>
                  </a:lnTo>
                  <a:lnTo>
                    <a:pt x="10293" y="1675"/>
                  </a:lnTo>
                  <a:lnTo>
                    <a:pt x="10275" y="1679"/>
                  </a:lnTo>
                  <a:lnTo>
                    <a:pt x="10246" y="1680"/>
                  </a:lnTo>
                  <a:lnTo>
                    <a:pt x="10219" y="1682"/>
                  </a:lnTo>
                  <a:lnTo>
                    <a:pt x="10204" y="1684"/>
                  </a:lnTo>
                  <a:lnTo>
                    <a:pt x="10190" y="1686"/>
                  </a:lnTo>
                  <a:lnTo>
                    <a:pt x="10176" y="1690"/>
                  </a:lnTo>
                  <a:lnTo>
                    <a:pt x="10161" y="1696"/>
                  </a:lnTo>
                  <a:lnTo>
                    <a:pt x="10079" y="1695"/>
                  </a:lnTo>
                  <a:lnTo>
                    <a:pt x="10000" y="1695"/>
                  </a:lnTo>
                  <a:lnTo>
                    <a:pt x="9925" y="1696"/>
                  </a:lnTo>
                  <a:lnTo>
                    <a:pt x="9852" y="1696"/>
                  </a:lnTo>
                  <a:lnTo>
                    <a:pt x="9778" y="1698"/>
                  </a:lnTo>
                  <a:lnTo>
                    <a:pt x="9703" y="1700"/>
                  </a:lnTo>
                  <a:lnTo>
                    <a:pt x="9627" y="1705"/>
                  </a:lnTo>
                  <a:lnTo>
                    <a:pt x="9546" y="1710"/>
                  </a:lnTo>
                  <a:lnTo>
                    <a:pt x="9533" y="1705"/>
                  </a:lnTo>
                  <a:lnTo>
                    <a:pt x="9522" y="1702"/>
                  </a:lnTo>
                  <a:lnTo>
                    <a:pt x="9515" y="1701"/>
                  </a:lnTo>
                  <a:lnTo>
                    <a:pt x="9509" y="1702"/>
                  </a:lnTo>
                  <a:lnTo>
                    <a:pt x="9503" y="1704"/>
                  </a:lnTo>
                  <a:lnTo>
                    <a:pt x="9497" y="1707"/>
                  </a:lnTo>
                  <a:lnTo>
                    <a:pt x="9473" y="1706"/>
                  </a:lnTo>
                  <a:lnTo>
                    <a:pt x="9449" y="1705"/>
                  </a:lnTo>
                  <a:lnTo>
                    <a:pt x="9423" y="1705"/>
                  </a:lnTo>
                  <a:lnTo>
                    <a:pt x="9398" y="1705"/>
                  </a:lnTo>
                  <a:lnTo>
                    <a:pt x="9371" y="1706"/>
                  </a:lnTo>
                  <a:lnTo>
                    <a:pt x="9345" y="1707"/>
                  </a:lnTo>
                  <a:lnTo>
                    <a:pt x="9319" y="1708"/>
                  </a:lnTo>
                  <a:lnTo>
                    <a:pt x="9294" y="1709"/>
                  </a:lnTo>
                  <a:lnTo>
                    <a:pt x="9146" y="1711"/>
                  </a:lnTo>
                  <a:lnTo>
                    <a:pt x="8901" y="1712"/>
                  </a:lnTo>
                  <a:lnTo>
                    <a:pt x="8571" y="1713"/>
                  </a:lnTo>
                  <a:lnTo>
                    <a:pt x="8171" y="1714"/>
                  </a:lnTo>
                  <a:lnTo>
                    <a:pt x="7714" y="1715"/>
                  </a:lnTo>
                  <a:lnTo>
                    <a:pt x="7215" y="1716"/>
                  </a:lnTo>
                  <a:lnTo>
                    <a:pt x="6688" y="1717"/>
                  </a:lnTo>
                  <a:lnTo>
                    <a:pt x="6147" y="1718"/>
                  </a:lnTo>
                  <a:lnTo>
                    <a:pt x="5605" y="1718"/>
                  </a:lnTo>
                  <a:lnTo>
                    <a:pt x="5078" y="1720"/>
                  </a:lnTo>
                  <a:lnTo>
                    <a:pt x="4579" y="1721"/>
                  </a:lnTo>
                  <a:lnTo>
                    <a:pt x="4122" y="1723"/>
                  </a:lnTo>
                  <a:lnTo>
                    <a:pt x="3721" y="1724"/>
                  </a:lnTo>
                  <a:lnTo>
                    <a:pt x="3391" y="1727"/>
                  </a:lnTo>
                  <a:lnTo>
                    <a:pt x="3145" y="1729"/>
                  </a:lnTo>
                  <a:lnTo>
                    <a:pt x="2998" y="1732"/>
                  </a:lnTo>
                  <a:lnTo>
                    <a:pt x="2953" y="1732"/>
                  </a:lnTo>
                  <a:lnTo>
                    <a:pt x="2908" y="1733"/>
                  </a:lnTo>
                  <a:lnTo>
                    <a:pt x="2862" y="1733"/>
                  </a:lnTo>
                  <a:lnTo>
                    <a:pt x="2817" y="1733"/>
                  </a:lnTo>
                  <a:lnTo>
                    <a:pt x="2771" y="1734"/>
                  </a:lnTo>
                  <a:lnTo>
                    <a:pt x="2725" y="1734"/>
                  </a:lnTo>
                  <a:lnTo>
                    <a:pt x="2679" y="1735"/>
                  </a:lnTo>
                  <a:lnTo>
                    <a:pt x="2633" y="1735"/>
                  </a:lnTo>
                  <a:lnTo>
                    <a:pt x="2586" y="1736"/>
                  </a:lnTo>
                  <a:lnTo>
                    <a:pt x="2540" y="1737"/>
                  </a:lnTo>
                  <a:lnTo>
                    <a:pt x="2494" y="1738"/>
                  </a:lnTo>
                  <a:lnTo>
                    <a:pt x="2448" y="1738"/>
                  </a:lnTo>
                  <a:lnTo>
                    <a:pt x="2401" y="1739"/>
                  </a:lnTo>
                  <a:lnTo>
                    <a:pt x="2355" y="1740"/>
                  </a:lnTo>
                  <a:lnTo>
                    <a:pt x="2309" y="1740"/>
                  </a:lnTo>
                  <a:lnTo>
                    <a:pt x="2263" y="1741"/>
                  </a:lnTo>
                  <a:lnTo>
                    <a:pt x="1203" y="1747"/>
                  </a:lnTo>
                  <a:lnTo>
                    <a:pt x="1171" y="1748"/>
                  </a:lnTo>
                  <a:lnTo>
                    <a:pt x="1137" y="1749"/>
                  </a:lnTo>
                  <a:lnTo>
                    <a:pt x="1102" y="1749"/>
                  </a:lnTo>
                  <a:lnTo>
                    <a:pt x="1065" y="1749"/>
                  </a:lnTo>
                  <a:lnTo>
                    <a:pt x="1030" y="1748"/>
                  </a:lnTo>
                  <a:lnTo>
                    <a:pt x="994" y="1749"/>
                  </a:lnTo>
                  <a:lnTo>
                    <a:pt x="959" y="1749"/>
                  </a:lnTo>
                  <a:lnTo>
                    <a:pt x="926" y="1751"/>
                  </a:lnTo>
                  <a:lnTo>
                    <a:pt x="918" y="1745"/>
                  </a:lnTo>
                  <a:lnTo>
                    <a:pt x="909" y="1740"/>
                  </a:lnTo>
                  <a:lnTo>
                    <a:pt x="900" y="1737"/>
                  </a:lnTo>
                  <a:lnTo>
                    <a:pt x="890" y="1735"/>
                  </a:lnTo>
                  <a:lnTo>
                    <a:pt x="869" y="1732"/>
                  </a:lnTo>
                  <a:lnTo>
                    <a:pt x="848" y="1730"/>
                  </a:lnTo>
                  <a:lnTo>
                    <a:pt x="826" y="1729"/>
                  </a:lnTo>
                  <a:lnTo>
                    <a:pt x="806" y="1727"/>
                  </a:lnTo>
                  <a:lnTo>
                    <a:pt x="796" y="1725"/>
                  </a:lnTo>
                  <a:lnTo>
                    <a:pt x="786" y="1722"/>
                  </a:lnTo>
                  <a:lnTo>
                    <a:pt x="777" y="1718"/>
                  </a:lnTo>
                  <a:lnTo>
                    <a:pt x="769" y="1713"/>
                  </a:lnTo>
                  <a:lnTo>
                    <a:pt x="753" y="1709"/>
                  </a:lnTo>
                  <a:lnTo>
                    <a:pt x="736" y="1704"/>
                  </a:lnTo>
                  <a:lnTo>
                    <a:pt x="720" y="1698"/>
                  </a:lnTo>
                  <a:lnTo>
                    <a:pt x="704" y="1692"/>
                  </a:lnTo>
                  <a:lnTo>
                    <a:pt x="687" y="1685"/>
                  </a:lnTo>
                  <a:lnTo>
                    <a:pt x="671" y="1678"/>
                  </a:lnTo>
                  <a:lnTo>
                    <a:pt x="656" y="1670"/>
                  </a:lnTo>
                  <a:lnTo>
                    <a:pt x="640" y="1662"/>
                  </a:lnTo>
                  <a:lnTo>
                    <a:pt x="626" y="1652"/>
                  </a:lnTo>
                  <a:lnTo>
                    <a:pt x="611" y="1643"/>
                  </a:lnTo>
                  <a:lnTo>
                    <a:pt x="596" y="1633"/>
                  </a:lnTo>
                  <a:lnTo>
                    <a:pt x="583" y="1622"/>
                  </a:lnTo>
                  <a:lnTo>
                    <a:pt x="570" y="1610"/>
                  </a:lnTo>
                  <a:lnTo>
                    <a:pt x="556" y="1599"/>
                  </a:lnTo>
                  <a:lnTo>
                    <a:pt x="544" y="1587"/>
                  </a:lnTo>
                  <a:lnTo>
                    <a:pt x="532" y="1574"/>
                  </a:lnTo>
                  <a:lnTo>
                    <a:pt x="522" y="1560"/>
                  </a:lnTo>
                  <a:lnTo>
                    <a:pt x="511" y="1547"/>
                  </a:lnTo>
                  <a:lnTo>
                    <a:pt x="502" y="1533"/>
                  </a:lnTo>
                  <a:lnTo>
                    <a:pt x="494" y="1516"/>
                  </a:lnTo>
                  <a:lnTo>
                    <a:pt x="487" y="1501"/>
                  </a:lnTo>
                  <a:lnTo>
                    <a:pt x="481" y="1484"/>
                  </a:lnTo>
                  <a:lnTo>
                    <a:pt x="477" y="1466"/>
                  </a:lnTo>
                  <a:lnTo>
                    <a:pt x="474" y="1448"/>
                  </a:lnTo>
                  <a:lnTo>
                    <a:pt x="471" y="1445"/>
                  </a:lnTo>
                  <a:lnTo>
                    <a:pt x="466" y="1443"/>
                  </a:lnTo>
                  <a:lnTo>
                    <a:pt x="462" y="1441"/>
                  </a:lnTo>
                  <a:lnTo>
                    <a:pt x="457" y="1440"/>
                  </a:lnTo>
                  <a:lnTo>
                    <a:pt x="448" y="1438"/>
                  </a:lnTo>
                  <a:lnTo>
                    <a:pt x="438" y="1437"/>
                  </a:lnTo>
                  <a:lnTo>
                    <a:pt x="428" y="1437"/>
                  </a:lnTo>
                  <a:lnTo>
                    <a:pt x="418" y="1436"/>
                  </a:lnTo>
                  <a:lnTo>
                    <a:pt x="408" y="1435"/>
                  </a:lnTo>
                  <a:lnTo>
                    <a:pt x="400" y="1431"/>
                  </a:lnTo>
                  <a:lnTo>
                    <a:pt x="390" y="1429"/>
                  </a:lnTo>
                  <a:lnTo>
                    <a:pt x="381" y="1426"/>
                  </a:lnTo>
                  <a:lnTo>
                    <a:pt x="372" y="1421"/>
                  </a:lnTo>
                  <a:lnTo>
                    <a:pt x="365" y="1416"/>
                  </a:lnTo>
                  <a:lnTo>
                    <a:pt x="358" y="1410"/>
                  </a:lnTo>
                  <a:lnTo>
                    <a:pt x="352" y="1403"/>
                  </a:lnTo>
                  <a:lnTo>
                    <a:pt x="346" y="1396"/>
                  </a:lnTo>
                  <a:lnTo>
                    <a:pt x="341" y="1389"/>
                  </a:lnTo>
                  <a:lnTo>
                    <a:pt x="331" y="1371"/>
                  </a:lnTo>
                  <a:lnTo>
                    <a:pt x="324" y="1354"/>
                  </a:lnTo>
                  <a:lnTo>
                    <a:pt x="318" y="1336"/>
                  </a:lnTo>
                  <a:lnTo>
                    <a:pt x="314" y="1318"/>
                  </a:lnTo>
                  <a:lnTo>
                    <a:pt x="315" y="1314"/>
                  </a:lnTo>
                  <a:lnTo>
                    <a:pt x="315" y="1311"/>
                  </a:lnTo>
                  <a:lnTo>
                    <a:pt x="315" y="1308"/>
                  </a:lnTo>
                  <a:lnTo>
                    <a:pt x="314" y="1305"/>
                  </a:lnTo>
                  <a:lnTo>
                    <a:pt x="311" y="1301"/>
                  </a:lnTo>
                  <a:lnTo>
                    <a:pt x="306" y="1297"/>
                  </a:lnTo>
                  <a:lnTo>
                    <a:pt x="295" y="1292"/>
                  </a:lnTo>
                  <a:lnTo>
                    <a:pt x="283" y="1288"/>
                  </a:lnTo>
                  <a:lnTo>
                    <a:pt x="270" y="1283"/>
                  </a:lnTo>
                  <a:lnTo>
                    <a:pt x="257" y="1279"/>
                  </a:lnTo>
                  <a:lnTo>
                    <a:pt x="244" y="1274"/>
                  </a:lnTo>
                  <a:lnTo>
                    <a:pt x="231" y="1269"/>
                  </a:lnTo>
                  <a:lnTo>
                    <a:pt x="207" y="1257"/>
                  </a:lnTo>
                  <a:lnTo>
                    <a:pt x="184" y="1244"/>
                  </a:lnTo>
                  <a:lnTo>
                    <a:pt x="162" y="1228"/>
                  </a:lnTo>
                  <a:lnTo>
                    <a:pt x="140" y="1211"/>
                  </a:lnTo>
                  <a:lnTo>
                    <a:pt x="121" y="1193"/>
                  </a:lnTo>
                  <a:lnTo>
                    <a:pt x="102" y="1173"/>
                  </a:lnTo>
                  <a:lnTo>
                    <a:pt x="85" y="1153"/>
                  </a:lnTo>
                  <a:lnTo>
                    <a:pt x="70" y="1130"/>
                  </a:lnTo>
                  <a:lnTo>
                    <a:pt x="55" y="1108"/>
                  </a:lnTo>
                  <a:lnTo>
                    <a:pt x="43" y="1083"/>
                  </a:lnTo>
                  <a:lnTo>
                    <a:pt x="33" y="1059"/>
                  </a:lnTo>
                  <a:lnTo>
                    <a:pt x="24" y="1033"/>
                  </a:lnTo>
                  <a:lnTo>
                    <a:pt x="17" y="1006"/>
                  </a:lnTo>
                  <a:lnTo>
                    <a:pt x="13" y="980"/>
                  </a:lnTo>
                  <a:lnTo>
                    <a:pt x="8" y="976"/>
                  </a:lnTo>
                  <a:lnTo>
                    <a:pt x="6" y="973"/>
                  </a:lnTo>
                  <a:lnTo>
                    <a:pt x="4" y="968"/>
                  </a:lnTo>
                  <a:lnTo>
                    <a:pt x="2" y="964"/>
                  </a:lnTo>
                  <a:lnTo>
                    <a:pt x="0" y="954"/>
                  </a:lnTo>
                  <a:lnTo>
                    <a:pt x="0" y="944"/>
                  </a:lnTo>
                  <a:lnTo>
                    <a:pt x="1" y="934"/>
                  </a:lnTo>
                  <a:lnTo>
                    <a:pt x="3" y="924"/>
                  </a:lnTo>
                  <a:lnTo>
                    <a:pt x="5" y="914"/>
                  </a:lnTo>
                  <a:lnTo>
                    <a:pt x="9" y="906"/>
                  </a:lnTo>
                  <a:lnTo>
                    <a:pt x="65" y="761"/>
                  </a:lnTo>
                  <a:lnTo>
                    <a:pt x="83" y="733"/>
                  </a:lnTo>
                  <a:lnTo>
                    <a:pt x="104" y="705"/>
                  </a:lnTo>
                  <a:lnTo>
                    <a:pt x="125" y="678"/>
                  </a:lnTo>
                  <a:lnTo>
                    <a:pt x="147" y="653"/>
                  </a:lnTo>
                  <a:lnTo>
                    <a:pt x="160" y="641"/>
                  </a:lnTo>
                  <a:lnTo>
                    <a:pt x="172" y="628"/>
                  </a:lnTo>
                  <a:lnTo>
                    <a:pt x="184" y="617"/>
                  </a:lnTo>
                  <a:lnTo>
                    <a:pt x="198" y="606"/>
                  </a:lnTo>
                  <a:lnTo>
                    <a:pt x="211" y="596"/>
                  </a:lnTo>
                  <a:lnTo>
                    <a:pt x="224" y="585"/>
                  </a:lnTo>
                  <a:lnTo>
                    <a:pt x="237" y="576"/>
                  </a:lnTo>
                  <a:lnTo>
                    <a:pt x="252" y="568"/>
                  </a:lnTo>
                  <a:lnTo>
                    <a:pt x="258" y="565"/>
                  </a:lnTo>
                  <a:lnTo>
                    <a:pt x="263" y="562"/>
                  </a:lnTo>
                  <a:lnTo>
                    <a:pt x="270" y="560"/>
                  </a:lnTo>
                  <a:lnTo>
                    <a:pt x="276" y="558"/>
                  </a:lnTo>
                  <a:lnTo>
                    <a:pt x="290" y="555"/>
                  </a:lnTo>
                  <a:lnTo>
                    <a:pt x="303" y="552"/>
                  </a:lnTo>
                  <a:lnTo>
                    <a:pt x="309" y="550"/>
                  </a:lnTo>
                  <a:lnTo>
                    <a:pt x="315" y="548"/>
                  </a:lnTo>
                  <a:lnTo>
                    <a:pt x="321" y="544"/>
                  </a:lnTo>
                  <a:lnTo>
                    <a:pt x="326" y="540"/>
                  </a:lnTo>
                  <a:lnTo>
                    <a:pt x="331" y="536"/>
                  </a:lnTo>
                  <a:lnTo>
                    <a:pt x="336" y="531"/>
                  </a:lnTo>
                  <a:lnTo>
                    <a:pt x="339" y="525"/>
                  </a:lnTo>
                  <a:lnTo>
                    <a:pt x="342" y="518"/>
                  </a:lnTo>
                  <a:lnTo>
                    <a:pt x="348" y="502"/>
                  </a:lnTo>
                  <a:lnTo>
                    <a:pt x="355" y="485"/>
                  </a:lnTo>
                  <a:lnTo>
                    <a:pt x="360" y="477"/>
                  </a:lnTo>
                  <a:lnTo>
                    <a:pt x="364" y="470"/>
                  </a:lnTo>
                  <a:lnTo>
                    <a:pt x="369" y="463"/>
                  </a:lnTo>
                  <a:lnTo>
                    <a:pt x="375" y="456"/>
                  </a:lnTo>
                  <a:lnTo>
                    <a:pt x="382" y="449"/>
                  </a:lnTo>
                  <a:lnTo>
                    <a:pt x="388" y="443"/>
                  </a:lnTo>
                  <a:lnTo>
                    <a:pt x="395" y="438"/>
                  </a:lnTo>
                  <a:lnTo>
                    <a:pt x="402" y="434"/>
                  </a:lnTo>
                  <a:lnTo>
                    <a:pt x="410" y="430"/>
                  </a:lnTo>
                  <a:lnTo>
                    <a:pt x="418" y="427"/>
                  </a:lnTo>
                  <a:lnTo>
                    <a:pt x="428" y="425"/>
                  </a:lnTo>
                  <a:lnTo>
                    <a:pt x="437" y="424"/>
                  </a:lnTo>
                  <a:lnTo>
                    <a:pt x="448" y="425"/>
                  </a:lnTo>
                  <a:lnTo>
                    <a:pt x="457" y="424"/>
                  </a:lnTo>
                  <a:lnTo>
                    <a:pt x="465" y="422"/>
                  </a:lnTo>
                  <a:lnTo>
                    <a:pt x="473" y="418"/>
                  </a:lnTo>
                  <a:lnTo>
                    <a:pt x="479" y="412"/>
                  </a:lnTo>
                  <a:lnTo>
                    <a:pt x="483" y="405"/>
                  </a:lnTo>
                  <a:lnTo>
                    <a:pt x="487" y="398"/>
                  </a:lnTo>
                  <a:lnTo>
                    <a:pt x="490" y="389"/>
                  </a:lnTo>
                  <a:lnTo>
                    <a:pt x="496" y="371"/>
                  </a:lnTo>
                  <a:lnTo>
                    <a:pt x="500" y="352"/>
                  </a:lnTo>
                  <a:lnTo>
                    <a:pt x="503" y="343"/>
                  </a:lnTo>
                  <a:lnTo>
                    <a:pt x="506" y="334"/>
                  </a:lnTo>
                  <a:lnTo>
                    <a:pt x="509" y="326"/>
                  </a:lnTo>
                  <a:lnTo>
                    <a:pt x="513" y="319"/>
                  </a:lnTo>
                  <a:lnTo>
                    <a:pt x="519" y="307"/>
                  </a:lnTo>
                  <a:lnTo>
                    <a:pt x="524" y="296"/>
                  </a:lnTo>
                  <a:lnTo>
                    <a:pt x="530" y="286"/>
                  </a:lnTo>
                  <a:lnTo>
                    <a:pt x="536" y="276"/>
                  </a:lnTo>
                  <a:lnTo>
                    <a:pt x="549" y="257"/>
                  </a:lnTo>
                  <a:lnTo>
                    <a:pt x="565" y="239"/>
                  </a:lnTo>
                  <a:lnTo>
                    <a:pt x="581" y="223"/>
                  </a:lnTo>
                  <a:lnTo>
                    <a:pt x="598" y="207"/>
                  </a:lnTo>
                  <a:lnTo>
                    <a:pt x="617" y="193"/>
                  </a:lnTo>
                  <a:lnTo>
                    <a:pt x="636" y="179"/>
                  </a:lnTo>
                  <a:lnTo>
                    <a:pt x="657" y="166"/>
                  </a:lnTo>
                  <a:lnTo>
                    <a:pt x="677" y="154"/>
                  </a:lnTo>
                  <a:lnTo>
                    <a:pt x="698" y="144"/>
                  </a:lnTo>
                  <a:lnTo>
                    <a:pt x="719" y="133"/>
                  </a:lnTo>
                  <a:lnTo>
                    <a:pt x="762" y="114"/>
                  </a:lnTo>
                  <a:lnTo>
                    <a:pt x="803" y="97"/>
                  </a:lnTo>
                  <a:lnTo>
                    <a:pt x="822" y="95"/>
                  </a:lnTo>
                  <a:lnTo>
                    <a:pt x="842" y="91"/>
                  </a:lnTo>
                  <a:lnTo>
                    <a:pt x="860" y="87"/>
                  </a:lnTo>
                  <a:lnTo>
                    <a:pt x="877" y="83"/>
                  </a:lnTo>
                  <a:lnTo>
                    <a:pt x="896" y="77"/>
                  </a:lnTo>
                  <a:lnTo>
                    <a:pt x="913" y="74"/>
                  </a:lnTo>
                  <a:lnTo>
                    <a:pt x="931" y="71"/>
                  </a:lnTo>
                  <a:lnTo>
                    <a:pt x="948" y="70"/>
                  </a:lnTo>
                  <a:lnTo>
                    <a:pt x="973" y="66"/>
                  </a:lnTo>
                  <a:lnTo>
                    <a:pt x="1000" y="62"/>
                  </a:lnTo>
                  <a:lnTo>
                    <a:pt x="1026" y="59"/>
                  </a:lnTo>
                  <a:lnTo>
                    <a:pt x="1052" y="57"/>
                  </a:lnTo>
                  <a:lnTo>
                    <a:pt x="1079" y="56"/>
                  </a:lnTo>
                  <a:lnTo>
                    <a:pt x="1105" y="55"/>
                  </a:lnTo>
                  <a:lnTo>
                    <a:pt x="1132" y="55"/>
                  </a:lnTo>
                  <a:lnTo>
                    <a:pt x="1157" y="55"/>
                  </a:lnTo>
                  <a:lnTo>
                    <a:pt x="1754" y="49"/>
                  </a:lnTo>
                  <a:lnTo>
                    <a:pt x="1835" y="49"/>
                  </a:lnTo>
                  <a:lnTo>
                    <a:pt x="1915" y="48"/>
                  </a:lnTo>
                  <a:lnTo>
                    <a:pt x="1993" y="48"/>
                  </a:lnTo>
                  <a:lnTo>
                    <a:pt x="2071" y="47"/>
                  </a:lnTo>
                  <a:lnTo>
                    <a:pt x="2148" y="46"/>
                  </a:lnTo>
                  <a:lnTo>
                    <a:pt x="2227" y="45"/>
                  </a:lnTo>
                  <a:lnTo>
                    <a:pt x="2305" y="43"/>
                  </a:lnTo>
                  <a:lnTo>
                    <a:pt x="2385" y="41"/>
                  </a:lnTo>
                  <a:lnTo>
                    <a:pt x="2442" y="43"/>
                  </a:lnTo>
                  <a:lnTo>
                    <a:pt x="2499" y="43"/>
                  </a:lnTo>
                  <a:lnTo>
                    <a:pt x="2555" y="43"/>
                  </a:lnTo>
                  <a:lnTo>
                    <a:pt x="2610" y="43"/>
                  </a:lnTo>
                  <a:lnTo>
                    <a:pt x="2665" y="42"/>
                  </a:lnTo>
                  <a:lnTo>
                    <a:pt x="2719" y="41"/>
                  </a:lnTo>
                  <a:lnTo>
                    <a:pt x="2775" y="40"/>
                  </a:lnTo>
                  <a:lnTo>
                    <a:pt x="2829" y="38"/>
                  </a:lnTo>
                  <a:lnTo>
                    <a:pt x="2882" y="37"/>
                  </a:lnTo>
                  <a:lnTo>
                    <a:pt x="2936" y="36"/>
                  </a:lnTo>
                  <a:lnTo>
                    <a:pt x="2989" y="33"/>
                  </a:lnTo>
                  <a:lnTo>
                    <a:pt x="3042" y="32"/>
                  </a:lnTo>
                  <a:lnTo>
                    <a:pt x="3096" y="31"/>
                  </a:lnTo>
                  <a:lnTo>
                    <a:pt x="3148" y="30"/>
                  </a:lnTo>
                  <a:lnTo>
                    <a:pt x="3201" y="30"/>
                  </a:lnTo>
                  <a:lnTo>
                    <a:pt x="3253" y="30"/>
                  </a:lnTo>
                  <a:lnTo>
                    <a:pt x="3275" y="29"/>
                  </a:lnTo>
                  <a:lnTo>
                    <a:pt x="3298" y="29"/>
                  </a:lnTo>
                  <a:lnTo>
                    <a:pt x="3322" y="29"/>
                  </a:lnTo>
                  <a:lnTo>
                    <a:pt x="3345" y="29"/>
                  </a:lnTo>
                  <a:lnTo>
                    <a:pt x="3370" y="30"/>
                  </a:lnTo>
                  <a:lnTo>
                    <a:pt x="3393" y="30"/>
                  </a:lnTo>
                  <a:lnTo>
                    <a:pt x="3417" y="29"/>
                  </a:lnTo>
                  <a:lnTo>
                    <a:pt x="3438" y="28"/>
                  </a:lnTo>
                  <a:lnTo>
                    <a:pt x="3485" y="27"/>
                  </a:lnTo>
                  <a:lnTo>
                    <a:pt x="3531" y="26"/>
                  </a:lnTo>
                  <a:lnTo>
                    <a:pt x="3578" y="25"/>
                  </a:lnTo>
                  <a:lnTo>
                    <a:pt x="3624" y="23"/>
                  </a:lnTo>
                  <a:lnTo>
                    <a:pt x="3669" y="22"/>
                  </a:lnTo>
                  <a:lnTo>
                    <a:pt x="3715" y="21"/>
                  </a:lnTo>
                  <a:lnTo>
                    <a:pt x="3761" y="21"/>
                  </a:lnTo>
                  <a:lnTo>
                    <a:pt x="3807" y="21"/>
                  </a:lnTo>
                  <a:lnTo>
                    <a:pt x="3847" y="21"/>
                  </a:lnTo>
                  <a:lnTo>
                    <a:pt x="3887" y="21"/>
                  </a:lnTo>
                  <a:lnTo>
                    <a:pt x="3926" y="20"/>
                  </a:lnTo>
                  <a:lnTo>
                    <a:pt x="3965" y="19"/>
                  </a:lnTo>
                  <a:lnTo>
                    <a:pt x="4003" y="18"/>
                  </a:lnTo>
                  <a:lnTo>
                    <a:pt x="4042" y="19"/>
                  </a:lnTo>
                  <a:lnTo>
                    <a:pt x="4080" y="20"/>
                  </a:lnTo>
                  <a:lnTo>
                    <a:pt x="4118" y="23"/>
                  </a:lnTo>
                  <a:lnTo>
                    <a:pt x="4144" y="22"/>
                  </a:lnTo>
                  <a:lnTo>
                    <a:pt x="4197" y="21"/>
                  </a:lnTo>
                  <a:lnTo>
                    <a:pt x="4273" y="19"/>
                  </a:lnTo>
                  <a:lnTo>
                    <a:pt x="4373" y="18"/>
                  </a:lnTo>
                  <a:lnTo>
                    <a:pt x="4635" y="17"/>
                  </a:lnTo>
                  <a:lnTo>
                    <a:pt x="4968" y="15"/>
                  </a:lnTo>
                  <a:lnTo>
                    <a:pt x="5357" y="14"/>
                  </a:lnTo>
                  <a:lnTo>
                    <a:pt x="5788" y="14"/>
                  </a:lnTo>
                  <a:lnTo>
                    <a:pt x="6247" y="13"/>
                  </a:lnTo>
                  <a:lnTo>
                    <a:pt x="6722" y="13"/>
                  </a:lnTo>
                  <a:lnTo>
                    <a:pt x="7195" y="13"/>
                  </a:lnTo>
                  <a:lnTo>
                    <a:pt x="7654" y="12"/>
                  </a:lnTo>
                  <a:lnTo>
                    <a:pt x="8085" y="12"/>
                  </a:lnTo>
                  <a:lnTo>
                    <a:pt x="8475" y="12"/>
                  </a:lnTo>
                  <a:lnTo>
                    <a:pt x="8807" y="11"/>
                  </a:lnTo>
                  <a:lnTo>
                    <a:pt x="9069" y="10"/>
                  </a:lnTo>
                  <a:lnTo>
                    <a:pt x="9245" y="9"/>
                  </a:lnTo>
                  <a:lnTo>
                    <a:pt x="9324" y="7"/>
                  </a:lnTo>
                  <a:lnTo>
                    <a:pt x="9328" y="9"/>
                  </a:lnTo>
                  <a:lnTo>
                    <a:pt x="9332" y="10"/>
                  </a:lnTo>
                  <a:lnTo>
                    <a:pt x="9335" y="11"/>
                  </a:lnTo>
                  <a:lnTo>
                    <a:pt x="9340" y="11"/>
                  </a:lnTo>
                  <a:lnTo>
                    <a:pt x="9347" y="10"/>
                  </a:lnTo>
                  <a:lnTo>
                    <a:pt x="9354" y="8"/>
                  </a:lnTo>
                  <a:lnTo>
                    <a:pt x="9360" y="6"/>
                  </a:lnTo>
                  <a:lnTo>
                    <a:pt x="9367" y="4"/>
                  </a:lnTo>
                  <a:lnTo>
                    <a:pt x="9371" y="4"/>
                  </a:lnTo>
                  <a:lnTo>
                    <a:pt x="9375" y="4"/>
                  </a:lnTo>
                  <a:lnTo>
                    <a:pt x="9378" y="5"/>
                  </a:lnTo>
                  <a:lnTo>
                    <a:pt x="9382" y="6"/>
                  </a:lnTo>
                  <a:lnTo>
                    <a:pt x="9420" y="8"/>
                  </a:lnTo>
                  <a:lnTo>
                    <a:pt x="9456" y="10"/>
                  </a:lnTo>
                  <a:lnTo>
                    <a:pt x="9492" y="12"/>
                  </a:lnTo>
                  <a:lnTo>
                    <a:pt x="9528" y="14"/>
                  </a:lnTo>
                  <a:lnTo>
                    <a:pt x="9563" y="16"/>
                  </a:lnTo>
                  <a:lnTo>
                    <a:pt x="9599" y="17"/>
                  </a:lnTo>
                  <a:lnTo>
                    <a:pt x="9637" y="17"/>
                  </a:lnTo>
                  <a:lnTo>
                    <a:pt x="9675" y="15"/>
                  </a:lnTo>
                  <a:lnTo>
                    <a:pt x="9682" y="18"/>
                  </a:lnTo>
                  <a:lnTo>
                    <a:pt x="9687" y="19"/>
                  </a:lnTo>
                  <a:lnTo>
                    <a:pt x="9693" y="18"/>
                  </a:lnTo>
                  <a:lnTo>
                    <a:pt x="9699" y="15"/>
                  </a:lnTo>
                  <a:lnTo>
                    <a:pt x="9734" y="9"/>
                  </a:lnTo>
                  <a:lnTo>
                    <a:pt x="9771" y="2"/>
                  </a:lnTo>
                  <a:lnTo>
                    <a:pt x="9780" y="1"/>
                  </a:lnTo>
                  <a:lnTo>
                    <a:pt x="9789" y="0"/>
                  </a:lnTo>
                  <a:lnTo>
                    <a:pt x="9799" y="0"/>
                  </a:lnTo>
                  <a:lnTo>
                    <a:pt x="9807" y="0"/>
                  </a:lnTo>
                  <a:lnTo>
                    <a:pt x="9816" y="1"/>
                  </a:lnTo>
                  <a:lnTo>
                    <a:pt x="9825" y="3"/>
                  </a:lnTo>
                  <a:lnTo>
                    <a:pt x="9833" y="6"/>
                  </a:lnTo>
                  <a:lnTo>
                    <a:pt x="9841" y="10"/>
                  </a:lnTo>
                  <a:lnTo>
                    <a:pt x="9854" y="12"/>
                  </a:lnTo>
                  <a:lnTo>
                    <a:pt x="9865" y="13"/>
                  </a:lnTo>
                  <a:lnTo>
                    <a:pt x="9877" y="13"/>
                  </a:lnTo>
                  <a:lnTo>
                    <a:pt x="9888" y="13"/>
                  </a:lnTo>
                  <a:lnTo>
                    <a:pt x="9911" y="12"/>
                  </a:lnTo>
                  <a:lnTo>
                    <a:pt x="9934" y="11"/>
                  </a:lnTo>
                  <a:lnTo>
                    <a:pt x="9957" y="9"/>
                  </a:lnTo>
                  <a:lnTo>
                    <a:pt x="9980" y="8"/>
                  </a:lnTo>
                  <a:lnTo>
                    <a:pt x="9992" y="8"/>
                  </a:lnTo>
                  <a:lnTo>
                    <a:pt x="10004" y="8"/>
                  </a:lnTo>
                  <a:lnTo>
                    <a:pt x="10016" y="9"/>
                  </a:lnTo>
                  <a:lnTo>
                    <a:pt x="10030" y="11"/>
                  </a:lnTo>
                  <a:lnTo>
                    <a:pt x="10063" y="14"/>
                  </a:lnTo>
                  <a:lnTo>
                    <a:pt x="10099" y="15"/>
                  </a:lnTo>
                  <a:lnTo>
                    <a:pt x="10136" y="16"/>
                  </a:lnTo>
                  <a:lnTo>
                    <a:pt x="10174" y="17"/>
                  </a:lnTo>
                  <a:lnTo>
                    <a:pt x="10192" y="18"/>
                  </a:lnTo>
                  <a:lnTo>
                    <a:pt x="10211" y="20"/>
                  </a:lnTo>
                  <a:lnTo>
                    <a:pt x="10229" y="22"/>
                  </a:lnTo>
                  <a:lnTo>
                    <a:pt x="10247" y="24"/>
                  </a:lnTo>
                  <a:lnTo>
                    <a:pt x="10265" y="28"/>
                  </a:lnTo>
                  <a:lnTo>
                    <a:pt x="10282" y="32"/>
                  </a:lnTo>
                  <a:lnTo>
                    <a:pt x="10299" y="38"/>
                  </a:lnTo>
                  <a:lnTo>
                    <a:pt x="10316" y="45"/>
                  </a:lnTo>
                  <a:lnTo>
                    <a:pt x="10339" y="56"/>
                  </a:lnTo>
                  <a:lnTo>
                    <a:pt x="10363" y="69"/>
                  </a:lnTo>
                  <a:lnTo>
                    <a:pt x="10385" y="84"/>
                  </a:lnTo>
                  <a:lnTo>
                    <a:pt x="10408" y="100"/>
                  </a:lnTo>
                  <a:lnTo>
                    <a:pt x="10429" y="117"/>
                  </a:lnTo>
                  <a:lnTo>
                    <a:pt x="10451" y="135"/>
                  </a:lnTo>
                  <a:lnTo>
                    <a:pt x="10471" y="153"/>
                  </a:lnTo>
                  <a:lnTo>
                    <a:pt x="10491" y="171"/>
                  </a:lnTo>
                  <a:lnTo>
                    <a:pt x="10499" y="184"/>
                  </a:lnTo>
                  <a:lnTo>
                    <a:pt x="10506" y="198"/>
                  </a:lnTo>
                  <a:lnTo>
                    <a:pt x="10513" y="211"/>
                  </a:lnTo>
                  <a:lnTo>
                    <a:pt x="10519" y="226"/>
                  </a:lnTo>
                  <a:lnTo>
                    <a:pt x="10523" y="232"/>
                  </a:lnTo>
                  <a:lnTo>
                    <a:pt x="10527" y="239"/>
                  </a:lnTo>
                  <a:lnTo>
                    <a:pt x="10533" y="244"/>
                  </a:lnTo>
                  <a:lnTo>
                    <a:pt x="10538" y="249"/>
                  </a:lnTo>
                  <a:lnTo>
                    <a:pt x="10543" y="254"/>
                  </a:lnTo>
                  <a:lnTo>
                    <a:pt x="10549" y="258"/>
                  </a:lnTo>
                  <a:lnTo>
                    <a:pt x="10556" y="261"/>
                  </a:lnTo>
                  <a:lnTo>
                    <a:pt x="10564" y="263"/>
                  </a:lnTo>
                  <a:lnTo>
                    <a:pt x="10583" y="263"/>
                  </a:lnTo>
                  <a:lnTo>
                    <a:pt x="10600" y="264"/>
                  </a:lnTo>
                  <a:lnTo>
                    <a:pt x="10616" y="268"/>
                  </a:lnTo>
                  <a:lnTo>
                    <a:pt x="10633" y="271"/>
                  </a:lnTo>
                  <a:lnTo>
                    <a:pt x="10648" y="276"/>
                  </a:lnTo>
                  <a:lnTo>
                    <a:pt x="10662" y="283"/>
                  </a:lnTo>
                  <a:lnTo>
                    <a:pt x="10677" y="291"/>
                  </a:lnTo>
                  <a:lnTo>
                    <a:pt x="10691" y="301"/>
                  </a:lnTo>
                  <a:lnTo>
                    <a:pt x="10699" y="307"/>
                  </a:lnTo>
                  <a:lnTo>
                    <a:pt x="10706" y="314"/>
                  </a:lnTo>
                  <a:lnTo>
                    <a:pt x="10712" y="321"/>
                  </a:lnTo>
                  <a:lnTo>
                    <a:pt x="10720" y="328"/>
                  </a:lnTo>
                  <a:lnTo>
                    <a:pt x="10731" y="342"/>
                  </a:lnTo>
                  <a:lnTo>
                    <a:pt x="10741" y="358"/>
                  </a:lnTo>
                  <a:lnTo>
                    <a:pt x="10749" y="375"/>
                  </a:lnTo>
                  <a:lnTo>
                    <a:pt x="10756" y="392"/>
                  </a:lnTo>
                  <a:lnTo>
                    <a:pt x="10763" y="410"/>
                  </a:lnTo>
                  <a:lnTo>
                    <a:pt x="10768" y="427"/>
                  </a:lnTo>
                  <a:lnTo>
                    <a:pt x="10776" y="433"/>
                  </a:lnTo>
                  <a:lnTo>
                    <a:pt x="10785" y="438"/>
                  </a:lnTo>
                  <a:lnTo>
                    <a:pt x="10794" y="443"/>
                  </a:lnTo>
                  <a:lnTo>
                    <a:pt x="10804" y="446"/>
                  </a:lnTo>
                  <a:lnTo>
                    <a:pt x="10824" y="454"/>
                  </a:lnTo>
                  <a:lnTo>
                    <a:pt x="10844" y="460"/>
                  </a:lnTo>
                  <a:lnTo>
                    <a:pt x="10855" y="463"/>
                  </a:lnTo>
                  <a:lnTo>
                    <a:pt x="10864" y="467"/>
                  </a:lnTo>
                  <a:lnTo>
                    <a:pt x="10873" y="471"/>
                  </a:lnTo>
                  <a:lnTo>
                    <a:pt x="10882" y="476"/>
                  </a:lnTo>
                  <a:lnTo>
                    <a:pt x="10889" y="482"/>
                  </a:lnTo>
                  <a:lnTo>
                    <a:pt x="10897" y="489"/>
                  </a:lnTo>
                  <a:lnTo>
                    <a:pt x="10904" y="498"/>
                  </a:lnTo>
                  <a:lnTo>
                    <a:pt x="10910" y="509"/>
                  </a:lnTo>
                  <a:lnTo>
                    <a:pt x="10919" y="521"/>
                  </a:lnTo>
                  <a:lnTo>
                    <a:pt x="10929" y="534"/>
                  </a:lnTo>
                  <a:lnTo>
                    <a:pt x="10937" y="549"/>
                  </a:lnTo>
                  <a:lnTo>
                    <a:pt x="10945" y="563"/>
                  </a:lnTo>
                  <a:lnTo>
                    <a:pt x="10960" y="593"/>
                  </a:lnTo>
                  <a:lnTo>
                    <a:pt x="10972" y="623"/>
                  </a:lnTo>
                  <a:lnTo>
                    <a:pt x="10983" y="654"/>
                  </a:lnTo>
                  <a:lnTo>
                    <a:pt x="10994" y="686"/>
                  </a:lnTo>
                  <a:lnTo>
                    <a:pt x="11004" y="717"/>
                  </a:lnTo>
                  <a:lnTo>
                    <a:pt x="11014" y="747"/>
                  </a:lnTo>
                  <a:lnTo>
                    <a:pt x="11014" y="758"/>
                  </a:lnTo>
                  <a:lnTo>
                    <a:pt x="11015" y="768"/>
                  </a:lnTo>
                  <a:lnTo>
                    <a:pt x="11017" y="780"/>
                  </a:lnTo>
                  <a:lnTo>
                    <a:pt x="11020" y="790"/>
                  </a:lnTo>
                  <a:lnTo>
                    <a:pt x="11027" y="810"/>
                  </a:lnTo>
                  <a:lnTo>
                    <a:pt x="11034" y="832"/>
                  </a:lnTo>
                  <a:lnTo>
                    <a:pt x="11038" y="841"/>
                  </a:lnTo>
                  <a:lnTo>
                    <a:pt x="11040" y="851"/>
                  </a:lnTo>
                  <a:lnTo>
                    <a:pt x="11041" y="861"/>
                  </a:lnTo>
                  <a:lnTo>
                    <a:pt x="11041" y="872"/>
                  </a:lnTo>
                  <a:lnTo>
                    <a:pt x="11040" y="882"/>
                  </a:lnTo>
                  <a:lnTo>
                    <a:pt x="11038" y="892"/>
                  </a:lnTo>
                  <a:lnTo>
                    <a:pt x="11032" y="903"/>
                  </a:lnTo>
                  <a:lnTo>
                    <a:pt x="11026" y="913"/>
                  </a:lnTo>
                  <a:lnTo>
                    <a:pt x="10931" y="1086"/>
                  </a:lnTo>
                  <a:close/>
                  <a:moveTo>
                    <a:pt x="10885" y="1081"/>
                  </a:moveTo>
                  <a:lnTo>
                    <a:pt x="10878" y="1092"/>
                  </a:lnTo>
                  <a:lnTo>
                    <a:pt x="10871" y="1104"/>
                  </a:lnTo>
                  <a:lnTo>
                    <a:pt x="10862" y="1113"/>
                  </a:lnTo>
                  <a:lnTo>
                    <a:pt x="10853" y="1121"/>
                  </a:lnTo>
                  <a:lnTo>
                    <a:pt x="10843" y="1129"/>
                  </a:lnTo>
                  <a:lnTo>
                    <a:pt x="10833" y="1135"/>
                  </a:lnTo>
                  <a:lnTo>
                    <a:pt x="10823" y="1141"/>
                  </a:lnTo>
                  <a:lnTo>
                    <a:pt x="10812" y="1146"/>
                  </a:lnTo>
                  <a:lnTo>
                    <a:pt x="10800" y="1151"/>
                  </a:lnTo>
                  <a:lnTo>
                    <a:pt x="10789" y="1155"/>
                  </a:lnTo>
                  <a:lnTo>
                    <a:pt x="10778" y="1158"/>
                  </a:lnTo>
                  <a:lnTo>
                    <a:pt x="10766" y="1161"/>
                  </a:lnTo>
                  <a:lnTo>
                    <a:pt x="10742" y="1164"/>
                  </a:lnTo>
                  <a:lnTo>
                    <a:pt x="10719" y="1166"/>
                  </a:lnTo>
                  <a:lnTo>
                    <a:pt x="10714" y="1170"/>
                  </a:lnTo>
                  <a:lnTo>
                    <a:pt x="10711" y="1173"/>
                  </a:lnTo>
                  <a:lnTo>
                    <a:pt x="10709" y="1177"/>
                  </a:lnTo>
                  <a:lnTo>
                    <a:pt x="10708" y="1181"/>
                  </a:lnTo>
                  <a:lnTo>
                    <a:pt x="10708" y="1189"/>
                  </a:lnTo>
                  <a:lnTo>
                    <a:pt x="10710" y="1198"/>
                  </a:lnTo>
                  <a:lnTo>
                    <a:pt x="10712" y="1206"/>
                  </a:lnTo>
                  <a:lnTo>
                    <a:pt x="10715" y="1214"/>
                  </a:lnTo>
                  <a:lnTo>
                    <a:pt x="10715" y="1218"/>
                  </a:lnTo>
                  <a:lnTo>
                    <a:pt x="10717" y="1222"/>
                  </a:lnTo>
                  <a:lnTo>
                    <a:pt x="10717" y="1226"/>
                  </a:lnTo>
                  <a:lnTo>
                    <a:pt x="10715" y="1230"/>
                  </a:lnTo>
                  <a:lnTo>
                    <a:pt x="10712" y="1246"/>
                  </a:lnTo>
                  <a:lnTo>
                    <a:pt x="10709" y="1261"/>
                  </a:lnTo>
                  <a:lnTo>
                    <a:pt x="10705" y="1275"/>
                  </a:lnTo>
                  <a:lnTo>
                    <a:pt x="10699" y="1289"/>
                  </a:lnTo>
                  <a:lnTo>
                    <a:pt x="10692" y="1302"/>
                  </a:lnTo>
                  <a:lnTo>
                    <a:pt x="10684" y="1313"/>
                  </a:lnTo>
                  <a:lnTo>
                    <a:pt x="10679" y="1319"/>
                  </a:lnTo>
                  <a:lnTo>
                    <a:pt x="10673" y="1324"/>
                  </a:lnTo>
                  <a:lnTo>
                    <a:pt x="10666" y="1328"/>
                  </a:lnTo>
                  <a:lnTo>
                    <a:pt x="10660" y="1332"/>
                  </a:lnTo>
                  <a:lnTo>
                    <a:pt x="10654" y="1337"/>
                  </a:lnTo>
                  <a:lnTo>
                    <a:pt x="10647" y="1340"/>
                  </a:lnTo>
                  <a:lnTo>
                    <a:pt x="10641" y="1342"/>
                  </a:lnTo>
                  <a:lnTo>
                    <a:pt x="10634" y="1342"/>
                  </a:lnTo>
                  <a:lnTo>
                    <a:pt x="10620" y="1342"/>
                  </a:lnTo>
                  <a:lnTo>
                    <a:pt x="10607" y="1339"/>
                  </a:lnTo>
                  <a:lnTo>
                    <a:pt x="10595" y="1337"/>
                  </a:lnTo>
                  <a:lnTo>
                    <a:pt x="10583" y="1335"/>
                  </a:lnTo>
                  <a:lnTo>
                    <a:pt x="10576" y="1335"/>
                  </a:lnTo>
                  <a:lnTo>
                    <a:pt x="10571" y="1336"/>
                  </a:lnTo>
                  <a:lnTo>
                    <a:pt x="10566" y="1338"/>
                  </a:lnTo>
                  <a:lnTo>
                    <a:pt x="10561" y="1341"/>
                  </a:lnTo>
                  <a:lnTo>
                    <a:pt x="10555" y="1363"/>
                  </a:lnTo>
                  <a:lnTo>
                    <a:pt x="10548" y="1386"/>
                  </a:lnTo>
                  <a:lnTo>
                    <a:pt x="10539" y="1407"/>
                  </a:lnTo>
                  <a:lnTo>
                    <a:pt x="10528" y="1429"/>
                  </a:lnTo>
                  <a:lnTo>
                    <a:pt x="10518" y="1450"/>
                  </a:lnTo>
                  <a:lnTo>
                    <a:pt x="10505" y="1470"/>
                  </a:lnTo>
                  <a:lnTo>
                    <a:pt x="10492" y="1491"/>
                  </a:lnTo>
                  <a:lnTo>
                    <a:pt x="10477" y="1510"/>
                  </a:lnTo>
                  <a:lnTo>
                    <a:pt x="10462" y="1529"/>
                  </a:lnTo>
                  <a:lnTo>
                    <a:pt x="10445" y="1546"/>
                  </a:lnTo>
                  <a:lnTo>
                    <a:pt x="10427" y="1562"/>
                  </a:lnTo>
                  <a:lnTo>
                    <a:pt x="10408" y="1577"/>
                  </a:lnTo>
                  <a:lnTo>
                    <a:pt x="10388" y="1591"/>
                  </a:lnTo>
                  <a:lnTo>
                    <a:pt x="10367" y="1603"/>
                  </a:lnTo>
                  <a:lnTo>
                    <a:pt x="10344" y="1614"/>
                  </a:lnTo>
                  <a:lnTo>
                    <a:pt x="10322" y="1623"/>
                  </a:lnTo>
                  <a:lnTo>
                    <a:pt x="10298" y="1631"/>
                  </a:lnTo>
                  <a:lnTo>
                    <a:pt x="10276" y="1636"/>
                  </a:lnTo>
                  <a:lnTo>
                    <a:pt x="10253" y="1639"/>
                  </a:lnTo>
                  <a:lnTo>
                    <a:pt x="10230" y="1641"/>
                  </a:lnTo>
                  <a:lnTo>
                    <a:pt x="10207" y="1641"/>
                  </a:lnTo>
                  <a:lnTo>
                    <a:pt x="10184" y="1639"/>
                  </a:lnTo>
                  <a:lnTo>
                    <a:pt x="10160" y="1636"/>
                  </a:lnTo>
                  <a:lnTo>
                    <a:pt x="10137" y="1632"/>
                  </a:lnTo>
                  <a:lnTo>
                    <a:pt x="10117" y="1635"/>
                  </a:lnTo>
                  <a:lnTo>
                    <a:pt x="10098" y="1637"/>
                  </a:lnTo>
                  <a:lnTo>
                    <a:pt x="10079" y="1638"/>
                  </a:lnTo>
                  <a:lnTo>
                    <a:pt x="10059" y="1639"/>
                  </a:lnTo>
                  <a:lnTo>
                    <a:pt x="10021" y="1639"/>
                  </a:lnTo>
                  <a:lnTo>
                    <a:pt x="9983" y="1638"/>
                  </a:lnTo>
                  <a:lnTo>
                    <a:pt x="9944" y="1637"/>
                  </a:lnTo>
                  <a:lnTo>
                    <a:pt x="9905" y="1637"/>
                  </a:lnTo>
                  <a:lnTo>
                    <a:pt x="9885" y="1637"/>
                  </a:lnTo>
                  <a:lnTo>
                    <a:pt x="9866" y="1639"/>
                  </a:lnTo>
                  <a:lnTo>
                    <a:pt x="9846" y="1641"/>
                  </a:lnTo>
                  <a:lnTo>
                    <a:pt x="9826" y="1644"/>
                  </a:lnTo>
                  <a:lnTo>
                    <a:pt x="9804" y="1644"/>
                  </a:lnTo>
                  <a:lnTo>
                    <a:pt x="9781" y="1644"/>
                  </a:lnTo>
                  <a:lnTo>
                    <a:pt x="9759" y="1644"/>
                  </a:lnTo>
                  <a:lnTo>
                    <a:pt x="9737" y="1645"/>
                  </a:lnTo>
                  <a:lnTo>
                    <a:pt x="9715" y="1645"/>
                  </a:lnTo>
                  <a:lnTo>
                    <a:pt x="9692" y="1645"/>
                  </a:lnTo>
                  <a:lnTo>
                    <a:pt x="9671" y="1645"/>
                  </a:lnTo>
                  <a:lnTo>
                    <a:pt x="9647" y="1643"/>
                  </a:lnTo>
                  <a:lnTo>
                    <a:pt x="9638" y="1645"/>
                  </a:lnTo>
                  <a:lnTo>
                    <a:pt x="9629" y="1647"/>
                  </a:lnTo>
                  <a:lnTo>
                    <a:pt x="9620" y="1647"/>
                  </a:lnTo>
                  <a:lnTo>
                    <a:pt x="9611" y="1648"/>
                  </a:lnTo>
                  <a:lnTo>
                    <a:pt x="9593" y="1648"/>
                  </a:lnTo>
                  <a:lnTo>
                    <a:pt x="9575" y="1647"/>
                  </a:lnTo>
                  <a:lnTo>
                    <a:pt x="9556" y="1646"/>
                  </a:lnTo>
                  <a:lnTo>
                    <a:pt x="9538" y="1645"/>
                  </a:lnTo>
                  <a:lnTo>
                    <a:pt x="9519" y="1645"/>
                  </a:lnTo>
                  <a:lnTo>
                    <a:pt x="9500" y="1648"/>
                  </a:lnTo>
                  <a:lnTo>
                    <a:pt x="9394" y="1649"/>
                  </a:lnTo>
                  <a:lnTo>
                    <a:pt x="9188" y="1649"/>
                  </a:lnTo>
                  <a:lnTo>
                    <a:pt x="8898" y="1650"/>
                  </a:lnTo>
                  <a:lnTo>
                    <a:pt x="8536" y="1651"/>
                  </a:lnTo>
                  <a:lnTo>
                    <a:pt x="8118" y="1652"/>
                  </a:lnTo>
                  <a:lnTo>
                    <a:pt x="7657" y="1652"/>
                  </a:lnTo>
                  <a:lnTo>
                    <a:pt x="7168" y="1653"/>
                  </a:lnTo>
                  <a:lnTo>
                    <a:pt x="6665" y="1654"/>
                  </a:lnTo>
                  <a:lnTo>
                    <a:pt x="6161" y="1655"/>
                  </a:lnTo>
                  <a:lnTo>
                    <a:pt x="5673" y="1656"/>
                  </a:lnTo>
                  <a:lnTo>
                    <a:pt x="5212" y="1658"/>
                  </a:lnTo>
                  <a:lnTo>
                    <a:pt x="4793" y="1659"/>
                  </a:lnTo>
                  <a:lnTo>
                    <a:pt x="4431" y="1660"/>
                  </a:lnTo>
                  <a:lnTo>
                    <a:pt x="4139" y="1660"/>
                  </a:lnTo>
                  <a:lnTo>
                    <a:pt x="3933" y="1661"/>
                  </a:lnTo>
                  <a:lnTo>
                    <a:pt x="3826" y="1662"/>
                  </a:lnTo>
                  <a:lnTo>
                    <a:pt x="3805" y="1660"/>
                  </a:lnTo>
                  <a:lnTo>
                    <a:pt x="3784" y="1659"/>
                  </a:lnTo>
                  <a:lnTo>
                    <a:pt x="3763" y="1659"/>
                  </a:lnTo>
                  <a:lnTo>
                    <a:pt x="3743" y="1659"/>
                  </a:lnTo>
                  <a:lnTo>
                    <a:pt x="3701" y="1661"/>
                  </a:lnTo>
                  <a:lnTo>
                    <a:pt x="3659" y="1664"/>
                  </a:lnTo>
                  <a:lnTo>
                    <a:pt x="3616" y="1666"/>
                  </a:lnTo>
                  <a:lnTo>
                    <a:pt x="3574" y="1668"/>
                  </a:lnTo>
                  <a:lnTo>
                    <a:pt x="3553" y="1668"/>
                  </a:lnTo>
                  <a:lnTo>
                    <a:pt x="3531" y="1668"/>
                  </a:lnTo>
                  <a:lnTo>
                    <a:pt x="3509" y="1667"/>
                  </a:lnTo>
                  <a:lnTo>
                    <a:pt x="3487" y="1666"/>
                  </a:lnTo>
                  <a:lnTo>
                    <a:pt x="3463" y="1666"/>
                  </a:lnTo>
                  <a:lnTo>
                    <a:pt x="3438" y="1666"/>
                  </a:lnTo>
                  <a:lnTo>
                    <a:pt x="3414" y="1666"/>
                  </a:lnTo>
                  <a:lnTo>
                    <a:pt x="3388" y="1666"/>
                  </a:lnTo>
                  <a:lnTo>
                    <a:pt x="3363" y="1666"/>
                  </a:lnTo>
                  <a:lnTo>
                    <a:pt x="3338" y="1666"/>
                  </a:lnTo>
                  <a:lnTo>
                    <a:pt x="3312" y="1667"/>
                  </a:lnTo>
                  <a:lnTo>
                    <a:pt x="3287" y="1668"/>
                  </a:lnTo>
                  <a:lnTo>
                    <a:pt x="3252" y="1668"/>
                  </a:lnTo>
                  <a:lnTo>
                    <a:pt x="3217" y="1668"/>
                  </a:lnTo>
                  <a:lnTo>
                    <a:pt x="3201" y="1668"/>
                  </a:lnTo>
                  <a:lnTo>
                    <a:pt x="3185" y="1669"/>
                  </a:lnTo>
                  <a:lnTo>
                    <a:pt x="3169" y="1670"/>
                  </a:lnTo>
                  <a:lnTo>
                    <a:pt x="3155" y="1672"/>
                  </a:lnTo>
                  <a:lnTo>
                    <a:pt x="3099" y="1673"/>
                  </a:lnTo>
                  <a:lnTo>
                    <a:pt x="3042" y="1673"/>
                  </a:lnTo>
                  <a:lnTo>
                    <a:pt x="2986" y="1673"/>
                  </a:lnTo>
                  <a:lnTo>
                    <a:pt x="2931" y="1674"/>
                  </a:lnTo>
                  <a:lnTo>
                    <a:pt x="2876" y="1674"/>
                  </a:lnTo>
                  <a:lnTo>
                    <a:pt x="2821" y="1675"/>
                  </a:lnTo>
                  <a:lnTo>
                    <a:pt x="2766" y="1675"/>
                  </a:lnTo>
                  <a:lnTo>
                    <a:pt x="2711" y="1676"/>
                  </a:lnTo>
                  <a:lnTo>
                    <a:pt x="2657" y="1677"/>
                  </a:lnTo>
                  <a:lnTo>
                    <a:pt x="2603" y="1677"/>
                  </a:lnTo>
                  <a:lnTo>
                    <a:pt x="2549" y="1678"/>
                  </a:lnTo>
                  <a:lnTo>
                    <a:pt x="2495" y="1678"/>
                  </a:lnTo>
                  <a:lnTo>
                    <a:pt x="2440" y="1679"/>
                  </a:lnTo>
                  <a:lnTo>
                    <a:pt x="2386" y="1679"/>
                  </a:lnTo>
                  <a:lnTo>
                    <a:pt x="2332" y="1679"/>
                  </a:lnTo>
                  <a:lnTo>
                    <a:pt x="2278" y="1679"/>
                  </a:lnTo>
                  <a:lnTo>
                    <a:pt x="2197" y="1680"/>
                  </a:lnTo>
                  <a:lnTo>
                    <a:pt x="2118" y="1680"/>
                  </a:lnTo>
                  <a:lnTo>
                    <a:pt x="2041" y="1681"/>
                  </a:lnTo>
                  <a:lnTo>
                    <a:pt x="1965" y="1682"/>
                  </a:lnTo>
                  <a:lnTo>
                    <a:pt x="1888" y="1683"/>
                  </a:lnTo>
                  <a:lnTo>
                    <a:pt x="1811" y="1684"/>
                  </a:lnTo>
                  <a:lnTo>
                    <a:pt x="1731" y="1686"/>
                  </a:lnTo>
                  <a:lnTo>
                    <a:pt x="1649" y="1687"/>
                  </a:lnTo>
                  <a:lnTo>
                    <a:pt x="1564" y="1687"/>
                  </a:lnTo>
                  <a:lnTo>
                    <a:pt x="1478" y="1687"/>
                  </a:lnTo>
                  <a:lnTo>
                    <a:pt x="1392" y="1687"/>
                  </a:lnTo>
                  <a:lnTo>
                    <a:pt x="1306" y="1688"/>
                  </a:lnTo>
                  <a:lnTo>
                    <a:pt x="1219" y="1688"/>
                  </a:lnTo>
                  <a:lnTo>
                    <a:pt x="1132" y="1688"/>
                  </a:lnTo>
                  <a:lnTo>
                    <a:pt x="1045" y="1689"/>
                  </a:lnTo>
                  <a:lnTo>
                    <a:pt x="957" y="1689"/>
                  </a:lnTo>
                  <a:lnTo>
                    <a:pt x="929" y="1690"/>
                  </a:lnTo>
                  <a:lnTo>
                    <a:pt x="902" y="1689"/>
                  </a:lnTo>
                  <a:lnTo>
                    <a:pt x="874" y="1688"/>
                  </a:lnTo>
                  <a:lnTo>
                    <a:pt x="848" y="1685"/>
                  </a:lnTo>
                  <a:lnTo>
                    <a:pt x="821" y="1681"/>
                  </a:lnTo>
                  <a:lnTo>
                    <a:pt x="796" y="1676"/>
                  </a:lnTo>
                  <a:lnTo>
                    <a:pt x="769" y="1670"/>
                  </a:lnTo>
                  <a:lnTo>
                    <a:pt x="744" y="1662"/>
                  </a:lnTo>
                  <a:lnTo>
                    <a:pt x="720" y="1653"/>
                  </a:lnTo>
                  <a:lnTo>
                    <a:pt x="695" y="1643"/>
                  </a:lnTo>
                  <a:lnTo>
                    <a:pt x="672" y="1631"/>
                  </a:lnTo>
                  <a:lnTo>
                    <a:pt x="649" y="1618"/>
                  </a:lnTo>
                  <a:lnTo>
                    <a:pt x="627" y="1603"/>
                  </a:lnTo>
                  <a:lnTo>
                    <a:pt x="606" y="1588"/>
                  </a:lnTo>
                  <a:lnTo>
                    <a:pt x="586" y="1571"/>
                  </a:lnTo>
                  <a:lnTo>
                    <a:pt x="567" y="1552"/>
                  </a:lnTo>
                  <a:lnTo>
                    <a:pt x="553" y="1536"/>
                  </a:lnTo>
                  <a:lnTo>
                    <a:pt x="541" y="1519"/>
                  </a:lnTo>
                  <a:lnTo>
                    <a:pt x="531" y="1500"/>
                  </a:lnTo>
                  <a:lnTo>
                    <a:pt x="522" y="1481"/>
                  </a:lnTo>
                  <a:lnTo>
                    <a:pt x="518" y="1470"/>
                  </a:lnTo>
                  <a:lnTo>
                    <a:pt x="514" y="1461"/>
                  </a:lnTo>
                  <a:lnTo>
                    <a:pt x="511" y="1451"/>
                  </a:lnTo>
                  <a:lnTo>
                    <a:pt x="509" y="1440"/>
                  </a:lnTo>
                  <a:lnTo>
                    <a:pt x="507" y="1430"/>
                  </a:lnTo>
                  <a:lnTo>
                    <a:pt x="505" y="1418"/>
                  </a:lnTo>
                  <a:lnTo>
                    <a:pt x="505" y="1407"/>
                  </a:lnTo>
                  <a:lnTo>
                    <a:pt x="504" y="1396"/>
                  </a:lnTo>
                  <a:lnTo>
                    <a:pt x="501" y="1392"/>
                  </a:lnTo>
                  <a:lnTo>
                    <a:pt x="499" y="1390"/>
                  </a:lnTo>
                  <a:lnTo>
                    <a:pt x="496" y="1389"/>
                  </a:lnTo>
                  <a:lnTo>
                    <a:pt x="493" y="1388"/>
                  </a:lnTo>
                  <a:lnTo>
                    <a:pt x="486" y="1388"/>
                  </a:lnTo>
                  <a:lnTo>
                    <a:pt x="480" y="1390"/>
                  </a:lnTo>
                  <a:lnTo>
                    <a:pt x="473" y="1393"/>
                  </a:lnTo>
                  <a:lnTo>
                    <a:pt x="466" y="1395"/>
                  </a:lnTo>
                  <a:lnTo>
                    <a:pt x="462" y="1395"/>
                  </a:lnTo>
                  <a:lnTo>
                    <a:pt x="459" y="1395"/>
                  </a:lnTo>
                  <a:lnTo>
                    <a:pt x="456" y="1395"/>
                  </a:lnTo>
                  <a:lnTo>
                    <a:pt x="452" y="1393"/>
                  </a:lnTo>
                  <a:lnTo>
                    <a:pt x="440" y="1395"/>
                  </a:lnTo>
                  <a:lnTo>
                    <a:pt x="428" y="1394"/>
                  </a:lnTo>
                  <a:lnTo>
                    <a:pt x="415" y="1392"/>
                  </a:lnTo>
                  <a:lnTo>
                    <a:pt x="404" y="1388"/>
                  </a:lnTo>
                  <a:lnTo>
                    <a:pt x="393" y="1383"/>
                  </a:lnTo>
                  <a:lnTo>
                    <a:pt x="383" y="1375"/>
                  </a:lnTo>
                  <a:lnTo>
                    <a:pt x="372" y="1367"/>
                  </a:lnTo>
                  <a:lnTo>
                    <a:pt x="363" y="1357"/>
                  </a:lnTo>
                  <a:lnTo>
                    <a:pt x="359" y="1352"/>
                  </a:lnTo>
                  <a:lnTo>
                    <a:pt x="356" y="1346"/>
                  </a:lnTo>
                  <a:lnTo>
                    <a:pt x="354" y="1340"/>
                  </a:lnTo>
                  <a:lnTo>
                    <a:pt x="353" y="1334"/>
                  </a:lnTo>
                  <a:lnTo>
                    <a:pt x="351" y="1320"/>
                  </a:lnTo>
                  <a:lnTo>
                    <a:pt x="350" y="1306"/>
                  </a:lnTo>
                  <a:lnTo>
                    <a:pt x="350" y="1293"/>
                  </a:lnTo>
                  <a:lnTo>
                    <a:pt x="350" y="1278"/>
                  </a:lnTo>
                  <a:lnTo>
                    <a:pt x="348" y="1265"/>
                  </a:lnTo>
                  <a:lnTo>
                    <a:pt x="345" y="1253"/>
                  </a:lnTo>
                  <a:lnTo>
                    <a:pt x="327" y="1249"/>
                  </a:lnTo>
                  <a:lnTo>
                    <a:pt x="309" y="1246"/>
                  </a:lnTo>
                  <a:lnTo>
                    <a:pt x="290" y="1244"/>
                  </a:lnTo>
                  <a:lnTo>
                    <a:pt x="270" y="1242"/>
                  </a:lnTo>
                  <a:lnTo>
                    <a:pt x="248" y="1232"/>
                  </a:lnTo>
                  <a:lnTo>
                    <a:pt x="224" y="1221"/>
                  </a:lnTo>
                  <a:lnTo>
                    <a:pt x="202" y="1210"/>
                  </a:lnTo>
                  <a:lnTo>
                    <a:pt x="178" y="1197"/>
                  </a:lnTo>
                  <a:lnTo>
                    <a:pt x="174" y="1190"/>
                  </a:lnTo>
                  <a:lnTo>
                    <a:pt x="169" y="1185"/>
                  </a:lnTo>
                  <a:lnTo>
                    <a:pt x="164" y="1180"/>
                  </a:lnTo>
                  <a:lnTo>
                    <a:pt x="158" y="1175"/>
                  </a:lnTo>
                  <a:lnTo>
                    <a:pt x="145" y="1165"/>
                  </a:lnTo>
                  <a:lnTo>
                    <a:pt x="135" y="1154"/>
                  </a:lnTo>
                  <a:lnTo>
                    <a:pt x="124" y="1140"/>
                  </a:lnTo>
                  <a:lnTo>
                    <a:pt x="113" y="1126"/>
                  </a:lnTo>
                  <a:lnTo>
                    <a:pt x="102" y="1112"/>
                  </a:lnTo>
                  <a:lnTo>
                    <a:pt x="92" y="1097"/>
                  </a:lnTo>
                  <a:lnTo>
                    <a:pt x="84" y="1082"/>
                  </a:lnTo>
                  <a:lnTo>
                    <a:pt x="76" y="1067"/>
                  </a:lnTo>
                  <a:lnTo>
                    <a:pt x="70" y="1051"/>
                  </a:lnTo>
                  <a:lnTo>
                    <a:pt x="64" y="1035"/>
                  </a:lnTo>
                  <a:lnTo>
                    <a:pt x="59" y="1019"/>
                  </a:lnTo>
                  <a:lnTo>
                    <a:pt x="53" y="1002"/>
                  </a:lnTo>
                  <a:lnTo>
                    <a:pt x="50" y="985"/>
                  </a:lnTo>
                  <a:lnTo>
                    <a:pt x="48" y="969"/>
                  </a:lnTo>
                  <a:lnTo>
                    <a:pt x="47" y="951"/>
                  </a:lnTo>
                  <a:lnTo>
                    <a:pt x="46" y="934"/>
                  </a:lnTo>
                  <a:lnTo>
                    <a:pt x="47" y="917"/>
                  </a:lnTo>
                  <a:lnTo>
                    <a:pt x="49" y="899"/>
                  </a:lnTo>
                  <a:lnTo>
                    <a:pt x="54" y="879"/>
                  </a:lnTo>
                  <a:lnTo>
                    <a:pt x="61" y="858"/>
                  </a:lnTo>
                  <a:lnTo>
                    <a:pt x="68" y="839"/>
                  </a:lnTo>
                  <a:lnTo>
                    <a:pt x="77" y="819"/>
                  </a:lnTo>
                  <a:lnTo>
                    <a:pt x="86" y="800"/>
                  </a:lnTo>
                  <a:lnTo>
                    <a:pt x="96" y="782"/>
                  </a:lnTo>
                  <a:lnTo>
                    <a:pt x="108" y="764"/>
                  </a:lnTo>
                  <a:lnTo>
                    <a:pt x="120" y="746"/>
                  </a:lnTo>
                  <a:lnTo>
                    <a:pt x="132" y="729"/>
                  </a:lnTo>
                  <a:lnTo>
                    <a:pt x="146" y="712"/>
                  </a:lnTo>
                  <a:lnTo>
                    <a:pt x="160" y="696"/>
                  </a:lnTo>
                  <a:lnTo>
                    <a:pt x="174" y="679"/>
                  </a:lnTo>
                  <a:lnTo>
                    <a:pt x="189" y="664"/>
                  </a:lnTo>
                  <a:lnTo>
                    <a:pt x="205" y="649"/>
                  </a:lnTo>
                  <a:lnTo>
                    <a:pt x="221" y="634"/>
                  </a:lnTo>
                  <a:lnTo>
                    <a:pt x="236" y="620"/>
                  </a:lnTo>
                  <a:lnTo>
                    <a:pt x="245" y="614"/>
                  </a:lnTo>
                  <a:lnTo>
                    <a:pt x="252" y="609"/>
                  </a:lnTo>
                  <a:lnTo>
                    <a:pt x="260" y="605"/>
                  </a:lnTo>
                  <a:lnTo>
                    <a:pt x="268" y="602"/>
                  </a:lnTo>
                  <a:lnTo>
                    <a:pt x="285" y="597"/>
                  </a:lnTo>
                  <a:lnTo>
                    <a:pt x="303" y="593"/>
                  </a:lnTo>
                  <a:lnTo>
                    <a:pt x="339" y="588"/>
                  </a:lnTo>
                  <a:lnTo>
                    <a:pt x="375" y="581"/>
                  </a:lnTo>
                  <a:lnTo>
                    <a:pt x="380" y="577"/>
                  </a:lnTo>
                  <a:lnTo>
                    <a:pt x="383" y="572"/>
                  </a:lnTo>
                  <a:lnTo>
                    <a:pt x="385" y="567"/>
                  </a:lnTo>
                  <a:lnTo>
                    <a:pt x="386" y="562"/>
                  </a:lnTo>
                  <a:lnTo>
                    <a:pt x="386" y="551"/>
                  </a:lnTo>
                  <a:lnTo>
                    <a:pt x="386" y="537"/>
                  </a:lnTo>
                  <a:lnTo>
                    <a:pt x="385" y="525"/>
                  </a:lnTo>
                  <a:lnTo>
                    <a:pt x="384" y="513"/>
                  </a:lnTo>
                  <a:lnTo>
                    <a:pt x="385" y="507"/>
                  </a:lnTo>
                  <a:lnTo>
                    <a:pt x="386" y="501"/>
                  </a:lnTo>
                  <a:lnTo>
                    <a:pt x="388" y="494"/>
                  </a:lnTo>
                  <a:lnTo>
                    <a:pt x="391" y="489"/>
                  </a:lnTo>
                  <a:lnTo>
                    <a:pt x="396" y="484"/>
                  </a:lnTo>
                  <a:lnTo>
                    <a:pt x="400" y="479"/>
                  </a:lnTo>
                  <a:lnTo>
                    <a:pt x="406" y="475"/>
                  </a:lnTo>
                  <a:lnTo>
                    <a:pt x="411" y="472"/>
                  </a:lnTo>
                  <a:lnTo>
                    <a:pt x="422" y="467"/>
                  </a:lnTo>
                  <a:lnTo>
                    <a:pt x="434" y="464"/>
                  </a:lnTo>
                  <a:lnTo>
                    <a:pt x="439" y="467"/>
                  </a:lnTo>
                  <a:lnTo>
                    <a:pt x="444" y="469"/>
                  </a:lnTo>
                  <a:lnTo>
                    <a:pt x="449" y="470"/>
                  </a:lnTo>
                  <a:lnTo>
                    <a:pt x="454" y="471"/>
                  </a:lnTo>
                  <a:lnTo>
                    <a:pt x="463" y="471"/>
                  </a:lnTo>
                  <a:lnTo>
                    <a:pt x="474" y="469"/>
                  </a:lnTo>
                  <a:lnTo>
                    <a:pt x="483" y="466"/>
                  </a:lnTo>
                  <a:lnTo>
                    <a:pt x="492" y="462"/>
                  </a:lnTo>
                  <a:lnTo>
                    <a:pt x="501" y="457"/>
                  </a:lnTo>
                  <a:lnTo>
                    <a:pt x="510" y="450"/>
                  </a:lnTo>
                  <a:lnTo>
                    <a:pt x="515" y="442"/>
                  </a:lnTo>
                  <a:lnTo>
                    <a:pt x="520" y="432"/>
                  </a:lnTo>
                  <a:lnTo>
                    <a:pt x="523" y="422"/>
                  </a:lnTo>
                  <a:lnTo>
                    <a:pt x="526" y="412"/>
                  </a:lnTo>
                  <a:lnTo>
                    <a:pt x="530" y="389"/>
                  </a:lnTo>
                  <a:lnTo>
                    <a:pt x="535" y="368"/>
                  </a:lnTo>
                  <a:lnTo>
                    <a:pt x="541" y="353"/>
                  </a:lnTo>
                  <a:lnTo>
                    <a:pt x="546" y="339"/>
                  </a:lnTo>
                  <a:lnTo>
                    <a:pt x="553" y="326"/>
                  </a:lnTo>
                  <a:lnTo>
                    <a:pt x="560" y="312"/>
                  </a:lnTo>
                  <a:lnTo>
                    <a:pt x="568" y="300"/>
                  </a:lnTo>
                  <a:lnTo>
                    <a:pt x="576" y="288"/>
                  </a:lnTo>
                  <a:lnTo>
                    <a:pt x="585" y="276"/>
                  </a:lnTo>
                  <a:lnTo>
                    <a:pt x="594" y="264"/>
                  </a:lnTo>
                  <a:lnTo>
                    <a:pt x="604" y="253"/>
                  </a:lnTo>
                  <a:lnTo>
                    <a:pt x="615" y="242"/>
                  </a:lnTo>
                  <a:lnTo>
                    <a:pt x="626" y="232"/>
                  </a:lnTo>
                  <a:lnTo>
                    <a:pt x="636" y="223"/>
                  </a:lnTo>
                  <a:lnTo>
                    <a:pt x="648" y="213"/>
                  </a:lnTo>
                  <a:lnTo>
                    <a:pt x="660" y="204"/>
                  </a:lnTo>
                  <a:lnTo>
                    <a:pt x="672" y="195"/>
                  </a:lnTo>
                  <a:lnTo>
                    <a:pt x="685" y="187"/>
                  </a:lnTo>
                  <a:lnTo>
                    <a:pt x="711" y="172"/>
                  </a:lnTo>
                  <a:lnTo>
                    <a:pt x="738" y="159"/>
                  </a:lnTo>
                  <a:lnTo>
                    <a:pt x="766" y="147"/>
                  </a:lnTo>
                  <a:lnTo>
                    <a:pt x="795" y="138"/>
                  </a:lnTo>
                  <a:lnTo>
                    <a:pt x="823" y="130"/>
                  </a:lnTo>
                  <a:lnTo>
                    <a:pt x="853" y="123"/>
                  </a:lnTo>
                  <a:lnTo>
                    <a:pt x="881" y="119"/>
                  </a:lnTo>
                  <a:lnTo>
                    <a:pt x="911" y="117"/>
                  </a:lnTo>
                  <a:lnTo>
                    <a:pt x="917" y="115"/>
                  </a:lnTo>
                  <a:lnTo>
                    <a:pt x="924" y="113"/>
                  </a:lnTo>
                  <a:lnTo>
                    <a:pt x="931" y="113"/>
                  </a:lnTo>
                  <a:lnTo>
                    <a:pt x="938" y="113"/>
                  </a:lnTo>
                  <a:lnTo>
                    <a:pt x="952" y="113"/>
                  </a:lnTo>
                  <a:lnTo>
                    <a:pt x="966" y="114"/>
                  </a:lnTo>
                  <a:lnTo>
                    <a:pt x="980" y="115"/>
                  </a:lnTo>
                  <a:lnTo>
                    <a:pt x="994" y="114"/>
                  </a:lnTo>
                  <a:lnTo>
                    <a:pt x="1000" y="112"/>
                  </a:lnTo>
                  <a:lnTo>
                    <a:pt x="1006" y="110"/>
                  </a:lnTo>
                  <a:lnTo>
                    <a:pt x="1012" y="107"/>
                  </a:lnTo>
                  <a:lnTo>
                    <a:pt x="1018" y="103"/>
                  </a:lnTo>
                  <a:lnTo>
                    <a:pt x="1055" y="106"/>
                  </a:lnTo>
                  <a:lnTo>
                    <a:pt x="1092" y="108"/>
                  </a:lnTo>
                  <a:lnTo>
                    <a:pt x="1128" y="109"/>
                  </a:lnTo>
                  <a:lnTo>
                    <a:pt x="1165" y="109"/>
                  </a:lnTo>
                  <a:lnTo>
                    <a:pt x="1235" y="109"/>
                  </a:lnTo>
                  <a:lnTo>
                    <a:pt x="1306" y="108"/>
                  </a:lnTo>
                  <a:lnTo>
                    <a:pt x="1376" y="106"/>
                  </a:lnTo>
                  <a:lnTo>
                    <a:pt x="1445" y="105"/>
                  </a:lnTo>
                  <a:lnTo>
                    <a:pt x="1513" y="104"/>
                  </a:lnTo>
                  <a:lnTo>
                    <a:pt x="1582" y="106"/>
                  </a:lnTo>
                  <a:lnTo>
                    <a:pt x="1647" y="103"/>
                  </a:lnTo>
                  <a:lnTo>
                    <a:pt x="1714" y="102"/>
                  </a:lnTo>
                  <a:lnTo>
                    <a:pt x="1782" y="101"/>
                  </a:lnTo>
                  <a:lnTo>
                    <a:pt x="1850" y="101"/>
                  </a:lnTo>
                  <a:lnTo>
                    <a:pt x="1918" y="101"/>
                  </a:lnTo>
                  <a:lnTo>
                    <a:pt x="1986" y="100"/>
                  </a:lnTo>
                  <a:lnTo>
                    <a:pt x="2054" y="99"/>
                  </a:lnTo>
                  <a:lnTo>
                    <a:pt x="2120" y="97"/>
                  </a:lnTo>
                  <a:lnTo>
                    <a:pt x="2205" y="96"/>
                  </a:lnTo>
                  <a:lnTo>
                    <a:pt x="2291" y="95"/>
                  </a:lnTo>
                  <a:lnTo>
                    <a:pt x="2379" y="93"/>
                  </a:lnTo>
                  <a:lnTo>
                    <a:pt x="2467" y="91"/>
                  </a:lnTo>
                  <a:lnTo>
                    <a:pt x="2555" y="90"/>
                  </a:lnTo>
                  <a:lnTo>
                    <a:pt x="2641" y="88"/>
                  </a:lnTo>
                  <a:lnTo>
                    <a:pt x="2726" y="88"/>
                  </a:lnTo>
                  <a:lnTo>
                    <a:pt x="2807" y="89"/>
                  </a:lnTo>
                  <a:lnTo>
                    <a:pt x="2957" y="88"/>
                  </a:lnTo>
                  <a:lnTo>
                    <a:pt x="3205" y="87"/>
                  </a:lnTo>
                  <a:lnTo>
                    <a:pt x="3539" y="86"/>
                  </a:lnTo>
                  <a:lnTo>
                    <a:pt x="3944" y="85"/>
                  </a:lnTo>
                  <a:lnTo>
                    <a:pt x="4405" y="84"/>
                  </a:lnTo>
                  <a:lnTo>
                    <a:pt x="4909" y="81"/>
                  </a:lnTo>
                  <a:lnTo>
                    <a:pt x="5442" y="80"/>
                  </a:lnTo>
                  <a:lnTo>
                    <a:pt x="5989" y="78"/>
                  </a:lnTo>
                  <a:lnTo>
                    <a:pt x="6536" y="77"/>
                  </a:lnTo>
                  <a:lnTo>
                    <a:pt x="7068" y="75"/>
                  </a:lnTo>
                  <a:lnTo>
                    <a:pt x="7572" y="74"/>
                  </a:lnTo>
                  <a:lnTo>
                    <a:pt x="8034" y="72"/>
                  </a:lnTo>
                  <a:lnTo>
                    <a:pt x="8440" y="71"/>
                  </a:lnTo>
                  <a:lnTo>
                    <a:pt x="8775" y="69"/>
                  </a:lnTo>
                  <a:lnTo>
                    <a:pt x="9026" y="68"/>
                  </a:lnTo>
                  <a:lnTo>
                    <a:pt x="9177" y="67"/>
                  </a:lnTo>
                  <a:lnTo>
                    <a:pt x="9264" y="64"/>
                  </a:lnTo>
                  <a:lnTo>
                    <a:pt x="9352" y="62"/>
                  </a:lnTo>
                  <a:lnTo>
                    <a:pt x="9441" y="61"/>
                  </a:lnTo>
                  <a:lnTo>
                    <a:pt x="9530" y="61"/>
                  </a:lnTo>
                  <a:lnTo>
                    <a:pt x="9619" y="61"/>
                  </a:lnTo>
                  <a:lnTo>
                    <a:pt x="9708" y="61"/>
                  </a:lnTo>
                  <a:lnTo>
                    <a:pt x="9796" y="62"/>
                  </a:lnTo>
                  <a:lnTo>
                    <a:pt x="9884" y="62"/>
                  </a:lnTo>
                  <a:lnTo>
                    <a:pt x="9917" y="64"/>
                  </a:lnTo>
                  <a:lnTo>
                    <a:pt x="9949" y="67"/>
                  </a:lnTo>
                  <a:lnTo>
                    <a:pt x="9965" y="69"/>
                  </a:lnTo>
                  <a:lnTo>
                    <a:pt x="9982" y="70"/>
                  </a:lnTo>
                  <a:lnTo>
                    <a:pt x="9998" y="69"/>
                  </a:lnTo>
                  <a:lnTo>
                    <a:pt x="10014" y="66"/>
                  </a:lnTo>
                  <a:lnTo>
                    <a:pt x="10031" y="70"/>
                  </a:lnTo>
                  <a:lnTo>
                    <a:pt x="10048" y="72"/>
                  </a:lnTo>
                  <a:lnTo>
                    <a:pt x="10065" y="73"/>
                  </a:lnTo>
                  <a:lnTo>
                    <a:pt x="10083" y="73"/>
                  </a:lnTo>
                  <a:lnTo>
                    <a:pt x="10117" y="72"/>
                  </a:lnTo>
                  <a:lnTo>
                    <a:pt x="10151" y="70"/>
                  </a:lnTo>
                  <a:lnTo>
                    <a:pt x="10168" y="69"/>
                  </a:lnTo>
                  <a:lnTo>
                    <a:pt x="10184" y="69"/>
                  </a:lnTo>
                  <a:lnTo>
                    <a:pt x="10200" y="69"/>
                  </a:lnTo>
                  <a:lnTo>
                    <a:pt x="10217" y="71"/>
                  </a:lnTo>
                  <a:lnTo>
                    <a:pt x="10232" y="74"/>
                  </a:lnTo>
                  <a:lnTo>
                    <a:pt x="10248" y="79"/>
                  </a:lnTo>
                  <a:lnTo>
                    <a:pt x="10264" y="86"/>
                  </a:lnTo>
                  <a:lnTo>
                    <a:pt x="10278" y="94"/>
                  </a:lnTo>
                  <a:lnTo>
                    <a:pt x="10294" y="101"/>
                  </a:lnTo>
                  <a:lnTo>
                    <a:pt x="10310" y="109"/>
                  </a:lnTo>
                  <a:lnTo>
                    <a:pt x="10325" y="117"/>
                  </a:lnTo>
                  <a:lnTo>
                    <a:pt x="10340" y="126"/>
                  </a:lnTo>
                  <a:lnTo>
                    <a:pt x="10356" y="136"/>
                  </a:lnTo>
                  <a:lnTo>
                    <a:pt x="10370" y="146"/>
                  </a:lnTo>
                  <a:lnTo>
                    <a:pt x="10385" y="157"/>
                  </a:lnTo>
                  <a:lnTo>
                    <a:pt x="10399" y="168"/>
                  </a:lnTo>
                  <a:lnTo>
                    <a:pt x="10412" y="180"/>
                  </a:lnTo>
                  <a:lnTo>
                    <a:pt x="10425" y="193"/>
                  </a:lnTo>
                  <a:lnTo>
                    <a:pt x="10437" y="206"/>
                  </a:lnTo>
                  <a:lnTo>
                    <a:pt x="10449" y="219"/>
                  </a:lnTo>
                  <a:lnTo>
                    <a:pt x="10459" y="234"/>
                  </a:lnTo>
                  <a:lnTo>
                    <a:pt x="10468" y="248"/>
                  </a:lnTo>
                  <a:lnTo>
                    <a:pt x="10477" y="263"/>
                  </a:lnTo>
                  <a:lnTo>
                    <a:pt x="10484" y="280"/>
                  </a:lnTo>
                  <a:lnTo>
                    <a:pt x="10493" y="284"/>
                  </a:lnTo>
                  <a:lnTo>
                    <a:pt x="10500" y="289"/>
                  </a:lnTo>
                  <a:lnTo>
                    <a:pt x="10506" y="295"/>
                  </a:lnTo>
                  <a:lnTo>
                    <a:pt x="10511" y="301"/>
                  </a:lnTo>
                  <a:lnTo>
                    <a:pt x="10517" y="307"/>
                  </a:lnTo>
                  <a:lnTo>
                    <a:pt x="10523" y="312"/>
                  </a:lnTo>
                  <a:lnTo>
                    <a:pt x="10526" y="315"/>
                  </a:lnTo>
                  <a:lnTo>
                    <a:pt x="10530" y="317"/>
                  </a:lnTo>
                  <a:lnTo>
                    <a:pt x="10536" y="318"/>
                  </a:lnTo>
                  <a:lnTo>
                    <a:pt x="10540" y="319"/>
                  </a:lnTo>
                  <a:lnTo>
                    <a:pt x="10547" y="317"/>
                  </a:lnTo>
                  <a:lnTo>
                    <a:pt x="10553" y="316"/>
                  </a:lnTo>
                  <a:lnTo>
                    <a:pt x="10558" y="316"/>
                  </a:lnTo>
                  <a:lnTo>
                    <a:pt x="10564" y="316"/>
                  </a:lnTo>
                  <a:lnTo>
                    <a:pt x="10576" y="318"/>
                  </a:lnTo>
                  <a:lnTo>
                    <a:pt x="10588" y="322"/>
                  </a:lnTo>
                  <a:lnTo>
                    <a:pt x="10599" y="326"/>
                  </a:lnTo>
                  <a:lnTo>
                    <a:pt x="10610" y="329"/>
                  </a:lnTo>
                  <a:lnTo>
                    <a:pt x="10621" y="332"/>
                  </a:lnTo>
                  <a:lnTo>
                    <a:pt x="10633" y="333"/>
                  </a:lnTo>
                  <a:lnTo>
                    <a:pt x="10640" y="333"/>
                  </a:lnTo>
                  <a:lnTo>
                    <a:pt x="10647" y="334"/>
                  </a:lnTo>
                  <a:lnTo>
                    <a:pt x="10653" y="335"/>
                  </a:lnTo>
                  <a:lnTo>
                    <a:pt x="10659" y="337"/>
                  </a:lnTo>
                  <a:lnTo>
                    <a:pt x="10665" y="339"/>
                  </a:lnTo>
                  <a:lnTo>
                    <a:pt x="10672" y="343"/>
                  </a:lnTo>
                  <a:lnTo>
                    <a:pt x="10677" y="346"/>
                  </a:lnTo>
                  <a:lnTo>
                    <a:pt x="10682" y="350"/>
                  </a:lnTo>
                  <a:lnTo>
                    <a:pt x="10691" y="361"/>
                  </a:lnTo>
                  <a:lnTo>
                    <a:pt x="10699" y="371"/>
                  </a:lnTo>
                  <a:lnTo>
                    <a:pt x="10706" y="382"/>
                  </a:lnTo>
                  <a:lnTo>
                    <a:pt x="10712" y="393"/>
                  </a:lnTo>
                  <a:lnTo>
                    <a:pt x="10715" y="403"/>
                  </a:lnTo>
                  <a:lnTo>
                    <a:pt x="10718" y="414"/>
                  </a:lnTo>
                  <a:lnTo>
                    <a:pt x="10719" y="425"/>
                  </a:lnTo>
                  <a:lnTo>
                    <a:pt x="10720" y="435"/>
                  </a:lnTo>
                  <a:lnTo>
                    <a:pt x="10721" y="440"/>
                  </a:lnTo>
                  <a:lnTo>
                    <a:pt x="10722" y="445"/>
                  </a:lnTo>
                  <a:lnTo>
                    <a:pt x="10724" y="449"/>
                  </a:lnTo>
                  <a:lnTo>
                    <a:pt x="10726" y="455"/>
                  </a:lnTo>
                  <a:lnTo>
                    <a:pt x="10729" y="459"/>
                  </a:lnTo>
                  <a:lnTo>
                    <a:pt x="10733" y="462"/>
                  </a:lnTo>
                  <a:lnTo>
                    <a:pt x="10737" y="465"/>
                  </a:lnTo>
                  <a:lnTo>
                    <a:pt x="10743" y="467"/>
                  </a:lnTo>
                  <a:lnTo>
                    <a:pt x="10784" y="481"/>
                  </a:lnTo>
                  <a:lnTo>
                    <a:pt x="10826" y="495"/>
                  </a:lnTo>
                  <a:lnTo>
                    <a:pt x="10836" y="500"/>
                  </a:lnTo>
                  <a:lnTo>
                    <a:pt x="10846" y="505"/>
                  </a:lnTo>
                  <a:lnTo>
                    <a:pt x="10855" y="511"/>
                  </a:lnTo>
                  <a:lnTo>
                    <a:pt x="10864" y="517"/>
                  </a:lnTo>
                  <a:lnTo>
                    <a:pt x="10872" y="524"/>
                  </a:lnTo>
                  <a:lnTo>
                    <a:pt x="10879" y="532"/>
                  </a:lnTo>
                  <a:lnTo>
                    <a:pt x="10885" y="541"/>
                  </a:lnTo>
                  <a:lnTo>
                    <a:pt x="10891" y="552"/>
                  </a:lnTo>
                  <a:lnTo>
                    <a:pt x="10903" y="568"/>
                  </a:lnTo>
                  <a:lnTo>
                    <a:pt x="10913" y="584"/>
                  </a:lnTo>
                  <a:lnTo>
                    <a:pt x="10922" y="601"/>
                  </a:lnTo>
                  <a:lnTo>
                    <a:pt x="10930" y="619"/>
                  </a:lnTo>
                  <a:lnTo>
                    <a:pt x="10943" y="656"/>
                  </a:lnTo>
                  <a:lnTo>
                    <a:pt x="10956" y="693"/>
                  </a:lnTo>
                  <a:lnTo>
                    <a:pt x="10967" y="731"/>
                  </a:lnTo>
                  <a:lnTo>
                    <a:pt x="10981" y="767"/>
                  </a:lnTo>
                  <a:lnTo>
                    <a:pt x="10989" y="786"/>
                  </a:lnTo>
                  <a:lnTo>
                    <a:pt x="10998" y="803"/>
                  </a:lnTo>
                  <a:lnTo>
                    <a:pt x="11008" y="820"/>
                  </a:lnTo>
                  <a:lnTo>
                    <a:pt x="11020" y="837"/>
                  </a:lnTo>
                  <a:lnTo>
                    <a:pt x="11014" y="852"/>
                  </a:lnTo>
                  <a:lnTo>
                    <a:pt x="11008" y="868"/>
                  </a:lnTo>
                  <a:lnTo>
                    <a:pt x="11001" y="884"/>
                  </a:lnTo>
                  <a:lnTo>
                    <a:pt x="10993" y="900"/>
                  </a:lnTo>
                  <a:lnTo>
                    <a:pt x="10976" y="931"/>
                  </a:lnTo>
                  <a:lnTo>
                    <a:pt x="10959" y="960"/>
                  </a:lnTo>
                  <a:lnTo>
                    <a:pt x="10939" y="991"/>
                  </a:lnTo>
                  <a:lnTo>
                    <a:pt x="10921" y="1021"/>
                  </a:lnTo>
                  <a:lnTo>
                    <a:pt x="10903" y="1051"/>
                  </a:lnTo>
                  <a:lnTo>
                    <a:pt x="10885" y="1081"/>
                  </a:lnTo>
                  <a:close/>
                  <a:moveTo>
                    <a:pt x="10879" y="859"/>
                  </a:moveTo>
                  <a:lnTo>
                    <a:pt x="10877" y="877"/>
                  </a:lnTo>
                  <a:lnTo>
                    <a:pt x="10874" y="894"/>
                  </a:lnTo>
                  <a:lnTo>
                    <a:pt x="10870" y="911"/>
                  </a:lnTo>
                  <a:lnTo>
                    <a:pt x="10865" y="929"/>
                  </a:lnTo>
                  <a:lnTo>
                    <a:pt x="10859" y="945"/>
                  </a:lnTo>
                  <a:lnTo>
                    <a:pt x="10851" y="961"/>
                  </a:lnTo>
                  <a:lnTo>
                    <a:pt x="10844" y="978"/>
                  </a:lnTo>
                  <a:lnTo>
                    <a:pt x="10835" y="993"/>
                  </a:lnTo>
                  <a:lnTo>
                    <a:pt x="10825" y="1007"/>
                  </a:lnTo>
                  <a:lnTo>
                    <a:pt x="10814" y="1021"/>
                  </a:lnTo>
                  <a:lnTo>
                    <a:pt x="10802" y="1034"/>
                  </a:lnTo>
                  <a:lnTo>
                    <a:pt x="10789" y="1046"/>
                  </a:lnTo>
                  <a:lnTo>
                    <a:pt x="10776" y="1058"/>
                  </a:lnTo>
                  <a:lnTo>
                    <a:pt x="10761" y="1067"/>
                  </a:lnTo>
                  <a:lnTo>
                    <a:pt x="10747" y="1076"/>
                  </a:lnTo>
                  <a:lnTo>
                    <a:pt x="10731" y="1083"/>
                  </a:lnTo>
                  <a:lnTo>
                    <a:pt x="10723" y="1085"/>
                  </a:lnTo>
                  <a:lnTo>
                    <a:pt x="10713" y="1087"/>
                  </a:lnTo>
                  <a:lnTo>
                    <a:pt x="10704" y="1089"/>
                  </a:lnTo>
                  <a:lnTo>
                    <a:pt x="10695" y="1090"/>
                  </a:lnTo>
                  <a:lnTo>
                    <a:pt x="10687" y="1090"/>
                  </a:lnTo>
                  <a:lnTo>
                    <a:pt x="10678" y="1090"/>
                  </a:lnTo>
                  <a:lnTo>
                    <a:pt x="10668" y="1089"/>
                  </a:lnTo>
                  <a:lnTo>
                    <a:pt x="10660" y="1088"/>
                  </a:lnTo>
                  <a:lnTo>
                    <a:pt x="10651" y="1086"/>
                  </a:lnTo>
                  <a:lnTo>
                    <a:pt x="10643" y="1084"/>
                  </a:lnTo>
                  <a:lnTo>
                    <a:pt x="10635" y="1081"/>
                  </a:lnTo>
                  <a:lnTo>
                    <a:pt x="10627" y="1077"/>
                  </a:lnTo>
                  <a:lnTo>
                    <a:pt x="10619" y="1073"/>
                  </a:lnTo>
                  <a:lnTo>
                    <a:pt x="10612" y="1068"/>
                  </a:lnTo>
                  <a:lnTo>
                    <a:pt x="10605" y="1063"/>
                  </a:lnTo>
                  <a:lnTo>
                    <a:pt x="10599" y="1057"/>
                  </a:lnTo>
                  <a:lnTo>
                    <a:pt x="10594" y="1050"/>
                  </a:lnTo>
                  <a:lnTo>
                    <a:pt x="10589" y="1044"/>
                  </a:lnTo>
                  <a:lnTo>
                    <a:pt x="10585" y="1037"/>
                  </a:lnTo>
                  <a:lnTo>
                    <a:pt x="10582" y="1030"/>
                  </a:lnTo>
                  <a:lnTo>
                    <a:pt x="10579" y="1023"/>
                  </a:lnTo>
                  <a:lnTo>
                    <a:pt x="10575" y="1016"/>
                  </a:lnTo>
                  <a:lnTo>
                    <a:pt x="10573" y="1007"/>
                  </a:lnTo>
                  <a:lnTo>
                    <a:pt x="10572" y="999"/>
                  </a:lnTo>
                  <a:lnTo>
                    <a:pt x="10571" y="991"/>
                  </a:lnTo>
                  <a:lnTo>
                    <a:pt x="10571" y="983"/>
                  </a:lnTo>
                  <a:lnTo>
                    <a:pt x="10571" y="975"/>
                  </a:lnTo>
                  <a:lnTo>
                    <a:pt x="10572" y="967"/>
                  </a:lnTo>
                  <a:lnTo>
                    <a:pt x="10574" y="959"/>
                  </a:lnTo>
                  <a:lnTo>
                    <a:pt x="10576" y="951"/>
                  </a:lnTo>
                  <a:lnTo>
                    <a:pt x="10580" y="944"/>
                  </a:lnTo>
                  <a:lnTo>
                    <a:pt x="10584" y="937"/>
                  </a:lnTo>
                  <a:lnTo>
                    <a:pt x="10590" y="928"/>
                  </a:lnTo>
                  <a:lnTo>
                    <a:pt x="10598" y="922"/>
                  </a:lnTo>
                  <a:lnTo>
                    <a:pt x="10606" y="917"/>
                  </a:lnTo>
                  <a:lnTo>
                    <a:pt x="10614" y="913"/>
                  </a:lnTo>
                  <a:lnTo>
                    <a:pt x="10634" y="909"/>
                  </a:lnTo>
                  <a:lnTo>
                    <a:pt x="10653" y="908"/>
                  </a:lnTo>
                  <a:lnTo>
                    <a:pt x="10662" y="907"/>
                  </a:lnTo>
                  <a:lnTo>
                    <a:pt x="10672" y="905"/>
                  </a:lnTo>
                  <a:lnTo>
                    <a:pt x="10681" y="903"/>
                  </a:lnTo>
                  <a:lnTo>
                    <a:pt x="10689" y="900"/>
                  </a:lnTo>
                  <a:lnTo>
                    <a:pt x="10697" y="895"/>
                  </a:lnTo>
                  <a:lnTo>
                    <a:pt x="10704" y="888"/>
                  </a:lnTo>
                  <a:lnTo>
                    <a:pt x="10707" y="884"/>
                  </a:lnTo>
                  <a:lnTo>
                    <a:pt x="10710" y="879"/>
                  </a:lnTo>
                  <a:lnTo>
                    <a:pt x="10713" y="874"/>
                  </a:lnTo>
                  <a:lnTo>
                    <a:pt x="10715" y="867"/>
                  </a:lnTo>
                  <a:lnTo>
                    <a:pt x="10718" y="849"/>
                  </a:lnTo>
                  <a:lnTo>
                    <a:pt x="10719" y="830"/>
                  </a:lnTo>
                  <a:lnTo>
                    <a:pt x="10720" y="810"/>
                  </a:lnTo>
                  <a:lnTo>
                    <a:pt x="10718" y="791"/>
                  </a:lnTo>
                  <a:lnTo>
                    <a:pt x="10717" y="782"/>
                  </a:lnTo>
                  <a:lnTo>
                    <a:pt x="10714" y="772"/>
                  </a:lnTo>
                  <a:lnTo>
                    <a:pt x="10711" y="763"/>
                  </a:lnTo>
                  <a:lnTo>
                    <a:pt x="10708" y="754"/>
                  </a:lnTo>
                  <a:lnTo>
                    <a:pt x="10704" y="746"/>
                  </a:lnTo>
                  <a:lnTo>
                    <a:pt x="10700" y="738"/>
                  </a:lnTo>
                  <a:lnTo>
                    <a:pt x="10694" y="731"/>
                  </a:lnTo>
                  <a:lnTo>
                    <a:pt x="10688" y="723"/>
                  </a:lnTo>
                  <a:lnTo>
                    <a:pt x="10682" y="721"/>
                  </a:lnTo>
                  <a:lnTo>
                    <a:pt x="10675" y="719"/>
                  </a:lnTo>
                  <a:lnTo>
                    <a:pt x="10668" y="717"/>
                  </a:lnTo>
                  <a:lnTo>
                    <a:pt x="10661" y="716"/>
                  </a:lnTo>
                  <a:lnTo>
                    <a:pt x="10647" y="715"/>
                  </a:lnTo>
                  <a:lnTo>
                    <a:pt x="10634" y="715"/>
                  </a:lnTo>
                  <a:lnTo>
                    <a:pt x="10620" y="713"/>
                  </a:lnTo>
                  <a:lnTo>
                    <a:pt x="10608" y="710"/>
                  </a:lnTo>
                  <a:lnTo>
                    <a:pt x="10602" y="708"/>
                  </a:lnTo>
                  <a:lnTo>
                    <a:pt x="10596" y="705"/>
                  </a:lnTo>
                  <a:lnTo>
                    <a:pt x="10591" y="702"/>
                  </a:lnTo>
                  <a:lnTo>
                    <a:pt x="10587" y="697"/>
                  </a:lnTo>
                  <a:lnTo>
                    <a:pt x="10581" y="688"/>
                  </a:lnTo>
                  <a:lnTo>
                    <a:pt x="10576" y="677"/>
                  </a:lnTo>
                  <a:lnTo>
                    <a:pt x="10572" y="667"/>
                  </a:lnTo>
                  <a:lnTo>
                    <a:pt x="10569" y="656"/>
                  </a:lnTo>
                  <a:lnTo>
                    <a:pt x="10567" y="645"/>
                  </a:lnTo>
                  <a:lnTo>
                    <a:pt x="10567" y="633"/>
                  </a:lnTo>
                  <a:lnTo>
                    <a:pt x="10568" y="622"/>
                  </a:lnTo>
                  <a:lnTo>
                    <a:pt x="10570" y="611"/>
                  </a:lnTo>
                  <a:lnTo>
                    <a:pt x="10573" y="605"/>
                  </a:lnTo>
                  <a:lnTo>
                    <a:pt x="10575" y="600"/>
                  </a:lnTo>
                  <a:lnTo>
                    <a:pt x="10579" y="595"/>
                  </a:lnTo>
                  <a:lnTo>
                    <a:pt x="10583" y="589"/>
                  </a:lnTo>
                  <a:lnTo>
                    <a:pt x="10592" y="581"/>
                  </a:lnTo>
                  <a:lnTo>
                    <a:pt x="10602" y="575"/>
                  </a:lnTo>
                  <a:lnTo>
                    <a:pt x="10626" y="565"/>
                  </a:lnTo>
                  <a:lnTo>
                    <a:pt x="10648" y="558"/>
                  </a:lnTo>
                  <a:lnTo>
                    <a:pt x="10658" y="558"/>
                  </a:lnTo>
                  <a:lnTo>
                    <a:pt x="10669" y="559"/>
                  </a:lnTo>
                  <a:lnTo>
                    <a:pt x="10680" y="561"/>
                  </a:lnTo>
                  <a:lnTo>
                    <a:pt x="10690" y="563"/>
                  </a:lnTo>
                  <a:lnTo>
                    <a:pt x="10700" y="566"/>
                  </a:lnTo>
                  <a:lnTo>
                    <a:pt x="10709" y="570"/>
                  </a:lnTo>
                  <a:lnTo>
                    <a:pt x="10719" y="574"/>
                  </a:lnTo>
                  <a:lnTo>
                    <a:pt x="10728" y="578"/>
                  </a:lnTo>
                  <a:lnTo>
                    <a:pt x="10746" y="589"/>
                  </a:lnTo>
                  <a:lnTo>
                    <a:pt x="10763" y="602"/>
                  </a:lnTo>
                  <a:lnTo>
                    <a:pt x="10778" y="615"/>
                  </a:lnTo>
                  <a:lnTo>
                    <a:pt x="10792" y="629"/>
                  </a:lnTo>
                  <a:lnTo>
                    <a:pt x="10803" y="643"/>
                  </a:lnTo>
                  <a:lnTo>
                    <a:pt x="10815" y="657"/>
                  </a:lnTo>
                  <a:lnTo>
                    <a:pt x="10825" y="670"/>
                  </a:lnTo>
                  <a:lnTo>
                    <a:pt x="10835" y="686"/>
                  </a:lnTo>
                  <a:lnTo>
                    <a:pt x="10853" y="715"/>
                  </a:lnTo>
                  <a:lnTo>
                    <a:pt x="10873" y="746"/>
                  </a:lnTo>
                  <a:lnTo>
                    <a:pt x="10881" y="769"/>
                  </a:lnTo>
                  <a:lnTo>
                    <a:pt x="10890" y="794"/>
                  </a:lnTo>
                  <a:lnTo>
                    <a:pt x="10893" y="807"/>
                  </a:lnTo>
                  <a:lnTo>
                    <a:pt x="10894" y="819"/>
                  </a:lnTo>
                  <a:lnTo>
                    <a:pt x="10894" y="827"/>
                  </a:lnTo>
                  <a:lnTo>
                    <a:pt x="10894" y="834"/>
                  </a:lnTo>
                  <a:lnTo>
                    <a:pt x="10893" y="840"/>
                  </a:lnTo>
                  <a:lnTo>
                    <a:pt x="10891" y="847"/>
                  </a:lnTo>
                  <a:lnTo>
                    <a:pt x="10879" y="859"/>
                  </a:lnTo>
                  <a:close/>
                  <a:moveTo>
                    <a:pt x="10728" y="1046"/>
                  </a:moveTo>
                  <a:lnTo>
                    <a:pt x="10721" y="1049"/>
                  </a:lnTo>
                  <a:lnTo>
                    <a:pt x="10714" y="1050"/>
                  </a:lnTo>
                  <a:lnTo>
                    <a:pt x="10708" y="1051"/>
                  </a:lnTo>
                  <a:lnTo>
                    <a:pt x="10701" y="1052"/>
                  </a:lnTo>
                  <a:lnTo>
                    <a:pt x="10689" y="1050"/>
                  </a:lnTo>
                  <a:lnTo>
                    <a:pt x="10676" y="1046"/>
                  </a:lnTo>
                  <a:lnTo>
                    <a:pt x="10668" y="1042"/>
                  </a:lnTo>
                  <a:lnTo>
                    <a:pt x="10661" y="1037"/>
                  </a:lnTo>
                  <a:lnTo>
                    <a:pt x="10655" y="1031"/>
                  </a:lnTo>
                  <a:lnTo>
                    <a:pt x="10649" y="1025"/>
                  </a:lnTo>
                  <a:lnTo>
                    <a:pt x="10643" y="1019"/>
                  </a:lnTo>
                  <a:lnTo>
                    <a:pt x="10639" y="1012"/>
                  </a:lnTo>
                  <a:lnTo>
                    <a:pt x="10637" y="1003"/>
                  </a:lnTo>
                  <a:lnTo>
                    <a:pt x="10636" y="995"/>
                  </a:lnTo>
                  <a:lnTo>
                    <a:pt x="10636" y="988"/>
                  </a:lnTo>
                  <a:lnTo>
                    <a:pt x="10637" y="982"/>
                  </a:lnTo>
                  <a:lnTo>
                    <a:pt x="10638" y="975"/>
                  </a:lnTo>
                  <a:lnTo>
                    <a:pt x="10640" y="968"/>
                  </a:lnTo>
                  <a:lnTo>
                    <a:pt x="10643" y="961"/>
                  </a:lnTo>
                  <a:lnTo>
                    <a:pt x="10647" y="956"/>
                  </a:lnTo>
                  <a:lnTo>
                    <a:pt x="10650" y="954"/>
                  </a:lnTo>
                  <a:lnTo>
                    <a:pt x="10653" y="952"/>
                  </a:lnTo>
                  <a:lnTo>
                    <a:pt x="10656" y="951"/>
                  </a:lnTo>
                  <a:lnTo>
                    <a:pt x="10660" y="951"/>
                  </a:lnTo>
                  <a:lnTo>
                    <a:pt x="10672" y="956"/>
                  </a:lnTo>
                  <a:lnTo>
                    <a:pt x="10683" y="961"/>
                  </a:lnTo>
                  <a:lnTo>
                    <a:pt x="10688" y="964"/>
                  </a:lnTo>
                  <a:lnTo>
                    <a:pt x="10695" y="965"/>
                  </a:lnTo>
                  <a:lnTo>
                    <a:pt x="10701" y="965"/>
                  </a:lnTo>
                  <a:lnTo>
                    <a:pt x="10709" y="964"/>
                  </a:lnTo>
                  <a:lnTo>
                    <a:pt x="10717" y="947"/>
                  </a:lnTo>
                  <a:lnTo>
                    <a:pt x="10722" y="931"/>
                  </a:lnTo>
                  <a:lnTo>
                    <a:pt x="10726" y="923"/>
                  </a:lnTo>
                  <a:lnTo>
                    <a:pt x="10731" y="917"/>
                  </a:lnTo>
                  <a:lnTo>
                    <a:pt x="10734" y="913"/>
                  </a:lnTo>
                  <a:lnTo>
                    <a:pt x="10737" y="910"/>
                  </a:lnTo>
                  <a:lnTo>
                    <a:pt x="10741" y="908"/>
                  </a:lnTo>
                  <a:lnTo>
                    <a:pt x="10746" y="907"/>
                  </a:lnTo>
                  <a:lnTo>
                    <a:pt x="10751" y="893"/>
                  </a:lnTo>
                  <a:lnTo>
                    <a:pt x="10754" y="878"/>
                  </a:lnTo>
                  <a:lnTo>
                    <a:pt x="10757" y="862"/>
                  </a:lnTo>
                  <a:lnTo>
                    <a:pt x="10759" y="848"/>
                  </a:lnTo>
                  <a:lnTo>
                    <a:pt x="10760" y="833"/>
                  </a:lnTo>
                  <a:lnTo>
                    <a:pt x="10760" y="817"/>
                  </a:lnTo>
                  <a:lnTo>
                    <a:pt x="10759" y="802"/>
                  </a:lnTo>
                  <a:lnTo>
                    <a:pt x="10758" y="787"/>
                  </a:lnTo>
                  <a:lnTo>
                    <a:pt x="10755" y="772"/>
                  </a:lnTo>
                  <a:lnTo>
                    <a:pt x="10752" y="757"/>
                  </a:lnTo>
                  <a:lnTo>
                    <a:pt x="10747" y="743"/>
                  </a:lnTo>
                  <a:lnTo>
                    <a:pt x="10742" y="729"/>
                  </a:lnTo>
                  <a:lnTo>
                    <a:pt x="10736" y="715"/>
                  </a:lnTo>
                  <a:lnTo>
                    <a:pt x="10729" y="702"/>
                  </a:lnTo>
                  <a:lnTo>
                    <a:pt x="10722" y="690"/>
                  </a:lnTo>
                  <a:lnTo>
                    <a:pt x="10712" y="677"/>
                  </a:lnTo>
                  <a:lnTo>
                    <a:pt x="10707" y="673"/>
                  </a:lnTo>
                  <a:lnTo>
                    <a:pt x="10701" y="672"/>
                  </a:lnTo>
                  <a:lnTo>
                    <a:pt x="10695" y="671"/>
                  </a:lnTo>
                  <a:lnTo>
                    <a:pt x="10688" y="671"/>
                  </a:lnTo>
                  <a:lnTo>
                    <a:pt x="10675" y="673"/>
                  </a:lnTo>
                  <a:lnTo>
                    <a:pt x="10660" y="676"/>
                  </a:lnTo>
                  <a:lnTo>
                    <a:pt x="10653" y="677"/>
                  </a:lnTo>
                  <a:lnTo>
                    <a:pt x="10647" y="677"/>
                  </a:lnTo>
                  <a:lnTo>
                    <a:pt x="10641" y="676"/>
                  </a:lnTo>
                  <a:lnTo>
                    <a:pt x="10635" y="674"/>
                  </a:lnTo>
                  <a:lnTo>
                    <a:pt x="10630" y="671"/>
                  </a:lnTo>
                  <a:lnTo>
                    <a:pt x="10625" y="666"/>
                  </a:lnTo>
                  <a:lnTo>
                    <a:pt x="10620" y="659"/>
                  </a:lnTo>
                  <a:lnTo>
                    <a:pt x="10617" y="651"/>
                  </a:lnTo>
                  <a:lnTo>
                    <a:pt x="10615" y="644"/>
                  </a:lnTo>
                  <a:lnTo>
                    <a:pt x="10616" y="636"/>
                  </a:lnTo>
                  <a:lnTo>
                    <a:pt x="10618" y="630"/>
                  </a:lnTo>
                  <a:lnTo>
                    <a:pt x="10621" y="623"/>
                  </a:lnTo>
                  <a:lnTo>
                    <a:pt x="10626" y="618"/>
                  </a:lnTo>
                  <a:lnTo>
                    <a:pt x="10631" y="613"/>
                  </a:lnTo>
                  <a:lnTo>
                    <a:pt x="10636" y="608"/>
                  </a:lnTo>
                  <a:lnTo>
                    <a:pt x="10642" y="604"/>
                  </a:lnTo>
                  <a:lnTo>
                    <a:pt x="10655" y="603"/>
                  </a:lnTo>
                  <a:lnTo>
                    <a:pt x="10668" y="603"/>
                  </a:lnTo>
                  <a:lnTo>
                    <a:pt x="10681" y="605"/>
                  </a:lnTo>
                  <a:lnTo>
                    <a:pt x="10693" y="608"/>
                  </a:lnTo>
                  <a:lnTo>
                    <a:pt x="10705" y="612"/>
                  </a:lnTo>
                  <a:lnTo>
                    <a:pt x="10717" y="618"/>
                  </a:lnTo>
                  <a:lnTo>
                    <a:pt x="10729" y="624"/>
                  </a:lnTo>
                  <a:lnTo>
                    <a:pt x="10740" y="630"/>
                  </a:lnTo>
                  <a:lnTo>
                    <a:pt x="10759" y="651"/>
                  </a:lnTo>
                  <a:lnTo>
                    <a:pt x="10777" y="671"/>
                  </a:lnTo>
                  <a:lnTo>
                    <a:pt x="10794" y="694"/>
                  </a:lnTo>
                  <a:lnTo>
                    <a:pt x="10809" y="717"/>
                  </a:lnTo>
                  <a:lnTo>
                    <a:pt x="10816" y="728"/>
                  </a:lnTo>
                  <a:lnTo>
                    <a:pt x="10822" y="741"/>
                  </a:lnTo>
                  <a:lnTo>
                    <a:pt x="10827" y="754"/>
                  </a:lnTo>
                  <a:lnTo>
                    <a:pt x="10832" y="766"/>
                  </a:lnTo>
                  <a:lnTo>
                    <a:pt x="10836" y="780"/>
                  </a:lnTo>
                  <a:lnTo>
                    <a:pt x="10840" y="793"/>
                  </a:lnTo>
                  <a:lnTo>
                    <a:pt x="10842" y="806"/>
                  </a:lnTo>
                  <a:lnTo>
                    <a:pt x="10844" y="819"/>
                  </a:lnTo>
                  <a:lnTo>
                    <a:pt x="10843" y="836"/>
                  </a:lnTo>
                  <a:lnTo>
                    <a:pt x="10841" y="852"/>
                  </a:lnTo>
                  <a:lnTo>
                    <a:pt x="10839" y="870"/>
                  </a:lnTo>
                  <a:lnTo>
                    <a:pt x="10836" y="886"/>
                  </a:lnTo>
                  <a:lnTo>
                    <a:pt x="10832" y="901"/>
                  </a:lnTo>
                  <a:lnTo>
                    <a:pt x="10828" y="918"/>
                  </a:lnTo>
                  <a:lnTo>
                    <a:pt x="10823" y="934"/>
                  </a:lnTo>
                  <a:lnTo>
                    <a:pt x="10817" y="949"/>
                  </a:lnTo>
                  <a:lnTo>
                    <a:pt x="10810" y="964"/>
                  </a:lnTo>
                  <a:lnTo>
                    <a:pt x="10801" y="978"/>
                  </a:lnTo>
                  <a:lnTo>
                    <a:pt x="10792" y="991"/>
                  </a:lnTo>
                  <a:lnTo>
                    <a:pt x="10782" y="1004"/>
                  </a:lnTo>
                  <a:lnTo>
                    <a:pt x="10770" y="1016"/>
                  </a:lnTo>
                  <a:lnTo>
                    <a:pt x="10757" y="1027"/>
                  </a:lnTo>
                  <a:lnTo>
                    <a:pt x="10743" y="1037"/>
                  </a:lnTo>
                  <a:lnTo>
                    <a:pt x="10728" y="1046"/>
                  </a:lnTo>
                  <a:close/>
                  <a:moveTo>
                    <a:pt x="10426" y="1382"/>
                  </a:moveTo>
                  <a:lnTo>
                    <a:pt x="10359" y="1441"/>
                  </a:lnTo>
                  <a:lnTo>
                    <a:pt x="10336" y="1449"/>
                  </a:lnTo>
                  <a:lnTo>
                    <a:pt x="10315" y="1458"/>
                  </a:lnTo>
                  <a:lnTo>
                    <a:pt x="10292" y="1466"/>
                  </a:lnTo>
                  <a:lnTo>
                    <a:pt x="10270" y="1474"/>
                  </a:lnTo>
                  <a:lnTo>
                    <a:pt x="10259" y="1477"/>
                  </a:lnTo>
                  <a:lnTo>
                    <a:pt x="10246" y="1480"/>
                  </a:lnTo>
                  <a:lnTo>
                    <a:pt x="10235" y="1481"/>
                  </a:lnTo>
                  <a:lnTo>
                    <a:pt x="10223" y="1482"/>
                  </a:lnTo>
                  <a:lnTo>
                    <a:pt x="10211" y="1482"/>
                  </a:lnTo>
                  <a:lnTo>
                    <a:pt x="10199" y="1481"/>
                  </a:lnTo>
                  <a:lnTo>
                    <a:pt x="10186" y="1478"/>
                  </a:lnTo>
                  <a:lnTo>
                    <a:pt x="10174" y="1475"/>
                  </a:lnTo>
                  <a:lnTo>
                    <a:pt x="10149" y="1460"/>
                  </a:lnTo>
                  <a:lnTo>
                    <a:pt x="10123" y="1446"/>
                  </a:lnTo>
                  <a:lnTo>
                    <a:pt x="10117" y="1441"/>
                  </a:lnTo>
                  <a:lnTo>
                    <a:pt x="10111" y="1437"/>
                  </a:lnTo>
                  <a:lnTo>
                    <a:pt x="10106" y="1432"/>
                  </a:lnTo>
                  <a:lnTo>
                    <a:pt x="10102" y="1426"/>
                  </a:lnTo>
                  <a:lnTo>
                    <a:pt x="10098" y="1419"/>
                  </a:lnTo>
                  <a:lnTo>
                    <a:pt x="10095" y="1413"/>
                  </a:lnTo>
                  <a:lnTo>
                    <a:pt x="10092" y="1406"/>
                  </a:lnTo>
                  <a:lnTo>
                    <a:pt x="10091" y="1398"/>
                  </a:lnTo>
                  <a:lnTo>
                    <a:pt x="10088" y="1386"/>
                  </a:lnTo>
                  <a:lnTo>
                    <a:pt x="10087" y="1374"/>
                  </a:lnTo>
                  <a:lnTo>
                    <a:pt x="10088" y="1362"/>
                  </a:lnTo>
                  <a:lnTo>
                    <a:pt x="10090" y="1352"/>
                  </a:lnTo>
                  <a:lnTo>
                    <a:pt x="10093" y="1342"/>
                  </a:lnTo>
                  <a:lnTo>
                    <a:pt x="10097" y="1331"/>
                  </a:lnTo>
                  <a:lnTo>
                    <a:pt x="10102" y="1322"/>
                  </a:lnTo>
                  <a:lnTo>
                    <a:pt x="10108" y="1313"/>
                  </a:lnTo>
                  <a:lnTo>
                    <a:pt x="10114" y="1304"/>
                  </a:lnTo>
                  <a:lnTo>
                    <a:pt x="10123" y="1296"/>
                  </a:lnTo>
                  <a:lnTo>
                    <a:pt x="10131" y="1288"/>
                  </a:lnTo>
                  <a:lnTo>
                    <a:pt x="10139" y="1280"/>
                  </a:lnTo>
                  <a:lnTo>
                    <a:pt x="10156" y="1266"/>
                  </a:lnTo>
                  <a:lnTo>
                    <a:pt x="10174" y="1253"/>
                  </a:lnTo>
                  <a:lnTo>
                    <a:pt x="10182" y="1250"/>
                  </a:lnTo>
                  <a:lnTo>
                    <a:pt x="10190" y="1249"/>
                  </a:lnTo>
                  <a:lnTo>
                    <a:pt x="10197" y="1248"/>
                  </a:lnTo>
                  <a:lnTo>
                    <a:pt x="10205" y="1248"/>
                  </a:lnTo>
                  <a:lnTo>
                    <a:pt x="10221" y="1250"/>
                  </a:lnTo>
                  <a:lnTo>
                    <a:pt x="10236" y="1254"/>
                  </a:lnTo>
                  <a:lnTo>
                    <a:pt x="10266" y="1264"/>
                  </a:lnTo>
                  <a:lnTo>
                    <a:pt x="10294" y="1272"/>
                  </a:lnTo>
                  <a:lnTo>
                    <a:pt x="10299" y="1269"/>
                  </a:lnTo>
                  <a:lnTo>
                    <a:pt x="10305" y="1265"/>
                  </a:lnTo>
                  <a:lnTo>
                    <a:pt x="10309" y="1261"/>
                  </a:lnTo>
                  <a:lnTo>
                    <a:pt x="10312" y="1256"/>
                  </a:lnTo>
                  <a:lnTo>
                    <a:pt x="10315" y="1251"/>
                  </a:lnTo>
                  <a:lnTo>
                    <a:pt x="10316" y="1245"/>
                  </a:lnTo>
                  <a:lnTo>
                    <a:pt x="10318" y="1238"/>
                  </a:lnTo>
                  <a:lnTo>
                    <a:pt x="10318" y="1232"/>
                  </a:lnTo>
                  <a:lnTo>
                    <a:pt x="10318" y="1219"/>
                  </a:lnTo>
                  <a:lnTo>
                    <a:pt x="10317" y="1207"/>
                  </a:lnTo>
                  <a:lnTo>
                    <a:pt x="10315" y="1195"/>
                  </a:lnTo>
                  <a:lnTo>
                    <a:pt x="10313" y="1183"/>
                  </a:lnTo>
                  <a:lnTo>
                    <a:pt x="10304" y="1171"/>
                  </a:lnTo>
                  <a:lnTo>
                    <a:pt x="10294" y="1158"/>
                  </a:lnTo>
                  <a:lnTo>
                    <a:pt x="10289" y="1152"/>
                  </a:lnTo>
                  <a:lnTo>
                    <a:pt x="10283" y="1146"/>
                  </a:lnTo>
                  <a:lnTo>
                    <a:pt x="10277" y="1142"/>
                  </a:lnTo>
                  <a:lnTo>
                    <a:pt x="10269" y="1140"/>
                  </a:lnTo>
                  <a:lnTo>
                    <a:pt x="10249" y="1143"/>
                  </a:lnTo>
                  <a:lnTo>
                    <a:pt x="10229" y="1144"/>
                  </a:lnTo>
                  <a:lnTo>
                    <a:pt x="10219" y="1143"/>
                  </a:lnTo>
                  <a:lnTo>
                    <a:pt x="10209" y="1140"/>
                  </a:lnTo>
                  <a:lnTo>
                    <a:pt x="10205" y="1138"/>
                  </a:lnTo>
                  <a:lnTo>
                    <a:pt x="10202" y="1136"/>
                  </a:lnTo>
                  <a:lnTo>
                    <a:pt x="10198" y="1133"/>
                  </a:lnTo>
                  <a:lnTo>
                    <a:pt x="10195" y="1129"/>
                  </a:lnTo>
                  <a:lnTo>
                    <a:pt x="10197" y="1118"/>
                  </a:lnTo>
                  <a:lnTo>
                    <a:pt x="10200" y="1108"/>
                  </a:lnTo>
                  <a:lnTo>
                    <a:pt x="10204" y="1097"/>
                  </a:lnTo>
                  <a:lnTo>
                    <a:pt x="10209" y="1088"/>
                  </a:lnTo>
                  <a:lnTo>
                    <a:pt x="10222" y="1071"/>
                  </a:lnTo>
                  <a:lnTo>
                    <a:pt x="10235" y="1054"/>
                  </a:lnTo>
                  <a:lnTo>
                    <a:pt x="10240" y="1041"/>
                  </a:lnTo>
                  <a:lnTo>
                    <a:pt x="10243" y="1028"/>
                  </a:lnTo>
                  <a:lnTo>
                    <a:pt x="10245" y="1016"/>
                  </a:lnTo>
                  <a:lnTo>
                    <a:pt x="10246" y="1002"/>
                  </a:lnTo>
                  <a:lnTo>
                    <a:pt x="10245" y="990"/>
                  </a:lnTo>
                  <a:lnTo>
                    <a:pt x="10244" y="977"/>
                  </a:lnTo>
                  <a:lnTo>
                    <a:pt x="10242" y="965"/>
                  </a:lnTo>
                  <a:lnTo>
                    <a:pt x="10239" y="952"/>
                  </a:lnTo>
                  <a:lnTo>
                    <a:pt x="10235" y="940"/>
                  </a:lnTo>
                  <a:lnTo>
                    <a:pt x="10230" y="929"/>
                  </a:lnTo>
                  <a:lnTo>
                    <a:pt x="10225" y="918"/>
                  </a:lnTo>
                  <a:lnTo>
                    <a:pt x="10219" y="906"/>
                  </a:lnTo>
                  <a:lnTo>
                    <a:pt x="10212" y="895"/>
                  </a:lnTo>
                  <a:lnTo>
                    <a:pt x="10204" y="885"/>
                  </a:lnTo>
                  <a:lnTo>
                    <a:pt x="10197" y="875"/>
                  </a:lnTo>
                  <a:lnTo>
                    <a:pt x="10189" y="864"/>
                  </a:lnTo>
                  <a:lnTo>
                    <a:pt x="10175" y="855"/>
                  </a:lnTo>
                  <a:lnTo>
                    <a:pt x="10158" y="843"/>
                  </a:lnTo>
                  <a:lnTo>
                    <a:pt x="10154" y="840"/>
                  </a:lnTo>
                  <a:lnTo>
                    <a:pt x="10152" y="836"/>
                  </a:lnTo>
                  <a:lnTo>
                    <a:pt x="10149" y="833"/>
                  </a:lnTo>
                  <a:lnTo>
                    <a:pt x="10148" y="829"/>
                  </a:lnTo>
                  <a:lnTo>
                    <a:pt x="10147" y="825"/>
                  </a:lnTo>
                  <a:lnTo>
                    <a:pt x="10148" y="819"/>
                  </a:lnTo>
                  <a:lnTo>
                    <a:pt x="10149" y="814"/>
                  </a:lnTo>
                  <a:lnTo>
                    <a:pt x="10152" y="809"/>
                  </a:lnTo>
                  <a:lnTo>
                    <a:pt x="10164" y="804"/>
                  </a:lnTo>
                  <a:lnTo>
                    <a:pt x="10178" y="797"/>
                  </a:lnTo>
                  <a:lnTo>
                    <a:pt x="10189" y="789"/>
                  </a:lnTo>
                  <a:lnTo>
                    <a:pt x="10200" y="780"/>
                  </a:lnTo>
                  <a:lnTo>
                    <a:pt x="10211" y="768"/>
                  </a:lnTo>
                  <a:lnTo>
                    <a:pt x="10220" y="756"/>
                  </a:lnTo>
                  <a:lnTo>
                    <a:pt x="10223" y="750"/>
                  </a:lnTo>
                  <a:lnTo>
                    <a:pt x="10227" y="743"/>
                  </a:lnTo>
                  <a:lnTo>
                    <a:pt x="10230" y="736"/>
                  </a:lnTo>
                  <a:lnTo>
                    <a:pt x="10232" y="728"/>
                  </a:lnTo>
                  <a:lnTo>
                    <a:pt x="10236" y="720"/>
                  </a:lnTo>
                  <a:lnTo>
                    <a:pt x="10239" y="711"/>
                  </a:lnTo>
                  <a:lnTo>
                    <a:pt x="10241" y="703"/>
                  </a:lnTo>
                  <a:lnTo>
                    <a:pt x="10242" y="694"/>
                  </a:lnTo>
                  <a:lnTo>
                    <a:pt x="10242" y="686"/>
                  </a:lnTo>
                  <a:lnTo>
                    <a:pt x="10241" y="676"/>
                  </a:lnTo>
                  <a:lnTo>
                    <a:pt x="10240" y="668"/>
                  </a:lnTo>
                  <a:lnTo>
                    <a:pt x="10238" y="659"/>
                  </a:lnTo>
                  <a:lnTo>
                    <a:pt x="10235" y="642"/>
                  </a:lnTo>
                  <a:lnTo>
                    <a:pt x="10231" y="625"/>
                  </a:lnTo>
                  <a:lnTo>
                    <a:pt x="10228" y="608"/>
                  </a:lnTo>
                  <a:lnTo>
                    <a:pt x="10226" y="590"/>
                  </a:lnTo>
                  <a:lnTo>
                    <a:pt x="10220" y="581"/>
                  </a:lnTo>
                  <a:lnTo>
                    <a:pt x="10215" y="571"/>
                  </a:lnTo>
                  <a:lnTo>
                    <a:pt x="10208" y="562"/>
                  </a:lnTo>
                  <a:lnTo>
                    <a:pt x="10204" y="552"/>
                  </a:lnTo>
                  <a:lnTo>
                    <a:pt x="10202" y="547"/>
                  </a:lnTo>
                  <a:lnTo>
                    <a:pt x="10201" y="541"/>
                  </a:lnTo>
                  <a:lnTo>
                    <a:pt x="10200" y="536"/>
                  </a:lnTo>
                  <a:lnTo>
                    <a:pt x="10200" y="531"/>
                  </a:lnTo>
                  <a:lnTo>
                    <a:pt x="10201" y="526"/>
                  </a:lnTo>
                  <a:lnTo>
                    <a:pt x="10202" y="521"/>
                  </a:lnTo>
                  <a:lnTo>
                    <a:pt x="10204" y="516"/>
                  </a:lnTo>
                  <a:lnTo>
                    <a:pt x="10207" y="511"/>
                  </a:lnTo>
                  <a:lnTo>
                    <a:pt x="10218" y="506"/>
                  </a:lnTo>
                  <a:lnTo>
                    <a:pt x="10228" y="501"/>
                  </a:lnTo>
                  <a:lnTo>
                    <a:pt x="10237" y="493"/>
                  </a:lnTo>
                  <a:lnTo>
                    <a:pt x="10245" y="485"/>
                  </a:lnTo>
                  <a:lnTo>
                    <a:pt x="10253" y="476"/>
                  </a:lnTo>
                  <a:lnTo>
                    <a:pt x="10260" y="467"/>
                  </a:lnTo>
                  <a:lnTo>
                    <a:pt x="10265" y="458"/>
                  </a:lnTo>
                  <a:lnTo>
                    <a:pt x="10269" y="448"/>
                  </a:lnTo>
                  <a:lnTo>
                    <a:pt x="10273" y="439"/>
                  </a:lnTo>
                  <a:lnTo>
                    <a:pt x="10275" y="429"/>
                  </a:lnTo>
                  <a:lnTo>
                    <a:pt x="10275" y="420"/>
                  </a:lnTo>
                  <a:lnTo>
                    <a:pt x="10274" y="411"/>
                  </a:lnTo>
                  <a:lnTo>
                    <a:pt x="10272" y="401"/>
                  </a:lnTo>
                  <a:lnTo>
                    <a:pt x="10270" y="393"/>
                  </a:lnTo>
                  <a:lnTo>
                    <a:pt x="10267" y="385"/>
                  </a:lnTo>
                  <a:lnTo>
                    <a:pt x="10263" y="378"/>
                  </a:lnTo>
                  <a:lnTo>
                    <a:pt x="10259" y="370"/>
                  </a:lnTo>
                  <a:lnTo>
                    <a:pt x="10252" y="364"/>
                  </a:lnTo>
                  <a:lnTo>
                    <a:pt x="10246" y="359"/>
                  </a:lnTo>
                  <a:lnTo>
                    <a:pt x="10240" y="357"/>
                  </a:lnTo>
                  <a:lnTo>
                    <a:pt x="10234" y="356"/>
                  </a:lnTo>
                  <a:lnTo>
                    <a:pt x="10226" y="357"/>
                  </a:lnTo>
                  <a:lnTo>
                    <a:pt x="10219" y="359"/>
                  </a:lnTo>
                  <a:lnTo>
                    <a:pt x="10211" y="363"/>
                  </a:lnTo>
                  <a:lnTo>
                    <a:pt x="10205" y="365"/>
                  </a:lnTo>
                  <a:lnTo>
                    <a:pt x="10200" y="368"/>
                  </a:lnTo>
                  <a:lnTo>
                    <a:pt x="10195" y="372"/>
                  </a:lnTo>
                  <a:lnTo>
                    <a:pt x="10190" y="376"/>
                  </a:lnTo>
                  <a:lnTo>
                    <a:pt x="10181" y="385"/>
                  </a:lnTo>
                  <a:lnTo>
                    <a:pt x="10173" y="394"/>
                  </a:lnTo>
                  <a:lnTo>
                    <a:pt x="10168" y="399"/>
                  </a:lnTo>
                  <a:lnTo>
                    <a:pt x="10162" y="402"/>
                  </a:lnTo>
                  <a:lnTo>
                    <a:pt x="10157" y="405"/>
                  </a:lnTo>
                  <a:lnTo>
                    <a:pt x="10152" y="408"/>
                  </a:lnTo>
                  <a:lnTo>
                    <a:pt x="10146" y="409"/>
                  </a:lnTo>
                  <a:lnTo>
                    <a:pt x="10139" y="409"/>
                  </a:lnTo>
                  <a:lnTo>
                    <a:pt x="10132" y="407"/>
                  </a:lnTo>
                  <a:lnTo>
                    <a:pt x="10125" y="403"/>
                  </a:lnTo>
                  <a:lnTo>
                    <a:pt x="10109" y="399"/>
                  </a:lnTo>
                  <a:lnTo>
                    <a:pt x="10095" y="393"/>
                  </a:lnTo>
                  <a:lnTo>
                    <a:pt x="10081" y="384"/>
                  </a:lnTo>
                  <a:lnTo>
                    <a:pt x="10066" y="375"/>
                  </a:lnTo>
                  <a:lnTo>
                    <a:pt x="10060" y="369"/>
                  </a:lnTo>
                  <a:lnTo>
                    <a:pt x="10055" y="363"/>
                  </a:lnTo>
                  <a:lnTo>
                    <a:pt x="10050" y="356"/>
                  </a:lnTo>
                  <a:lnTo>
                    <a:pt x="10045" y="350"/>
                  </a:lnTo>
                  <a:lnTo>
                    <a:pt x="10041" y="343"/>
                  </a:lnTo>
                  <a:lnTo>
                    <a:pt x="10037" y="336"/>
                  </a:lnTo>
                  <a:lnTo>
                    <a:pt x="10035" y="329"/>
                  </a:lnTo>
                  <a:lnTo>
                    <a:pt x="10033" y="322"/>
                  </a:lnTo>
                  <a:lnTo>
                    <a:pt x="10029" y="309"/>
                  </a:lnTo>
                  <a:lnTo>
                    <a:pt x="10025" y="296"/>
                  </a:lnTo>
                  <a:lnTo>
                    <a:pt x="10025" y="283"/>
                  </a:lnTo>
                  <a:lnTo>
                    <a:pt x="10025" y="271"/>
                  </a:lnTo>
                  <a:lnTo>
                    <a:pt x="10028" y="257"/>
                  </a:lnTo>
                  <a:lnTo>
                    <a:pt x="10032" y="246"/>
                  </a:lnTo>
                  <a:lnTo>
                    <a:pt x="10038" y="234"/>
                  </a:lnTo>
                  <a:lnTo>
                    <a:pt x="10045" y="224"/>
                  </a:lnTo>
                  <a:lnTo>
                    <a:pt x="10052" y="214"/>
                  </a:lnTo>
                  <a:lnTo>
                    <a:pt x="10061" y="206"/>
                  </a:lnTo>
                  <a:lnTo>
                    <a:pt x="10069" y="198"/>
                  </a:lnTo>
                  <a:lnTo>
                    <a:pt x="10079" y="192"/>
                  </a:lnTo>
                  <a:lnTo>
                    <a:pt x="10089" y="186"/>
                  </a:lnTo>
                  <a:lnTo>
                    <a:pt x="10099" y="181"/>
                  </a:lnTo>
                  <a:lnTo>
                    <a:pt x="10110" y="177"/>
                  </a:lnTo>
                  <a:lnTo>
                    <a:pt x="10121" y="172"/>
                  </a:lnTo>
                  <a:lnTo>
                    <a:pt x="10132" y="169"/>
                  </a:lnTo>
                  <a:lnTo>
                    <a:pt x="10143" y="168"/>
                  </a:lnTo>
                  <a:lnTo>
                    <a:pt x="10154" y="167"/>
                  </a:lnTo>
                  <a:lnTo>
                    <a:pt x="10166" y="166"/>
                  </a:lnTo>
                  <a:lnTo>
                    <a:pt x="10177" y="167"/>
                  </a:lnTo>
                  <a:lnTo>
                    <a:pt x="10188" y="169"/>
                  </a:lnTo>
                  <a:lnTo>
                    <a:pt x="10199" y="171"/>
                  </a:lnTo>
                  <a:lnTo>
                    <a:pt x="10211" y="175"/>
                  </a:lnTo>
                  <a:lnTo>
                    <a:pt x="10227" y="179"/>
                  </a:lnTo>
                  <a:lnTo>
                    <a:pt x="10243" y="185"/>
                  </a:lnTo>
                  <a:lnTo>
                    <a:pt x="10259" y="191"/>
                  </a:lnTo>
                  <a:lnTo>
                    <a:pt x="10274" y="199"/>
                  </a:lnTo>
                  <a:lnTo>
                    <a:pt x="10288" y="208"/>
                  </a:lnTo>
                  <a:lnTo>
                    <a:pt x="10301" y="218"/>
                  </a:lnTo>
                  <a:lnTo>
                    <a:pt x="10315" y="230"/>
                  </a:lnTo>
                  <a:lnTo>
                    <a:pt x="10327" y="242"/>
                  </a:lnTo>
                  <a:lnTo>
                    <a:pt x="10338" y="254"/>
                  </a:lnTo>
                  <a:lnTo>
                    <a:pt x="10349" y="268"/>
                  </a:lnTo>
                  <a:lnTo>
                    <a:pt x="10359" y="282"/>
                  </a:lnTo>
                  <a:lnTo>
                    <a:pt x="10367" y="296"/>
                  </a:lnTo>
                  <a:lnTo>
                    <a:pt x="10375" y="311"/>
                  </a:lnTo>
                  <a:lnTo>
                    <a:pt x="10382" y="327"/>
                  </a:lnTo>
                  <a:lnTo>
                    <a:pt x="10387" y="342"/>
                  </a:lnTo>
                  <a:lnTo>
                    <a:pt x="10392" y="357"/>
                  </a:lnTo>
                  <a:lnTo>
                    <a:pt x="10411" y="380"/>
                  </a:lnTo>
                  <a:lnTo>
                    <a:pt x="10429" y="401"/>
                  </a:lnTo>
                  <a:lnTo>
                    <a:pt x="10441" y="411"/>
                  </a:lnTo>
                  <a:lnTo>
                    <a:pt x="10452" y="418"/>
                  </a:lnTo>
                  <a:lnTo>
                    <a:pt x="10464" y="425"/>
                  </a:lnTo>
                  <a:lnTo>
                    <a:pt x="10478" y="430"/>
                  </a:lnTo>
                  <a:lnTo>
                    <a:pt x="10481" y="435"/>
                  </a:lnTo>
                  <a:lnTo>
                    <a:pt x="10484" y="440"/>
                  </a:lnTo>
                  <a:lnTo>
                    <a:pt x="10485" y="445"/>
                  </a:lnTo>
                  <a:lnTo>
                    <a:pt x="10485" y="450"/>
                  </a:lnTo>
                  <a:lnTo>
                    <a:pt x="10484" y="455"/>
                  </a:lnTo>
                  <a:lnTo>
                    <a:pt x="10482" y="460"/>
                  </a:lnTo>
                  <a:lnTo>
                    <a:pt x="10480" y="464"/>
                  </a:lnTo>
                  <a:lnTo>
                    <a:pt x="10478" y="469"/>
                  </a:lnTo>
                  <a:lnTo>
                    <a:pt x="10472" y="477"/>
                  </a:lnTo>
                  <a:lnTo>
                    <a:pt x="10466" y="486"/>
                  </a:lnTo>
                  <a:lnTo>
                    <a:pt x="10461" y="495"/>
                  </a:lnTo>
                  <a:lnTo>
                    <a:pt x="10457" y="505"/>
                  </a:lnTo>
                  <a:lnTo>
                    <a:pt x="10449" y="525"/>
                  </a:lnTo>
                  <a:lnTo>
                    <a:pt x="10443" y="547"/>
                  </a:lnTo>
                  <a:lnTo>
                    <a:pt x="10438" y="568"/>
                  </a:lnTo>
                  <a:lnTo>
                    <a:pt x="10435" y="589"/>
                  </a:lnTo>
                  <a:lnTo>
                    <a:pt x="10434" y="612"/>
                  </a:lnTo>
                  <a:lnTo>
                    <a:pt x="10435" y="633"/>
                  </a:lnTo>
                  <a:lnTo>
                    <a:pt x="10437" y="655"/>
                  </a:lnTo>
                  <a:lnTo>
                    <a:pt x="10442" y="677"/>
                  </a:lnTo>
                  <a:lnTo>
                    <a:pt x="10444" y="685"/>
                  </a:lnTo>
                  <a:lnTo>
                    <a:pt x="10446" y="692"/>
                  </a:lnTo>
                  <a:lnTo>
                    <a:pt x="10450" y="699"/>
                  </a:lnTo>
                  <a:lnTo>
                    <a:pt x="10454" y="705"/>
                  </a:lnTo>
                  <a:lnTo>
                    <a:pt x="10465" y="716"/>
                  </a:lnTo>
                  <a:lnTo>
                    <a:pt x="10476" y="727"/>
                  </a:lnTo>
                  <a:lnTo>
                    <a:pt x="10487" y="739"/>
                  </a:lnTo>
                  <a:lnTo>
                    <a:pt x="10496" y="750"/>
                  </a:lnTo>
                  <a:lnTo>
                    <a:pt x="10499" y="756"/>
                  </a:lnTo>
                  <a:lnTo>
                    <a:pt x="10502" y="763"/>
                  </a:lnTo>
                  <a:lnTo>
                    <a:pt x="10503" y="770"/>
                  </a:lnTo>
                  <a:lnTo>
                    <a:pt x="10503" y="778"/>
                  </a:lnTo>
                  <a:lnTo>
                    <a:pt x="10494" y="800"/>
                  </a:lnTo>
                  <a:lnTo>
                    <a:pt x="10483" y="821"/>
                  </a:lnTo>
                  <a:lnTo>
                    <a:pt x="10474" y="843"/>
                  </a:lnTo>
                  <a:lnTo>
                    <a:pt x="10466" y="864"/>
                  </a:lnTo>
                  <a:lnTo>
                    <a:pt x="10463" y="876"/>
                  </a:lnTo>
                  <a:lnTo>
                    <a:pt x="10460" y="887"/>
                  </a:lnTo>
                  <a:lnTo>
                    <a:pt x="10457" y="898"/>
                  </a:lnTo>
                  <a:lnTo>
                    <a:pt x="10456" y="910"/>
                  </a:lnTo>
                  <a:lnTo>
                    <a:pt x="10455" y="922"/>
                  </a:lnTo>
                  <a:lnTo>
                    <a:pt x="10455" y="934"/>
                  </a:lnTo>
                  <a:lnTo>
                    <a:pt x="10455" y="947"/>
                  </a:lnTo>
                  <a:lnTo>
                    <a:pt x="10457" y="959"/>
                  </a:lnTo>
                  <a:lnTo>
                    <a:pt x="10462" y="975"/>
                  </a:lnTo>
                  <a:lnTo>
                    <a:pt x="10468" y="989"/>
                  </a:lnTo>
                  <a:lnTo>
                    <a:pt x="10475" y="1003"/>
                  </a:lnTo>
                  <a:lnTo>
                    <a:pt x="10482" y="1018"/>
                  </a:lnTo>
                  <a:lnTo>
                    <a:pt x="10499" y="1045"/>
                  </a:lnTo>
                  <a:lnTo>
                    <a:pt x="10515" y="1073"/>
                  </a:lnTo>
                  <a:lnTo>
                    <a:pt x="10527" y="1137"/>
                  </a:lnTo>
                  <a:lnTo>
                    <a:pt x="10520" y="1153"/>
                  </a:lnTo>
                  <a:lnTo>
                    <a:pt x="10513" y="1168"/>
                  </a:lnTo>
                  <a:lnTo>
                    <a:pt x="10507" y="1183"/>
                  </a:lnTo>
                  <a:lnTo>
                    <a:pt x="10502" y="1199"/>
                  </a:lnTo>
                  <a:lnTo>
                    <a:pt x="10494" y="1231"/>
                  </a:lnTo>
                  <a:lnTo>
                    <a:pt x="10485" y="1263"/>
                  </a:lnTo>
                  <a:lnTo>
                    <a:pt x="10480" y="1279"/>
                  </a:lnTo>
                  <a:lnTo>
                    <a:pt x="10476" y="1295"/>
                  </a:lnTo>
                  <a:lnTo>
                    <a:pt x="10470" y="1310"/>
                  </a:lnTo>
                  <a:lnTo>
                    <a:pt x="10464" y="1325"/>
                  </a:lnTo>
                  <a:lnTo>
                    <a:pt x="10457" y="1341"/>
                  </a:lnTo>
                  <a:lnTo>
                    <a:pt x="10448" y="1355"/>
                  </a:lnTo>
                  <a:lnTo>
                    <a:pt x="10438" y="1368"/>
                  </a:lnTo>
                  <a:lnTo>
                    <a:pt x="10426" y="1382"/>
                  </a:lnTo>
                  <a:close/>
                  <a:moveTo>
                    <a:pt x="10423" y="1299"/>
                  </a:moveTo>
                  <a:lnTo>
                    <a:pt x="10386" y="1373"/>
                  </a:lnTo>
                  <a:lnTo>
                    <a:pt x="10377" y="1383"/>
                  </a:lnTo>
                  <a:lnTo>
                    <a:pt x="10368" y="1392"/>
                  </a:lnTo>
                  <a:lnTo>
                    <a:pt x="10358" y="1400"/>
                  </a:lnTo>
                  <a:lnTo>
                    <a:pt x="10347" y="1408"/>
                  </a:lnTo>
                  <a:lnTo>
                    <a:pt x="10337" y="1415"/>
                  </a:lnTo>
                  <a:lnTo>
                    <a:pt x="10326" y="1421"/>
                  </a:lnTo>
                  <a:lnTo>
                    <a:pt x="10315" y="1428"/>
                  </a:lnTo>
                  <a:lnTo>
                    <a:pt x="10304" y="1433"/>
                  </a:lnTo>
                  <a:lnTo>
                    <a:pt x="10291" y="1437"/>
                  </a:lnTo>
                  <a:lnTo>
                    <a:pt x="10279" y="1441"/>
                  </a:lnTo>
                  <a:lnTo>
                    <a:pt x="10267" y="1444"/>
                  </a:lnTo>
                  <a:lnTo>
                    <a:pt x="10253" y="1446"/>
                  </a:lnTo>
                  <a:lnTo>
                    <a:pt x="10241" y="1447"/>
                  </a:lnTo>
                  <a:lnTo>
                    <a:pt x="10228" y="1448"/>
                  </a:lnTo>
                  <a:lnTo>
                    <a:pt x="10215" y="1447"/>
                  </a:lnTo>
                  <a:lnTo>
                    <a:pt x="10201" y="1446"/>
                  </a:lnTo>
                  <a:lnTo>
                    <a:pt x="10193" y="1443"/>
                  </a:lnTo>
                  <a:lnTo>
                    <a:pt x="10185" y="1440"/>
                  </a:lnTo>
                  <a:lnTo>
                    <a:pt x="10177" y="1435"/>
                  </a:lnTo>
                  <a:lnTo>
                    <a:pt x="10170" y="1430"/>
                  </a:lnTo>
                  <a:lnTo>
                    <a:pt x="10156" y="1417"/>
                  </a:lnTo>
                  <a:lnTo>
                    <a:pt x="10143" y="1404"/>
                  </a:lnTo>
                  <a:lnTo>
                    <a:pt x="10139" y="1392"/>
                  </a:lnTo>
                  <a:lnTo>
                    <a:pt x="10137" y="1378"/>
                  </a:lnTo>
                  <a:lnTo>
                    <a:pt x="10136" y="1365"/>
                  </a:lnTo>
                  <a:lnTo>
                    <a:pt x="10137" y="1352"/>
                  </a:lnTo>
                  <a:lnTo>
                    <a:pt x="10149" y="1339"/>
                  </a:lnTo>
                  <a:lnTo>
                    <a:pt x="10162" y="1328"/>
                  </a:lnTo>
                  <a:lnTo>
                    <a:pt x="10170" y="1323"/>
                  </a:lnTo>
                  <a:lnTo>
                    <a:pt x="10177" y="1318"/>
                  </a:lnTo>
                  <a:lnTo>
                    <a:pt x="10185" y="1314"/>
                  </a:lnTo>
                  <a:lnTo>
                    <a:pt x="10192" y="1311"/>
                  </a:lnTo>
                  <a:lnTo>
                    <a:pt x="10200" y="1308"/>
                  </a:lnTo>
                  <a:lnTo>
                    <a:pt x="10208" y="1306"/>
                  </a:lnTo>
                  <a:lnTo>
                    <a:pt x="10217" y="1305"/>
                  </a:lnTo>
                  <a:lnTo>
                    <a:pt x="10224" y="1304"/>
                  </a:lnTo>
                  <a:lnTo>
                    <a:pt x="10232" y="1304"/>
                  </a:lnTo>
                  <a:lnTo>
                    <a:pt x="10240" y="1305"/>
                  </a:lnTo>
                  <a:lnTo>
                    <a:pt x="10248" y="1307"/>
                  </a:lnTo>
                  <a:lnTo>
                    <a:pt x="10257" y="1310"/>
                  </a:lnTo>
                  <a:lnTo>
                    <a:pt x="10271" y="1315"/>
                  </a:lnTo>
                  <a:lnTo>
                    <a:pt x="10286" y="1318"/>
                  </a:lnTo>
                  <a:lnTo>
                    <a:pt x="10294" y="1319"/>
                  </a:lnTo>
                  <a:lnTo>
                    <a:pt x="10303" y="1319"/>
                  </a:lnTo>
                  <a:lnTo>
                    <a:pt x="10311" y="1318"/>
                  </a:lnTo>
                  <a:lnTo>
                    <a:pt x="10319" y="1315"/>
                  </a:lnTo>
                  <a:lnTo>
                    <a:pt x="10328" y="1305"/>
                  </a:lnTo>
                  <a:lnTo>
                    <a:pt x="10336" y="1294"/>
                  </a:lnTo>
                  <a:lnTo>
                    <a:pt x="10342" y="1282"/>
                  </a:lnTo>
                  <a:lnTo>
                    <a:pt x="10347" y="1270"/>
                  </a:lnTo>
                  <a:lnTo>
                    <a:pt x="10352" y="1258"/>
                  </a:lnTo>
                  <a:lnTo>
                    <a:pt x="10355" y="1245"/>
                  </a:lnTo>
                  <a:lnTo>
                    <a:pt x="10357" y="1231"/>
                  </a:lnTo>
                  <a:lnTo>
                    <a:pt x="10359" y="1217"/>
                  </a:lnTo>
                  <a:lnTo>
                    <a:pt x="10357" y="1207"/>
                  </a:lnTo>
                  <a:lnTo>
                    <a:pt x="10355" y="1199"/>
                  </a:lnTo>
                  <a:lnTo>
                    <a:pt x="10353" y="1189"/>
                  </a:lnTo>
                  <a:lnTo>
                    <a:pt x="10349" y="1180"/>
                  </a:lnTo>
                  <a:lnTo>
                    <a:pt x="10345" y="1171"/>
                  </a:lnTo>
                  <a:lnTo>
                    <a:pt x="10340" y="1163"/>
                  </a:lnTo>
                  <a:lnTo>
                    <a:pt x="10336" y="1155"/>
                  </a:lnTo>
                  <a:lnTo>
                    <a:pt x="10330" y="1146"/>
                  </a:lnTo>
                  <a:lnTo>
                    <a:pt x="10325" y="1138"/>
                  </a:lnTo>
                  <a:lnTo>
                    <a:pt x="10318" y="1131"/>
                  </a:lnTo>
                  <a:lnTo>
                    <a:pt x="10312" y="1124"/>
                  </a:lnTo>
                  <a:lnTo>
                    <a:pt x="10305" y="1117"/>
                  </a:lnTo>
                  <a:lnTo>
                    <a:pt x="10296" y="1111"/>
                  </a:lnTo>
                  <a:lnTo>
                    <a:pt x="10289" y="1105"/>
                  </a:lnTo>
                  <a:lnTo>
                    <a:pt x="10281" y="1099"/>
                  </a:lnTo>
                  <a:lnTo>
                    <a:pt x="10272" y="1094"/>
                  </a:lnTo>
                  <a:lnTo>
                    <a:pt x="10279" y="1060"/>
                  </a:lnTo>
                  <a:lnTo>
                    <a:pt x="10285" y="1023"/>
                  </a:lnTo>
                  <a:lnTo>
                    <a:pt x="10286" y="1004"/>
                  </a:lnTo>
                  <a:lnTo>
                    <a:pt x="10286" y="986"/>
                  </a:lnTo>
                  <a:lnTo>
                    <a:pt x="10285" y="968"/>
                  </a:lnTo>
                  <a:lnTo>
                    <a:pt x="10281" y="949"/>
                  </a:lnTo>
                  <a:lnTo>
                    <a:pt x="10275" y="933"/>
                  </a:lnTo>
                  <a:lnTo>
                    <a:pt x="10268" y="917"/>
                  </a:lnTo>
                  <a:lnTo>
                    <a:pt x="10260" y="901"/>
                  </a:lnTo>
                  <a:lnTo>
                    <a:pt x="10251" y="885"/>
                  </a:lnTo>
                  <a:lnTo>
                    <a:pt x="10243" y="870"/>
                  </a:lnTo>
                  <a:lnTo>
                    <a:pt x="10236" y="853"/>
                  </a:lnTo>
                  <a:lnTo>
                    <a:pt x="10231" y="836"/>
                  </a:lnTo>
                  <a:lnTo>
                    <a:pt x="10226" y="818"/>
                  </a:lnTo>
                  <a:lnTo>
                    <a:pt x="10238" y="805"/>
                  </a:lnTo>
                  <a:lnTo>
                    <a:pt x="10248" y="791"/>
                  </a:lnTo>
                  <a:lnTo>
                    <a:pt x="10257" y="775"/>
                  </a:lnTo>
                  <a:lnTo>
                    <a:pt x="10265" y="760"/>
                  </a:lnTo>
                  <a:lnTo>
                    <a:pt x="10270" y="744"/>
                  </a:lnTo>
                  <a:lnTo>
                    <a:pt x="10275" y="727"/>
                  </a:lnTo>
                  <a:lnTo>
                    <a:pt x="10278" y="711"/>
                  </a:lnTo>
                  <a:lnTo>
                    <a:pt x="10280" y="694"/>
                  </a:lnTo>
                  <a:lnTo>
                    <a:pt x="10280" y="676"/>
                  </a:lnTo>
                  <a:lnTo>
                    <a:pt x="10280" y="659"/>
                  </a:lnTo>
                  <a:lnTo>
                    <a:pt x="10278" y="642"/>
                  </a:lnTo>
                  <a:lnTo>
                    <a:pt x="10276" y="625"/>
                  </a:lnTo>
                  <a:lnTo>
                    <a:pt x="10273" y="608"/>
                  </a:lnTo>
                  <a:lnTo>
                    <a:pt x="10268" y="592"/>
                  </a:lnTo>
                  <a:lnTo>
                    <a:pt x="10263" y="575"/>
                  </a:lnTo>
                  <a:lnTo>
                    <a:pt x="10257" y="559"/>
                  </a:lnTo>
                  <a:lnTo>
                    <a:pt x="10259" y="549"/>
                  </a:lnTo>
                  <a:lnTo>
                    <a:pt x="10262" y="539"/>
                  </a:lnTo>
                  <a:lnTo>
                    <a:pt x="10265" y="530"/>
                  </a:lnTo>
                  <a:lnTo>
                    <a:pt x="10270" y="522"/>
                  </a:lnTo>
                  <a:lnTo>
                    <a:pt x="10280" y="506"/>
                  </a:lnTo>
                  <a:lnTo>
                    <a:pt x="10290" y="489"/>
                  </a:lnTo>
                  <a:lnTo>
                    <a:pt x="10295" y="481"/>
                  </a:lnTo>
                  <a:lnTo>
                    <a:pt x="10300" y="473"/>
                  </a:lnTo>
                  <a:lnTo>
                    <a:pt x="10305" y="465"/>
                  </a:lnTo>
                  <a:lnTo>
                    <a:pt x="10309" y="456"/>
                  </a:lnTo>
                  <a:lnTo>
                    <a:pt x="10311" y="447"/>
                  </a:lnTo>
                  <a:lnTo>
                    <a:pt x="10313" y="437"/>
                  </a:lnTo>
                  <a:lnTo>
                    <a:pt x="10314" y="428"/>
                  </a:lnTo>
                  <a:lnTo>
                    <a:pt x="10313" y="417"/>
                  </a:lnTo>
                  <a:lnTo>
                    <a:pt x="10313" y="409"/>
                  </a:lnTo>
                  <a:lnTo>
                    <a:pt x="10312" y="400"/>
                  </a:lnTo>
                  <a:lnTo>
                    <a:pt x="10310" y="392"/>
                  </a:lnTo>
                  <a:lnTo>
                    <a:pt x="10308" y="384"/>
                  </a:lnTo>
                  <a:lnTo>
                    <a:pt x="10305" y="377"/>
                  </a:lnTo>
                  <a:lnTo>
                    <a:pt x="10301" y="369"/>
                  </a:lnTo>
                  <a:lnTo>
                    <a:pt x="10297" y="363"/>
                  </a:lnTo>
                  <a:lnTo>
                    <a:pt x="10292" y="355"/>
                  </a:lnTo>
                  <a:lnTo>
                    <a:pt x="10282" y="342"/>
                  </a:lnTo>
                  <a:lnTo>
                    <a:pt x="10271" y="331"/>
                  </a:lnTo>
                  <a:lnTo>
                    <a:pt x="10260" y="320"/>
                  </a:lnTo>
                  <a:lnTo>
                    <a:pt x="10247" y="310"/>
                  </a:lnTo>
                  <a:lnTo>
                    <a:pt x="10231" y="314"/>
                  </a:lnTo>
                  <a:lnTo>
                    <a:pt x="10215" y="319"/>
                  </a:lnTo>
                  <a:lnTo>
                    <a:pt x="10198" y="323"/>
                  </a:lnTo>
                  <a:lnTo>
                    <a:pt x="10183" y="329"/>
                  </a:lnTo>
                  <a:lnTo>
                    <a:pt x="10167" y="336"/>
                  </a:lnTo>
                  <a:lnTo>
                    <a:pt x="10152" y="345"/>
                  </a:lnTo>
                  <a:lnTo>
                    <a:pt x="10138" y="355"/>
                  </a:lnTo>
                  <a:lnTo>
                    <a:pt x="10125" y="367"/>
                  </a:lnTo>
                  <a:lnTo>
                    <a:pt x="10112" y="359"/>
                  </a:lnTo>
                  <a:lnTo>
                    <a:pt x="10101" y="350"/>
                  </a:lnTo>
                  <a:lnTo>
                    <a:pt x="10091" y="340"/>
                  </a:lnTo>
                  <a:lnTo>
                    <a:pt x="10083" y="330"/>
                  </a:lnTo>
                  <a:lnTo>
                    <a:pt x="10080" y="324"/>
                  </a:lnTo>
                  <a:lnTo>
                    <a:pt x="10077" y="318"/>
                  </a:lnTo>
                  <a:lnTo>
                    <a:pt x="10074" y="311"/>
                  </a:lnTo>
                  <a:lnTo>
                    <a:pt x="10071" y="305"/>
                  </a:lnTo>
                  <a:lnTo>
                    <a:pt x="10070" y="298"/>
                  </a:lnTo>
                  <a:lnTo>
                    <a:pt x="10069" y="292"/>
                  </a:lnTo>
                  <a:lnTo>
                    <a:pt x="10068" y="285"/>
                  </a:lnTo>
                  <a:lnTo>
                    <a:pt x="10069" y="278"/>
                  </a:lnTo>
                  <a:lnTo>
                    <a:pt x="10071" y="269"/>
                  </a:lnTo>
                  <a:lnTo>
                    <a:pt x="10076" y="259"/>
                  </a:lnTo>
                  <a:lnTo>
                    <a:pt x="10080" y="250"/>
                  </a:lnTo>
                  <a:lnTo>
                    <a:pt x="10086" y="242"/>
                  </a:lnTo>
                  <a:lnTo>
                    <a:pt x="10092" y="234"/>
                  </a:lnTo>
                  <a:lnTo>
                    <a:pt x="10100" y="228"/>
                  </a:lnTo>
                  <a:lnTo>
                    <a:pt x="10108" y="223"/>
                  </a:lnTo>
                  <a:lnTo>
                    <a:pt x="10118" y="219"/>
                  </a:lnTo>
                  <a:lnTo>
                    <a:pt x="10132" y="216"/>
                  </a:lnTo>
                  <a:lnTo>
                    <a:pt x="10145" y="214"/>
                  </a:lnTo>
                  <a:lnTo>
                    <a:pt x="10158" y="212"/>
                  </a:lnTo>
                  <a:lnTo>
                    <a:pt x="10172" y="212"/>
                  </a:lnTo>
                  <a:lnTo>
                    <a:pt x="10185" y="213"/>
                  </a:lnTo>
                  <a:lnTo>
                    <a:pt x="10197" y="215"/>
                  </a:lnTo>
                  <a:lnTo>
                    <a:pt x="10211" y="217"/>
                  </a:lnTo>
                  <a:lnTo>
                    <a:pt x="10223" y="220"/>
                  </a:lnTo>
                  <a:lnTo>
                    <a:pt x="10235" y="226"/>
                  </a:lnTo>
                  <a:lnTo>
                    <a:pt x="10247" y="231"/>
                  </a:lnTo>
                  <a:lnTo>
                    <a:pt x="10259" y="237"/>
                  </a:lnTo>
                  <a:lnTo>
                    <a:pt x="10270" y="243"/>
                  </a:lnTo>
                  <a:lnTo>
                    <a:pt x="10281" y="251"/>
                  </a:lnTo>
                  <a:lnTo>
                    <a:pt x="10290" y="259"/>
                  </a:lnTo>
                  <a:lnTo>
                    <a:pt x="10300" y="269"/>
                  </a:lnTo>
                  <a:lnTo>
                    <a:pt x="10310" y="279"/>
                  </a:lnTo>
                  <a:lnTo>
                    <a:pt x="10316" y="289"/>
                  </a:lnTo>
                  <a:lnTo>
                    <a:pt x="10323" y="300"/>
                  </a:lnTo>
                  <a:lnTo>
                    <a:pt x="10328" y="311"/>
                  </a:lnTo>
                  <a:lnTo>
                    <a:pt x="10333" y="324"/>
                  </a:lnTo>
                  <a:lnTo>
                    <a:pt x="10343" y="347"/>
                  </a:lnTo>
                  <a:lnTo>
                    <a:pt x="10354" y="371"/>
                  </a:lnTo>
                  <a:lnTo>
                    <a:pt x="10360" y="382"/>
                  </a:lnTo>
                  <a:lnTo>
                    <a:pt x="10366" y="393"/>
                  </a:lnTo>
                  <a:lnTo>
                    <a:pt x="10373" y="403"/>
                  </a:lnTo>
                  <a:lnTo>
                    <a:pt x="10381" y="414"/>
                  </a:lnTo>
                  <a:lnTo>
                    <a:pt x="10390" y="423"/>
                  </a:lnTo>
                  <a:lnTo>
                    <a:pt x="10401" y="432"/>
                  </a:lnTo>
                  <a:lnTo>
                    <a:pt x="10413" y="439"/>
                  </a:lnTo>
                  <a:lnTo>
                    <a:pt x="10426" y="446"/>
                  </a:lnTo>
                  <a:lnTo>
                    <a:pt x="10432" y="459"/>
                  </a:lnTo>
                  <a:lnTo>
                    <a:pt x="10420" y="496"/>
                  </a:lnTo>
                  <a:lnTo>
                    <a:pt x="10409" y="536"/>
                  </a:lnTo>
                  <a:lnTo>
                    <a:pt x="10405" y="557"/>
                  </a:lnTo>
                  <a:lnTo>
                    <a:pt x="10401" y="578"/>
                  </a:lnTo>
                  <a:lnTo>
                    <a:pt x="10397" y="600"/>
                  </a:lnTo>
                  <a:lnTo>
                    <a:pt x="10395" y="620"/>
                  </a:lnTo>
                  <a:lnTo>
                    <a:pt x="10395" y="641"/>
                  </a:lnTo>
                  <a:lnTo>
                    <a:pt x="10396" y="661"/>
                  </a:lnTo>
                  <a:lnTo>
                    <a:pt x="10397" y="671"/>
                  </a:lnTo>
                  <a:lnTo>
                    <a:pt x="10399" y="681"/>
                  </a:lnTo>
                  <a:lnTo>
                    <a:pt x="10401" y="692"/>
                  </a:lnTo>
                  <a:lnTo>
                    <a:pt x="10404" y="701"/>
                  </a:lnTo>
                  <a:lnTo>
                    <a:pt x="10407" y="710"/>
                  </a:lnTo>
                  <a:lnTo>
                    <a:pt x="10411" y="719"/>
                  </a:lnTo>
                  <a:lnTo>
                    <a:pt x="10415" y="728"/>
                  </a:lnTo>
                  <a:lnTo>
                    <a:pt x="10420" y="737"/>
                  </a:lnTo>
                  <a:lnTo>
                    <a:pt x="10426" y="746"/>
                  </a:lnTo>
                  <a:lnTo>
                    <a:pt x="10432" y="754"/>
                  </a:lnTo>
                  <a:lnTo>
                    <a:pt x="10439" y="761"/>
                  </a:lnTo>
                  <a:lnTo>
                    <a:pt x="10448" y="769"/>
                  </a:lnTo>
                  <a:lnTo>
                    <a:pt x="10450" y="775"/>
                  </a:lnTo>
                  <a:lnTo>
                    <a:pt x="10451" y="782"/>
                  </a:lnTo>
                  <a:lnTo>
                    <a:pt x="10451" y="787"/>
                  </a:lnTo>
                  <a:lnTo>
                    <a:pt x="10450" y="792"/>
                  </a:lnTo>
                  <a:lnTo>
                    <a:pt x="10447" y="802"/>
                  </a:lnTo>
                  <a:lnTo>
                    <a:pt x="10442" y="812"/>
                  </a:lnTo>
                  <a:lnTo>
                    <a:pt x="10436" y="821"/>
                  </a:lnTo>
                  <a:lnTo>
                    <a:pt x="10431" y="832"/>
                  </a:lnTo>
                  <a:lnTo>
                    <a:pt x="10429" y="837"/>
                  </a:lnTo>
                  <a:lnTo>
                    <a:pt x="10427" y="842"/>
                  </a:lnTo>
                  <a:lnTo>
                    <a:pt x="10426" y="847"/>
                  </a:lnTo>
                  <a:lnTo>
                    <a:pt x="10426" y="852"/>
                  </a:lnTo>
                  <a:lnTo>
                    <a:pt x="10422" y="868"/>
                  </a:lnTo>
                  <a:lnTo>
                    <a:pt x="10419" y="884"/>
                  </a:lnTo>
                  <a:lnTo>
                    <a:pt x="10416" y="899"/>
                  </a:lnTo>
                  <a:lnTo>
                    <a:pt x="10414" y="914"/>
                  </a:lnTo>
                  <a:lnTo>
                    <a:pt x="10414" y="930"/>
                  </a:lnTo>
                  <a:lnTo>
                    <a:pt x="10414" y="945"/>
                  </a:lnTo>
                  <a:lnTo>
                    <a:pt x="10415" y="960"/>
                  </a:lnTo>
                  <a:lnTo>
                    <a:pt x="10417" y="975"/>
                  </a:lnTo>
                  <a:lnTo>
                    <a:pt x="10419" y="989"/>
                  </a:lnTo>
                  <a:lnTo>
                    <a:pt x="10423" y="1003"/>
                  </a:lnTo>
                  <a:lnTo>
                    <a:pt x="10428" y="1018"/>
                  </a:lnTo>
                  <a:lnTo>
                    <a:pt x="10434" y="1032"/>
                  </a:lnTo>
                  <a:lnTo>
                    <a:pt x="10442" y="1045"/>
                  </a:lnTo>
                  <a:lnTo>
                    <a:pt x="10450" y="1058"/>
                  </a:lnTo>
                  <a:lnTo>
                    <a:pt x="10459" y="1071"/>
                  </a:lnTo>
                  <a:lnTo>
                    <a:pt x="10469" y="1083"/>
                  </a:lnTo>
                  <a:lnTo>
                    <a:pt x="10471" y="1089"/>
                  </a:lnTo>
                  <a:lnTo>
                    <a:pt x="10473" y="1095"/>
                  </a:lnTo>
                  <a:lnTo>
                    <a:pt x="10473" y="1102"/>
                  </a:lnTo>
                  <a:lnTo>
                    <a:pt x="10473" y="1108"/>
                  </a:lnTo>
                  <a:lnTo>
                    <a:pt x="10470" y="1119"/>
                  </a:lnTo>
                  <a:lnTo>
                    <a:pt x="10465" y="1130"/>
                  </a:lnTo>
                  <a:lnTo>
                    <a:pt x="10459" y="1142"/>
                  </a:lnTo>
                  <a:lnTo>
                    <a:pt x="10453" y="1154"/>
                  </a:lnTo>
                  <a:lnTo>
                    <a:pt x="10448" y="1166"/>
                  </a:lnTo>
                  <a:lnTo>
                    <a:pt x="10445" y="1178"/>
                  </a:lnTo>
                  <a:lnTo>
                    <a:pt x="10441" y="1208"/>
                  </a:lnTo>
                  <a:lnTo>
                    <a:pt x="10436" y="1238"/>
                  </a:lnTo>
                  <a:lnTo>
                    <a:pt x="10433" y="1254"/>
                  </a:lnTo>
                  <a:lnTo>
                    <a:pt x="10431" y="1269"/>
                  </a:lnTo>
                  <a:lnTo>
                    <a:pt x="10427" y="1284"/>
                  </a:lnTo>
                  <a:lnTo>
                    <a:pt x="10423" y="1299"/>
                  </a:lnTo>
                  <a:close/>
                  <a:moveTo>
                    <a:pt x="10152" y="699"/>
                  </a:moveTo>
                  <a:lnTo>
                    <a:pt x="10139" y="719"/>
                  </a:lnTo>
                  <a:lnTo>
                    <a:pt x="10124" y="739"/>
                  </a:lnTo>
                  <a:lnTo>
                    <a:pt x="10120" y="743"/>
                  </a:lnTo>
                  <a:lnTo>
                    <a:pt x="10114" y="747"/>
                  </a:lnTo>
                  <a:lnTo>
                    <a:pt x="10109" y="750"/>
                  </a:lnTo>
                  <a:lnTo>
                    <a:pt x="10104" y="752"/>
                  </a:lnTo>
                  <a:lnTo>
                    <a:pt x="10098" y="754"/>
                  </a:lnTo>
                  <a:lnTo>
                    <a:pt x="10092" y="755"/>
                  </a:lnTo>
                  <a:lnTo>
                    <a:pt x="10086" y="756"/>
                  </a:lnTo>
                  <a:lnTo>
                    <a:pt x="10079" y="755"/>
                  </a:lnTo>
                  <a:lnTo>
                    <a:pt x="10071" y="756"/>
                  </a:lnTo>
                  <a:lnTo>
                    <a:pt x="10065" y="757"/>
                  </a:lnTo>
                  <a:lnTo>
                    <a:pt x="10059" y="757"/>
                  </a:lnTo>
                  <a:lnTo>
                    <a:pt x="10053" y="756"/>
                  </a:lnTo>
                  <a:lnTo>
                    <a:pt x="10047" y="755"/>
                  </a:lnTo>
                  <a:lnTo>
                    <a:pt x="10042" y="753"/>
                  </a:lnTo>
                  <a:lnTo>
                    <a:pt x="10037" y="750"/>
                  </a:lnTo>
                  <a:lnTo>
                    <a:pt x="10032" y="748"/>
                  </a:lnTo>
                  <a:lnTo>
                    <a:pt x="10022" y="741"/>
                  </a:lnTo>
                  <a:lnTo>
                    <a:pt x="10013" y="733"/>
                  </a:lnTo>
                  <a:lnTo>
                    <a:pt x="10004" y="724"/>
                  </a:lnTo>
                  <a:lnTo>
                    <a:pt x="9996" y="716"/>
                  </a:lnTo>
                  <a:lnTo>
                    <a:pt x="9987" y="708"/>
                  </a:lnTo>
                  <a:lnTo>
                    <a:pt x="9978" y="700"/>
                  </a:lnTo>
                  <a:lnTo>
                    <a:pt x="9969" y="695"/>
                  </a:lnTo>
                  <a:lnTo>
                    <a:pt x="9960" y="691"/>
                  </a:lnTo>
                  <a:lnTo>
                    <a:pt x="9955" y="689"/>
                  </a:lnTo>
                  <a:lnTo>
                    <a:pt x="9950" y="689"/>
                  </a:lnTo>
                  <a:lnTo>
                    <a:pt x="9945" y="689"/>
                  </a:lnTo>
                  <a:lnTo>
                    <a:pt x="9940" y="690"/>
                  </a:lnTo>
                  <a:lnTo>
                    <a:pt x="9933" y="691"/>
                  </a:lnTo>
                  <a:lnTo>
                    <a:pt x="9928" y="694"/>
                  </a:lnTo>
                  <a:lnTo>
                    <a:pt x="9922" y="697"/>
                  </a:lnTo>
                  <a:lnTo>
                    <a:pt x="9915" y="702"/>
                  </a:lnTo>
                  <a:lnTo>
                    <a:pt x="9910" y="708"/>
                  </a:lnTo>
                  <a:lnTo>
                    <a:pt x="9907" y="715"/>
                  </a:lnTo>
                  <a:lnTo>
                    <a:pt x="9905" y="723"/>
                  </a:lnTo>
                  <a:lnTo>
                    <a:pt x="9904" y="732"/>
                  </a:lnTo>
                  <a:lnTo>
                    <a:pt x="9904" y="749"/>
                  </a:lnTo>
                  <a:lnTo>
                    <a:pt x="9906" y="766"/>
                  </a:lnTo>
                  <a:lnTo>
                    <a:pt x="9907" y="775"/>
                  </a:lnTo>
                  <a:lnTo>
                    <a:pt x="9909" y="784"/>
                  </a:lnTo>
                  <a:lnTo>
                    <a:pt x="9913" y="791"/>
                  </a:lnTo>
                  <a:lnTo>
                    <a:pt x="9918" y="797"/>
                  </a:lnTo>
                  <a:lnTo>
                    <a:pt x="9929" y="807"/>
                  </a:lnTo>
                  <a:lnTo>
                    <a:pt x="9943" y="816"/>
                  </a:lnTo>
                  <a:lnTo>
                    <a:pt x="9950" y="821"/>
                  </a:lnTo>
                  <a:lnTo>
                    <a:pt x="9956" y="826"/>
                  </a:lnTo>
                  <a:lnTo>
                    <a:pt x="9961" y="831"/>
                  </a:lnTo>
                  <a:lnTo>
                    <a:pt x="9966" y="837"/>
                  </a:lnTo>
                  <a:lnTo>
                    <a:pt x="9969" y="843"/>
                  </a:lnTo>
                  <a:lnTo>
                    <a:pt x="9971" y="850"/>
                  </a:lnTo>
                  <a:lnTo>
                    <a:pt x="9972" y="858"/>
                  </a:lnTo>
                  <a:lnTo>
                    <a:pt x="9970" y="867"/>
                  </a:lnTo>
                  <a:lnTo>
                    <a:pt x="9959" y="873"/>
                  </a:lnTo>
                  <a:lnTo>
                    <a:pt x="9948" y="880"/>
                  </a:lnTo>
                  <a:lnTo>
                    <a:pt x="9937" y="887"/>
                  </a:lnTo>
                  <a:lnTo>
                    <a:pt x="9925" y="896"/>
                  </a:lnTo>
                  <a:lnTo>
                    <a:pt x="9916" y="906"/>
                  </a:lnTo>
                  <a:lnTo>
                    <a:pt x="9908" y="917"/>
                  </a:lnTo>
                  <a:lnTo>
                    <a:pt x="9902" y="928"/>
                  </a:lnTo>
                  <a:lnTo>
                    <a:pt x="9897" y="939"/>
                  </a:lnTo>
                  <a:lnTo>
                    <a:pt x="9895" y="946"/>
                  </a:lnTo>
                  <a:lnTo>
                    <a:pt x="9894" y="952"/>
                  </a:lnTo>
                  <a:lnTo>
                    <a:pt x="9893" y="959"/>
                  </a:lnTo>
                  <a:lnTo>
                    <a:pt x="9893" y="966"/>
                  </a:lnTo>
                  <a:lnTo>
                    <a:pt x="9894" y="978"/>
                  </a:lnTo>
                  <a:lnTo>
                    <a:pt x="9897" y="990"/>
                  </a:lnTo>
                  <a:lnTo>
                    <a:pt x="9901" y="1001"/>
                  </a:lnTo>
                  <a:lnTo>
                    <a:pt x="9907" y="1013"/>
                  </a:lnTo>
                  <a:lnTo>
                    <a:pt x="9914" y="1024"/>
                  </a:lnTo>
                  <a:lnTo>
                    <a:pt x="9921" y="1034"/>
                  </a:lnTo>
                  <a:lnTo>
                    <a:pt x="9930" y="1038"/>
                  </a:lnTo>
                  <a:lnTo>
                    <a:pt x="9941" y="1043"/>
                  </a:lnTo>
                  <a:lnTo>
                    <a:pt x="9946" y="1045"/>
                  </a:lnTo>
                  <a:lnTo>
                    <a:pt x="9951" y="1045"/>
                  </a:lnTo>
                  <a:lnTo>
                    <a:pt x="9956" y="1045"/>
                  </a:lnTo>
                  <a:lnTo>
                    <a:pt x="9961" y="1042"/>
                  </a:lnTo>
                  <a:lnTo>
                    <a:pt x="9968" y="1037"/>
                  </a:lnTo>
                  <a:lnTo>
                    <a:pt x="9974" y="1031"/>
                  </a:lnTo>
                  <a:lnTo>
                    <a:pt x="9979" y="1024"/>
                  </a:lnTo>
                  <a:lnTo>
                    <a:pt x="9984" y="1016"/>
                  </a:lnTo>
                  <a:lnTo>
                    <a:pt x="9992" y="1000"/>
                  </a:lnTo>
                  <a:lnTo>
                    <a:pt x="9999" y="985"/>
                  </a:lnTo>
                  <a:lnTo>
                    <a:pt x="10003" y="977"/>
                  </a:lnTo>
                  <a:lnTo>
                    <a:pt x="10007" y="971"/>
                  </a:lnTo>
                  <a:lnTo>
                    <a:pt x="10012" y="965"/>
                  </a:lnTo>
                  <a:lnTo>
                    <a:pt x="10017" y="958"/>
                  </a:lnTo>
                  <a:lnTo>
                    <a:pt x="10024" y="954"/>
                  </a:lnTo>
                  <a:lnTo>
                    <a:pt x="10032" y="951"/>
                  </a:lnTo>
                  <a:lnTo>
                    <a:pt x="10041" y="949"/>
                  </a:lnTo>
                  <a:lnTo>
                    <a:pt x="10051" y="949"/>
                  </a:lnTo>
                  <a:lnTo>
                    <a:pt x="10058" y="948"/>
                  </a:lnTo>
                  <a:lnTo>
                    <a:pt x="10065" y="948"/>
                  </a:lnTo>
                  <a:lnTo>
                    <a:pt x="10071" y="949"/>
                  </a:lnTo>
                  <a:lnTo>
                    <a:pt x="10078" y="950"/>
                  </a:lnTo>
                  <a:lnTo>
                    <a:pt x="10084" y="952"/>
                  </a:lnTo>
                  <a:lnTo>
                    <a:pt x="10090" y="955"/>
                  </a:lnTo>
                  <a:lnTo>
                    <a:pt x="10095" y="958"/>
                  </a:lnTo>
                  <a:lnTo>
                    <a:pt x="10100" y="963"/>
                  </a:lnTo>
                  <a:lnTo>
                    <a:pt x="10110" y="971"/>
                  </a:lnTo>
                  <a:lnTo>
                    <a:pt x="10118" y="980"/>
                  </a:lnTo>
                  <a:lnTo>
                    <a:pt x="10127" y="990"/>
                  </a:lnTo>
                  <a:lnTo>
                    <a:pt x="10134" y="1000"/>
                  </a:lnTo>
                  <a:lnTo>
                    <a:pt x="10139" y="1010"/>
                  </a:lnTo>
                  <a:lnTo>
                    <a:pt x="10142" y="1020"/>
                  </a:lnTo>
                  <a:lnTo>
                    <a:pt x="10145" y="1029"/>
                  </a:lnTo>
                  <a:lnTo>
                    <a:pt x="10146" y="1038"/>
                  </a:lnTo>
                  <a:lnTo>
                    <a:pt x="10146" y="1048"/>
                  </a:lnTo>
                  <a:lnTo>
                    <a:pt x="10145" y="1058"/>
                  </a:lnTo>
                  <a:lnTo>
                    <a:pt x="10143" y="1068"/>
                  </a:lnTo>
                  <a:lnTo>
                    <a:pt x="10141" y="1077"/>
                  </a:lnTo>
                  <a:lnTo>
                    <a:pt x="10135" y="1096"/>
                  </a:lnTo>
                  <a:lnTo>
                    <a:pt x="10127" y="1116"/>
                  </a:lnTo>
                  <a:lnTo>
                    <a:pt x="10117" y="1134"/>
                  </a:lnTo>
                  <a:lnTo>
                    <a:pt x="10109" y="1152"/>
                  </a:lnTo>
                  <a:lnTo>
                    <a:pt x="10083" y="1178"/>
                  </a:lnTo>
                  <a:lnTo>
                    <a:pt x="10056" y="1206"/>
                  </a:lnTo>
                  <a:lnTo>
                    <a:pt x="10044" y="1220"/>
                  </a:lnTo>
                  <a:lnTo>
                    <a:pt x="10032" y="1235"/>
                  </a:lnTo>
                  <a:lnTo>
                    <a:pt x="10020" y="1251"/>
                  </a:lnTo>
                  <a:lnTo>
                    <a:pt x="10009" y="1266"/>
                  </a:lnTo>
                  <a:lnTo>
                    <a:pt x="9999" y="1281"/>
                  </a:lnTo>
                  <a:lnTo>
                    <a:pt x="9990" y="1298"/>
                  </a:lnTo>
                  <a:lnTo>
                    <a:pt x="9982" y="1315"/>
                  </a:lnTo>
                  <a:lnTo>
                    <a:pt x="9974" y="1331"/>
                  </a:lnTo>
                  <a:lnTo>
                    <a:pt x="9968" y="1349"/>
                  </a:lnTo>
                  <a:lnTo>
                    <a:pt x="9964" y="1366"/>
                  </a:lnTo>
                  <a:lnTo>
                    <a:pt x="9960" y="1385"/>
                  </a:lnTo>
                  <a:lnTo>
                    <a:pt x="9958" y="1403"/>
                  </a:lnTo>
                  <a:lnTo>
                    <a:pt x="9961" y="1437"/>
                  </a:lnTo>
                  <a:lnTo>
                    <a:pt x="9963" y="1474"/>
                  </a:lnTo>
                  <a:lnTo>
                    <a:pt x="9964" y="1492"/>
                  </a:lnTo>
                  <a:lnTo>
                    <a:pt x="9967" y="1510"/>
                  </a:lnTo>
                  <a:lnTo>
                    <a:pt x="9969" y="1519"/>
                  </a:lnTo>
                  <a:lnTo>
                    <a:pt x="9971" y="1528"/>
                  </a:lnTo>
                  <a:lnTo>
                    <a:pt x="9973" y="1536"/>
                  </a:lnTo>
                  <a:lnTo>
                    <a:pt x="9976" y="1544"/>
                  </a:lnTo>
                  <a:lnTo>
                    <a:pt x="9970" y="1554"/>
                  </a:lnTo>
                  <a:lnTo>
                    <a:pt x="9963" y="1561"/>
                  </a:lnTo>
                  <a:lnTo>
                    <a:pt x="9955" y="1568"/>
                  </a:lnTo>
                  <a:lnTo>
                    <a:pt x="9947" y="1572"/>
                  </a:lnTo>
                  <a:lnTo>
                    <a:pt x="9939" y="1575"/>
                  </a:lnTo>
                  <a:lnTo>
                    <a:pt x="9930" y="1576"/>
                  </a:lnTo>
                  <a:lnTo>
                    <a:pt x="9921" y="1577"/>
                  </a:lnTo>
                  <a:lnTo>
                    <a:pt x="9911" y="1576"/>
                  </a:lnTo>
                  <a:lnTo>
                    <a:pt x="9892" y="1574"/>
                  </a:lnTo>
                  <a:lnTo>
                    <a:pt x="9872" y="1572"/>
                  </a:lnTo>
                  <a:lnTo>
                    <a:pt x="9862" y="1571"/>
                  </a:lnTo>
                  <a:lnTo>
                    <a:pt x="9852" y="1571"/>
                  </a:lnTo>
                  <a:lnTo>
                    <a:pt x="9842" y="1572"/>
                  </a:lnTo>
                  <a:lnTo>
                    <a:pt x="9832" y="1574"/>
                  </a:lnTo>
                  <a:lnTo>
                    <a:pt x="9682" y="1575"/>
                  </a:lnTo>
                  <a:lnTo>
                    <a:pt x="9433" y="1577"/>
                  </a:lnTo>
                  <a:lnTo>
                    <a:pt x="9098" y="1579"/>
                  </a:lnTo>
                  <a:lnTo>
                    <a:pt x="8693" y="1580"/>
                  </a:lnTo>
                  <a:lnTo>
                    <a:pt x="8231" y="1581"/>
                  </a:lnTo>
                  <a:lnTo>
                    <a:pt x="7727" y="1583"/>
                  </a:lnTo>
                  <a:lnTo>
                    <a:pt x="7195" y="1584"/>
                  </a:lnTo>
                  <a:lnTo>
                    <a:pt x="6648" y="1585"/>
                  </a:lnTo>
                  <a:lnTo>
                    <a:pt x="6101" y="1587"/>
                  </a:lnTo>
                  <a:lnTo>
                    <a:pt x="5568" y="1588"/>
                  </a:lnTo>
                  <a:lnTo>
                    <a:pt x="5064" y="1589"/>
                  </a:lnTo>
                  <a:lnTo>
                    <a:pt x="4602" y="1590"/>
                  </a:lnTo>
                  <a:lnTo>
                    <a:pt x="4198" y="1591"/>
                  </a:lnTo>
                  <a:lnTo>
                    <a:pt x="3864" y="1592"/>
                  </a:lnTo>
                  <a:lnTo>
                    <a:pt x="3615" y="1593"/>
                  </a:lnTo>
                  <a:lnTo>
                    <a:pt x="3466" y="1595"/>
                  </a:lnTo>
                  <a:lnTo>
                    <a:pt x="3433" y="1595"/>
                  </a:lnTo>
                  <a:lnTo>
                    <a:pt x="3400" y="1597"/>
                  </a:lnTo>
                  <a:lnTo>
                    <a:pt x="3368" y="1598"/>
                  </a:lnTo>
                  <a:lnTo>
                    <a:pt x="3334" y="1600"/>
                  </a:lnTo>
                  <a:lnTo>
                    <a:pt x="3300" y="1601"/>
                  </a:lnTo>
                  <a:lnTo>
                    <a:pt x="3266" y="1602"/>
                  </a:lnTo>
                  <a:lnTo>
                    <a:pt x="3233" y="1602"/>
                  </a:lnTo>
                  <a:lnTo>
                    <a:pt x="3198" y="1601"/>
                  </a:lnTo>
                  <a:lnTo>
                    <a:pt x="3081" y="1601"/>
                  </a:lnTo>
                  <a:lnTo>
                    <a:pt x="2966" y="1602"/>
                  </a:lnTo>
                  <a:lnTo>
                    <a:pt x="2849" y="1603"/>
                  </a:lnTo>
                  <a:lnTo>
                    <a:pt x="2732" y="1605"/>
                  </a:lnTo>
                  <a:lnTo>
                    <a:pt x="2615" y="1606"/>
                  </a:lnTo>
                  <a:lnTo>
                    <a:pt x="2499" y="1607"/>
                  </a:lnTo>
                  <a:lnTo>
                    <a:pt x="2381" y="1609"/>
                  </a:lnTo>
                  <a:lnTo>
                    <a:pt x="2264" y="1610"/>
                  </a:lnTo>
                  <a:lnTo>
                    <a:pt x="2147" y="1613"/>
                  </a:lnTo>
                  <a:lnTo>
                    <a:pt x="2029" y="1614"/>
                  </a:lnTo>
                  <a:lnTo>
                    <a:pt x="1912" y="1616"/>
                  </a:lnTo>
                  <a:lnTo>
                    <a:pt x="1794" y="1617"/>
                  </a:lnTo>
                  <a:lnTo>
                    <a:pt x="1677" y="1619"/>
                  </a:lnTo>
                  <a:lnTo>
                    <a:pt x="1559" y="1620"/>
                  </a:lnTo>
                  <a:lnTo>
                    <a:pt x="1441" y="1622"/>
                  </a:lnTo>
                  <a:lnTo>
                    <a:pt x="1323" y="1623"/>
                  </a:lnTo>
                  <a:lnTo>
                    <a:pt x="1296" y="1624"/>
                  </a:lnTo>
                  <a:lnTo>
                    <a:pt x="1269" y="1625"/>
                  </a:lnTo>
                  <a:lnTo>
                    <a:pt x="1240" y="1625"/>
                  </a:lnTo>
                  <a:lnTo>
                    <a:pt x="1213" y="1625"/>
                  </a:lnTo>
                  <a:lnTo>
                    <a:pt x="1184" y="1625"/>
                  </a:lnTo>
                  <a:lnTo>
                    <a:pt x="1156" y="1626"/>
                  </a:lnTo>
                  <a:lnTo>
                    <a:pt x="1129" y="1627"/>
                  </a:lnTo>
                  <a:lnTo>
                    <a:pt x="1101" y="1629"/>
                  </a:lnTo>
                  <a:lnTo>
                    <a:pt x="1097" y="1623"/>
                  </a:lnTo>
                  <a:lnTo>
                    <a:pt x="1093" y="1618"/>
                  </a:lnTo>
                  <a:lnTo>
                    <a:pt x="1090" y="1612"/>
                  </a:lnTo>
                  <a:lnTo>
                    <a:pt x="1088" y="1606"/>
                  </a:lnTo>
                  <a:lnTo>
                    <a:pt x="1084" y="1594"/>
                  </a:lnTo>
                  <a:lnTo>
                    <a:pt x="1083" y="1582"/>
                  </a:lnTo>
                  <a:lnTo>
                    <a:pt x="1083" y="1569"/>
                  </a:lnTo>
                  <a:lnTo>
                    <a:pt x="1084" y="1555"/>
                  </a:lnTo>
                  <a:lnTo>
                    <a:pt x="1086" y="1542"/>
                  </a:lnTo>
                  <a:lnTo>
                    <a:pt x="1089" y="1529"/>
                  </a:lnTo>
                  <a:lnTo>
                    <a:pt x="1094" y="1500"/>
                  </a:lnTo>
                  <a:lnTo>
                    <a:pt x="1098" y="1473"/>
                  </a:lnTo>
                  <a:lnTo>
                    <a:pt x="1098" y="1458"/>
                  </a:lnTo>
                  <a:lnTo>
                    <a:pt x="1097" y="1444"/>
                  </a:lnTo>
                  <a:lnTo>
                    <a:pt x="1096" y="1438"/>
                  </a:lnTo>
                  <a:lnTo>
                    <a:pt x="1094" y="1431"/>
                  </a:lnTo>
                  <a:lnTo>
                    <a:pt x="1092" y="1423"/>
                  </a:lnTo>
                  <a:lnTo>
                    <a:pt x="1089" y="1416"/>
                  </a:lnTo>
                  <a:lnTo>
                    <a:pt x="1086" y="1402"/>
                  </a:lnTo>
                  <a:lnTo>
                    <a:pt x="1081" y="1388"/>
                  </a:lnTo>
                  <a:lnTo>
                    <a:pt x="1076" y="1374"/>
                  </a:lnTo>
                  <a:lnTo>
                    <a:pt x="1069" y="1361"/>
                  </a:lnTo>
                  <a:lnTo>
                    <a:pt x="1060" y="1349"/>
                  </a:lnTo>
                  <a:lnTo>
                    <a:pt x="1052" y="1338"/>
                  </a:lnTo>
                  <a:lnTo>
                    <a:pt x="1043" y="1326"/>
                  </a:lnTo>
                  <a:lnTo>
                    <a:pt x="1033" y="1315"/>
                  </a:lnTo>
                  <a:lnTo>
                    <a:pt x="1012" y="1295"/>
                  </a:lnTo>
                  <a:lnTo>
                    <a:pt x="990" y="1275"/>
                  </a:lnTo>
                  <a:lnTo>
                    <a:pt x="967" y="1257"/>
                  </a:lnTo>
                  <a:lnTo>
                    <a:pt x="945" y="1239"/>
                  </a:lnTo>
                  <a:lnTo>
                    <a:pt x="936" y="1215"/>
                  </a:lnTo>
                  <a:lnTo>
                    <a:pt x="928" y="1190"/>
                  </a:lnTo>
                  <a:lnTo>
                    <a:pt x="924" y="1177"/>
                  </a:lnTo>
                  <a:lnTo>
                    <a:pt x="922" y="1165"/>
                  </a:lnTo>
                  <a:lnTo>
                    <a:pt x="920" y="1153"/>
                  </a:lnTo>
                  <a:lnTo>
                    <a:pt x="919" y="1139"/>
                  </a:lnTo>
                  <a:lnTo>
                    <a:pt x="919" y="1127"/>
                  </a:lnTo>
                  <a:lnTo>
                    <a:pt x="920" y="1115"/>
                  </a:lnTo>
                  <a:lnTo>
                    <a:pt x="922" y="1103"/>
                  </a:lnTo>
                  <a:lnTo>
                    <a:pt x="925" y="1090"/>
                  </a:lnTo>
                  <a:lnTo>
                    <a:pt x="931" y="1079"/>
                  </a:lnTo>
                  <a:lnTo>
                    <a:pt x="937" y="1068"/>
                  </a:lnTo>
                  <a:lnTo>
                    <a:pt x="945" y="1057"/>
                  </a:lnTo>
                  <a:lnTo>
                    <a:pt x="954" y="1045"/>
                  </a:lnTo>
                  <a:lnTo>
                    <a:pt x="958" y="1040"/>
                  </a:lnTo>
                  <a:lnTo>
                    <a:pt x="962" y="1036"/>
                  </a:lnTo>
                  <a:lnTo>
                    <a:pt x="967" y="1033"/>
                  </a:lnTo>
                  <a:lnTo>
                    <a:pt x="972" y="1030"/>
                  </a:lnTo>
                  <a:lnTo>
                    <a:pt x="983" y="1027"/>
                  </a:lnTo>
                  <a:lnTo>
                    <a:pt x="993" y="1026"/>
                  </a:lnTo>
                  <a:lnTo>
                    <a:pt x="1003" y="1026"/>
                  </a:lnTo>
                  <a:lnTo>
                    <a:pt x="1014" y="1025"/>
                  </a:lnTo>
                  <a:lnTo>
                    <a:pt x="1025" y="1024"/>
                  </a:lnTo>
                  <a:lnTo>
                    <a:pt x="1034" y="1020"/>
                  </a:lnTo>
                  <a:lnTo>
                    <a:pt x="1041" y="1022"/>
                  </a:lnTo>
                  <a:lnTo>
                    <a:pt x="1047" y="1024"/>
                  </a:lnTo>
                  <a:lnTo>
                    <a:pt x="1052" y="1027"/>
                  </a:lnTo>
                  <a:lnTo>
                    <a:pt x="1057" y="1031"/>
                  </a:lnTo>
                  <a:lnTo>
                    <a:pt x="1061" y="1036"/>
                  </a:lnTo>
                  <a:lnTo>
                    <a:pt x="1065" y="1041"/>
                  </a:lnTo>
                  <a:lnTo>
                    <a:pt x="1069" y="1047"/>
                  </a:lnTo>
                  <a:lnTo>
                    <a:pt x="1071" y="1053"/>
                  </a:lnTo>
                  <a:lnTo>
                    <a:pt x="1072" y="1073"/>
                  </a:lnTo>
                  <a:lnTo>
                    <a:pt x="1072" y="1091"/>
                  </a:lnTo>
                  <a:lnTo>
                    <a:pt x="1072" y="1102"/>
                  </a:lnTo>
                  <a:lnTo>
                    <a:pt x="1074" y="1110"/>
                  </a:lnTo>
                  <a:lnTo>
                    <a:pt x="1076" y="1115"/>
                  </a:lnTo>
                  <a:lnTo>
                    <a:pt x="1078" y="1119"/>
                  </a:lnTo>
                  <a:lnTo>
                    <a:pt x="1080" y="1123"/>
                  </a:lnTo>
                  <a:lnTo>
                    <a:pt x="1083" y="1127"/>
                  </a:lnTo>
                  <a:lnTo>
                    <a:pt x="1089" y="1128"/>
                  </a:lnTo>
                  <a:lnTo>
                    <a:pt x="1094" y="1128"/>
                  </a:lnTo>
                  <a:lnTo>
                    <a:pt x="1099" y="1127"/>
                  </a:lnTo>
                  <a:lnTo>
                    <a:pt x="1104" y="1124"/>
                  </a:lnTo>
                  <a:lnTo>
                    <a:pt x="1113" y="1119"/>
                  </a:lnTo>
                  <a:lnTo>
                    <a:pt x="1124" y="1115"/>
                  </a:lnTo>
                  <a:lnTo>
                    <a:pt x="1127" y="1109"/>
                  </a:lnTo>
                  <a:lnTo>
                    <a:pt x="1130" y="1103"/>
                  </a:lnTo>
                  <a:lnTo>
                    <a:pt x="1132" y="1095"/>
                  </a:lnTo>
                  <a:lnTo>
                    <a:pt x="1134" y="1089"/>
                  </a:lnTo>
                  <a:lnTo>
                    <a:pt x="1136" y="1075"/>
                  </a:lnTo>
                  <a:lnTo>
                    <a:pt x="1137" y="1061"/>
                  </a:lnTo>
                  <a:lnTo>
                    <a:pt x="1135" y="1031"/>
                  </a:lnTo>
                  <a:lnTo>
                    <a:pt x="1133" y="1000"/>
                  </a:lnTo>
                  <a:lnTo>
                    <a:pt x="1132" y="993"/>
                  </a:lnTo>
                  <a:lnTo>
                    <a:pt x="1130" y="987"/>
                  </a:lnTo>
                  <a:lnTo>
                    <a:pt x="1127" y="981"/>
                  </a:lnTo>
                  <a:lnTo>
                    <a:pt x="1123" y="976"/>
                  </a:lnTo>
                  <a:lnTo>
                    <a:pt x="1113" y="967"/>
                  </a:lnTo>
                  <a:lnTo>
                    <a:pt x="1102" y="958"/>
                  </a:lnTo>
                  <a:lnTo>
                    <a:pt x="1097" y="953"/>
                  </a:lnTo>
                  <a:lnTo>
                    <a:pt x="1093" y="949"/>
                  </a:lnTo>
                  <a:lnTo>
                    <a:pt x="1089" y="944"/>
                  </a:lnTo>
                  <a:lnTo>
                    <a:pt x="1086" y="938"/>
                  </a:lnTo>
                  <a:lnTo>
                    <a:pt x="1084" y="932"/>
                  </a:lnTo>
                  <a:lnTo>
                    <a:pt x="1083" y="926"/>
                  </a:lnTo>
                  <a:lnTo>
                    <a:pt x="1084" y="918"/>
                  </a:lnTo>
                  <a:lnTo>
                    <a:pt x="1086" y="908"/>
                  </a:lnTo>
                  <a:lnTo>
                    <a:pt x="1100" y="888"/>
                  </a:lnTo>
                  <a:lnTo>
                    <a:pt x="1113" y="867"/>
                  </a:lnTo>
                  <a:lnTo>
                    <a:pt x="1120" y="856"/>
                  </a:lnTo>
                  <a:lnTo>
                    <a:pt x="1125" y="845"/>
                  </a:lnTo>
                  <a:lnTo>
                    <a:pt x="1130" y="834"/>
                  </a:lnTo>
                  <a:lnTo>
                    <a:pt x="1134" y="821"/>
                  </a:lnTo>
                  <a:lnTo>
                    <a:pt x="1138" y="810"/>
                  </a:lnTo>
                  <a:lnTo>
                    <a:pt x="1140" y="798"/>
                  </a:lnTo>
                  <a:lnTo>
                    <a:pt x="1142" y="786"/>
                  </a:lnTo>
                  <a:lnTo>
                    <a:pt x="1142" y="773"/>
                  </a:lnTo>
                  <a:lnTo>
                    <a:pt x="1141" y="761"/>
                  </a:lnTo>
                  <a:lnTo>
                    <a:pt x="1139" y="749"/>
                  </a:lnTo>
                  <a:lnTo>
                    <a:pt x="1135" y="737"/>
                  </a:lnTo>
                  <a:lnTo>
                    <a:pt x="1130" y="723"/>
                  </a:lnTo>
                  <a:lnTo>
                    <a:pt x="1120" y="706"/>
                  </a:lnTo>
                  <a:lnTo>
                    <a:pt x="1108" y="688"/>
                  </a:lnTo>
                  <a:lnTo>
                    <a:pt x="1104" y="683"/>
                  </a:lnTo>
                  <a:lnTo>
                    <a:pt x="1101" y="679"/>
                  </a:lnTo>
                  <a:lnTo>
                    <a:pt x="1097" y="676"/>
                  </a:lnTo>
                  <a:lnTo>
                    <a:pt x="1093" y="674"/>
                  </a:lnTo>
                  <a:lnTo>
                    <a:pt x="1088" y="672"/>
                  </a:lnTo>
                  <a:lnTo>
                    <a:pt x="1083" y="671"/>
                  </a:lnTo>
                  <a:lnTo>
                    <a:pt x="1077" y="671"/>
                  </a:lnTo>
                  <a:lnTo>
                    <a:pt x="1071" y="672"/>
                  </a:lnTo>
                  <a:lnTo>
                    <a:pt x="1063" y="676"/>
                  </a:lnTo>
                  <a:lnTo>
                    <a:pt x="1056" y="681"/>
                  </a:lnTo>
                  <a:lnTo>
                    <a:pt x="1051" y="688"/>
                  </a:lnTo>
                  <a:lnTo>
                    <a:pt x="1047" y="694"/>
                  </a:lnTo>
                  <a:lnTo>
                    <a:pt x="1044" y="701"/>
                  </a:lnTo>
                  <a:lnTo>
                    <a:pt x="1042" y="709"/>
                  </a:lnTo>
                  <a:lnTo>
                    <a:pt x="1040" y="717"/>
                  </a:lnTo>
                  <a:lnTo>
                    <a:pt x="1038" y="725"/>
                  </a:lnTo>
                  <a:lnTo>
                    <a:pt x="1034" y="743"/>
                  </a:lnTo>
                  <a:lnTo>
                    <a:pt x="1030" y="759"/>
                  </a:lnTo>
                  <a:lnTo>
                    <a:pt x="1026" y="767"/>
                  </a:lnTo>
                  <a:lnTo>
                    <a:pt x="1021" y="774"/>
                  </a:lnTo>
                  <a:lnTo>
                    <a:pt x="1016" y="781"/>
                  </a:lnTo>
                  <a:lnTo>
                    <a:pt x="1009" y="787"/>
                  </a:lnTo>
                  <a:lnTo>
                    <a:pt x="1004" y="791"/>
                  </a:lnTo>
                  <a:lnTo>
                    <a:pt x="1000" y="795"/>
                  </a:lnTo>
                  <a:lnTo>
                    <a:pt x="994" y="798"/>
                  </a:lnTo>
                  <a:lnTo>
                    <a:pt x="989" y="801"/>
                  </a:lnTo>
                  <a:lnTo>
                    <a:pt x="978" y="805"/>
                  </a:lnTo>
                  <a:lnTo>
                    <a:pt x="965" y="807"/>
                  </a:lnTo>
                  <a:lnTo>
                    <a:pt x="953" y="808"/>
                  </a:lnTo>
                  <a:lnTo>
                    <a:pt x="940" y="808"/>
                  </a:lnTo>
                  <a:lnTo>
                    <a:pt x="926" y="806"/>
                  </a:lnTo>
                  <a:lnTo>
                    <a:pt x="914" y="803"/>
                  </a:lnTo>
                  <a:lnTo>
                    <a:pt x="901" y="782"/>
                  </a:lnTo>
                  <a:lnTo>
                    <a:pt x="888" y="759"/>
                  </a:lnTo>
                  <a:lnTo>
                    <a:pt x="882" y="747"/>
                  </a:lnTo>
                  <a:lnTo>
                    <a:pt x="879" y="735"/>
                  </a:lnTo>
                  <a:lnTo>
                    <a:pt x="878" y="728"/>
                  </a:lnTo>
                  <a:lnTo>
                    <a:pt x="878" y="721"/>
                  </a:lnTo>
                  <a:lnTo>
                    <a:pt x="878" y="715"/>
                  </a:lnTo>
                  <a:lnTo>
                    <a:pt x="880" y="708"/>
                  </a:lnTo>
                  <a:lnTo>
                    <a:pt x="886" y="706"/>
                  </a:lnTo>
                  <a:lnTo>
                    <a:pt x="892" y="703"/>
                  </a:lnTo>
                  <a:lnTo>
                    <a:pt x="894" y="701"/>
                  </a:lnTo>
                  <a:lnTo>
                    <a:pt x="895" y="699"/>
                  </a:lnTo>
                  <a:lnTo>
                    <a:pt x="896" y="696"/>
                  </a:lnTo>
                  <a:lnTo>
                    <a:pt x="896" y="693"/>
                  </a:lnTo>
                  <a:lnTo>
                    <a:pt x="883" y="687"/>
                  </a:lnTo>
                  <a:lnTo>
                    <a:pt x="888" y="674"/>
                  </a:lnTo>
                  <a:lnTo>
                    <a:pt x="893" y="663"/>
                  </a:lnTo>
                  <a:lnTo>
                    <a:pt x="898" y="651"/>
                  </a:lnTo>
                  <a:lnTo>
                    <a:pt x="904" y="640"/>
                  </a:lnTo>
                  <a:lnTo>
                    <a:pt x="917" y="618"/>
                  </a:lnTo>
                  <a:lnTo>
                    <a:pt x="933" y="597"/>
                  </a:lnTo>
                  <a:lnTo>
                    <a:pt x="966" y="556"/>
                  </a:lnTo>
                  <a:lnTo>
                    <a:pt x="1000" y="516"/>
                  </a:lnTo>
                  <a:lnTo>
                    <a:pt x="1017" y="495"/>
                  </a:lnTo>
                  <a:lnTo>
                    <a:pt x="1034" y="475"/>
                  </a:lnTo>
                  <a:lnTo>
                    <a:pt x="1048" y="455"/>
                  </a:lnTo>
                  <a:lnTo>
                    <a:pt x="1062" y="432"/>
                  </a:lnTo>
                  <a:lnTo>
                    <a:pt x="1067" y="422"/>
                  </a:lnTo>
                  <a:lnTo>
                    <a:pt x="1074" y="410"/>
                  </a:lnTo>
                  <a:lnTo>
                    <a:pt x="1079" y="398"/>
                  </a:lnTo>
                  <a:lnTo>
                    <a:pt x="1083" y="387"/>
                  </a:lnTo>
                  <a:lnTo>
                    <a:pt x="1086" y="375"/>
                  </a:lnTo>
                  <a:lnTo>
                    <a:pt x="1089" y="363"/>
                  </a:lnTo>
                  <a:lnTo>
                    <a:pt x="1091" y="349"/>
                  </a:lnTo>
                  <a:lnTo>
                    <a:pt x="1092" y="336"/>
                  </a:lnTo>
                  <a:lnTo>
                    <a:pt x="1095" y="325"/>
                  </a:lnTo>
                  <a:lnTo>
                    <a:pt x="1095" y="315"/>
                  </a:lnTo>
                  <a:lnTo>
                    <a:pt x="1094" y="303"/>
                  </a:lnTo>
                  <a:lnTo>
                    <a:pt x="1091" y="293"/>
                  </a:lnTo>
                  <a:lnTo>
                    <a:pt x="1089" y="284"/>
                  </a:lnTo>
                  <a:lnTo>
                    <a:pt x="1086" y="274"/>
                  </a:lnTo>
                  <a:lnTo>
                    <a:pt x="1084" y="263"/>
                  </a:lnTo>
                  <a:lnTo>
                    <a:pt x="1083" y="253"/>
                  </a:lnTo>
                  <a:lnTo>
                    <a:pt x="1088" y="249"/>
                  </a:lnTo>
                  <a:lnTo>
                    <a:pt x="1091" y="245"/>
                  </a:lnTo>
                  <a:lnTo>
                    <a:pt x="1093" y="240"/>
                  </a:lnTo>
                  <a:lnTo>
                    <a:pt x="1095" y="235"/>
                  </a:lnTo>
                  <a:lnTo>
                    <a:pt x="1097" y="224"/>
                  </a:lnTo>
                  <a:lnTo>
                    <a:pt x="1098" y="211"/>
                  </a:lnTo>
                  <a:lnTo>
                    <a:pt x="1098" y="205"/>
                  </a:lnTo>
                  <a:lnTo>
                    <a:pt x="1099" y="200"/>
                  </a:lnTo>
                  <a:lnTo>
                    <a:pt x="1101" y="194"/>
                  </a:lnTo>
                  <a:lnTo>
                    <a:pt x="1104" y="190"/>
                  </a:lnTo>
                  <a:lnTo>
                    <a:pt x="1107" y="185"/>
                  </a:lnTo>
                  <a:lnTo>
                    <a:pt x="1112" y="182"/>
                  </a:lnTo>
                  <a:lnTo>
                    <a:pt x="1119" y="179"/>
                  </a:lnTo>
                  <a:lnTo>
                    <a:pt x="1127" y="176"/>
                  </a:lnTo>
                  <a:lnTo>
                    <a:pt x="1176" y="175"/>
                  </a:lnTo>
                  <a:lnTo>
                    <a:pt x="1226" y="173"/>
                  </a:lnTo>
                  <a:lnTo>
                    <a:pt x="1277" y="173"/>
                  </a:lnTo>
                  <a:lnTo>
                    <a:pt x="1327" y="172"/>
                  </a:lnTo>
                  <a:lnTo>
                    <a:pt x="1378" y="172"/>
                  </a:lnTo>
                  <a:lnTo>
                    <a:pt x="1428" y="171"/>
                  </a:lnTo>
                  <a:lnTo>
                    <a:pt x="1479" y="171"/>
                  </a:lnTo>
                  <a:lnTo>
                    <a:pt x="1531" y="171"/>
                  </a:lnTo>
                  <a:lnTo>
                    <a:pt x="1582" y="170"/>
                  </a:lnTo>
                  <a:lnTo>
                    <a:pt x="1633" y="170"/>
                  </a:lnTo>
                  <a:lnTo>
                    <a:pt x="1683" y="170"/>
                  </a:lnTo>
                  <a:lnTo>
                    <a:pt x="1734" y="169"/>
                  </a:lnTo>
                  <a:lnTo>
                    <a:pt x="1784" y="169"/>
                  </a:lnTo>
                  <a:lnTo>
                    <a:pt x="1834" y="168"/>
                  </a:lnTo>
                  <a:lnTo>
                    <a:pt x="1883" y="167"/>
                  </a:lnTo>
                  <a:lnTo>
                    <a:pt x="1932" y="166"/>
                  </a:lnTo>
                  <a:lnTo>
                    <a:pt x="1962" y="167"/>
                  </a:lnTo>
                  <a:lnTo>
                    <a:pt x="1991" y="167"/>
                  </a:lnTo>
                  <a:lnTo>
                    <a:pt x="2018" y="168"/>
                  </a:lnTo>
                  <a:lnTo>
                    <a:pt x="2046" y="168"/>
                  </a:lnTo>
                  <a:lnTo>
                    <a:pt x="2072" y="167"/>
                  </a:lnTo>
                  <a:lnTo>
                    <a:pt x="2100" y="166"/>
                  </a:lnTo>
                  <a:lnTo>
                    <a:pt x="2127" y="164"/>
                  </a:lnTo>
                  <a:lnTo>
                    <a:pt x="2154" y="160"/>
                  </a:lnTo>
                  <a:lnTo>
                    <a:pt x="2202" y="163"/>
                  </a:lnTo>
                  <a:lnTo>
                    <a:pt x="2250" y="164"/>
                  </a:lnTo>
                  <a:lnTo>
                    <a:pt x="2298" y="164"/>
                  </a:lnTo>
                  <a:lnTo>
                    <a:pt x="2346" y="162"/>
                  </a:lnTo>
                  <a:lnTo>
                    <a:pt x="2393" y="161"/>
                  </a:lnTo>
                  <a:lnTo>
                    <a:pt x="2440" y="160"/>
                  </a:lnTo>
                  <a:lnTo>
                    <a:pt x="2486" y="160"/>
                  </a:lnTo>
                  <a:lnTo>
                    <a:pt x="2533" y="162"/>
                  </a:lnTo>
                  <a:lnTo>
                    <a:pt x="2570" y="159"/>
                  </a:lnTo>
                  <a:lnTo>
                    <a:pt x="2608" y="157"/>
                  </a:lnTo>
                  <a:lnTo>
                    <a:pt x="2627" y="156"/>
                  </a:lnTo>
                  <a:lnTo>
                    <a:pt x="2646" y="157"/>
                  </a:lnTo>
                  <a:lnTo>
                    <a:pt x="2665" y="158"/>
                  </a:lnTo>
                  <a:lnTo>
                    <a:pt x="2684" y="160"/>
                  </a:lnTo>
                  <a:lnTo>
                    <a:pt x="2695" y="158"/>
                  </a:lnTo>
                  <a:lnTo>
                    <a:pt x="2707" y="157"/>
                  </a:lnTo>
                  <a:lnTo>
                    <a:pt x="2719" y="156"/>
                  </a:lnTo>
                  <a:lnTo>
                    <a:pt x="2732" y="156"/>
                  </a:lnTo>
                  <a:lnTo>
                    <a:pt x="2756" y="156"/>
                  </a:lnTo>
                  <a:lnTo>
                    <a:pt x="2781" y="157"/>
                  </a:lnTo>
                  <a:lnTo>
                    <a:pt x="2804" y="158"/>
                  </a:lnTo>
                  <a:lnTo>
                    <a:pt x="2829" y="158"/>
                  </a:lnTo>
                  <a:lnTo>
                    <a:pt x="2852" y="158"/>
                  </a:lnTo>
                  <a:lnTo>
                    <a:pt x="2875" y="155"/>
                  </a:lnTo>
                  <a:lnTo>
                    <a:pt x="3087" y="153"/>
                  </a:lnTo>
                  <a:lnTo>
                    <a:pt x="3138" y="150"/>
                  </a:lnTo>
                  <a:lnTo>
                    <a:pt x="3188" y="149"/>
                  </a:lnTo>
                  <a:lnTo>
                    <a:pt x="3236" y="149"/>
                  </a:lnTo>
                  <a:lnTo>
                    <a:pt x="3284" y="149"/>
                  </a:lnTo>
                  <a:lnTo>
                    <a:pt x="3331" y="149"/>
                  </a:lnTo>
                  <a:lnTo>
                    <a:pt x="3379" y="148"/>
                  </a:lnTo>
                  <a:lnTo>
                    <a:pt x="3428" y="147"/>
                  </a:lnTo>
                  <a:lnTo>
                    <a:pt x="3478" y="145"/>
                  </a:lnTo>
                  <a:lnTo>
                    <a:pt x="3536" y="144"/>
                  </a:lnTo>
                  <a:lnTo>
                    <a:pt x="3594" y="144"/>
                  </a:lnTo>
                  <a:lnTo>
                    <a:pt x="3654" y="145"/>
                  </a:lnTo>
                  <a:lnTo>
                    <a:pt x="3713" y="146"/>
                  </a:lnTo>
                  <a:lnTo>
                    <a:pt x="3772" y="146"/>
                  </a:lnTo>
                  <a:lnTo>
                    <a:pt x="3831" y="146"/>
                  </a:lnTo>
                  <a:lnTo>
                    <a:pt x="3859" y="145"/>
                  </a:lnTo>
                  <a:lnTo>
                    <a:pt x="3889" y="144"/>
                  </a:lnTo>
                  <a:lnTo>
                    <a:pt x="3918" y="142"/>
                  </a:lnTo>
                  <a:lnTo>
                    <a:pt x="3946" y="140"/>
                  </a:lnTo>
                  <a:lnTo>
                    <a:pt x="3968" y="142"/>
                  </a:lnTo>
                  <a:lnTo>
                    <a:pt x="3990" y="143"/>
                  </a:lnTo>
                  <a:lnTo>
                    <a:pt x="4013" y="143"/>
                  </a:lnTo>
                  <a:lnTo>
                    <a:pt x="4035" y="142"/>
                  </a:lnTo>
                  <a:lnTo>
                    <a:pt x="4057" y="141"/>
                  </a:lnTo>
                  <a:lnTo>
                    <a:pt x="4079" y="140"/>
                  </a:lnTo>
                  <a:lnTo>
                    <a:pt x="4101" y="138"/>
                  </a:lnTo>
                  <a:lnTo>
                    <a:pt x="4121" y="138"/>
                  </a:lnTo>
                  <a:lnTo>
                    <a:pt x="4186" y="139"/>
                  </a:lnTo>
                  <a:lnTo>
                    <a:pt x="4351" y="140"/>
                  </a:lnTo>
                  <a:lnTo>
                    <a:pt x="4600" y="140"/>
                  </a:lnTo>
                  <a:lnTo>
                    <a:pt x="4920" y="141"/>
                  </a:lnTo>
                  <a:lnTo>
                    <a:pt x="5298" y="141"/>
                  </a:lnTo>
                  <a:lnTo>
                    <a:pt x="5716" y="140"/>
                  </a:lnTo>
                  <a:lnTo>
                    <a:pt x="6163" y="140"/>
                  </a:lnTo>
                  <a:lnTo>
                    <a:pt x="6624" y="139"/>
                  </a:lnTo>
                  <a:lnTo>
                    <a:pt x="7085" y="139"/>
                  </a:lnTo>
                  <a:lnTo>
                    <a:pt x="7532" y="138"/>
                  </a:lnTo>
                  <a:lnTo>
                    <a:pt x="7951" y="138"/>
                  </a:lnTo>
                  <a:lnTo>
                    <a:pt x="8328" y="138"/>
                  </a:lnTo>
                  <a:lnTo>
                    <a:pt x="8647" y="137"/>
                  </a:lnTo>
                  <a:lnTo>
                    <a:pt x="8897" y="138"/>
                  </a:lnTo>
                  <a:lnTo>
                    <a:pt x="9061" y="138"/>
                  </a:lnTo>
                  <a:lnTo>
                    <a:pt x="9127" y="139"/>
                  </a:lnTo>
                  <a:lnTo>
                    <a:pt x="9177" y="138"/>
                  </a:lnTo>
                  <a:lnTo>
                    <a:pt x="9226" y="137"/>
                  </a:lnTo>
                  <a:lnTo>
                    <a:pt x="9274" y="135"/>
                  </a:lnTo>
                  <a:lnTo>
                    <a:pt x="9322" y="134"/>
                  </a:lnTo>
                  <a:lnTo>
                    <a:pt x="9370" y="133"/>
                  </a:lnTo>
                  <a:lnTo>
                    <a:pt x="9417" y="133"/>
                  </a:lnTo>
                  <a:lnTo>
                    <a:pt x="9466" y="133"/>
                  </a:lnTo>
                  <a:lnTo>
                    <a:pt x="9515" y="134"/>
                  </a:lnTo>
                  <a:lnTo>
                    <a:pt x="9538" y="132"/>
                  </a:lnTo>
                  <a:lnTo>
                    <a:pt x="9561" y="131"/>
                  </a:lnTo>
                  <a:lnTo>
                    <a:pt x="9586" y="130"/>
                  </a:lnTo>
                  <a:lnTo>
                    <a:pt x="9610" y="129"/>
                  </a:lnTo>
                  <a:lnTo>
                    <a:pt x="9636" y="127"/>
                  </a:lnTo>
                  <a:lnTo>
                    <a:pt x="9661" y="126"/>
                  </a:lnTo>
                  <a:lnTo>
                    <a:pt x="9685" y="124"/>
                  </a:lnTo>
                  <a:lnTo>
                    <a:pt x="9709" y="122"/>
                  </a:lnTo>
                  <a:lnTo>
                    <a:pt x="9891" y="114"/>
                  </a:lnTo>
                  <a:lnTo>
                    <a:pt x="9900" y="118"/>
                  </a:lnTo>
                  <a:lnTo>
                    <a:pt x="9908" y="122"/>
                  </a:lnTo>
                  <a:lnTo>
                    <a:pt x="9916" y="127"/>
                  </a:lnTo>
                  <a:lnTo>
                    <a:pt x="9923" y="134"/>
                  </a:lnTo>
                  <a:lnTo>
                    <a:pt x="9930" y="141"/>
                  </a:lnTo>
                  <a:lnTo>
                    <a:pt x="9936" y="149"/>
                  </a:lnTo>
                  <a:lnTo>
                    <a:pt x="9940" y="157"/>
                  </a:lnTo>
                  <a:lnTo>
                    <a:pt x="9943" y="166"/>
                  </a:lnTo>
                  <a:lnTo>
                    <a:pt x="9941" y="184"/>
                  </a:lnTo>
                  <a:lnTo>
                    <a:pt x="9940" y="201"/>
                  </a:lnTo>
                  <a:lnTo>
                    <a:pt x="9938" y="218"/>
                  </a:lnTo>
                  <a:lnTo>
                    <a:pt x="9938" y="237"/>
                  </a:lnTo>
                  <a:lnTo>
                    <a:pt x="9938" y="254"/>
                  </a:lnTo>
                  <a:lnTo>
                    <a:pt x="9940" y="273"/>
                  </a:lnTo>
                  <a:lnTo>
                    <a:pt x="9942" y="290"/>
                  </a:lnTo>
                  <a:lnTo>
                    <a:pt x="9946" y="307"/>
                  </a:lnTo>
                  <a:lnTo>
                    <a:pt x="9950" y="328"/>
                  </a:lnTo>
                  <a:lnTo>
                    <a:pt x="9954" y="347"/>
                  </a:lnTo>
                  <a:lnTo>
                    <a:pt x="9960" y="367"/>
                  </a:lnTo>
                  <a:lnTo>
                    <a:pt x="9967" y="385"/>
                  </a:lnTo>
                  <a:lnTo>
                    <a:pt x="9975" y="404"/>
                  </a:lnTo>
                  <a:lnTo>
                    <a:pt x="9985" y="422"/>
                  </a:lnTo>
                  <a:lnTo>
                    <a:pt x="9995" y="440"/>
                  </a:lnTo>
                  <a:lnTo>
                    <a:pt x="10006" y="458"/>
                  </a:lnTo>
                  <a:lnTo>
                    <a:pt x="10017" y="474"/>
                  </a:lnTo>
                  <a:lnTo>
                    <a:pt x="10030" y="491"/>
                  </a:lnTo>
                  <a:lnTo>
                    <a:pt x="10043" y="507"/>
                  </a:lnTo>
                  <a:lnTo>
                    <a:pt x="10057" y="522"/>
                  </a:lnTo>
                  <a:lnTo>
                    <a:pt x="10071" y="537"/>
                  </a:lnTo>
                  <a:lnTo>
                    <a:pt x="10087" y="552"/>
                  </a:lnTo>
                  <a:lnTo>
                    <a:pt x="10102" y="566"/>
                  </a:lnTo>
                  <a:lnTo>
                    <a:pt x="10118" y="579"/>
                  </a:lnTo>
                  <a:lnTo>
                    <a:pt x="10128" y="593"/>
                  </a:lnTo>
                  <a:lnTo>
                    <a:pt x="10135" y="606"/>
                  </a:lnTo>
                  <a:lnTo>
                    <a:pt x="10141" y="620"/>
                  </a:lnTo>
                  <a:lnTo>
                    <a:pt x="10146" y="634"/>
                  </a:lnTo>
                  <a:lnTo>
                    <a:pt x="10149" y="650"/>
                  </a:lnTo>
                  <a:lnTo>
                    <a:pt x="10151" y="665"/>
                  </a:lnTo>
                  <a:lnTo>
                    <a:pt x="10152" y="681"/>
                  </a:lnTo>
                  <a:lnTo>
                    <a:pt x="10152" y="699"/>
                  </a:lnTo>
                  <a:close/>
                  <a:moveTo>
                    <a:pt x="9921" y="1369"/>
                  </a:moveTo>
                  <a:lnTo>
                    <a:pt x="9919" y="1378"/>
                  </a:lnTo>
                  <a:lnTo>
                    <a:pt x="9918" y="1388"/>
                  </a:lnTo>
                  <a:lnTo>
                    <a:pt x="9917" y="1397"/>
                  </a:lnTo>
                  <a:lnTo>
                    <a:pt x="9917" y="1406"/>
                  </a:lnTo>
                  <a:lnTo>
                    <a:pt x="9918" y="1424"/>
                  </a:lnTo>
                  <a:lnTo>
                    <a:pt x="9919" y="1443"/>
                  </a:lnTo>
                  <a:lnTo>
                    <a:pt x="9921" y="1461"/>
                  </a:lnTo>
                  <a:lnTo>
                    <a:pt x="9921" y="1479"/>
                  </a:lnTo>
                  <a:lnTo>
                    <a:pt x="9920" y="1488"/>
                  </a:lnTo>
                  <a:lnTo>
                    <a:pt x="9919" y="1497"/>
                  </a:lnTo>
                  <a:lnTo>
                    <a:pt x="9918" y="1505"/>
                  </a:lnTo>
                  <a:lnTo>
                    <a:pt x="9915" y="1514"/>
                  </a:lnTo>
                  <a:lnTo>
                    <a:pt x="9798" y="1516"/>
                  </a:lnTo>
                  <a:lnTo>
                    <a:pt x="9581" y="1519"/>
                  </a:lnTo>
                  <a:lnTo>
                    <a:pt x="9279" y="1520"/>
                  </a:lnTo>
                  <a:lnTo>
                    <a:pt x="8906" y="1521"/>
                  </a:lnTo>
                  <a:lnTo>
                    <a:pt x="8477" y="1523"/>
                  </a:lnTo>
                  <a:lnTo>
                    <a:pt x="8004" y="1523"/>
                  </a:lnTo>
                  <a:lnTo>
                    <a:pt x="7504" y="1524"/>
                  </a:lnTo>
                  <a:lnTo>
                    <a:pt x="6989" y="1525"/>
                  </a:lnTo>
                  <a:lnTo>
                    <a:pt x="6474" y="1525"/>
                  </a:lnTo>
                  <a:lnTo>
                    <a:pt x="5974" y="1526"/>
                  </a:lnTo>
                  <a:lnTo>
                    <a:pt x="5503" y="1527"/>
                  </a:lnTo>
                  <a:lnTo>
                    <a:pt x="5074" y="1527"/>
                  </a:lnTo>
                  <a:lnTo>
                    <a:pt x="4703" y="1528"/>
                  </a:lnTo>
                  <a:lnTo>
                    <a:pt x="4402" y="1529"/>
                  </a:lnTo>
                  <a:lnTo>
                    <a:pt x="4187" y="1531"/>
                  </a:lnTo>
                  <a:lnTo>
                    <a:pt x="4072" y="1532"/>
                  </a:lnTo>
                  <a:lnTo>
                    <a:pt x="3995" y="1534"/>
                  </a:lnTo>
                  <a:lnTo>
                    <a:pt x="3918" y="1535"/>
                  </a:lnTo>
                  <a:lnTo>
                    <a:pt x="3841" y="1536"/>
                  </a:lnTo>
                  <a:lnTo>
                    <a:pt x="3765" y="1537"/>
                  </a:lnTo>
                  <a:lnTo>
                    <a:pt x="3689" y="1538"/>
                  </a:lnTo>
                  <a:lnTo>
                    <a:pt x="3613" y="1539"/>
                  </a:lnTo>
                  <a:lnTo>
                    <a:pt x="3537" y="1540"/>
                  </a:lnTo>
                  <a:lnTo>
                    <a:pt x="3462" y="1541"/>
                  </a:lnTo>
                  <a:lnTo>
                    <a:pt x="3386" y="1542"/>
                  </a:lnTo>
                  <a:lnTo>
                    <a:pt x="3310" y="1543"/>
                  </a:lnTo>
                  <a:lnTo>
                    <a:pt x="3235" y="1544"/>
                  </a:lnTo>
                  <a:lnTo>
                    <a:pt x="3159" y="1545"/>
                  </a:lnTo>
                  <a:lnTo>
                    <a:pt x="3083" y="1546"/>
                  </a:lnTo>
                  <a:lnTo>
                    <a:pt x="3008" y="1547"/>
                  </a:lnTo>
                  <a:lnTo>
                    <a:pt x="2932" y="1548"/>
                  </a:lnTo>
                  <a:lnTo>
                    <a:pt x="2856" y="1549"/>
                  </a:lnTo>
                  <a:lnTo>
                    <a:pt x="2789" y="1550"/>
                  </a:lnTo>
                  <a:lnTo>
                    <a:pt x="2720" y="1551"/>
                  </a:lnTo>
                  <a:lnTo>
                    <a:pt x="2653" y="1551"/>
                  </a:lnTo>
                  <a:lnTo>
                    <a:pt x="2586" y="1551"/>
                  </a:lnTo>
                  <a:lnTo>
                    <a:pt x="2517" y="1551"/>
                  </a:lnTo>
                  <a:lnTo>
                    <a:pt x="2450" y="1551"/>
                  </a:lnTo>
                  <a:lnTo>
                    <a:pt x="2381" y="1551"/>
                  </a:lnTo>
                  <a:lnTo>
                    <a:pt x="2314" y="1551"/>
                  </a:lnTo>
                  <a:lnTo>
                    <a:pt x="2246" y="1552"/>
                  </a:lnTo>
                  <a:lnTo>
                    <a:pt x="2179" y="1552"/>
                  </a:lnTo>
                  <a:lnTo>
                    <a:pt x="2110" y="1552"/>
                  </a:lnTo>
                  <a:lnTo>
                    <a:pt x="2044" y="1552"/>
                  </a:lnTo>
                  <a:lnTo>
                    <a:pt x="1976" y="1553"/>
                  </a:lnTo>
                  <a:lnTo>
                    <a:pt x="1909" y="1554"/>
                  </a:lnTo>
                  <a:lnTo>
                    <a:pt x="1842" y="1555"/>
                  </a:lnTo>
                  <a:lnTo>
                    <a:pt x="1776" y="1556"/>
                  </a:lnTo>
                  <a:lnTo>
                    <a:pt x="1759" y="1558"/>
                  </a:lnTo>
                  <a:lnTo>
                    <a:pt x="1740" y="1559"/>
                  </a:lnTo>
                  <a:lnTo>
                    <a:pt x="1721" y="1559"/>
                  </a:lnTo>
                  <a:lnTo>
                    <a:pt x="1702" y="1558"/>
                  </a:lnTo>
                  <a:lnTo>
                    <a:pt x="1683" y="1558"/>
                  </a:lnTo>
                  <a:lnTo>
                    <a:pt x="1664" y="1558"/>
                  </a:lnTo>
                  <a:lnTo>
                    <a:pt x="1655" y="1559"/>
                  </a:lnTo>
                  <a:lnTo>
                    <a:pt x="1646" y="1560"/>
                  </a:lnTo>
                  <a:lnTo>
                    <a:pt x="1637" y="1561"/>
                  </a:lnTo>
                  <a:lnTo>
                    <a:pt x="1628" y="1563"/>
                  </a:lnTo>
                  <a:lnTo>
                    <a:pt x="1606" y="1561"/>
                  </a:lnTo>
                  <a:lnTo>
                    <a:pt x="1584" y="1561"/>
                  </a:lnTo>
                  <a:lnTo>
                    <a:pt x="1560" y="1562"/>
                  </a:lnTo>
                  <a:lnTo>
                    <a:pt x="1538" y="1563"/>
                  </a:lnTo>
                  <a:lnTo>
                    <a:pt x="1515" y="1565"/>
                  </a:lnTo>
                  <a:lnTo>
                    <a:pt x="1493" y="1565"/>
                  </a:lnTo>
                  <a:lnTo>
                    <a:pt x="1482" y="1563"/>
                  </a:lnTo>
                  <a:lnTo>
                    <a:pt x="1470" y="1563"/>
                  </a:lnTo>
                  <a:lnTo>
                    <a:pt x="1460" y="1561"/>
                  </a:lnTo>
                  <a:lnTo>
                    <a:pt x="1450" y="1560"/>
                  </a:lnTo>
                  <a:lnTo>
                    <a:pt x="1413" y="1561"/>
                  </a:lnTo>
                  <a:lnTo>
                    <a:pt x="1377" y="1561"/>
                  </a:lnTo>
                  <a:lnTo>
                    <a:pt x="1340" y="1561"/>
                  </a:lnTo>
                  <a:lnTo>
                    <a:pt x="1303" y="1560"/>
                  </a:lnTo>
                  <a:lnTo>
                    <a:pt x="1266" y="1561"/>
                  </a:lnTo>
                  <a:lnTo>
                    <a:pt x="1228" y="1561"/>
                  </a:lnTo>
                  <a:lnTo>
                    <a:pt x="1191" y="1563"/>
                  </a:lnTo>
                  <a:lnTo>
                    <a:pt x="1154" y="1567"/>
                  </a:lnTo>
                  <a:lnTo>
                    <a:pt x="1148" y="1562"/>
                  </a:lnTo>
                  <a:lnTo>
                    <a:pt x="1144" y="1558"/>
                  </a:lnTo>
                  <a:lnTo>
                    <a:pt x="1141" y="1554"/>
                  </a:lnTo>
                  <a:lnTo>
                    <a:pt x="1139" y="1549"/>
                  </a:lnTo>
                  <a:lnTo>
                    <a:pt x="1138" y="1544"/>
                  </a:lnTo>
                  <a:lnTo>
                    <a:pt x="1138" y="1538"/>
                  </a:lnTo>
                  <a:lnTo>
                    <a:pt x="1138" y="1533"/>
                  </a:lnTo>
                  <a:lnTo>
                    <a:pt x="1139" y="1527"/>
                  </a:lnTo>
                  <a:lnTo>
                    <a:pt x="1141" y="1514"/>
                  </a:lnTo>
                  <a:lnTo>
                    <a:pt x="1144" y="1502"/>
                  </a:lnTo>
                  <a:lnTo>
                    <a:pt x="1145" y="1495"/>
                  </a:lnTo>
                  <a:lnTo>
                    <a:pt x="1145" y="1489"/>
                  </a:lnTo>
                  <a:lnTo>
                    <a:pt x="1145" y="1483"/>
                  </a:lnTo>
                  <a:lnTo>
                    <a:pt x="1145" y="1478"/>
                  </a:lnTo>
                  <a:lnTo>
                    <a:pt x="1144" y="1458"/>
                  </a:lnTo>
                  <a:lnTo>
                    <a:pt x="1141" y="1440"/>
                  </a:lnTo>
                  <a:lnTo>
                    <a:pt x="1138" y="1422"/>
                  </a:lnTo>
                  <a:lnTo>
                    <a:pt x="1134" y="1404"/>
                  </a:lnTo>
                  <a:lnTo>
                    <a:pt x="1129" y="1388"/>
                  </a:lnTo>
                  <a:lnTo>
                    <a:pt x="1123" y="1371"/>
                  </a:lnTo>
                  <a:lnTo>
                    <a:pt x="1115" y="1355"/>
                  </a:lnTo>
                  <a:lnTo>
                    <a:pt x="1106" y="1340"/>
                  </a:lnTo>
                  <a:lnTo>
                    <a:pt x="1097" y="1324"/>
                  </a:lnTo>
                  <a:lnTo>
                    <a:pt x="1087" y="1310"/>
                  </a:lnTo>
                  <a:lnTo>
                    <a:pt x="1076" y="1297"/>
                  </a:lnTo>
                  <a:lnTo>
                    <a:pt x="1063" y="1283"/>
                  </a:lnTo>
                  <a:lnTo>
                    <a:pt x="1051" y="1271"/>
                  </a:lnTo>
                  <a:lnTo>
                    <a:pt x="1037" y="1260"/>
                  </a:lnTo>
                  <a:lnTo>
                    <a:pt x="1021" y="1249"/>
                  </a:lnTo>
                  <a:lnTo>
                    <a:pt x="1006" y="1238"/>
                  </a:lnTo>
                  <a:lnTo>
                    <a:pt x="999" y="1234"/>
                  </a:lnTo>
                  <a:lnTo>
                    <a:pt x="993" y="1230"/>
                  </a:lnTo>
                  <a:lnTo>
                    <a:pt x="987" y="1224"/>
                  </a:lnTo>
                  <a:lnTo>
                    <a:pt x="982" y="1219"/>
                  </a:lnTo>
                  <a:lnTo>
                    <a:pt x="977" y="1213"/>
                  </a:lnTo>
                  <a:lnTo>
                    <a:pt x="972" y="1207"/>
                  </a:lnTo>
                  <a:lnTo>
                    <a:pt x="968" y="1200"/>
                  </a:lnTo>
                  <a:lnTo>
                    <a:pt x="965" y="1192"/>
                  </a:lnTo>
                  <a:lnTo>
                    <a:pt x="960" y="1178"/>
                  </a:lnTo>
                  <a:lnTo>
                    <a:pt x="956" y="1163"/>
                  </a:lnTo>
                  <a:lnTo>
                    <a:pt x="955" y="1148"/>
                  </a:lnTo>
                  <a:lnTo>
                    <a:pt x="954" y="1132"/>
                  </a:lnTo>
                  <a:lnTo>
                    <a:pt x="954" y="1125"/>
                  </a:lnTo>
                  <a:lnTo>
                    <a:pt x="955" y="1119"/>
                  </a:lnTo>
                  <a:lnTo>
                    <a:pt x="956" y="1113"/>
                  </a:lnTo>
                  <a:lnTo>
                    <a:pt x="958" y="1107"/>
                  </a:lnTo>
                  <a:lnTo>
                    <a:pt x="961" y="1100"/>
                  </a:lnTo>
                  <a:lnTo>
                    <a:pt x="964" y="1095"/>
                  </a:lnTo>
                  <a:lnTo>
                    <a:pt x="968" y="1090"/>
                  </a:lnTo>
                  <a:lnTo>
                    <a:pt x="972" y="1085"/>
                  </a:lnTo>
                  <a:lnTo>
                    <a:pt x="977" y="1082"/>
                  </a:lnTo>
                  <a:lnTo>
                    <a:pt x="982" y="1080"/>
                  </a:lnTo>
                  <a:lnTo>
                    <a:pt x="987" y="1079"/>
                  </a:lnTo>
                  <a:lnTo>
                    <a:pt x="993" y="1078"/>
                  </a:lnTo>
                  <a:lnTo>
                    <a:pt x="998" y="1079"/>
                  </a:lnTo>
                  <a:lnTo>
                    <a:pt x="1003" y="1080"/>
                  </a:lnTo>
                  <a:lnTo>
                    <a:pt x="1008" y="1082"/>
                  </a:lnTo>
                  <a:lnTo>
                    <a:pt x="1012" y="1085"/>
                  </a:lnTo>
                  <a:lnTo>
                    <a:pt x="1017" y="1090"/>
                  </a:lnTo>
                  <a:lnTo>
                    <a:pt x="1021" y="1096"/>
                  </a:lnTo>
                  <a:lnTo>
                    <a:pt x="1025" y="1103"/>
                  </a:lnTo>
                  <a:lnTo>
                    <a:pt x="1027" y="1109"/>
                  </a:lnTo>
                  <a:lnTo>
                    <a:pt x="1031" y="1121"/>
                  </a:lnTo>
                  <a:lnTo>
                    <a:pt x="1035" y="1134"/>
                  </a:lnTo>
                  <a:lnTo>
                    <a:pt x="1037" y="1140"/>
                  </a:lnTo>
                  <a:lnTo>
                    <a:pt x="1040" y="1146"/>
                  </a:lnTo>
                  <a:lnTo>
                    <a:pt x="1043" y="1152"/>
                  </a:lnTo>
                  <a:lnTo>
                    <a:pt x="1046" y="1158"/>
                  </a:lnTo>
                  <a:lnTo>
                    <a:pt x="1051" y="1162"/>
                  </a:lnTo>
                  <a:lnTo>
                    <a:pt x="1056" y="1167"/>
                  </a:lnTo>
                  <a:lnTo>
                    <a:pt x="1063" y="1170"/>
                  </a:lnTo>
                  <a:lnTo>
                    <a:pt x="1071" y="1173"/>
                  </a:lnTo>
                  <a:lnTo>
                    <a:pt x="1083" y="1177"/>
                  </a:lnTo>
                  <a:lnTo>
                    <a:pt x="1096" y="1179"/>
                  </a:lnTo>
                  <a:lnTo>
                    <a:pt x="1109" y="1181"/>
                  </a:lnTo>
                  <a:lnTo>
                    <a:pt x="1122" y="1181"/>
                  </a:lnTo>
                  <a:lnTo>
                    <a:pt x="1129" y="1181"/>
                  </a:lnTo>
                  <a:lnTo>
                    <a:pt x="1135" y="1179"/>
                  </a:lnTo>
                  <a:lnTo>
                    <a:pt x="1141" y="1178"/>
                  </a:lnTo>
                  <a:lnTo>
                    <a:pt x="1146" y="1175"/>
                  </a:lnTo>
                  <a:lnTo>
                    <a:pt x="1152" y="1172"/>
                  </a:lnTo>
                  <a:lnTo>
                    <a:pt x="1157" y="1168"/>
                  </a:lnTo>
                  <a:lnTo>
                    <a:pt x="1162" y="1163"/>
                  </a:lnTo>
                  <a:lnTo>
                    <a:pt x="1167" y="1157"/>
                  </a:lnTo>
                  <a:lnTo>
                    <a:pt x="1175" y="1149"/>
                  </a:lnTo>
                  <a:lnTo>
                    <a:pt x="1181" y="1139"/>
                  </a:lnTo>
                  <a:lnTo>
                    <a:pt x="1187" y="1129"/>
                  </a:lnTo>
                  <a:lnTo>
                    <a:pt x="1191" y="1119"/>
                  </a:lnTo>
                  <a:lnTo>
                    <a:pt x="1194" y="1108"/>
                  </a:lnTo>
                  <a:lnTo>
                    <a:pt x="1197" y="1096"/>
                  </a:lnTo>
                  <a:lnTo>
                    <a:pt x="1198" y="1084"/>
                  </a:lnTo>
                  <a:lnTo>
                    <a:pt x="1199" y="1073"/>
                  </a:lnTo>
                  <a:lnTo>
                    <a:pt x="1199" y="1061"/>
                  </a:lnTo>
                  <a:lnTo>
                    <a:pt x="1198" y="1048"/>
                  </a:lnTo>
                  <a:lnTo>
                    <a:pt x="1197" y="1036"/>
                  </a:lnTo>
                  <a:lnTo>
                    <a:pt x="1195" y="1025"/>
                  </a:lnTo>
                  <a:lnTo>
                    <a:pt x="1192" y="1014"/>
                  </a:lnTo>
                  <a:lnTo>
                    <a:pt x="1189" y="1002"/>
                  </a:lnTo>
                  <a:lnTo>
                    <a:pt x="1186" y="991"/>
                  </a:lnTo>
                  <a:lnTo>
                    <a:pt x="1182" y="982"/>
                  </a:lnTo>
                  <a:lnTo>
                    <a:pt x="1180" y="976"/>
                  </a:lnTo>
                  <a:lnTo>
                    <a:pt x="1177" y="971"/>
                  </a:lnTo>
                  <a:lnTo>
                    <a:pt x="1174" y="966"/>
                  </a:lnTo>
                  <a:lnTo>
                    <a:pt x="1170" y="961"/>
                  </a:lnTo>
                  <a:lnTo>
                    <a:pt x="1163" y="952"/>
                  </a:lnTo>
                  <a:lnTo>
                    <a:pt x="1154" y="944"/>
                  </a:lnTo>
                  <a:lnTo>
                    <a:pt x="1147" y="936"/>
                  </a:lnTo>
                  <a:lnTo>
                    <a:pt x="1141" y="927"/>
                  </a:lnTo>
                  <a:lnTo>
                    <a:pt x="1139" y="922"/>
                  </a:lnTo>
                  <a:lnTo>
                    <a:pt x="1138" y="917"/>
                  </a:lnTo>
                  <a:lnTo>
                    <a:pt x="1138" y="911"/>
                  </a:lnTo>
                  <a:lnTo>
                    <a:pt x="1139" y="905"/>
                  </a:lnTo>
                  <a:lnTo>
                    <a:pt x="1150" y="887"/>
                  </a:lnTo>
                  <a:lnTo>
                    <a:pt x="1162" y="868"/>
                  </a:lnTo>
                  <a:lnTo>
                    <a:pt x="1171" y="849"/>
                  </a:lnTo>
                  <a:lnTo>
                    <a:pt x="1178" y="830"/>
                  </a:lnTo>
                  <a:lnTo>
                    <a:pt x="1180" y="819"/>
                  </a:lnTo>
                  <a:lnTo>
                    <a:pt x="1182" y="809"/>
                  </a:lnTo>
                  <a:lnTo>
                    <a:pt x="1184" y="799"/>
                  </a:lnTo>
                  <a:lnTo>
                    <a:pt x="1185" y="789"/>
                  </a:lnTo>
                  <a:lnTo>
                    <a:pt x="1185" y="779"/>
                  </a:lnTo>
                  <a:lnTo>
                    <a:pt x="1185" y="768"/>
                  </a:lnTo>
                  <a:lnTo>
                    <a:pt x="1184" y="758"/>
                  </a:lnTo>
                  <a:lnTo>
                    <a:pt x="1182" y="748"/>
                  </a:lnTo>
                  <a:lnTo>
                    <a:pt x="1178" y="732"/>
                  </a:lnTo>
                  <a:lnTo>
                    <a:pt x="1174" y="715"/>
                  </a:lnTo>
                  <a:lnTo>
                    <a:pt x="1169" y="700"/>
                  </a:lnTo>
                  <a:lnTo>
                    <a:pt x="1163" y="685"/>
                  </a:lnTo>
                  <a:lnTo>
                    <a:pt x="1158" y="677"/>
                  </a:lnTo>
                  <a:lnTo>
                    <a:pt x="1154" y="670"/>
                  </a:lnTo>
                  <a:lnTo>
                    <a:pt x="1149" y="664"/>
                  </a:lnTo>
                  <a:lnTo>
                    <a:pt x="1144" y="658"/>
                  </a:lnTo>
                  <a:lnTo>
                    <a:pt x="1138" y="652"/>
                  </a:lnTo>
                  <a:lnTo>
                    <a:pt x="1132" y="647"/>
                  </a:lnTo>
                  <a:lnTo>
                    <a:pt x="1125" y="642"/>
                  </a:lnTo>
                  <a:lnTo>
                    <a:pt x="1117" y="637"/>
                  </a:lnTo>
                  <a:lnTo>
                    <a:pt x="1098" y="634"/>
                  </a:lnTo>
                  <a:lnTo>
                    <a:pt x="1078" y="632"/>
                  </a:lnTo>
                  <a:lnTo>
                    <a:pt x="1069" y="632"/>
                  </a:lnTo>
                  <a:lnTo>
                    <a:pt x="1057" y="632"/>
                  </a:lnTo>
                  <a:lnTo>
                    <a:pt x="1047" y="634"/>
                  </a:lnTo>
                  <a:lnTo>
                    <a:pt x="1037" y="639"/>
                  </a:lnTo>
                  <a:lnTo>
                    <a:pt x="1025" y="649"/>
                  </a:lnTo>
                  <a:lnTo>
                    <a:pt x="1011" y="658"/>
                  </a:lnTo>
                  <a:lnTo>
                    <a:pt x="1005" y="664"/>
                  </a:lnTo>
                  <a:lnTo>
                    <a:pt x="1001" y="669"/>
                  </a:lnTo>
                  <a:lnTo>
                    <a:pt x="999" y="673"/>
                  </a:lnTo>
                  <a:lnTo>
                    <a:pt x="998" y="676"/>
                  </a:lnTo>
                  <a:lnTo>
                    <a:pt x="997" y="680"/>
                  </a:lnTo>
                  <a:lnTo>
                    <a:pt x="997" y="686"/>
                  </a:lnTo>
                  <a:lnTo>
                    <a:pt x="999" y="694"/>
                  </a:lnTo>
                  <a:lnTo>
                    <a:pt x="999" y="702"/>
                  </a:lnTo>
                  <a:lnTo>
                    <a:pt x="999" y="710"/>
                  </a:lnTo>
                  <a:lnTo>
                    <a:pt x="998" y="718"/>
                  </a:lnTo>
                  <a:lnTo>
                    <a:pt x="996" y="726"/>
                  </a:lnTo>
                  <a:lnTo>
                    <a:pt x="993" y="735"/>
                  </a:lnTo>
                  <a:lnTo>
                    <a:pt x="989" y="743"/>
                  </a:lnTo>
                  <a:lnTo>
                    <a:pt x="985" y="750"/>
                  </a:lnTo>
                  <a:lnTo>
                    <a:pt x="979" y="754"/>
                  </a:lnTo>
                  <a:lnTo>
                    <a:pt x="972" y="758"/>
                  </a:lnTo>
                  <a:lnTo>
                    <a:pt x="965" y="761"/>
                  </a:lnTo>
                  <a:lnTo>
                    <a:pt x="958" y="763"/>
                  </a:lnTo>
                  <a:lnTo>
                    <a:pt x="952" y="764"/>
                  </a:lnTo>
                  <a:lnTo>
                    <a:pt x="945" y="764"/>
                  </a:lnTo>
                  <a:lnTo>
                    <a:pt x="939" y="762"/>
                  </a:lnTo>
                  <a:lnTo>
                    <a:pt x="933" y="760"/>
                  </a:lnTo>
                  <a:lnTo>
                    <a:pt x="927" y="751"/>
                  </a:lnTo>
                  <a:lnTo>
                    <a:pt x="923" y="743"/>
                  </a:lnTo>
                  <a:lnTo>
                    <a:pt x="921" y="734"/>
                  </a:lnTo>
                  <a:lnTo>
                    <a:pt x="919" y="723"/>
                  </a:lnTo>
                  <a:lnTo>
                    <a:pt x="919" y="714"/>
                  </a:lnTo>
                  <a:lnTo>
                    <a:pt x="920" y="704"/>
                  </a:lnTo>
                  <a:lnTo>
                    <a:pt x="921" y="694"/>
                  </a:lnTo>
                  <a:lnTo>
                    <a:pt x="923" y="682"/>
                  </a:lnTo>
                  <a:lnTo>
                    <a:pt x="934" y="663"/>
                  </a:lnTo>
                  <a:lnTo>
                    <a:pt x="946" y="645"/>
                  </a:lnTo>
                  <a:lnTo>
                    <a:pt x="959" y="626"/>
                  </a:lnTo>
                  <a:lnTo>
                    <a:pt x="973" y="609"/>
                  </a:lnTo>
                  <a:lnTo>
                    <a:pt x="1003" y="576"/>
                  </a:lnTo>
                  <a:lnTo>
                    <a:pt x="1034" y="543"/>
                  </a:lnTo>
                  <a:lnTo>
                    <a:pt x="1049" y="527"/>
                  </a:lnTo>
                  <a:lnTo>
                    <a:pt x="1063" y="510"/>
                  </a:lnTo>
                  <a:lnTo>
                    <a:pt x="1078" y="492"/>
                  </a:lnTo>
                  <a:lnTo>
                    <a:pt x="1090" y="475"/>
                  </a:lnTo>
                  <a:lnTo>
                    <a:pt x="1102" y="457"/>
                  </a:lnTo>
                  <a:lnTo>
                    <a:pt x="1111" y="437"/>
                  </a:lnTo>
                  <a:lnTo>
                    <a:pt x="1117" y="427"/>
                  </a:lnTo>
                  <a:lnTo>
                    <a:pt x="1120" y="416"/>
                  </a:lnTo>
                  <a:lnTo>
                    <a:pt x="1124" y="405"/>
                  </a:lnTo>
                  <a:lnTo>
                    <a:pt x="1127" y="394"/>
                  </a:lnTo>
                  <a:lnTo>
                    <a:pt x="1132" y="377"/>
                  </a:lnTo>
                  <a:lnTo>
                    <a:pt x="1136" y="358"/>
                  </a:lnTo>
                  <a:lnTo>
                    <a:pt x="1139" y="340"/>
                  </a:lnTo>
                  <a:lnTo>
                    <a:pt x="1140" y="322"/>
                  </a:lnTo>
                  <a:lnTo>
                    <a:pt x="1139" y="303"/>
                  </a:lnTo>
                  <a:lnTo>
                    <a:pt x="1138" y="285"/>
                  </a:lnTo>
                  <a:lnTo>
                    <a:pt x="1136" y="268"/>
                  </a:lnTo>
                  <a:lnTo>
                    <a:pt x="1133" y="249"/>
                  </a:lnTo>
                  <a:lnTo>
                    <a:pt x="1138" y="244"/>
                  </a:lnTo>
                  <a:lnTo>
                    <a:pt x="1144" y="240"/>
                  </a:lnTo>
                  <a:lnTo>
                    <a:pt x="1151" y="237"/>
                  </a:lnTo>
                  <a:lnTo>
                    <a:pt x="1157" y="235"/>
                  </a:lnTo>
                  <a:lnTo>
                    <a:pt x="1165" y="234"/>
                  </a:lnTo>
                  <a:lnTo>
                    <a:pt x="1173" y="234"/>
                  </a:lnTo>
                  <a:lnTo>
                    <a:pt x="1180" y="235"/>
                  </a:lnTo>
                  <a:lnTo>
                    <a:pt x="1188" y="237"/>
                  </a:lnTo>
                  <a:lnTo>
                    <a:pt x="1252" y="234"/>
                  </a:lnTo>
                  <a:lnTo>
                    <a:pt x="1314" y="232"/>
                  </a:lnTo>
                  <a:lnTo>
                    <a:pt x="1375" y="232"/>
                  </a:lnTo>
                  <a:lnTo>
                    <a:pt x="1437" y="232"/>
                  </a:lnTo>
                  <a:lnTo>
                    <a:pt x="1496" y="233"/>
                  </a:lnTo>
                  <a:lnTo>
                    <a:pt x="1556" y="233"/>
                  </a:lnTo>
                  <a:lnTo>
                    <a:pt x="1616" y="231"/>
                  </a:lnTo>
                  <a:lnTo>
                    <a:pt x="1677" y="228"/>
                  </a:lnTo>
                  <a:lnTo>
                    <a:pt x="1754" y="227"/>
                  </a:lnTo>
                  <a:lnTo>
                    <a:pt x="1831" y="226"/>
                  </a:lnTo>
                  <a:lnTo>
                    <a:pt x="1908" y="225"/>
                  </a:lnTo>
                  <a:lnTo>
                    <a:pt x="1985" y="224"/>
                  </a:lnTo>
                  <a:lnTo>
                    <a:pt x="2062" y="223"/>
                  </a:lnTo>
                  <a:lnTo>
                    <a:pt x="2140" y="222"/>
                  </a:lnTo>
                  <a:lnTo>
                    <a:pt x="2218" y="220"/>
                  </a:lnTo>
                  <a:lnTo>
                    <a:pt x="2294" y="219"/>
                  </a:lnTo>
                  <a:lnTo>
                    <a:pt x="2372" y="217"/>
                  </a:lnTo>
                  <a:lnTo>
                    <a:pt x="2449" y="216"/>
                  </a:lnTo>
                  <a:lnTo>
                    <a:pt x="2526" y="215"/>
                  </a:lnTo>
                  <a:lnTo>
                    <a:pt x="2604" y="214"/>
                  </a:lnTo>
                  <a:lnTo>
                    <a:pt x="2681" y="213"/>
                  </a:lnTo>
                  <a:lnTo>
                    <a:pt x="2757" y="212"/>
                  </a:lnTo>
                  <a:lnTo>
                    <a:pt x="2835" y="211"/>
                  </a:lnTo>
                  <a:lnTo>
                    <a:pt x="2912" y="210"/>
                  </a:lnTo>
                  <a:lnTo>
                    <a:pt x="2981" y="209"/>
                  </a:lnTo>
                  <a:lnTo>
                    <a:pt x="3052" y="208"/>
                  </a:lnTo>
                  <a:lnTo>
                    <a:pt x="3124" y="209"/>
                  </a:lnTo>
                  <a:lnTo>
                    <a:pt x="3197" y="209"/>
                  </a:lnTo>
                  <a:lnTo>
                    <a:pt x="3270" y="210"/>
                  </a:lnTo>
                  <a:lnTo>
                    <a:pt x="3343" y="210"/>
                  </a:lnTo>
                  <a:lnTo>
                    <a:pt x="3416" y="209"/>
                  </a:lnTo>
                  <a:lnTo>
                    <a:pt x="3487" y="206"/>
                  </a:lnTo>
                  <a:lnTo>
                    <a:pt x="3635" y="205"/>
                  </a:lnTo>
                  <a:lnTo>
                    <a:pt x="3883" y="204"/>
                  </a:lnTo>
                  <a:lnTo>
                    <a:pt x="4213" y="203"/>
                  </a:lnTo>
                  <a:lnTo>
                    <a:pt x="4615" y="201"/>
                  </a:lnTo>
                  <a:lnTo>
                    <a:pt x="5072" y="200"/>
                  </a:lnTo>
                  <a:lnTo>
                    <a:pt x="5572" y="199"/>
                  </a:lnTo>
                  <a:lnTo>
                    <a:pt x="6098" y="197"/>
                  </a:lnTo>
                  <a:lnTo>
                    <a:pt x="6640" y="196"/>
                  </a:lnTo>
                  <a:lnTo>
                    <a:pt x="7181" y="194"/>
                  </a:lnTo>
                  <a:lnTo>
                    <a:pt x="7708" y="193"/>
                  </a:lnTo>
                  <a:lnTo>
                    <a:pt x="8206" y="191"/>
                  </a:lnTo>
                  <a:lnTo>
                    <a:pt x="8663" y="190"/>
                  </a:lnTo>
                  <a:lnTo>
                    <a:pt x="9063" y="188"/>
                  </a:lnTo>
                  <a:lnTo>
                    <a:pt x="9392" y="187"/>
                  </a:lnTo>
                  <a:lnTo>
                    <a:pt x="9637" y="185"/>
                  </a:lnTo>
                  <a:lnTo>
                    <a:pt x="9783" y="183"/>
                  </a:lnTo>
                  <a:lnTo>
                    <a:pt x="9795" y="185"/>
                  </a:lnTo>
                  <a:lnTo>
                    <a:pt x="9809" y="186"/>
                  </a:lnTo>
                  <a:lnTo>
                    <a:pt x="9822" y="185"/>
                  </a:lnTo>
                  <a:lnTo>
                    <a:pt x="9836" y="184"/>
                  </a:lnTo>
                  <a:lnTo>
                    <a:pt x="9844" y="184"/>
                  </a:lnTo>
                  <a:lnTo>
                    <a:pt x="9850" y="184"/>
                  </a:lnTo>
                  <a:lnTo>
                    <a:pt x="9856" y="185"/>
                  </a:lnTo>
                  <a:lnTo>
                    <a:pt x="9861" y="186"/>
                  </a:lnTo>
                  <a:lnTo>
                    <a:pt x="9866" y="188"/>
                  </a:lnTo>
                  <a:lnTo>
                    <a:pt x="9871" y="191"/>
                  </a:lnTo>
                  <a:lnTo>
                    <a:pt x="9875" y="195"/>
                  </a:lnTo>
                  <a:lnTo>
                    <a:pt x="9878" y="200"/>
                  </a:lnTo>
                  <a:lnTo>
                    <a:pt x="9877" y="223"/>
                  </a:lnTo>
                  <a:lnTo>
                    <a:pt x="9877" y="244"/>
                  </a:lnTo>
                  <a:lnTo>
                    <a:pt x="9877" y="265"/>
                  </a:lnTo>
                  <a:lnTo>
                    <a:pt x="9879" y="287"/>
                  </a:lnTo>
                  <a:lnTo>
                    <a:pt x="9881" y="307"/>
                  </a:lnTo>
                  <a:lnTo>
                    <a:pt x="9885" y="328"/>
                  </a:lnTo>
                  <a:lnTo>
                    <a:pt x="9891" y="348"/>
                  </a:lnTo>
                  <a:lnTo>
                    <a:pt x="9897" y="369"/>
                  </a:lnTo>
                  <a:lnTo>
                    <a:pt x="9904" y="388"/>
                  </a:lnTo>
                  <a:lnTo>
                    <a:pt x="9912" y="407"/>
                  </a:lnTo>
                  <a:lnTo>
                    <a:pt x="9921" y="425"/>
                  </a:lnTo>
                  <a:lnTo>
                    <a:pt x="9931" y="443"/>
                  </a:lnTo>
                  <a:lnTo>
                    <a:pt x="9944" y="461"/>
                  </a:lnTo>
                  <a:lnTo>
                    <a:pt x="9956" y="478"/>
                  </a:lnTo>
                  <a:lnTo>
                    <a:pt x="9970" y="494"/>
                  </a:lnTo>
                  <a:lnTo>
                    <a:pt x="9986" y="510"/>
                  </a:lnTo>
                  <a:lnTo>
                    <a:pt x="9994" y="520"/>
                  </a:lnTo>
                  <a:lnTo>
                    <a:pt x="10004" y="530"/>
                  </a:lnTo>
                  <a:lnTo>
                    <a:pt x="10013" y="540"/>
                  </a:lnTo>
                  <a:lnTo>
                    <a:pt x="10024" y="550"/>
                  </a:lnTo>
                  <a:lnTo>
                    <a:pt x="10046" y="570"/>
                  </a:lnTo>
                  <a:lnTo>
                    <a:pt x="10066" y="590"/>
                  </a:lnTo>
                  <a:lnTo>
                    <a:pt x="10076" y="602"/>
                  </a:lnTo>
                  <a:lnTo>
                    <a:pt x="10084" y="613"/>
                  </a:lnTo>
                  <a:lnTo>
                    <a:pt x="10090" y="625"/>
                  </a:lnTo>
                  <a:lnTo>
                    <a:pt x="10094" y="637"/>
                  </a:lnTo>
                  <a:lnTo>
                    <a:pt x="10096" y="644"/>
                  </a:lnTo>
                  <a:lnTo>
                    <a:pt x="10097" y="650"/>
                  </a:lnTo>
                  <a:lnTo>
                    <a:pt x="10097" y="657"/>
                  </a:lnTo>
                  <a:lnTo>
                    <a:pt x="10096" y="664"/>
                  </a:lnTo>
                  <a:lnTo>
                    <a:pt x="10095" y="671"/>
                  </a:lnTo>
                  <a:lnTo>
                    <a:pt x="10094" y="678"/>
                  </a:lnTo>
                  <a:lnTo>
                    <a:pt x="10091" y="686"/>
                  </a:lnTo>
                  <a:lnTo>
                    <a:pt x="10088" y="694"/>
                  </a:lnTo>
                  <a:lnTo>
                    <a:pt x="10083" y="695"/>
                  </a:lnTo>
                  <a:lnTo>
                    <a:pt x="10078" y="697"/>
                  </a:lnTo>
                  <a:lnTo>
                    <a:pt x="10072" y="697"/>
                  </a:lnTo>
                  <a:lnTo>
                    <a:pt x="10068" y="697"/>
                  </a:lnTo>
                  <a:lnTo>
                    <a:pt x="10059" y="695"/>
                  </a:lnTo>
                  <a:lnTo>
                    <a:pt x="10051" y="692"/>
                  </a:lnTo>
                  <a:lnTo>
                    <a:pt x="10043" y="687"/>
                  </a:lnTo>
                  <a:lnTo>
                    <a:pt x="10035" y="681"/>
                  </a:lnTo>
                  <a:lnTo>
                    <a:pt x="10026" y="674"/>
                  </a:lnTo>
                  <a:lnTo>
                    <a:pt x="10019" y="667"/>
                  </a:lnTo>
                  <a:lnTo>
                    <a:pt x="10011" y="660"/>
                  </a:lnTo>
                  <a:lnTo>
                    <a:pt x="10003" y="654"/>
                  </a:lnTo>
                  <a:lnTo>
                    <a:pt x="9995" y="647"/>
                  </a:lnTo>
                  <a:lnTo>
                    <a:pt x="9987" y="642"/>
                  </a:lnTo>
                  <a:lnTo>
                    <a:pt x="9977" y="637"/>
                  </a:lnTo>
                  <a:lnTo>
                    <a:pt x="9967" y="635"/>
                  </a:lnTo>
                  <a:lnTo>
                    <a:pt x="9962" y="634"/>
                  </a:lnTo>
                  <a:lnTo>
                    <a:pt x="9957" y="634"/>
                  </a:lnTo>
                  <a:lnTo>
                    <a:pt x="9952" y="635"/>
                  </a:lnTo>
                  <a:lnTo>
                    <a:pt x="9946" y="636"/>
                  </a:lnTo>
                  <a:lnTo>
                    <a:pt x="9932" y="641"/>
                  </a:lnTo>
                  <a:lnTo>
                    <a:pt x="9920" y="646"/>
                  </a:lnTo>
                  <a:lnTo>
                    <a:pt x="9908" y="652"/>
                  </a:lnTo>
                  <a:lnTo>
                    <a:pt x="9897" y="660"/>
                  </a:lnTo>
                  <a:lnTo>
                    <a:pt x="9893" y="664"/>
                  </a:lnTo>
                  <a:lnTo>
                    <a:pt x="9887" y="668"/>
                  </a:lnTo>
                  <a:lnTo>
                    <a:pt x="9883" y="673"/>
                  </a:lnTo>
                  <a:lnTo>
                    <a:pt x="9879" y="679"/>
                  </a:lnTo>
                  <a:lnTo>
                    <a:pt x="9876" y="685"/>
                  </a:lnTo>
                  <a:lnTo>
                    <a:pt x="9873" y="692"/>
                  </a:lnTo>
                  <a:lnTo>
                    <a:pt x="9871" y="698"/>
                  </a:lnTo>
                  <a:lnTo>
                    <a:pt x="9869" y="705"/>
                  </a:lnTo>
                  <a:lnTo>
                    <a:pt x="9867" y="715"/>
                  </a:lnTo>
                  <a:lnTo>
                    <a:pt x="9865" y="724"/>
                  </a:lnTo>
                  <a:lnTo>
                    <a:pt x="9865" y="735"/>
                  </a:lnTo>
                  <a:lnTo>
                    <a:pt x="9865" y="744"/>
                  </a:lnTo>
                  <a:lnTo>
                    <a:pt x="9866" y="753"/>
                  </a:lnTo>
                  <a:lnTo>
                    <a:pt x="9868" y="762"/>
                  </a:lnTo>
                  <a:lnTo>
                    <a:pt x="9870" y="771"/>
                  </a:lnTo>
                  <a:lnTo>
                    <a:pt x="9873" y="781"/>
                  </a:lnTo>
                  <a:lnTo>
                    <a:pt x="9881" y="797"/>
                  </a:lnTo>
                  <a:lnTo>
                    <a:pt x="9891" y="813"/>
                  </a:lnTo>
                  <a:lnTo>
                    <a:pt x="9901" y="829"/>
                  </a:lnTo>
                  <a:lnTo>
                    <a:pt x="9912" y="843"/>
                  </a:lnTo>
                  <a:lnTo>
                    <a:pt x="9911" y="849"/>
                  </a:lnTo>
                  <a:lnTo>
                    <a:pt x="9910" y="854"/>
                  </a:lnTo>
                  <a:lnTo>
                    <a:pt x="9907" y="859"/>
                  </a:lnTo>
                  <a:lnTo>
                    <a:pt x="9905" y="863"/>
                  </a:lnTo>
                  <a:lnTo>
                    <a:pt x="9898" y="872"/>
                  </a:lnTo>
                  <a:lnTo>
                    <a:pt x="9890" y="880"/>
                  </a:lnTo>
                  <a:lnTo>
                    <a:pt x="9881" y="888"/>
                  </a:lnTo>
                  <a:lnTo>
                    <a:pt x="9874" y="896"/>
                  </a:lnTo>
                  <a:lnTo>
                    <a:pt x="9871" y="900"/>
                  </a:lnTo>
                  <a:lnTo>
                    <a:pt x="9868" y="905"/>
                  </a:lnTo>
                  <a:lnTo>
                    <a:pt x="9865" y="909"/>
                  </a:lnTo>
                  <a:lnTo>
                    <a:pt x="9863" y="914"/>
                  </a:lnTo>
                  <a:lnTo>
                    <a:pt x="9860" y="924"/>
                  </a:lnTo>
                  <a:lnTo>
                    <a:pt x="9857" y="934"/>
                  </a:lnTo>
                  <a:lnTo>
                    <a:pt x="9855" y="943"/>
                  </a:lnTo>
                  <a:lnTo>
                    <a:pt x="9855" y="953"/>
                  </a:lnTo>
                  <a:lnTo>
                    <a:pt x="9855" y="963"/>
                  </a:lnTo>
                  <a:lnTo>
                    <a:pt x="9855" y="973"/>
                  </a:lnTo>
                  <a:lnTo>
                    <a:pt x="9857" y="982"/>
                  </a:lnTo>
                  <a:lnTo>
                    <a:pt x="9859" y="991"/>
                  </a:lnTo>
                  <a:lnTo>
                    <a:pt x="9862" y="1001"/>
                  </a:lnTo>
                  <a:lnTo>
                    <a:pt x="9866" y="1011"/>
                  </a:lnTo>
                  <a:lnTo>
                    <a:pt x="9869" y="1019"/>
                  </a:lnTo>
                  <a:lnTo>
                    <a:pt x="9874" y="1028"/>
                  </a:lnTo>
                  <a:lnTo>
                    <a:pt x="9879" y="1036"/>
                  </a:lnTo>
                  <a:lnTo>
                    <a:pt x="9884" y="1044"/>
                  </a:lnTo>
                  <a:lnTo>
                    <a:pt x="9891" y="1051"/>
                  </a:lnTo>
                  <a:lnTo>
                    <a:pt x="9897" y="1059"/>
                  </a:lnTo>
                  <a:lnTo>
                    <a:pt x="9918" y="1068"/>
                  </a:lnTo>
                  <a:lnTo>
                    <a:pt x="9941" y="1078"/>
                  </a:lnTo>
                  <a:lnTo>
                    <a:pt x="9952" y="1081"/>
                  </a:lnTo>
                  <a:lnTo>
                    <a:pt x="9963" y="1083"/>
                  </a:lnTo>
                  <a:lnTo>
                    <a:pt x="9969" y="1082"/>
                  </a:lnTo>
                  <a:lnTo>
                    <a:pt x="9974" y="1081"/>
                  </a:lnTo>
                  <a:lnTo>
                    <a:pt x="9980" y="1079"/>
                  </a:lnTo>
                  <a:lnTo>
                    <a:pt x="9986" y="1076"/>
                  </a:lnTo>
                  <a:lnTo>
                    <a:pt x="9995" y="1070"/>
                  </a:lnTo>
                  <a:lnTo>
                    <a:pt x="10003" y="1064"/>
                  </a:lnTo>
                  <a:lnTo>
                    <a:pt x="10011" y="1056"/>
                  </a:lnTo>
                  <a:lnTo>
                    <a:pt x="10018" y="1047"/>
                  </a:lnTo>
                  <a:lnTo>
                    <a:pt x="10024" y="1038"/>
                  </a:lnTo>
                  <a:lnTo>
                    <a:pt x="10030" y="1028"/>
                  </a:lnTo>
                  <a:lnTo>
                    <a:pt x="10031" y="1023"/>
                  </a:lnTo>
                  <a:lnTo>
                    <a:pt x="10032" y="1017"/>
                  </a:lnTo>
                  <a:lnTo>
                    <a:pt x="10033" y="1012"/>
                  </a:lnTo>
                  <a:lnTo>
                    <a:pt x="10033" y="1004"/>
                  </a:lnTo>
                  <a:lnTo>
                    <a:pt x="10037" y="1001"/>
                  </a:lnTo>
                  <a:lnTo>
                    <a:pt x="10043" y="998"/>
                  </a:lnTo>
                  <a:lnTo>
                    <a:pt x="10049" y="997"/>
                  </a:lnTo>
                  <a:lnTo>
                    <a:pt x="10056" y="997"/>
                  </a:lnTo>
                  <a:lnTo>
                    <a:pt x="10062" y="998"/>
                  </a:lnTo>
                  <a:lnTo>
                    <a:pt x="10069" y="1000"/>
                  </a:lnTo>
                  <a:lnTo>
                    <a:pt x="10076" y="1003"/>
                  </a:lnTo>
                  <a:lnTo>
                    <a:pt x="10082" y="1007"/>
                  </a:lnTo>
                  <a:lnTo>
                    <a:pt x="10089" y="1016"/>
                  </a:lnTo>
                  <a:lnTo>
                    <a:pt x="10095" y="1025"/>
                  </a:lnTo>
                  <a:lnTo>
                    <a:pt x="10099" y="1035"/>
                  </a:lnTo>
                  <a:lnTo>
                    <a:pt x="10102" y="1045"/>
                  </a:lnTo>
                  <a:lnTo>
                    <a:pt x="10103" y="1056"/>
                  </a:lnTo>
                  <a:lnTo>
                    <a:pt x="10103" y="1066"/>
                  </a:lnTo>
                  <a:lnTo>
                    <a:pt x="10100" y="1077"/>
                  </a:lnTo>
                  <a:lnTo>
                    <a:pt x="10097" y="1087"/>
                  </a:lnTo>
                  <a:lnTo>
                    <a:pt x="10089" y="1104"/>
                  </a:lnTo>
                  <a:lnTo>
                    <a:pt x="10081" y="1119"/>
                  </a:lnTo>
                  <a:lnTo>
                    <a:pt x="10070" y="1133"/>
                  </a:lnTo>
                  <a:lnTo>
                    <a:pt x="10059" y="1148"/>
                  </a:lnTo>
                  <a:lnTo>
                    <a:pt x="10036" y="1174"/>
                  </a:lnTo>
                  <a:lnTo>
                    <a:pt x="10011" y="1200"/>
                  </a:lnTo>
                  <a:lnTo>
                    <a:pt x="9998" y="1213"/>
                  </a:lnTo>
                  <a:lnTo>
                    <a:pt x="9987" y="1226"/>
                  </a:lnTo>
                  <a:lnTo>
                    <a:pt x="9975" y="1239"/>
                  </a:lnTo>
                  <a:lnTo>
                    <a:pt x="9964" y="1253"/>
                  </a:lnTo>
                  <a:lnTo>
                    <a:pt x="9955" y="1268"/>
                  </a:lnTo>
                  <a:lnTo>
                    <a:pt x="9947" y="1283"/>
                  </a:lnTo>
                  <a:lnTo>
                    <a:pt x="9940" y="1300"/>
                  </a:lnTo>
                  <a:lnTo>
                    <a:pt x="9933" y="1317"/>
                  </a:lnTo>
                  <a:lnTo>
                    <a:pt x="9921" y="1369"/>
                  </a:lnTo>
                  <a:close/>
                  <a:moveTo>
                    <a:pt x="9912" y="1231"/>
                  </a:moveTo>
                  <a:lnTo>
                    <a:pt x="9905" y="1243"/>
                  </a:lnTo>
                  <a:lnTo>
                    <a:pt x="9899" y="1254"/>
                  </a:lnTo>
                  <a:lnTo>
                    <a:pt x="9893" y="1266"/>
                  </a:lnTo>
                  <a:lnTo>
                    <a:pt x="9887" y="1277"/>
                  </a:lnTo>
                  <a:lnTo>
                    <a:pt x="9878" y="1303"/>
                  </a:lnTo>
                  <a:lnTo>
                    <a:pt x="9871" y="1328"/>
                  </a:lnTo>
                  <a:lnTo>
                    <a:pt x="9864" y="1355"/>
                  </a:lnTo>
                  <a:lnTo>
                    <a:pt x="9859" y="1382"/>
                  </a:lnTo>
                  <a:lnTo>
                    <a:pt x="9853" y="1408"/>
                  </a:lnTo>
                  <a:lnTo>
                    <a:pt x="9848" y="1435"/>
                  </a:lnTo>
                  <a:lnTo>
                    <a:pt x="9829" y="1450"/>
                  </a:lnTo>
                  <a:lnTo>
                    <a:pt x="9784" y="1452"/>
                  </a:lnTo>
                  <a:lnTo>
                    <a:pt x="9739" y="1453"/>
                  </a:lnTo>
                  <a:lnTo>
                    <a:pt x="9694" y="1454"/>
                  </a:lnTo>
                  <a:lnTo>
                    <a:pt x="9649" y="1455"/>
                  </a:lnTo>
                  <a:lnTo>
                    <a:pt x="9603" y="1456"/>
                  </a:lnTo>
                  <a:lnTo>
                    <a:pt x="9558" y="1456"/>
                  </a:lnTo>
                  <a:lnTo>
                    <a:pt x="9512" y="1457"/>
                  </a:lnTo>
                  <a:lnTo>
                    <a:pt x="9467" y="1457"/>
                  </a:lnTo>
                  <a:lnTo>
                    <a:pt x="9421" y="1457"/>
                  </a:lnTo>
                  <a:lnTo>
                    <a:pt x="9376" y="1457"/>
                  </a:lnTo>
                  <a:lnTo>
                    <a:pt x="9331" y="1457"/>
                  </a:lnTo>
                  <a:lnTo>
                    <a:pt x="9286" y="1458"/>
                  </a:lnTo>
                  <a:lnTo>
                    <a:pt x="9242" y="1458"/>
                  </a:lnTo>
                  <a:lnTo>
                    <a:pt x="9198" y="1458"/>
                  </a:lnTo>
                  <a:lnTo>
                    <a:pt x="9155" y="1458"/>
                  </a:lnTo>
                  <a:lnTo>
                    <a:pt x="9112" y="1459"/>
                  </a:lnTo>
                  <a:lnTo>
                    <a:pt x="3106" y="1473"/>
                  </a:lnTo>
                  <a:lnTo>
                    <a:pt x="2985" y="1475"/>
                  </a:lnTo>
                  <a:lnTo>
                    <a:pt x="1954" y="1480"/>
                  </a:lnTo>
                  <a:lnTo>
                    <a:pt x="1906" y="1480"/>
                  </a:lnTo>
                  <a:lnTo>
                    <a:pt x="1859" y="1480"/>
                  </a:lnTo>
                  <a:lnTo>
                    <a:pt x="1812" y="1480"/>
                  </a:lnTo>
                  <a:lnTo>
                    <a:pt x="1765" y="1481"/>
                  </a:lnTo>
                  <a:lnTo>
                    <a:pt x="1719" y="1482"/>
                  </a:lnTo>
                  <a:lnTo>
                    <a:pt x="1673" y="1483"/>
                  </a:lnTo>
                  <a:lnTo>
                    <a:pt x="1627" y="1484"/>
                  </a:lnTo>
                  <a:lnTo>
                    <a:pt x="1581" y="1485"/>
                  </a:lnTo>
                  <a:lnTo>
                    <a:pt x="1536" y="1486"/>
                  </a:lnTo>
                  <a:lnTo>
                    <a:pt x="1490" y="1487"/>
                  </a:lnTo>
                  <a:lnTo>
                    <a:pt x="1445" y="1488"/>
                  </a:lnTo>
                  <a:lnTo>
                    <a:pt x="1399" y="1489"/>
                  </a:lnTo>
                  <a:lnTo>
                    <a:pt x="1353" y="1489"/>
                  </a:lnTo>
                  <a:lnTo>
                    <a:pt x="1307" y="1489"/>
                  </a:lnTo>
                  <a:lnTo>
                    <a:pt x="1260" y="1489"/>
                  </a:lnTo>
                  <a:lnTo>
                    <a:pt x="1213" y="1489"/>
                  </a:lnTo>
                  <a:lnTo>
                    <a:pt x="1209" y="1484"/>
                  </a:lnTo>
                  <a:lnTo>
                    <a:pt x="1207" y="1480"/>
                  </a:lnTo>
                  <a:lnTo>
                    <a:pt x="1204" y="1475"/>
                  </a:lnTo>
                  <a:lnTo>
                    <a:pt x="1203" y="1469"/>
                  </a:lnTo>
                  <a:lnTo>
                    <a:pt x="1203" y="1458"/>
                  </a:lnTo>
                  <a:lnTo>
                    <a:pt x="1204" y="1447"/>
                  </a:lnTo>
                  <a:lnTo>
                    <a:pt x="1205" y="1436"/>
                  </a:lnTo>
                  <a:lnTo>
                    <a:pt x="1205" y="1424"/>
                  </a:lnTo>
                  <a:lnTo>
                    <a:pt x="1205" y="1419"/>
                  </a:lnTo>
                  <a:lnTo>
                    <a:pt x="1204" y="1413"/>
                  </a:lnTo>
                  <a:lnTo>
                    <a:pt x="1202" y="1408"/>
                  </a:lnTo>
                  <a:lnTo>
                    <a:pt x="1200" y="1403"/>
                  </a:lnTo>
                  <a:lnTo>
                    <a:pt x="1196" y="1384"/>
                  </a:lnTo>
                  <a:lnTo>
                    <a:pt x="1191" y="1364"/>
                  </a:lnTo>
                  <a:lnTo>
                    <a:pt x="1186" y="1346"/>
                  </a:lnTo>
                  <a:lnTo>
                    <a:pt x="1179" y="1327"/>
                  </a:lnTo>
                  <a:lnTo>
                    <a:pt x="1171" y="1310"/>
                  </a:lnTo>
                  <a:lnTo>
                    <a:pt x="1162" y="1294"/>
                  </a:lnTo>
                  <a:lnTo>
                    <a:pt x="1150" y="1277"/>
                  </a:lnTo>
                  <a:lnTo>
                    <a:pt x="1139" y="1262"/>
                  </a:lnTo>
                  <a:lnTo>
                    <a:pt x="1139" y="1257"/>
                  </a:lnTo>
                  <a:lnTo>
                    <a:pt x="1140" y="1253"/>
                  </a:lnTo>
                  <a:lnTo>
                    <a:pt x="1142" y="1249"/>
                  </a:lnTo>
                  <a:lnTo>
                    <a:pt x="1144" y="1246"/>
                  </a:lnTo>
                  <a:lnTo>
                    <a:pt x="1151" y="1242"/>
                  </a:lnTo>
                  <a:lnTo>
                    <a:pt x="1158" y="1238"/>
                  </a:lnTo>
                  <a:lnTo>
                    <a:pt x="1167" y="1235"/>
                  </a:lnTo>
                  <a:lnTo>
                    <a:pt x="1175" y="1232"/>
                  </a:lnTo>
                  <a:lnTo>
                    <a:pt x="1179" y="1230"/>
                  </a:lnTo>
                  <a:lnTo>
                    <a:pt x="1182" y="1228"/>
                  </a:lnTo>
                  <a:lnTo>
                    <a:pt x="1185" y="1225"/>
                  </a:lnTo>
                  <a:lnTo>
                    <a:pt x="1188" y="1221"/>
                  </a:lnTo>
                  <a:lnTo>
                    <a:pt x="1196" y="1215"/>
                  </a:lnTo>
                  <a:lnTo>
                    <a:pt x="1202" y="1208"/>
                  </a:lnTo>
                  <a:lnTo>
                    <a:pt x="1209" y="1201"/>
                  </a:lnTo>
                  <a:lnTo>
                    <a:pt x="1214" y="1192"/>
                  </a:lnTo>
                  <a:lnTo>
                    <a:pt x="1218" y="1184"/>
                  </a:lnTo>
                  <a:lnTo>
                    <a:pt x="1222" y="1176"/>
                  </a:lnTo>
                  <a:lnTo>
                    <a:pt x="1225" y="1168"/>
                  </a:lnTo>
                  <a:lnTo>
                    <a:pt x="1227" y="1160"/>
                  </a:lnTo>
                  <a:lnTo>
                    <a:pt x="1234" y="1124"/>
                  </a:lnTo>
                  <a:lnTo>
                    <a:pt x="1243" y="1088"/>
                  </a:lnTo>
                  <a:lnTo>
                    <a:pt x="1248" y="1084"/>
                  </a:lnTo>
                  <a:lnTo>
                    <a:pt x="1254" y="1081"/>
                  </a:lnTo>
                  <a:lnTo>
                    <a:pt x="1259" y="1079"/>
                  </a:lnTo>
                  <a:lnTo>
                    <a:pt x="1264" y="1077"/>
                  </a:lnTo>
                  <a:lnTo>
                    <a:pt x="1276" y="1075"/>
                  </a:lnTo>
                  <a:lnTo>
                    <a:pt x="1288" y="1075"/>
                  </a:lnTo>
                  <a:lnTo>
                    <a:pt x="1300" y="1075"/>
                  </a:lnTo>
                  <a:lnTo>
                    <a:pt x="1312" y="1074"/>
                  </a:lnTo>
                  <a:lnTo>
                    <a:pt x="1317" y="1073"/>
                  </a:lnTo>
                  <a:lnTo>
                    <a:pt x="1323" y="1071"/>
                  </a:lnTo>
                  <a:lnTo>
                    <a:pt x="1328" y="1069"/>
                  </a:lnTo>
                  <a:lnTo>
                    <a:pt x="1332" y="1066"/>
                  </a:lnTo>
                  <a:lnTo>
                    <a:pt x="1340" y="1068"/>
                  </a:lnTo>
                  <a:lnTo>
                    <a:pt x="1348" y="1068"/>
                  </a:lnTo>
                  <a:lnTo>
                    <a:pt x="1355" y="1068"/>
                  </a:lnTo>
                  <a:lnTo>
                    <a:pt x="1361" y="1067"/>
                  </a:lnTo>
                  <a:lnTo>
                    <a:pt x="1373" y="1062"/>
                  </a:lnTo>
                  <a:lnTo>
                    <a:pt x="1384" y="1056"/>
                  </a:lnTo>
                  <a:lnTo>
                    <a:pt x="1395" y="1048"/>
                  </a:lnTo>
                  <a:lnTo>
                    <a:pt x="1406" y="1042"/>
                  </a:lnTo>
                  <a:lnTo>
                    <a:pt x="1412" y="1039"/>
                  </a:lnTo>
                  <a:lnTo>
                    <a:pt x="1418" y="1037"/>
                  </a:lnTo>
                  <a:lnTo>
                    <a:pt x="1424" y="1035"/>
                  </a:lnTo>
                  <a:lnTo>
                    <a:pt x="1431" y="1034"/>
                  </a:lnTo>
                  <a:lnTo>
                    <a:pt x="1439" y="1030"/>
                  </a:lnTo>
                  <a:lnTo>
                    <a:pt x="1446" y="1025"/>
                  </a:lnTo>
                  <a:lnTo>
                    <a:pt x="1452" y="1020"/>
                  </a:lnTo>
                  <a:lnTo>
                    <a:pt x="1458" y="1014"/>
                  </a:lnTo>
                  <a:lnTo>
                    <a:pt x="1468" y="1001"/>
                  </a:lnTo>
                  <a:lnTo>
                    <a:pt x="1476" y="988"/>
                  </a:lnTo>
                  <a:lnTo>
                    <a:pt x="1492" y="960"/>
                  </a:lnTo>
                  <a:lnTo>
                    <a:pt x="1508" y="932"/>
                  </a:lnTo>
                  <a:lnTo>
                    <a:pt x="1509" y="922"/>
                  </a:lnTo>
                  <a:lnTo>
                    <a:pt x="1509" y="912"/>
                  </a:lnTo>
                  <a:lnTo>
                    <a:pt x="1509" y="902"/>
                  </a:lnTo>
                  <a:lnTo>
                    <a:pt x="1508" y="893"/>
                  </a:lnTo>
                  <a:lnTo>
                    <a:pt x="1507" y="884"/>
                  </a:lnTo>
                  <a:lnTo>
                    <a:pt x="1505" y="875"/>
                  </a:lnTo>
                  <a:lnTo>
                    <a:pt x="1502" y="865"/>
                  </a:lnTo>
                  <a:lnTo>
                    <a:pt x="1499" y="856"/>
                  </a:lnTo>
                  <a:lnTo>
                    <a:pt x="1496" y="847"/>
                  </a:lnTo>
                  <a:lnTo>
                    <a:pt x="1492" y="839"/>
                  </a:lnTo>
                  <a:lnTo>
                    <a:pt x="1487" y="831"/>
                  </a:lnTo>
                  <a:lnTo>
                    <a:pt x="1482" y="821"/>
                  </a:lnTo>
                  <a:lnTo>
                    <a:pt x="1475" y="813"/>
                  </a:lnTo>
                  <a:lnTo>
                    <a:pt x="1469" y="806"/>
                  </a:lnTo>
                  <a:lnTo>
                    <a:pt x="1463" y="798"/>
                  </a:lnTo>
                  <a:lnTo>
                    <a:pt x="1456" y="791"/>
                  </a:lnTo>
                  <a:lnTo>
                    <a:pt x="1438" y="783"/>
                  </a:lnTo>
                  <a:lnTo>
                    <a:pt x="1417" y="774"/>
                  </a:lnTo>
                  <a:lnTo>
                    <a:pt x="1407" y="770"/>
                  </a:lnTo>
                  <a:lnTo>
                    <a:pt x="1396" y="767"/>
                  </a:lnTo>
                  <a:lnTo>
                    <a:pt x="1384" y="764"/>
                  </a:lnTo>
                  <a:lnTo>
                    <a:pt x="1374" y="762"/>
                  </a:lnTo>
                  <a:lnTo>
                    <a:pt x="1363" y="761"/>
                  </a:lnTo>
                  <a:lnTo>
                    <a:pt x="1352" y="761"/>
                  </a:lnTo>
                  <a:lnTo>
                    <a:pt x="1340" y="761"/>
                  </a:lnTo>
                  <a:lnTo>
                    <a:pt x="1329" y="763"/>
                  </a:lnTo>
                  <a:lnTo>
                    <a:pt x="1319" y="766"/>
                  </a:lnTo>
                  <a:lnTo>
                    <a:pt x="1309" y="770"/>
                  </a:lnTo>
                  <a:lnTo>
                    <a:pt x="1299" y="775"/>
                  </a:lnTo>
                  <a:lnTo>
                    <a:pt x="1289" y="784"/>
                  </a:lnTo>
                  <a:lnTo>
                    <a:pt x="1286" y="782"/>
                  </a:lnTo>
                  <a:lnTo>
                    <a:pt x="1283" y="781"/>
                  </a:lnTo>
                  <a:lnTo>
                    <a:pt x="1280" y="780"/>
                  </a:lnTo>
                  <a:lnTo>
                    <a:pt x="1277" y="780"/>
                  </a:lnTo>
                  <a:lnTo>
                    <a:pt x="1271" y="780"/>
                  </a:lnTo>
                  <a:lnTo>
                    <a:pt x="1265" y="781"/>
                  </a:lnTo>
                  <a:lnTo>
                    <a:pt x="1259" y="781"/>
                  </a:lnTo>
                  <a:lnTo>
                    <a:pt x="1254" y="780"/>
                  </a:lnTo>
                  <a:lnTo>
                    <a:pt x="1252" y="778"/>
                  </a:lnTo>
                  <a:lnTo>
                    <a:pt x="1249" y="775"/>
                  </a:lnTo>
                  <a:lnTo>
                    <a:pt x="1247" y="772"/>
                  </a:lnTo>
                  <a:lnTo>
                    <a:pt x="1246" y="768"/>
                  </a:lnTo>
                  <a:lnTo>
                    <a:pt x="1247" y="760"/>
                  </a:lnTo>
                  <a:lnTo>
                    <a:pt x="1247" y="752"/>
                  </a:lnTo>
                  <a:lnTo>
                    <a:pt x="1247" y="744"/>
                  </a:lnTo>
                  <a:lnTo>
                    <a:pt x="1246" y="737"/>
                  </a:lnTo>
                  <a:lnTo>
                    <a:pt x="1243" y="721"/>
                  </a:lnTo>
                  <a:lnTo>
                    <a:pt x="1238" y="708"/>
                  </a:lnTo>
                  <a:lnTo>
                    <a:pt x="1231" y="694"/>
                  </a:lnTo>
                  <a:lnTo>
                    <a:pt x="1223" y="681"/>
                  </a:lnTo>
                  <a:lnTo>
                    <a:pt x="1214" y="669"/>
                  </a:lnTo>
                  <a:lnTo>
                    <a:pt x="1203" y="658"/>
                  </a:lnTo>
                  <a:lnTo>
                    <a:pt x="1192" y="647"/>
                  </a:lnTo>
                  <a:lnTo>
                    <a:pt x="1180" y="636"/>
                  </a:lnTo>
                  <a:lnTo>
                    <a:pt x="1168" y="626"/>
                  </a:lnTo>
                  <a:lnTo>
                    <a:pt x="1154" y="617"/>
                  </a:lnTo>
                  <a:lnTo>
                    <a:pt x="1129" y="599"/>
                  </a:lnTo>
                  <a:lnTo>
                    <a:pt x="1104" y="582"/>
                  </a:lnTo>
                  <a:lnTo>
                    <a:pt x="1102" y="573"/>
                  </a:lnTo>
                  <a:lnTo>
                    <a:pt x="1101" y="565"/>
                  </a:lnTo>
                  <a:lnTo>
                    <a:pt x="1102" y="557"/>
                  </a:lnTo>
                  <a:lnTo>
                    <a:pt x="1104" y="550"/>
                  </a:lnTo>
                  <a:lnTo>
                    <a:pt x="1107" y="542"/>
                  </a:lnTo>
                  <a:lnTo>
                    <a:pt x="1111" y="536"/>
                  </a:lnTo>
                  <a:lnTo>
                    <a:pt x="1116" y="529"/>
                  </a:lnTo>
                  <a:lnTo>
                    <a:pt x="1122" y="523"/>
                  </a:lnTo>
                  <a:lnTo>
                    <a:pt x="1133" y="511"/>
                  </a:lnTo>
                  <a:lnTo>
                    <a:pt x="1145" y="498"/>
                  </a:lnTo>
                  <a:lnTo>
                    <a:pt x="1150" y="491"/>
                  </a:lnTo>
                  <a:lnTo>
                    <a:pt x="1155" y="485"/>
                  </a:lnTo>
                  <a:lnTo>
                    <a:pt x="1159" y="478"/>
                  </a:lnTo>
                  <a:lnTo>
                    <a:pt x="1164" y="471"/>
                  </a:lnTo>
                  <a:lnTo>
                    <a:pt x="1171" y="449"/>
                  </a:lnTo>
                  <a:lnTo>
                    <a:pt x="1178" y="429"/>
                  </a:lnTo>
                  <a:lnTo>
                    <a:pt x="1184" y="408"/>
                  </a:lnTo>
                  <a:lnTo>
                    <a:pt x="1189" y="387"/>
                  </a:lnTo>
                  <a:lnTo>
                    <a:pt x="1193" y="365"/>
                  </a:lnTo>
                  <a:lnTo>
                    <a:pt x="1196" y="343"/>
                  </a:lnTo>
                  <a:lnTo>
                    <a:pt x="1197" y="321"/>
                  </a:lnTo>
                  <a:lnTo>
                    <a:pt x="1197" y="298"/>
                  </a:lnTo>
                  <a:lnTo>
                    <a:pt x="1199" y="294"/>
                  </a:lnTo>
                  <a:lnTo>
                    <a:pt x="1201" y="291"/>
                  </a:lnTo>
                  <a:lnTo>
                    <a:pt x="1204" y="289"/>
                  </a:lnTo>
                  <a:lnTo>
                    <a:pt x="1208" y="286"/>
                  </a:lnTo>
                  <a:lnTo>
                    <a:pt x="1214" y="284"/>
                  </a:lnTo>
                  <a:lnTo>
                    <a:pt x="1221" y="282"/>
                  </a:lnTo>
                  <a:lnTo>
                    <a:pt x="1237" y="280"/>
                  </a:lnTo>
                  <a:lnTo>
                    <a:pt x="1253" y="279"/>
                  </a:lnTo>
                  <a:lnTo>
                    <a:pt x="1283" y="282"/>
                  </a:lnTo>
                  <a:lnTo>
                    <a:pt x="1314" y="284"/>
                  </a:lnTo>
                  <a:lnTo>
                    <a:pt x="1344" y="285"/>
                  </a:lnTo>
                  <a:lnTo>
                    <a:pt x="1374" y="286"/>
                  </a:lnTo>
                  <a:lnTo>
                    <a:pt x="1432" y="286"/>
                  </a:lnTo>
                  <a:lnTo>
                    <a:pt x="1491" y="284"/>
                  </a:lnTo>
                  <a:lnTo>
                    <a:pt x="1549" y="283"/>
                  </a:lnTo>
                  <a:lnTo>
                    <a:pt x="1607" y="281"/>
                  </a:lnTo>
                  <a:lnTo>
                    <a:pt x="1667" y="281"/>
                  </a:lnTo>
                  <a:lnTo>
                    <a:pt x="1727" y="283"/>
                  </a:lnTo>
                  <a:lnTo>
                    <a:pt x="1768" y="282"/>
                  </a:lnTo>
                  <a:lnTo>
                    <a:pt x="1809" y="281"/>
                  </a:lnTo>
                  <a:lnTo>
                    <a:pt x="1851" y="279"/>
                  </a:lnTo>
                  <a:lnTo>
                    <a:pt x="1890" y="277"/>
                  </a:lnTo>
                  <a:lnTo>
                    <a:pt x="1931" y="276"/>
                  </a:lnTo>
                  <a:lnTo>
                    <a:pt x="1972" y="276"/>
                  </a:lnTo>
                  <a:lnTo>
                    <a:pt x="2012" y="277"/>
                  </a:lnTo>
                  <a:lnTo>
                    <a:pt x="2053" y="279"/>
                  </a:lnTo>
                  <a:lnTo>
                    <a:pt x="2130" y="277"/>
                  </a:lnTo>
                  <a:lnTo>
                    <a:pt x="2207" y="276"/>
                  </a:lnTo>
                  <a:lnTo>
                    <a:pt x="2284" y="274"/>
                  </a:lnTo>
                  <a:lnTo>
                    <a:pt x="2361" y="273"/>
                  </a:lnTo>
                  <a:lnTo>
                    <a:pt x="2437" y="273"/>
                  </a:lnTo>
                  <a:lnTo>
                    <a:pt x="2514" y="272"/>
                  </a:lnTo>
                  <a:lnTo>
                    <a:pt x="2591" y="271"/>
                  </a:lnTo>
                  <a:lnTo>
                    <a:pt x="2667" y="271"/>
                  </a:lnTo>
                  <a:lnTo>
                    <a:pt x="2744" y="270"/>
                  </a:lnTo>
                  <a:lnTo>
                    <a:pt x="2821" y="270"/>
                  </a:lnTo>
                  <a:lnTo>
                    <a:pt x="2897" y="269"/>
                  </a:lnTo>
                  <a:lnTo>
                    <a:pt x="2974" y="269"/>
                  </a:lnTo>
                  <a:lnTo>
                    <a:pt x="3052" y="268"/>
                  </a:lnTo>
                  <a:lnTo>
                    <a:pt x="3128" y="266"/>
                  </a:lnTo>
                  <a:lnTo>
                    <a:pt x="3206" y="265"/>
                  </a:lnTo>
                  <a:lnTo>
                    <a:pt x="3284" y="264"/>
                  </a:lnTo>
                  <a:lnTo>
                    <a:pt x="3333" y="261"/>
                  </a:lnTo>
                  <a:lnTo>
                    <a:pt x="3381" y="260"/>
                  </a:lnTo>
                  <a:lnTo>
                    <a:pt x="3430" y="260"/>
                  </a:lnTo>
                  <a:lnTo>
                    <a:pt x="3479" y="261"/>
                  </a:lnTo>
                  <a:lnTo>
                    <a:pt x="3528" y="262"/>
                  </a:lnTo>
                  <a:lnTo>
                    <a:pt x="3577" y="262"/>
                  </a:lnTo>
                  <a:lnTo>
                    <a:pt x="3603" y="261"/>
                  </a:lnTo>
                  <a:lnTo>
                    <a:pt x="3627" y="260"/>
                  </a:lnTo>
                  <a:lnTo>
                    <a:pt x="3653" y="258"/>
                  </a:lnTo>
                  <a:lnTo>
                    <a:pt x="3678" y="256"/>
                  </a:lnTo>
                  <a:lnTo>
                    <a:pt x="3689" y="258"/>
                  </a:lnTo>
                  <a:lnTo>
                    <a:pt x="3699" y="259"/>
                  </a:lnTo>
                  <a:lnTo>
                    <a:pt x="3709" y="260"/>
                  </a:lnTo>
                  <a:lnTo>
                    <a:pt x="3720" y="260"/>
                  </a:lnTo>
                  <a:lnTo>
                    <a:pt x="3742" y="260"/>
                  </a:lnTo>
                  <a:lnTo>
                    <a:pt x="3763" y="259"/>
                  </a:lnTo>
                  <a:lnTo>
                    <a:pt x="3785" y="257"/>
                  </a:lnTo>
                  <a:lnTo>
                    <a:pt x="3806" y="255"/>
                  </a:lnTo>
                  <a:lnTo>
                    <a:pt x="3829" y="254"/>
                  </a:lnTo>
                  <a:lnTo>
                    <a:pt x="3850" y="254"/>
                  </a:lnTo>
                  <a:lnTo>
                    <a:pt x="3948" y="254"/>
                  </a:lnTo>
                  <a:lnTo>
                    <a:pt x="4145" y="254"/>
                  </a:lnTo>
                  <a:lnTo>
                    <a:pt x="4428" y="254"/>
                  </a:lnTo>
                  <a:lnTo>
                    <a:pt x="4781" y="254"/>
                  </a:lnTo>
                  <a:lnTo>
                    <a:pt x="5191" y="253"/>
                  </a:lnTo>
                  <a:lnTo>
                    <a:pt x="5643" y="253"/>
                  </a:lnTo>
                  <a:lnTo>
                    <a:pt x="6125" y="252"/>
                  </a:lnTo>
                  <a:lnTo>
                    <a:pt x="6619" y="251"/>
                  </a:lnTo>
                  <a:lnTo>
                    <a:pt x="7114" y="251"/>
                  </a:lnTo>
                  <a:lnTo>
                    <a:pt x="7596" y="250"/>
                  </a:lnTo>
                  <a:lnTo>
                    <a:pt x="8048" y="249"/>
                  </a:lnTo>
                  <a:lnTo>
                    <a:pt x="8459" y="249"/>
                  </a:lnTo>
                  <a:lnTo>
                    <a:pt x="8813" y="248"/>
                  </a:lnTo>
                  <a:lnTo>
                    <a:pt x="9096" y="247"/>
                  </a:lnTo>
                  <a:lnTo>
                    <a:pt x="9296" y="247"/>
                  </a:lnTo>
                  <a:lnTo>
                    <a:pt x="9395" y="246"/>
                  </a:lnTo>
                  <a:lnTo>
                    <a:pt x="9434" y="247"/>
                  </a:lnTo>
                  <a:lnTo>
                    <a:pt x="9474" y="247"/>
                  </a:lnTo>
                  <a:lnTo>
                    <a:pt x="9515" y="246"/>
                  </a:lnTo>
                  <a:lnTo>
                    <a:pt x="9556" y="245"/>
                  </a:lnTo>
                  <a:lnTo>
                    <a:pt x="9597" y="243"/>
                  </a:lnTo>
                  <a:lnTo>
                    <a:pt x="9638" y="243"/>
                  </a:lnTo>
                  <a:lnTo>
                    <a:pt x="9677" y="243"/>
                  </a:lnTo>
                  <a:lnTo>
                    <a:pt x="9715" y="245"/>
                  </a:lnTo>
                  <a:lnTo>
                    <a:pt x="9735" y="244"/>
                  </a:lnTo>
                  <a:lnTo>
                    <a:pt x="9754" y="243"/>
                  </a:lnTo>
                  <a:lnTo>
                    <a:pt x="9772" y="243"/>
                  </a:lnTo>
                  <a:lnTo>
                    <a:pt x="9792" y="242"/>
                  </a:lnTo>
                  <a:lnTo>
                    <a:pt x="9800" y="251"/>
                  </a:lnTo>
                  <a:lnTo>
                    <a:pt x="9806" y="261"/>
                  </a:lnTo>
                  <a:lnTo>
                    <a:pt x="9811" y="274"/>
                  </a:lnTo>
                  <a:lnTo>
                    <a:pt x="9815" y="286"/>
                  </a:lnTo>
                  <a:lnTo>
                    <a:pt x="9822" y="310"/>
                  </a:lnTo>
                  <a:lnTo>
                    <a:pt x="9829" y="336"/>
                  </a:lnTo>
                  <a:lnTo>
                    <a:pt x="9832" y="350"/>
                  </a:lnTo>
                  <a:lnTo>
                    <a:pt x="9836" y="364"/>
                  </a:lnTo>
                  <a:lnTo>
                    <a:pt x="9841" y="377"/>
                  </a:lnTo>
                  <a:lnTo>
                    <a:pt x="9847" y="389"/>
                  </a:lnTo>
                  <a:lnTo>
                    <a:pt x="9860" y="415"/>
                  </a:lnTo>
                  <a:lnTo>
                    <a:pt x="9874" y="439"/>
                  </a:lnTo>
                  <a:lnTo>
                    <a:pt x="9890" y="464"/>
                  </a:lnTo>
                  <a:lnTo>
                    <a:pt x="9905" y="487"/>
                  </a:lnTo>
                  <a:lnTo>
                    <a:pt x="9921" y="511"/>
                  </a:lnTo>
                  <a:lnTo>
                    <a:pt x="9937" y="535"/>
                  </a:lnTo>
                  <a:lnTo>
                    <a:pt x="9945" y="539"/>
                  </a:lnTo>
                  <a:lnTo>
                    <a:pt x="9953" y="543"/>
                  </a:lnTo>
                  <a:lnTo>
                    <a:pt x="9957" y="547"/>
                  </a:lnTo>
                  <a:lnTo>
                    <a:pt x="9959" y="550"/>
                  </a:lnTo>
                  <a:lnTo>
                    <a:pt x="9960" y="555"/>
                  </a:lnTo>
                  <a:lnTo>
                    <a:pt x="9958" y="560"/>
                  </a:lnTo>
                  <a:lnTo>
                    <a:pt x="9957" y="566"/>
                  </a:lnTo>
                  <a:lnTo>
                    <a:pt x="9955" y="571"/>
                  </a:lnTo>
                  <a:lnTo>
                    <a:pt x="9952" y="575"/>
                  </a:lnTo>
                  <a:lnTo>
                    <a:pt x="9948" y="577"/>
                  </a:lnTo>
                  <a:lnTo>
                    <a:pt x="9944" y="578"/>
                  </a:lnTo>
                  <a:lnTo>
                    <a:pt x="9940" y="579"/>
                  </a:lnTo>
                  <a:lnTo>
                    <a:pt x="9934" y="579"/>
                  </a:lnTo>
                  <a:lnTo>
                    <a:pt x="9929" y="578"/>
                  </a:lnTo>
                  <a:lnTo>
                    <a:pt x="9919" y="576"/>
                  </a:lnTo>
                  <a:lnTo>
                    <a:pt x="9908" y="573"/>
                  </a:lnTo>
                  <a:lnTo>
                    <a:pt x="9903" y="573"/>
                  </a:lnTo>
                  <a:lnTo>
                    <a:pt x="9898" y="573"/>
                  </a:lnTo>
                  <a:lnTo>
                    <a:pt x="9893" y="574"/>
                  </a:lnTo>
                  <a:lnTo>
                    <a:pt x="9887" y="576"/>
                  </a:lnTo>
                  <a:lnTo>
                    <a:pt x="9877" y="580"/>
                  </a:lnTo>
                  <a:lnTo>
                    <a:pt x="9868" y="585"/>
                  </a:lnTo>
                  <a:lnTo>
                    <a:pt x="9859" y="592"/>
                  </a:lnTo>
                  <a:lnTo>
                    <a:pt x="9852" y="598"/>
                  </a:lnTo>
                  <a:lnTo>
                    <a:pt x="9844" y="605"/>
                  </a:lnTo>
                  <a:lnTo>
                    <a:pt x="9837" y="613"/>
                  </a:lnTo>
                  <a:lnTo>
                    <a:pt x="9831" y="621"/>
                  </a:lnTo>
                  <a:lnTo>
                    <a:pt x="9825" y="629"/>
                  </a:lnTo>
                  <a:lnTo>
                    <a:pt x="9820" y="639"/>
                  </a:lnTo>
                  <a:lnTo>
                    <a:pt x="9816" y="648"/>
                  </a:lnTo>
                  <a:lnTo>
                    <a:pt x="9813" y="657"/>
                  </a:lnTo>
                  <a:lnTo>
                    <a:pt x="9810" y="667"/>
                  </a:lnTo>
                  <a:lnTo>
                    <a:pt x="9808" y="676"/>
                  </a:lnTo>
                  <a:lnTo>
                    <a:pt x="9806" y="687"/>
                  </a:lnTo>
                  <a:lnTo>
                    <a:pt x="9805" y="696"/>
                  </a:lnTo>
                  <a:lnTo>
                    <a:pt x="9805" y="706"/>
                  </a:lnTo>
                  <a:lnTo>
                    <a:pt x="9807" y="711"/>
                  </a:lnTo>
                  <a:lnTo>
                    <a:pt x="9808" y="718"/>
                  </a:lnTo>
                  <a:lnTo>
                    <a:pt x="9807" y="721"/>
                  </a:lnTo>
                  <a:lnTo>
                    <a:pt x="9806" y="723"/>
                  </a:lnTo>
                  <a:lnTo>
                    <a:pt x="9805" y="726"/>
                  </a:lnTo>
                  <a:lnTo>
                    <a:pt x="9802" y="727"/>
                  </a:lnTo>
                  <a:lnTo>
                    <a:pt x="9798" y="729"/>
                  </a:lnTo>
                  <a:lnTo>
                    <a:pt x="9793" y="729"/>
                  </a:lnTo>
                  <a:lnTo>
                    <a:pt x="9790" y="729"/>
                  </a:lnTo>
                  <a:lnTo>
                    <a:pt x="9786" y="729"/>
                  </a:lnTo>
                  <a:lnTo>
                    <a:pt x="9780" y="726"/>
                  </a:lnTo>
                  <a:lnTo>
                    <a:pt x="9774" y="723"/>
                  </a:lnTo>
                  <a:lnTo>
                    <a:pt x="9768" y="718"/>
                  </a:lnTo>
                  <a:lnTo>
                    <a:pt x="9762" y="714"/>
                  </a:lnTo>
                  <a:lnTo>
                    <a:pt x="9756" y="710"/>
                  </a:lnTo>
                  <a:lnTo>
                    <a:pt x="9749" y="707"/>
                  </a:lnTo>
                  <a:lnTo>
                    <a:pt x="9737" y="706"/>
                  </a:lnTo>
                  <a:lnTo>
                    <a:pt x="9726" y="706"/>
                  </a:lnTo>
                  <a:lnTo>
                    <a:pt x="9715" y="707"/>
                  </a:lnTo>
                  <a:lnTo>
                    <a:pt x="9703" y="708"/>
                  </a:lnTo>
                  <a:lnTo>
                    <a:pt x="9693" y="711"/>
                  </a:lnTo>
                  <a:lnTo>
                    <a:pt x="9682" y="713"/>
                  </a:lnTo>
                  <a:lnTo>
                    <a:pt x="9672" y="717"/>
                  </a:lnTo>
                  <a:lnTo>
                    <a:pt x="9663" y="721"/>
                  </a:lnTo>
                  <a:lnTo>
                    <a:pt x="9652" y="726"/>
                  </a:lnTo>
                  <a:lnTo>
                    <a:pt x="9643" y="733"/>
                  </a:lnTo>
                  <a:lnTo>
                    <a:pt x="9634" y="739"/>
                  </a:lnTo>
                  <a:lnTo>
                    <a:pt x="9626" y="746"/>
                  </a:lnTo>
                  <a:lnTo>
                    <a:pt x="9619" y="754"/>
                  </a:lnTo>
                  <a:lnTo>
                    <a:pt x="9611" y="763"/>
                  </a:lnTo>
                  <a:lnTo>
                    <a:pt x="9604" y="772"/>
                  </a:lnTo>
                  <a:lnTo>
                    <a:pt x="9598" y="783"/>
                  </a:lnTo>
                  <a:lnTo>
                    <a:pt x="9594" y="803"/>
                  </a:lnTo>
                  <a:lnTo>
                    <a:pt x="9591" y="824"/>
                  </a:lnTo>
                  <a:lnTo>
                    <a:pt x="9590" y="843"/>
                  </a:lnTo>
                  <a:lnTo>
                    <a:pt x="9591" y="863"/>
                  </a:lnTo>
                  <a:lnTo>
                    <a:pt x="9593" y="883"/>
                  </a:lnTo>
                  <a:lnTo>
                    <a:pt x="9596" y="902"/>
                  </a:lnTo>
                  <a:lnTo>
                    <a:pt x="9599" y="911"/>
                  </a:lnTo>
                  <a:lnTo>
                    <a:pt x="9602" y="921"/>
                  </a:lnTo>
                  <a:lnTo>
                    <a:pt x="9606" y="930"/>
                  </a:lnTo>
                  <a:lnTo>
                    <a:pt x="9610" y="939"/>
                  </a:lnTo>
                  <a:lnTo>
                    <a:pt x="9618" y="950"/>
                  </a:lnTo>
                  <a:lnTo>
                    <a:pt x="9626" y="960"/>
                  </a:lnTo>
                  <a:lnTo>
                    <a:pt x="9635" y="969"/>
                  </a:lnTo>
                  <a:lnTo>
                    <a:pt x="9644" y="975"/>
                  </a:lnTo>
                  <a:lnTo>
                    <a:pt x="9655" y="979"/>
                  </a:lnTo>
                  <a:lnTo>
                    <a:pt x="9667" y="983"/>
                  </a:lnTo>
                  <a:lnTo>
                    <a:pt x="9678" y="985"/>
                  </a:lnTo>
                  <a:lnTo>
                    <a:pt x="9690" y="986"/>
                  </a:lnTo>
                  <a:lnTo>
                    <a:pt x="9702" y="987"/>
                  </a:lnTo>
                  <a:lnTo>
                    <a:pt x="9715" y="986"/>
                  </a:lnTo>
                  <a:lnTo>
                    <a:pt x="9728" y="986"/>
                  </a:lnTo>
                  <a:lnTo>
                    <a:pt x="9740" y="985"/>
                  </a:lnTo>
                  <a:lnTo>
                    <a:pt x="9764" y="982"/>
                  </a:lnTo>
                  <a:lnTo>
                    <a:pt x="9786" y="980"/>
                  </a:lnTo>
                  <a:lnTo>
                    <a:pt x="9790" y="983"/>
                  </a:lnTo>
                  <a:lnTo>
                    <a:pt x="9793" y="987"/>
                  </a:lnTo>
                  <a:lnTo>
                    <a:pt x="9795" y="991"/>
                  </a:lnTo>
                  <a:lnTo>
                    <a:pt x="9796" y="995"/>
                  </a:lnTo>
                  <a:lnTo>
                    <a:pt x="9798" y="1004"/>
                  </a:lnTo>
                  <a:lnTo>
                    <a:pt x="9798" y="1015"/>
                  </a:lnTo>
                  <a:lnTo>
                    <a:pt x="9796" y="1026"/>
                  </a:lnTo>
                  <a:lnTo>
                    <a:pt x="9795" y="1037"/>
                  </a:lnTo>
                  <a:lnTo>
                    <a:pt x="9796" y="1042"/>
                  </a:lnTo>
                  <a:lnTo>
                    <a:pt x="9798" y="1047"/>
                  </a:lnTo>
                  <a:lnTo>
                    <a:pt x="9799" y="1052"/>
                  </a:lnTo>
                  <a:lnTo>
                    <a:pt x="9802" y="1057"/>
                  </a:lnTo>
                  <a:lnTo>
                    <a:pt x="9808" y="1067"/>
                  </a:lnTo>
                  <a:lnTo>
                    <a:pt x="9814" y="1076"/>
                  </a:lnTo>
                  <a:lnTo>
                    <a:pt x="9821" y="1085"/>
                  </a:lnTo>
                  <a:lnTo>
                    <a:pt x="9828" y="1094"/>
                  </a:lnTo>
                  <a:lnTo>
                    <a:pt x="9836" y="1102"/>
                  </a:lnTo>
                  <a:lnTo>
                    <a:pt x="9845" y="1109"/>
                  </a:lnTo>
                  <a:lnTo>
                    <a:pt x="9854" y="1116"/>
                  </a:lnTo>
                  <a:lnTo>
                    <a:pt x="9863" y="1122"/>
                  </a:lnTo>
                  <a:lnTo>
                    <a:pt x="9873" y="1127"/>
                  </a:lnTo>
                  <a:lnTo>
                    <a:pt x="9882" y="1131"/>
                  </a:lnTo>
                  <a:lnTo>
                    <a:pt x="9894" y="1135"/>
                  </a:lnTo>
                  <a:lnTo>
                    <a:pt x="9905" y="1138"/>
                  </a:lnTo>
                  <a:lnTo>
                    <a:pt x="9916" y="1141"/>
                  </a:lnTo>
                  <a:lnTo>
                    <a:pt x="9927" y="1143"/>
                  </a:lnTo>
                  <a:lnTo>
                    <a:pt x="9940" y="1144"/>
                  </a:lnTo>
                  <a:lnTo>
                    <a:pt x="9952" y="1144"/>
                  </a:lnTo>
                  <a:lnTo>
                    <a:pt x="9957" y="1151"/>
                  </a:lnTo>
                  <a:lnTo>
                    <a:pt x="9960" y="1157"/>
                  </a:lnTo>
                  <a:lnTo>
                    <a:pt x="9961" y="1162"/>
                  </a:lnTo>
                  <a:lnTo>
                    <a:pt x="9961" y="1167"/>
                  </a:lnTo>
                  <a:lnTo>
                    <a:pt x="9959" y="1172"/>
                  </a:lnTo>
                  <a:lnTo>
                    <a:pt x="9955" y="1177"/>
                  </a:lnTo>
                  <a:lnTo>
                    <a:pt x="9951" y="1182"/>
                  </a:lnTo>
                  <a:lnTo>
                    <a:pt x="9946" y="1187"/>
                  </a:lnTo>
                  <a:lnTo>
                    <a:pt x="9936" y="1198"/>
                  </a:lnTo>
                  <a:lnTo>
                    <a:pt x="9924" y="1208"/>
                  </a:lnTo>
                  <a:lnTo>
                    <a:pt x="9920" y="1213"/>
                  </a:lnTo>
                  <a:lnTo>
                    <a:pt x="9916" y="1219"/>
                  </a:lnTo>
                  <a:lnTo>
                    <a:pt x="9913" y="1225"/>
                  </a:lnTo>
                  <a:lnTo>
                    <a:pt x="9912" y="1231"/>
                  </a:lnTo>
                  <a:close/>
                  <a:moveTo>
                    <a:pt x="9860" y="564"/>
                  </a:moveTo>
                  <a:lnTo>
                    <a:pt x="9847" y="576"/>
                  </a:lnTo>
                  <a:lnTo>
                    <a:pt x="9834" y="587"/>
                  </a:lnTo>
                  <a:lnTo>
                    <a:pt x="9823" y="601"/>
                  </a:lnTo>
                  <a:lnTo>
                    <a:pt x="9813" y="614"/>
                  </a:lnTo>
                  <a:lnTo>
                    <a:pt x="9804" y="628"/>
                  </a:lnTo>
                  <a:lnTo>
                    <a:pt x="9796" y="643"/>
                  </a:lnTo>
                  <a:lnTo>
                    <a:pt x="9790" y="659"/>
                  </a:lnTo>
                  <a:lnTo>
                    <a:pt x="9786" y="675"/>
                  </a:lnTo>
                  <a:lnTo>
                    <a:pt x="9782" y="680"/>
                  </a:lnTo>
                  <a:lnTo>
                    <a:pt x="9777" y="683"/>
                  </a:lnTo>
                  <a:lnTo>
                    <a:pt x="9772" y="686"/>
                  </a:lnTo>
                  <a:lnTo>
                    <a:pt x="9767" y="688"/>
                  </a:lnTo>
                  <a:lnTo>
                    <a:pt x="9762" y="688"/>
                  </a:lnTo>
                  <a:lnTo>
                    <a:pt x="9756" y="688"/>
                  </a:lnTo>
                  <a:lnTo>
                    <a:pt x="9749" y="688"/>
                  </a:lnTo>
                  <a:lnTo>
                    <a:pt x="9743" y="687"/>
                  </a:lnTo>
                  <a:lnTo>
                    <a:pt x="9731" y="683"/>
                  </a:lnTo>
                  <a:lnTo>
                    <a:pt x="9719" y="680"/>
                  </a:lnTo>
                  <a:lnTo>
                    <a:pt x="9708" y="677"/>
                  </a:lnTo>
                  <a:lnTo>
                    <a:pt x="9696" y="676"/>
                  </a:lnTo>
                  <a:lnTo>
                    <a:pt x="9685" y="679"/>
                  </a:lnTo>
                  <a:lnTo>
                    <a:pt x="9675" y="682"/>
                  </a:lnTo>
                  <a:lnTo>
                    <a:pt x="9664" y="688"/>
                  </a:lnTo>
                  <a:lnTo>
                    <a:pt x="9654" y="693"/>
                  </a:lnTo>
                  <a:lnTo>
                    <a:pt x="9644" y="698"/>
                  </a:lnTo>
                  <a:lnTo>
                    <a:pt x="9635" y="704"/>
                  </a:lnTo>
                  <a:lnTo>
                    <a:pt x="9627" y="711"/>
                  </a:lnTo>
                  <a:lnTo>
                    <a:pt x="9619" y="718"/>
                  </a:lnTo>
                  <a:lnTo>
                    <a:pt x="9610" y="726"/>
                  </a:lnTo>
                  <a:lnTo>
                    <a:pt x="9603" y="735"/>
                  </a:lnTo>
                  <a:lnTo>
                    <a:pt x="9597" y="743"/>
                  </a:lnTo>
                  <a:lnTo>
                    <a:pt x="9591" y="752"/>
                  </a:lnTo>
                  <a:lnTo>
                    <a:pt x="9585" y="761"/>
                  </a:lnTo>
                  <a:lnTo>
                    <a:pt x="9580" y="771"/>
                  </a:lnTo>
                  <a:lnTo>
                    <a:pt x="9575" y="782"/>
                  </a:lnTo>
                  <a:lnTo>
                    <a:pt x="9571" y="792"/>
                  </a:lnTo>
                  <a:lnTo>
                    <a:pt x="9566" y="805"/>
                  </a:lnTo>
                  <a:lnTo>
                    <a:pt x="9562" y="818"/>
                  </a:lnTo>
                  <a:lnTo>
                    <a:pt x="9559" y="834"/>
                  </a:lnTo>
                  <a:lnTo>
                    <a:pt x="9557" y="848"/>
                  </a:lnTo>
                  <a:lnTo>
                    <a:pt x="9556" y="863"/>
                  </a:lnTo>
                  <a:lnTo>
                    <a:pt x="9557" y="879"/>
                  </a:lnTo>
                  <a:lnTo>
                    <a:pt x="9559" y="894"/>
                  </a:lnTo>
                  <a:lnTo>
                    <a:pt x="9564" y="909"/>
                  </a:lnTo>
                  <a:lnTo>
                    <a:pt x="9568" y="918"/>
                  </a:lnTo>
                  <a:lnTo>
                    <a:pt x="9571" y="926"/>
                  </a:lnTo>
                  <a:lnTo>
                    <a:pt x="9575" y="933"/>
                  </a:lnTo>
                  <a:lnTo>
                    <a:pt x="9580" y="940"/>
                  </a:lnTo>
                  <a:lnTo>
                    <a:pt x="9585" y="947"/>
                  </a:lnTo>
                  <a:lnTo>
                    <a:pt x="9591" y="953"/>
                  </a:lnTo>
                  <a:lnTo>
                    <a:pt x="9598" y="960"/>
                  </a:lnTo>
                  <a:lnTo>
                    <a:pt x="9604" y="967"/>
                  </a:lnTo>
                  <a:lnTo>
                    <a:pt x="9635" y="988"/>
                  </a:lnTo>
                  <a:lnTo>
                    <a:pt x="9666" y="1010"/>
                  </a:lnTo>
                  <a:lnTo>
                    <a:pt x="9762" y="1012"/>
                  </a:lnTo>
                  <a:lnTo>
                    <a:pt x="9767" y="1027"/>
                  </a:lnTo>
                  <a:lnTo>
                    <a:pt x="9771" y="1043"/>
                  </a:lnTo>
                  <a:lnTo>
                    <a:pt x="9773" y="1051"/>
                  </a:lnTo>
                  <a:lnTo>
                    <a:pt x="9776" y="1060"/>
                  </a:lnTo>
                  <a:lnTo>
                    <a:pt x="9779" y="1068"/>
                  </a:lnTo>
                  <a:lnTo>
                    <a:pt x="9783" y="1076"/>
                  </a:lnTo>
                  <a:lnTo>
                    <a:pt x="9793" y="1091"/>
                  </a:lnTo>
                  <a:lnTo>
                    <a:pt x="9805" y="1107"/>
                  </a:lnTo>
                  <a:lnTo>
                    <a:pt x="9811" y="1114"/>
                  </a:lnTo>
                  <a:lnTo>
                    <a:pt x="9818" y="1121"/>
                  </a:lnTo>
                  <a:lnTo>
                    <a:pt x="9825" y="1127"/>
                  </a:lnTo>
                  <a:lnTo>
                    <a:pt x="9832" y="1133"/>
                  </a:lnTo>
                  <a:lnTo>
                    <a:pt x="9840" y="1138"/>
                  </a:lnTo>
                  <a:lnTo>
                    <a:pt x="9849" y="1143"/>
                  </a:lnTo>
                  <a:lnTo>
                    <a:pt x="9857" y="1149"/>
                  </a:lnTo>
                  <a:lnTo>
                    <a:pt x="9866" y="1152"/>
                  </a:lnTo>
                  <a:lnTo>
                    <a:pt x="9874" y="1156"/>
                  </a:lnTo>
                  <a:lnTo>
                    <a:pt x="9883" y="1158"/>
                  </a:lnTo>
                  <a:lnTo>
                    <a:pt x="9894" y="1160"/>
                  </a:lnTo>
                  <a:lnTo>
                    <a:pt x="9903" y="1161"/>
                  </a:lnTo>
                  <a:lnTo>
                    <a:pt x="9906" y="1166"/>
                  </a:lnTo>
                  <a:lnTo>
                    <a:pt x="9907" y="1171"/>
                  </a:lnTo>
                  <a:lnTo>
                    <a:pt x="9908" y="1177"/>
                  </a:lnTo>
                  <a:lnTo>
                    <a:pt x="9907" y="1182"/>
                  </a:lnTo>
                  <a:lnTo>
                    <a:pt x="9905" y="1187"/>
                  </a:lnTo>
                  <a:lnTo>
                    <a:pt x="9903" y="1191"/>
                  </a:lnTo>
                  <a:lnTo>
                    <a:pt x="9901" y="1197"/>
                  </a:lnTo>
                  <a:lnTo>
                    <a:pt x="9897" y="1202"/>
                  </a:lnTo>
                  <a:lnTo>
                    <a:pt x="9891" y="1211"/>
                  </a:lnTo>
                  <a:lnTo>
                    <a:pt x="9883" y="1221"/>
                  </a:lnTo>
                  <a:lnTo>
                    <a:pt x="9880" y="1225"/>
                  </a:lnTo>
                  <a:lnTo>
                    <a:pt x="9878" y="1230"/>
                  </a:lnTo>
                  <a:lnTo>
                    <a:pt x="9876" y="1235"/>
                  </a:lnTo>
                  <a:lnTo>
                    <a:pt x="9875" y="1241"/>
                  </a:lnTo>
                  <a:lnTo>
                    <a:pt x="9866" y="1262"/>
                  </a:lnTo>
                  <a:lnTo>
                    <a:pt x="9858" y="1283"/>
                  </a:lnTo>
                  <a:lnTo>
                    <a:pt x="9852" y="1305"/>
                  </a:lnTo>
                  <a:lnTo>
                    <a:pt x="9846" y="1327"/>
                  </a:lnTo>
                  <a:lnTo>
                    <a:pt x="9840" y="1350"/>
                  </a:lnTo>
                  <a:lnTo>
                    <a:pt x="9835" y="1372"/>
                  </a:lnTo>
                  <a:lnTo>
                    <a:pt x="9829" y="1395"/>
                  </a:lnTo>
                  <a:lnTo>
                    <a:pt x="9823" y="1416"/>
                  </a:lnTo>
                  <a:lnTo>
                    <a:pt x="9815" y="1420"/>
                  </a:lnTo>
                  <a:lnTo>
                    <a:pt x="9806" y="1423"/>
                  </a:lnTo>
                  <a:lnTo>
                    <a:pt x="9796" y="1426"/>
                  </a:lnTo>
                  <a:lnTo>
                    <a:pt x="9786" y="1428"/>
                  </a:lnTo>
                  <a:lnTo>
                    <a:pt x="9765" y="1430"/>
                  </a:lnTo>
                  <a:lnTo>
                    <a:pt x="9743" y="1430"/>
                  </a:lnTo>
                  <a:lnTo>
                    <a:pt x="9720" y="1430"/>
                  </a:lnTo>
                  <a:lnTo>
                    <a:pt x="9697" y="1429"/>
                  </a:lnTo>
                  <a:lnTo>
                    <a:pt x="9675" y="1430"/>
                  </a:lnTo>
                  <a:lnTo>
                    <a:pt x="9653" y="1431"/>
                  </a:lnTo>
                  <a:lnTo>
                    <a:pt x="9592" y="1430"/>
                  </a:lnTo>
                  <a:lnTo>
                    <a:pt x="9532" y="1431"/>
                  </a:lnTo>
                  <a:lnTo>
                    <a:pt x="9470" y="1431"/>
                  </a:lnTo>
                  <a:lnTo>
                    <a:pt x="9409" y="1432"/>
                  </a:lnTo>
                  <a:lnTo>
                    <a:pt x="9349" y="1433"/>
                  </a:lnTo>
                  <a:lnTo>
                    <a:pt x="9287" y="1433"/>
                  </a:lnTo>
                  <a:lnTo>
                    <a:pt x="9227" y="1433"/>
                  </a:lnTo>
                  <a:lnTo>
                    <a:pt x="9168" y="1431"/>
                  </a:lnTo>
                  <a:lnTo>
                    <a:pt x="9164" y="1433"/>
                  </a:lnTo>
                  <a:lnTo>
                    <a:pt x="9161" y="1434"/>
                  </a:lnTo>
                  <a:lnTo>
                    <a:pt x="9157" y="1435"/>
                  </a:lnTo>
                  <a:lnTo>
                    <a:pt x="9153" y="1436"/>
                  </a:lnTo>
                  <a:lnTo>
                    <a:pt x="9150" y="1435"/>
                  </a:lnTo>
                  <a:lnTo>
                    <a:pt x="9147" y="1435"/>
                  </a:lnTo>
                  <a:lnTo>
                    <a:pt x="9145" y="1433"/>
                  </a:lnTo>
                  <a:lnTo>
                    <a:pt x="9142" y="1431"/>
                  </a:lnTo>
                  <a:lnTo>
                    <a:pt x="2998" y="1449"/>
                  </a:lnTo>
                  <a:lnTo>
                    <a:pt x="2906" y="1450"/>
                  </a:lnTo>
                  <a:lnTo>
                    <a:pt x="2813" y="1450"/>
                  </a:lnTo>
                  <a:lnTo>
                    <a:pt x="2723" y="1451"/>
                  </a:lnTo>
                  <a:lnTo>
                    <a:pt x="2632" y="1451"/>
                  </a:lnTo>
                  <a:lnTo>
                    <a:pt x="2542" y="1452"/>
                  </a:lnTo>
                  <a:lnTo>
                    <a:pt x="2451" y="1453"/>
                  </a:lnTo>
                  <a:lnTo>
                    <a:pt x="2361" y="1453"/>
                  </a:lnTo>
                  <a:lnTo>
                    <a:pt x="2270" y="1454"/>
                  </a:lnTo>
                  <a:lnTo>
                    <a:pt x="2180" y="1455"/>
                  </a:lnTo>
                  <a:lnTo>
                    <a:pt x="2090" y="1456"/>
                  </a:lnTo>
                  <a:lnTo>
                    <a:pt x="2000" y="1457"/>
                  </a:lnTo>
                  <a:lnTo>
                    <a:pt x="1909" y="1458"/>
                  </a:lnTo>
                  <a:lnTo>
                    <a:pt x="1819" y="1459"/>
                  </a:lnTo>
                  <a:lnTo>
                    <a:pt x="1728" y="1460"/>
                  </a:lnTo>
                  <a:lnTo>
                    <a:pt x="1637" y="1462"/>
                  </a:lnTo>
                  <a:lnTo>
                    <a:pt x="1545" y="1463"/>
                  </a:lnTo>
                  <a:lnTo>
                    <a:pt x="1508" y="1464"/>
                  </a:lnTo>
                  <a:lnTo>
                    <a:pt x="1470" y="1463"/>
                  </a:lnTo>
                  <a:lnTo>
                    <a:pt x="1432" y="1462"/>
                  </a:lnTo>
                  <a:lnTo>
                    <a:pt x="1394" y="1461"/>
                  </a:lnTo>
                  <a:lnTo>
                    <a:pt x="1356" y="1459"/>
                  </a:lnTo>
                  <a:lnTo>
                    <a:pt x="1318" y="1459"/>
                  </a:lnTo>
                  <a:lnTo>
                    <a:pt x="1280" y="1459"/>
                  </a:lnTo>
                  <a:lnTo>
                    <a:pt x="1243" y="1461"/>
                  </a:lnTo>
                  <a:lnTo>
                    <a:pt x="1236" y="1437"/>
                  </a:lnTo>
                  <a:lnTo>
                    <a:pt x="1230" y="1411"/>
                  </a:lnTo>
                  <a:lnTo>
                    <a:pt x="1224" y="1386"/>
                  </a:lnTo>
                  <a:lnTo>
                    <a:pt x="1218" y="1361"/>
                  </a:lnTo>
                  <a:lnTo>
                    <a:pt x="1212" y="1336"/>
                  </a:lnTo>
                  <a:lnTo>
                    <a:pt x="1203" y="1312"/>
                  </a:lnTo>
                  <a:lnTo>
                    <a:pt x="1199" y="1301"/>
                  </a:lnTo>
                  <a:lnTo>
                    <a:pt x="1194" y="1290"/>
                  </a:lnTo>
                  <a:lnTo>
                    <a:pt x="1188" y="1278"/>
                  </a:lnTo>
                  <a:lnTo>
                    <a:pt x="1182" y="1268"/>
                  </a:lnTo>
                  <a:lnTo>
                    <a:pt x="1192" y="1261"/>
                  </a:lnTo>
                  <a:lnTo>
                    <a:pt x="1201" y="1254"/>
                  </a:lnTo>
                  <a:lnTo>
                    <a:pt x="1210" y="1246"/>
                  </a:lnTo>
                  <a:lnTo>
                    <a:pt x="1218" y="1237"/>
                  </a:lnTo>
                  <a:lnTo>
                    <a:pt x="1226" y="1228"/>
                  </a:lnTo>
                  <a:lnTo>
                    <a:pt x="1233" y="1219"/>
                  </a:lnTo>
                  <a:lnTo>
                    <a:pt x="1239" y="1209"/>
                  </a:lnTo>
                  <a:lnTo>
                    <a:pt x="1245" y="1199"/>
                  </a:lnTo>
                  <a:lnTo>
                    <a:pt x="1250" y="1188"/>
                  </a:lnTo>
                  <a:lnTo>
                    <a:pt x="1256" y="1177"/>
                  </a:lnTo>
                  <a:lnTo>
                    <a:pt x="1260" y="1167"/>
                  </a:lnTo>
                  <a:lnTo>
                    <a:pt x="1264" y="1156"/>
                  </a:lnTo>
                  <a:lnTo>
                    <a:pt x="1270" y="1132"/>
                  </a:lnTo>
                  <a:lnTo>
                    <a:pt x="1274" y="1110"/>
                  </a:lnTo>
                  <a:lnTo>
                    <a:pt x="1278" y="1106"/>
                  </a:lnTo>
                  <a:lnTo>
                    <a:pt x="1281" y="1104"/>
                  </a:lnTo>
                  <a:lnTo>
                    <a:pt x="1285" y="1104"/>
                  </a:lnTo>
                  <a:lnTo>
                    <a:pt x="1289" y="1104"/>
                  </a:lnTo>
                  <a:lnTo>
                    <a:pt x="1299" y="1105"/>
                  </a:lnTo>
                  <a:lnTo>
                    <a:pt x="1308" y="1107"/>
                  </a:lnTo>
                  <a:lnTo>
                    <a:pt x="1340" y="1099"/>
                  </a:lnTo>
                  <a:lnTo>
                    <a:pt x="1374" y="1091"/>
                  </a:lnTo>
                  <a:lnTo>
                    <a:pt x="1391" y="1086"/>
                  </a:lnTo>
                  <a:lnTo>
                    <a:pt x="1407" y="1080"/>
                  </a:lnTo>
                  <a:lnTo>
                    <a:pt x="1422" y="1074"/>
                  </a:lnTo>
                  <a:lnTo>
                    <a:pt x="1438" y="1067"/>
                  </a:lnTo>
                  <a:lnTo>
                    <a:pt x="1453" y="1059"/>
                  </a:lnTo>
                  <a:lnTo>
                    <a:pt x="1466" y="1048"/>
                  </a:lnTo>
                  <a:lnTo>
                    <a:pt x="1479" y="1038"/>
                  </a:lnTo>
                  <a:lnTo>
                    <a:pt x="1492" y="1027"/>
                  </a:lnTo>
                  <a:lnTo>
                    <a:pt x="1502" y="1014"/>
                  </a:lnTo>
                  <a:lnTo>
                    <a:pt x="1512" y="999"/>
                  </a:lnTo>
                  <a:lnTo>
                    <a:pt x="1516" y="991"/>
                  </a:lnTo>
                  <a:lnTo>
                    <a:pt x="1520" y="983"/>
                  </a:lnTo>
                  <a:lnTo>
                    <a:pt x="1523" y="974"/>
                  </a:lnTo>
                  <a:lnTo>
                    <a:pt x="1526" y="966"/>
                  </a:lnTo>
                  <a:lnTo>
                    <a:pt x="1531" y="942"/>
                  </a:lnTo>
                  <a:lnTo>
                    <a:pt x="1533" y="918"/>
                  </a:lnTo>
                  <a:lnTo>
                    <a:pt x="1533" y="905"/>
                  </a:lnTo>
                  <a:lnTo>
                    <a:pt x="1533" y="893"/>
                  </a:lnTo>
                  <a:lnTo>
                    <a:pt x="1532" y="881"/>
                  </a:lnTo>
                  <a:lnTo>
                    <a:pt x="1531" y="868"/>
                  </a:lnTo>
                  <a:lnTo>
                    <a:pt x="1528" y="856"/>
                  </a:lnTo>
                  <a:lnTo>
                    <a:pt x="1524" y="845"/>
                  </a:lnTo>
                  <a:lnTo>
                    <a:pt x="1520" y="833"/>
                  </a:lnTo>
                  <a:lnTo>
                    <a:pt x="1515" y="821"/>
                  </a:lnTo>
                  <a:lnTo>
                    <a:pt x="1509" y="811"/>
                  </a:lnTo>
                  <a:lnTo>
                    <a:pt x="1502" y="802"/>
                  </a:lnTo>
                  <a:lnTo>
                    <a:pt x="1493" y="793"/>
                  </a:lnTo>
                  <a:lnTo>
                    <a:pt x="1484" y="784"/>
                  </a:lnTo>
                  <a:lnTo>
                    <a:pt x="1467" y="772"/>
                  </a:lnTo>
                  <a:lnTo>
                    <a:pt x="1451" y="762"/>
                  </a:lnTo>
                  <a:lnTo>
                    <a:pt x="1433" y="754"/>
                  </a:lnTo>
                  <a:lnTo>
                    <a:pt x="1416" y="747"/>
                  </a:lnTo>
                  <a:lnTo>
                    <a:pt x="1398" y="742"/>
                  </a:lnTo>
                  <a:lnTo>
                    <a:pt x="1378" y="738"/>
                  </a:lnTo>
                  <a:lnTo>
                    <a:pt x="1359" y="735"/>
                  </a:lnTo>
                  <a:lnTo>
                    <a:pt x="1338" y="734"/>
                  </a:lnTo>
                  <a:lnTo>
                    <a:pt x="1274" y="750"/>
                  </a:lnTo>
                  <a:lnTo>
                    <a:pt x="1270" y="741"/>
                  </a:lnTo>
                  <a:lnTo>
                    <a:pt x="1267" y="732"/>
                  </a:lnTo>
                  <a:lnTo>
                    <a:pt x="1264" y="722"/>
                  </a:lnTo>
                  <a:lnTo>
                    <a:pt x="1261" y="712"/>
                  </a:lnTo>
                  <a:lnTo>
                    <a:pt x="1257" y="693"/>
                  </a:lnTo>
                  <a:lnTo>
                    <a:pt x="1253" y="673"/>
                  </a:lnTo>
                  <a:lnTo>
                    <a:pt x="1228" y="646"/>
                  </a:lnTo>
                  <a:lnTo>
                    <a:pt x="1201" y="620"/>
                  </a:lnTo>
                  <a:lnTo>
                    <a:pt x="1174" y="594"/>
                  </a:lnTo>
                  <a:lnTo>
                    <a:pt x="1148" y="566"/>
                  </a:lnTo>
                  <a:lnTo>
                    <a:pt x="1147" y="561"/>
                  </a:lnTo>
                  <a:lnTo>
                    <a:pt x="1148" y="557"/>
                  </a:lnTo>
                  <a:lnTo>
                    <a:pt x="1149" y="552"/>
                  </a:lnTo>
                  <a:lnTo>
                    <a:pt x="1150" y="547"/>
                  </a:lnTo>
                  <a:lnTo>
                    <a:pt x="1154" y="537"/>
                  </a:lnTo>
                  <a:lnTo>
                    <a:pt x="1159" y="528"/>
                  </a:lnTo>
                  <a:lnTo>
                    <a:pt x="1172" y="512"/>
                  </a:lnTo>
                  <a:lnTo>
                    <a:pt x="1185" y="495"/>
                  </a:lnTo>
                  <a:lnTo>
                    <a:pt x="1192" y="474"/>
                  </a:lnTo>
                  <a:lnTo>
                    <a:pt x="1199" y="454"/>
                  </a:lnTo>
                  <a:lnTo>
                    <a:pt x="1208" y="433"/>
                  </a:lnTo>
                  <a:lnTo>
                    <a:pt x="1215" y="413"/>
                  </a:lnTo>
                  <a:lnTo>
                    <a:pt x="1221" y="391"/>
                  </a:lnTo>
                  <a:lnTo>
                    <a:pt x="1226" y="370"/>
                  </a:lnTo>
                  <a:lnTo>
                    <a:pt x="1228" y="359"/>
                  </a:lnTo>
                  <a:lnTo>
                    <a:pt x="1230" y="348"/>
                  </a:lnTo>
                  <a:lnTo>
                    <a:pt x="1231" y="337"/>
                  </a:lnTo>
                  <a:lnTo>
                    <a:pt x="1231" y="326"/>
                  </a:lnTo>
                  <a:lnTo>
                    <a:pt x="1248" y="323"/>
                  </a:lnTo>
                  <a:lnTo>
                    <a:pt x="1266" y="321"/>
                  </a:lnTo>
                  <a:lnTo>
                    <a:pt x="1284" y="321"/>
                  </a:lnTo>
                  <a:lnTo>
                    <a:pt x="1302" y="320"/>
                  </a:lnTo>
                  <a:lnTo>
                    <a:pt x="1338" y="321"/>
                  </a:lnTo>
                  <a:lnTo>
                    <a:pt x="1375" y="322"/>
                  </a:lnTo>
                  <a:lnTo>
                    <a:pt x="1412" y="323"/>
                  </a:lnTo>
                  <a:lnTo>
                    <a:pt x="1448" y="322"/>
                  </a:lnTo>
                  <a:lnTo>
                    <a:pt x="1465" y="321"/>
                  </a:lnTo>
                  <a:lnTo>
                    <a:pt x="1484" y="318"/>
                  </a:lnTo>
                  <a:lnTo>
                    <a:pt x="1500" y="315"/>
                  </a:lnTo>
                  <a:lnTo>
                    <a:pt x="1517" y="309"/>
                  </a:lnTo>
                  <a:lnTo>
                    <a:pt x="1718" y="310"/>
                  </a:lnTo>
                  <a:lnTo>
                    <a:pt x="1842" y="308"/>
                  </a:lnTo>
                  <a:lnTo>
                    <a:pt x="1966" y="306"/>
                  </a:lnTo>
                  <a:lnTo>
                    <a:pt x="2091" y="305"/>
                  </a:lnTo>
                  <a:lnTo>
                    <a:pt x="2215" y="303"/>
                  </a:lnTo>
                  <a:lnTo>
                    <a:pt x="2340" y="302"/>
                  </a:lnTo>
                  <a:lnTo>
                    <a:pt x="2464" y="301"/>
                  </a:lnTo>
                  <a:lnTo>
                    <a:pt x="2589" y="300"/>
                  </a:lnTo>
                  <a:lnTo>
                    <a:pt x="2712" y="298"/>
                  </a:lnTo>
                  <a:lnTo>
                    <a:pt x="2837" y="297"/>
                  </a:lnTo>
                  <a:lnTo>
                    <a:pt x="2961" y="296"/>
                  </a:lnTo>
                  <a:lnTo>
                    <a:pt x="3085" y="295"/>
                  </a:lnTo>
                  <a:lnTo>
                    <a:pt x="3209" y="294"/>
                  </a:lnTo>
                  <a:lnTo>
                    <a:pt x="3334" y="292"/>
                  </a:lnTo>
                  <a:lnTo>
                    <a:pt x="3458" y="291"/>
                  </a:lnTo>
                  <a:lnTo>
                    <a:pt x="3581" y="289"/>
                  </a:lnTo>
                  <a:lnTo>
                    <a:pt x="3706" y="287"/>
                  </a:lnTo>
                  <a:lnTo>
                    <a:pt x="3831" y="286"/>
                  </a:lnTo>
                  <a:lnTo>
                    <a:pt x="4056" y="286"/>
                  </a:lnTo>
                  <a:lnTo>
                    <a:pt x="4365" y="285"/>
                  </a:lnTo>
                  <a:lnTo>
                    <a:pt x="4747" y="284"/>
                  </a:lnTo>
                  <a:lnTo>
                    <a:pt x="5184" y="284"/>
                  </a:lnTo>
                  <a:lnTo>
                    <a:pt x="5665" y="283"/>
                  </a:lnTo>
                  <a:lnTo>
                    <a:pt x="6173" y="283"/>
                  </a:lnTo>
                  <a:lnTo>
                    <a:pt x="6696" y="282"/>
                  </a:lnTo>
                  <a:lnTo>
                    <a:pt x="7218" y="281"/>
                  </a:lnTo>
                  <a:lnTo>
                    <a:pt x="7727" y="281"/>
                  </a:lnTo>
                  <a:lnTo>
                    <a:pt x="8208" y="280"/>
                  </a:lnTo>
                  <a:lnTo>
                    <a:pt x="8646" y="280"/>
                  </a:lnTo>
                  <a:lnTo>
                    <a:pt x="9028" y="279"/>
                  </a:lnTo>
                  <a:lnTo>
                    <a:pt x="9339" y="278"/>
                  </a:lnTo>
                  <a:lnTo>
                    <a:pt x="9564" y="278"/>
                  </a:lnTo>
                  <a:lnTo>
                    <a:pt x="9690" y="277"/>
                  </a:lnTo>
                  <a:lnTo>
                    <a:pt x="9780" y="273"/>
                  </a:lnTo>
                  <a:lnTo>
                    <a:pt x="9787" y="284"/>
                  </a:lnTo>
                  <a:lnTo>
                    <a:pt x="9793" y="296"/>
                  </a:lnTo>
                  <a:lnTo>
                    <a:pt x="9799" y="308"/>
                  </a:lnTo>
                  <a:lnTo>
                    <a:pt x="9803" y="322"/>
                  </a:lnTo>
                  <a:lnTo>
                    <a:pt x="9807" y="335"/>
                  </a:lnTo>
                  <a:lnTo>
                    <a:pt x="9812" y="348"/>
                  </a:lnTo>
                  <a:lnTo>
                    <a:pt x="9817" y="361"/>
                  </a:lnTo>
                  <a:lnTo>
                    <a:pt x="9823" y="374"/>
                  </a:lnTo>
                  <a:lnTo>
                    <a:pt x="9832" y="395"/>
                  </a:lnTo>
                  <a:lnTo>
                    <a:pt x="9842" y="417"/>
                  </a:lnTo>
                  <a:lnTo>
                    <a:pt x="9853" y="438"/>
                  </a:lnTo>
                  <a:lnTo>
                    <a:pt x="9864" y="460"/>
                  </a:lnTo>
                  <a:lnTo>
                    <a:pt x="9876" y="480"/>
                  </a:lnTo>
                  <a:lnTo>
                    <a:pt x="9888" y="501"/>
                  </a:lnTo>
                  <a:lnTo>
                    <a:pt x="9902" y="520"/>
                  </a:lnTo>
                  <a:lnTo>
                    <a:pt x="9915" y="538"/>
                  </a:lnTo>
                  <a:lnTo>
                    <a:pt x="9910" y="544"/>
                  </a:lnTo>
                  <a:lnTo>
                    <a:pt x="9904" y="549"/>
                  </a:lnTo>
                  <a:lnTo>
                    <a:pt x="9897" y="553"/>
                  </a:lnTo>
                  <a:lnTo>
                    <a:pt x="9890" y="555"/>
                  </a:lnTo>
                  <a:lnTo>
                    <a:pt x="9874" y="559"/>
                  </a:lnTo>
                  <a:lnTo>
                    <a:pt x="9860" y="564"/>
                  </a:lnTo>
                  <a:close/>
                  <a:moveTo>
                    <a:pt x="9765" y="925"/>
                  </a:moveTo>
                  <a:lnTo>
                    <a:pt x="9753" y="928"/>
                  </a:lnTo>
                  <a:lnTo>
                    <a:pt x="9741" y="929"/>
                  </a:lnTo>
                  <a:lnTo>
                    <a:pt x="9729" y="929"/>
                  </a:lnTo>
                  <a:lnTo>
                    <a:pt x="9717" y="928"/>
                  </a:lnTo>
                  <a:lnTo>
                    <a:pt x="9706" y="926"/>
                  </a:lnTo>
                  <a:lnTo>
                    <a:pt x="9694" y="924"/>
                  </a:lnTo>
                  <a:lnTo>
                    <a:pt x="9683" y="921"/>
                  </a:lnTo>
                  <a:lnTo>
                    <a:pt x="9672" y="917"/>
                  </a:lnTo>
                  <a:lnTo>
                    <a:pt x="9665" y="911"/>
                  </a:lnTo>
                  <a:lnTo>
                    <a:pt x="9660" y="906"/>
                  </a:lnTo>
                  <a:lnTo>
                    <a:pt x="9654" y="900"/>
                  </a:lnTo>
                  <a:lnTo>
                    <a:pt x="9650" y="894"/>
                  </a:lnTo>
                  <a:lnTo>
                    <a:pt x="9646" y="887"/>
                  </a:lnTo>
                  <a:lnTo>
                    <a:pt x="9644" y="881"/>
                  </a:lnTo>
                  <a:lnTo>
                    <a:pt x="9642" y="874"/>
                  </a:lnTo>
                  <a:lnTo>
                    <a:pt x="9641" y="866"/>
                  </a:lnTo>
                  <a:lnTo>
                    <a:pt x="9640" y="852"/>
                  </a:lnTo>
                  <a:lnTo>
                    <a:pt x="9640" y="837"/>
                  </a:lnTo>
                  <a:lnTo>
                    <a:pt x="9642" y="821"/>
                  </a:lnTo>
                  <a:lnTo>
                    <a:pt x="9644" y="806"/>
                  </a:lnTo>
                  <a:lnTo>
                    <a:pt x="9647" y="798"/>
                  </a:lnTo>
                  <a:lnTo>
                    <a:pt x="9652" y="791"/>
                  </a:lnTo>
                  <a:lnTo>
                    <a:pt x="9658" y="785"/>
                  </a:lnTo>
                  <a:lnTo>
                    <a:pt x="9666" y="780"/>
                  </a:lnTo>
                  <a:lnTo>
                    <a:pt x="9673" y="775"/>
                  </a:lnTo>
                  <a:lnTo>
                    <a:pt x="9682" y="772"/>
                  </a:lnTo>
                  <a:lnTo>
                    <a:pt x="9690" y="770"/>
                  </a:lnTo>
                  <a:lnTo>
                    <a:pt x="9699" y="768"/>
                  </a:lnTo>
                  <a:lnTo>
                    <a:pt x="9712" y="767"/>
                  </a:lnTo>
                  <a:lnTo>
                    <a:pt x="9722" y="767"/>
                  </a:lnTo>
                  <a:lnTo>
                    <a:pt x="9733" y="768"/>
                  </a:lnTo>
                  <a:lnTo>
                    <a:pt x="9743" y="771"/>
                  </a:lnTo>
                  <a:lnTo>
                    <a:pt x="9754" y="775"/>
                  </a:lnTo>
                  <a:lnTo>
                    <a:pt x="9764" y="781"/>
                  </a:lnTo>
                  <a:lnTo>
                    <a:pt x="9774" y="786"/>
                  </a:lnTo>
                  <a:lnTo>
                    <a:pt x="9783" y="793"/>
                  </a:lnTo>
                  <a:lnTo>
                    <a:pt x="9789" y="799"/>
                  </a:lnTo>
                  <a:lnTo>
                    <a:pt x="9794" y="807"/>
                  </a:lnTo>
                  <a:lnTo>
                    <a:pt x="9799" y="815"/>
                  </a:lnTo>
                  <a:lnTo>
                    <a:pt x="9803" y="824"/>
                  </a:lnTo>
                  <a:lnTo>
                    <a:pt x="9806" y="833"/>
                  </a:lnTo>
                  <a:lnTo>
                    <a:pt x="9808" y="842"/>
                  </a:lnTo>
                  <a:lnTo>
                    <a:pt x="9809" y="852"/>
                  </a:lnTo>
                  <a:lnTo>
                    <a:pt x="9809" y="861"/>
                  </a:lnTo>
                  <a:lnTo>
                    <a:pt x="9807" y="872"/>
                  </a:lnTo>
                  <a:lnTo>
                    <a:pt x="9805" y="881"/>
                  </a:lnTo>
                  <a:lnTo>
                    <a:pt x="9802" y="890"/>
                  </a:lnTo>
                  <a:lnTo>
                    <a:pt x="9796" y="898"/>
                  </a:lnTo>
                  <a:lnTo>
                    <a:pt x="9790" y="906"/>
                  </a:lnTo>
                  <a:lnTo>
                    <a:pt x="9783" y="913"/>
                  </a:lnTo>
                  <a:lnTo>
                    <a:pt x="9775" y="920"/>
                  </a:lnTo>
                  <a:lnTo>
                    <a:pt x="9765" y="925"/>
                  </a:lnTo>
                  <a:close/>
                  <a:moveTo>
                    <a:pt x="9731" y="895"/>
                  </a:moveTo>
                  <a:lnTo>
                    <a:pt x="9724" y="894"/>
                  </a:lnTo>
                  <a:lnTo>
                    <a:pt x="9717" y="893"/>
                  </a:lnTo>
                  <a:lnTo>
                    <a:pt x="9710" y="890"/>
                  </a:lnTo>
                  <a:lnTo>
                    <a:pt x="9703" y="887"/>
                  </a:lnTo>
                  <a:lnTo>
                    <a:pt x="9698" y="882"/>
                  </a:lnTo>
                  <a:lnTo>
                    <a:pt x="9694" y="877"/>
                  </a:lnTo>
                  <a:lnTo>
                    <a:pt x="9691" y="871"/>
                  </a:lnTo>
                  <a:lnTo>
                    <a:pt x="9690" y="864"/>
                  </a:lnTo>
                  <a:lnTo>
                    <a:pt x="9691" y="850"/>
                  </a:lnTo>
                  <a:lnTo>
                    <a:pt x="9693" y="836"/>
                  </a:lnTo>
                  <a:lnTo>
                    <a:pt x="9696" y="830"/>
                  </a:lnTo>
                  <a:lnTo>
                    <a:pt x="9699" y="824"/>
                  </a:lnTo>
                  <a:lnTo>
                    <a:pt x="9702" y="821"/>
                  </a:lnTo>
                  <a:lnTo>
                    <a:pt x="9704" y="820"/>
                  </a:lnTo>
                  <a:lnTo>
                    <a:pt x="9709" y="818"/>
                  </a:lnTo>
                  <a:lnTo>
                    <a:pt x="9712" y="817"/>
                  </a:lnTo>
                  <a:lnTo>
                    <a:pt x="9719" y="819"/>
                  </a:lnTo>
                  <a:lnTo>
                    <a:pt x="9726" y="821"/>
                  </a:lnTo>
                  <a:lnTo>
                    <a:pt x="9733" y="825"/>
                  </a:lnTo>
                  <a:lnTo>
                    <a:pt x="9739" y="828"/>
                  </a:lnTo>
                  <a:lnTo>
                    <a:pt x="9745" y="832"/>
                  </a:lnTo>
                  <a:lnTo>
                    <a:pt x="9749" y="838"/>
                  </a:lnTo>
                  <a:lnTo>
                    <a:pt x="9754" y="844"/>
                  </a:lnTo>
                  <a:lnTo>
                    <a:pt x="9756" y="851"/>
                  </a:lnTo>
                  <a:lnTo>
                    <a:pt x="9756" y="857"/>
                  </a:lnTo>
                  <a:lnTo>
                    <a:pt x="9756" y="864"/>
                  </a:lnTo>
                  <a:lnTo>
                    <a:pt x="9755" y="871"/>
                  </a:lnTo>
                  <a:lnTo>
                    <a:pt x="9753" y="878"/>
                  </a:lnTo>
                  <a:lnTo>
                    <a:pt x="9748" y="884"/>
                  </a:lnTo>
                  <a:lnTo>
                    <a:pt x="9744" y="889"/>
                  </a:lnTo>
                  <a:lnTo>
                    <a:pt x="9741" y="891"/>
                  </a:lnTo>
                  <a:lnTo>
                    <a:pt x="9738" y="892"/>
                  </a:lnTo>
                  <a:lnTo>
                    <a:pt x="9734" y="894"/>
                  </a:lnTo>
                  <a:lnTo>
                    <a:pt x="9731" y="895"/>
                  </a:lnTo>
                  <a:close/>
                  <a:moveTo>
                    <a:pt x="3305" y="1689"/>
                  </a:moveTo>
                  <a:lnTo>
                    <a:pt x="3299" y="1686"/>
                  </a:lnTo>
                  <a:lnTo>
                    <a:pt x="3305" y="1674"/>
                  </a:lnTo>
                  <a:lnTo>
                    <a:pt x="3307" y="1674"/>
                  </a:lnTo>
                  <a:lnTo>
                    <a:pt x="3309" y="1676"/>
                  </a:lnTo>
                  <a:lnTo>
                    <a:pt x="3310" y="1678"/>
                  </a:lnTo>
                  <a:lnTo>
                    <a:pt x="3310" y="1680"/>
                  </a:lnTo>
                  <a:lnTo>
                    <a:pt x="3310" y="1683"/>
                  </a:lnTo>
                  <a:lnTo>
                    <a:pt x="3309" y="1685"/>
                  </a:lnTo>
                  <a:lnTo>
                    <a:pt x="3307" y="1687"/>
                  </a:lnTo>
                  <a:lnTo>
                    <a:pt x="3305" y="1689"/>
                  </a:lnTo>
                  <a:close/>
                  <a:moveTo>
                    <a:pt x="1372" y="1016"/>
                  </a:moveTo>
                  <a:lnTo>
                    <a:pt x="1367" y="1019"/>
                  </a:lnTo>
                  <a:lnTo>
                    <a:pt x="1362" y="1021"/>
                  </a:lnTo>
                  <a:lnTo>
                    <a:pt x="1356" y="1023"/>
                  </a:lnTo>
                  <a:lnTo>
                    <a:pt x="1350" y="1024"/>
                  </a:lnTo>
                  <a:lnTo>
                    <a:pt x="1337" y="1024"/>
                  </a:lnTo>
                  <a:lnTo>
                    <a:pt x="1325" y="1023"/>
                  </a:lnTo>
                  <a:lnTo>
                    <a:pt x="1314" y="1021"/>
                  </a:lnTo>
                  <a:lnTo>
                    <a:pt x="1303" y="1017"/>
                  </a:lnTo>
                  <a:lnTo>
                    <a:pt x="1292" y="1012"/>
                  </a:lnTo>
                  <a:lnTo>
                    <a:pt x="1283" y="1004"/>
                  </a:lnTo>
                  <a:lnTo>
                    <a:pt x="1278" y="1000"/>
                  </a:lnTo>
                  <a:lnTo>
                    <a:pt x="1273" y="996"/>
                  </a:lnTo>
                  <a:lnTo>
                    <a:pt x="1269" y="991"/>
                  </a:lnTo>
                  <a:lnTo>
                    <a:pt x="1266" y="986"/>
                  </a:lnTo>
                  <a:lnTo>
                    <a:pt x="1260" y="976"/>
                  </a:lnTo>
                  <a:lnTo>
                    <a:pt x="1256" y="964"/>
                  </a:lnTo>
                  <a:lnTo>
                    <a:pt x="1252" y="940"/>
                  </a:lnTo>
                  <a:lnTo>
                    <a:pt x="1249" y="917"/>
                  </a:lnTo>
                  <a:lnTo>
                    <a:pt x="1255" y="906"/>
                  </a:lnTo>
                  <a:lnTo>
                    <a:pt x="1258" y="896"/>
                  </a:lnTo>
                  <a:lnTo>
                    <a:pt x="1261" y="885"/>
                  </a:lnTo>
                  <a:lnTo>
                    <a:pt x="1263" y="875"/>
                  </a:lnTo>
                  <a:lnTo>
                    <a:pt x="1265" y="863"/>
                  </a:lnTo>
                  <a:lnTo>
                    <a:pt x="1267" y="853"/>
                  </a:lnTo>
                  <a:lnTo>
                    <a:pt x="1270" y="842"/>
                  </a:lnTo>
                  <a:lnTo>
                    <a:pt x="1274" y="833"/>
                  </a:lnTo>
                  <a:lnTo>
                    <a:pt x="1283" y="829"/>
                  </a:lnTo>
                  <a:lnTo>
                    <a:pt x="1293" y="825"/>
                  </a:lnTo>
                  <a:lnTo>
                    <a:pt x="1303" y="820"/>
                  </a:lnTo>
                  <a:lnTo>
                    <a:pt x="1313" y="817"/>
                  </a:lnTo>
                  <a:lnTo>
                    <a:pt x="1323" y="815"/>
                  </a:lnTo>
                  <a:lnTo>
                    <a:pt x="1333" y="813"/>
                  </a:lnTo>
                  <a:lnTo>
                    <a:pt x="1344" y="812"/>
                  </a:lnTo>
                  <a:lnTo>
                    <a:pt x="1354" y="812"/>
                  </a:lnTo>
                  <a:lnTo>
                    <a:pt x="1364" y="812"/>
                  </a:lnTo>
                  <a:lnTo>
                    <a:pt x="1374" y="813"/>
                  </a:lnTo>
                  <a:lnTo>
                    <a:pt x="1384" y="815"/>
                  </a:lnTo>
                  <a:lnTo>
                    <a:pt x="1394" y="818"/>
                  </a:lnTo>
                  <a:lnTo>
                    <a:pt x="1404" y="822"/>
                  </a:lnTo>
                  <a:lnTo>
                    <a:pt x="1413" y="828"/>
                  </a:lnTo>
                  <a:lnTo>
                    <a:pt x="1422" y="833"/>
                  </a:lnTo>
                  <a:lnTo>
                    <a:pt x="1431" y="840"/>
                  </a:lnTo>
                  <a:lnTo>
                    <a:pt x="1436" y="845"/>
                  </a:lnTo>
                  <a:lnTo>
                    <a:pt x="1439" y="851"/>
                  </a:lnTo>
                  <a:lnTo>
                    <a:pt x="1442" y="857"/>
                  </a:lnTo>
                  <a:lnTo>
                    <a:pt x="1444" y="863"/>
                  </a:lnTo>
                  <a:lnTo>
                    <a:pt x="1447" y="877"/>
                  </a:lnTo>
                  <a:lnTo>
                    <a:pt x="1449" y="890"/>
                  </a:lnTo>
                  <a:lnTo>
                    <a:pt x="1448" y="904"/>
                  </a:lnTo>
                  <a:lnTo>
                    <a:pt x="1446" y="918"/>
                  </a:lnTo>
                  <a:lnTo>
                    <a:pt x="1444" y="932"/>
                  </a:lnTo>
                  <a:lnTo>
                    <a:pt x="1441" y="944"/>
                  </a:lnTo>
                  <a:lnTo>
                    <a:pt x="1434" y="955"/>
                  </a:lnTo>
                  <a:lnTo>
                    <a:pt x="1427" y="967"/>
                  </a:lnTo>
                  <a:lnTo>
                    <a:pt x="1420" y="976"/>
                  </a:lnTo>
                  <a:lnTo>
                    <a:pt x="1412" y="985"/>
                  </a:lnTo>
                  <a:lnTo>
                    <a:pt x="1404" y="993"/>
                  </a:lnTo>
                  <a:lnTo>
                    <a:pt x="1394" y="1001"/>
                  </a:lnTo>
                  <a:lnTo>
                    <a:pt x="1383" y="1009"/>
                  </a:lnTo>
                  <a:lnTo>
                    <a:pt x="1372" y="1016"/>
                  </a:lnTo>
                  <a:close/>
                  <a:moveTo>
                    <a:pt x="1366" y="967"/>
                  </a:moveTo>
                  <a:lnTo>
                    <a:pt x="1359" y="970"/>
                  </a:lnTo>
                  <a:lnTo>
                    <a:pt x="1352" y="973"/>
                  </a:lnTo>
                  <a:lnTo>
                    <a:pt x="1344" y="974"/>
                  </a:lnTo>
                  <a:lnTo>
                    <a:pt x="1336" y="974"/>
                  </a:lnTo>
                  <a:lnTo>
                    <a:pt x="1328" y="974"/>
                  </a:lnTo>
                  <a:lnTo>
                    <a:pt x="1321" y="973"/>
                  </a:lnTo>
                  <a:lnTo>
                    <a:pt x="1314" y="971"/>
                  </a:lnTo>
                  <a:lnTo>
                    <a:pt x="1308" y="968"/>
                  </a:lnTo>
                  <a:lnTo>
                    <a:pt x="1302" y="959"/>
                  </a:lnTo>
                  <a:lnTo>
                    <a:pt x="1298" y="950"/>
                  </a:lnTo>
                  <a:lnTo>
                    <a:pt x="1294" y="941"/>
                  </a:lnTo>
                  <a:lnTo>
                    <a:pt x="1293" y="931"/>
                  </a:lnTo>
                  <a:lnTo>
                    <a:pt x="1293" y="921"/>
                  </a:lnTo>
                  <a:lnTo>
                    <a:pt x="1294" y="911"/>
                  </a:lnTo>
                  <a:lnTo>
                    <a:pt x="1298" y="902"/>
                  </a:lnTo>
                  <a:lnTo>
                    <a:pt x="1302" y="894"/>
                  </a:lnTo>
                  <a:lnTo>
                    <a:pt x="1310" y="883"/>
                  </a:lnTo>
                  <a:lnTo>
                    <a:pt x="1317" y="870"/>
                  </a:lnTo>
                  <a:lnTo>
                    <a:pt x="1321" y="863"/>
                  </a:lnTo>
                  <a:lnTo>
                    <a:pt x="1325" y="858"/>
                  </a:lnTo>
                  <a:lnTo>
                    <a:pt x="1331" y="853"/>
                  </a:lnTo>
                  <a:lnTo>
                    <a:pt x="1338" y="850"/>
                  </a:lnTo>
                  <a:lnTo>
                    <a:pt x="1348" y="853"/>
                  </a:lnTo>
                  <a:lnTo>
                    <a:pt x="1358" y="856"/>
                  </a:lnTo>
                  <a:lnTo>
                    <a:pt x="1367" y="860"/>
                  </a:lnTo>
                  <a:lnTo>
                    <a:pt x="1375" y="864"/>
                  </a:lnTo>
                  <a:lnTo>
                    <a:pt x="1384" y="871"/>
                  </a:lnTo>
                  <a:lnTo>
                    <a:pt x="1392" y="877"/>
                  </a:lnTo>
                  <a:lnTo>
                    <a:pt x="1398" y="884"/>
                  </a:lnTo>
                  <a:lnTo>
                    <a:pt x="1404" y="893"/>
                  </a:lnTo>
                  <a:lnTo>
                    <a:pt x="1404" y="903"/>
                  </a:lnTo>
                  <a:lnTo>
                    <a:pt x="1403" y="913"/>
                  </a:lnTo>
                  <a:lnTo>
                    <a:pt x="1400" y="924"/>
                  </a:lnTo>
                  <a:lnTo>
                    <a:pt x="1396" y="933"/>
                  </a:lnTo>
                  <a:lnTo>
                    <a:pt x="1390" y="942"/>
                  </a:lnTo>
                  <a:lnTo>
                    <a:pt x="1383" y="951"/>
                  </a:lnTo>
                  <a:lnTo>
                    <a:pt x="1375" y="959"/>
                  </a:lnTo>
                  <a:lnTo>
                    <a:pt x="1366" y="967"/>
                  </a:lnTo>
                  <a:close/>
                  <a:moveTo>
                    <a:pt x="933" y="427"/>
                  </a:moveTo>
                  <a:lnTo>
                    <a:pt x="923" y="433"/>
                  </a:lnTo>
                  <a:lnTo>
                    <a:pt x="914" y="438"/>
                  </a:lnTo>
                  <a:lnTo>
                    <a:pt x="905" y="441"/>
                  </a:lnTo>
                  <a:lnTo>
                    <a:pt x="896" y="442"/>
                  </a:lnTo>
                  <a:lnTo>
                    <a:pt x="887" y="442"/>
                  </a:lnTo>
                  <a:lnTo>
                    <a:pt x="877" y="441"/>
                  </a:lnTo>
                  <a:lnTo>
                    <a:pt x="868" y="438"/>
                  </a:lnTo>
                  <a:lnTo>
                    <a:pt x="859" y="434"/>
                  </a:lnTo>
                  <a:lnTo>
                    <a:pt x="853" y="427"/>
                  </a:lnTo>
                  <a:lnTo>
                    <a:pt x="848" y="418"/>
                  </a:lnTo>
                  <a:lnTo>
                    <a:pt x="843" y="410"/>
                  </a:lnTo>
                  <a:lnTo>
                    <a:pt x="839" y="400"/>
                  </a:lnTo>
                  <a:lnTo>
                    <a:pt x="835" y="396"/>
                  </a:lnTo>
                  <a:lnTo>
                    <a:pt x="832" y="393"/>
                  </a:lnTo>
                  <a:lnTo>
                    <a:pt x="829" y="389"/>
                  </a:lnTo>
                  <a:lnTo>
                    <a:pt x="826" y="387"/>
                  </a:lnTo>
                  <a:lnTo>
                    <a:pt x="822" y="385"/>
                  </a:lnTo>
                  <a:lnTo>
                    <a:pt x="817" y="383"/>
                  </a:lnTo>
                  <a:lnTo>
                    <a:pt x="812" y="383"/>
                  </a:lnTo>
                  <a:lnTo>
                    <a:pt x="806" y="383"/>
                  </a:lnTo>
                  <a:lnTo>
                    <a:pt x="800" y="384"/>
                  </a:lnTo>
                  <a:lnTo>
                    <a:pt x="793" y="387"/>
                  </a:lnTo>
                  <a:lnTo>
                    <a:pt x="785" y="391"/>
                  </a:lnTo>
                  <a:lnTo>
                    <a:pt x="779" y="395"/>
                  </a:lnTo>
                  <a:lnTo>
                    <a:pt x="773" y="401"/>
                  </a:lnTo>
                  <a:lnTo>
                    <a:pt x="767" y="407"/>
                  </a:lnTo>
                  <a:lnTo>
                    <a:pt x="762" y="414"/>
                  </a:lnTo>
                  <a:lnTo>
                    <a:pt x="757" y="420"/>
                  </a:lnTo>
                  <a:lnTo>
                    <a:pt x="756" y="450"/>
                  </a:lnTo>
                  <a:lnTo>
                    <a:pt x="755" y="479"/>
                  </a:lnTo>
                  <a:lnTo>
                    <a:pt x="756" y="486"/>
                  </a:lnTo>
                  <a:lnTo>
                    <a:pt x="757" y="492"/>
                  </a:lnTo>
                  <a:lnTo>
                    <a:pt x="759" y="500"/>
                  </a:lnTo>
                  <a:lnTo>
                    <a:pt x="762" y="505"/>
                  </a:lnTo>
                  <a:lnTo>
                    <a:pt x="766" y="511"/>
                  </a:lnTo>
                  <a:lnTo>
                    <a:pt x="771" y="516"/>
                  </a:lnTo>
                  <a:lnTo>
                    <a:pt x="777" y="520"/>
                  </a:lnTo>
                  <a:lnTo>
                    <a:pt x="784" y="524"/>
                  </a:lnTo>
                  <a:lnTo>
                    <a:pt x="789" y="530"/>
                  </a:lnTo>
                  <a:lnTo>
                    <a:pt x="797" y="534"/>
                  </a:lnTo>
                  <a:lnTo>
                    <a:pt x="804" y="537"/>
                  </a:lnTo>
                  <a:lnTo>
                    <a:pt x="811" y="540"/>
                  </a:lnTo>
                  <a:lnTo>
                    <a:pt x="818" y="543"/>
                  </a:lnTo>
                  <a:lnTo>
                    <a:pt x="825" y="548"/>
                  </a:lnTo>
                  <a:lnTo>
                    <a:pt x="828" y="550"/>
                  </a:lnTo>
                  <a:lnTo>
                    <a:pt x="831" y="553"/>
                  </a:lnTo>
                  <a:lnTo>
                    <a:pt x="834" y="557"/>
                  </a:lnTo>
                  <a:lnTo>
                    <a:pt x="836" y="561"/>
                  </a:lnTo>
                  <a:lnTo>
                    <a:pt x="836" y="572"/>
                  </a:lnTo>
                  <a:lnTo>
                    <a:pt x="834" y="582"/>
                  </a:lnTo>
                  <a:lnTo>
                    <a:pt x="831" y="593"/>
                  </a:lnTo>
                  <a:lnTo>
                    <a:pt x="828" y="602"/>
                  </a:lnTo>
                  <a:lnTo>
                    <a:pt x="819" y="621"/>
                  </a:lnTo>
                  <a:lnTo>
                    <a:pt x="809" y="640"/>
                  </a:lnTo>
                  <a:lnTo>
                    <a:pt x="799" y="658"/>
                  </a:lnTo>
                  <a:lnTo>
                    <a:pt x="789" y="677"/>
                  </a:lnTo>
                  <a:lnTo>
                    <a:pt x="785" y="688"/>
                  </a:lnTo>
                  <a:lnTo>
                    <a:pt x="782" y="697"/>
                  </a:lnTo>
                  <a:lnTo>
                    <a:pt x="779" y="708"/>
                  </a:lnTo>
                  <a:lnTo>
                    <a:pt x="778" y="718"/>
                  </a:lnTo>
                  <a:lnTo>
                    <a:pt x="776" y="731"/>
                  </a:lnTo>
                  <a:lnTo>
                    <a:pt x="776" y="743"/>
                  </a:lnTo>
                  <a:lnTo>
                    <a:pt x="776" y="755"/>
                  </a:lnTo>
                  <a:lnTo>
                    <a:pt x="776" y="767"/>
                  </a:lnTo>
                  <a:lnTo>
                    <a:pt x="778" y="780"/>
                  </a:lnTo>
                  <a:lnTo>
                    <a:pt x="780" y="791"/>
                  </a:lnTo>
                  <a:lnTo>
                    <a:pt x="783" y="803"/>
                  </a:lnTo>
                  <a:lnTo>
                    <a:pt x="787" y="814"/>
                  </a:lnTo>
                  <a:lnTo>
                    <a:pt x="791" y="826"/>
                  </a:lnTo>
                  <a:lnTo>
                    <a:pt x="797" y="837"/>
                  </a:lnTo>
                  <a:lnTo>
                    <a:pt x="803" y="848"/>
                  </a:lnTo>
                  <a:lnTo>
                    <a:pt x="809" y="858"/>
                  </a:lnTo>
                  <a:lnTo>
                    <a:pt x="816" y="868"/>
                  </a:lnTo>
                  <a:lnTo>
                    <a:pt x="823" y="878"/>
                  </a:lnTo>
                  <a:lnTo>
                    <a:pt x="831" y="888"/>
                  </a:lnTo>
                  <a:lnTo>
                    <a:pt x="841" y="896"/>
                  </a:lnTo>
                  <a:lnTo>
                    <a:pt x="848" y="900"/>
                  </a:lnTo>
                  <a:lnTo>
                    <a:pt x="855" y="903"/>
                  </a:lnTo>
                  <a:lnTo>
                    <a:pt x="862" y="908"/>
                  </a:lnTo>
                  <a:lnTo>
                    <a:pt x="867" y="913"/>
                  </a:lnTo>
                  <a:lnTo>
                    <a:pt x="872" y="919"/>
                  </a:lnTo>
                  <a:lnTo>
                    <a:pt x="877" y="926"/>
                  </a:lnTo>
                  <a:lnTo>
                    <a:pt x="880" y="933"/>
                  </a:lnTo>
                  <a:lnTo>
                    <a:pt x="883" y="942"/>
                  </a:lnTo>
                  <a:lnTo>
                    <a:pt x="881" y="947"/>
                  </a:lnTo>
                  <a:lnTo>
                    <a:pt x="879" y="951"/>
                  </a:lnTo>
                  <a:lnTo>
                    <a:pt x="877" y="955"/>
                  </a:lnTo>
                  <a:lnTo>
                    <a:pt x="875" y="959"/>
                  </a:lnTo>
                  <a:lnTo>
                    <a:pt x="869" y="968"/>
                  </a:lnTo>
                  <a:lnTo>
                    <a:pt x="862" y="974"/>
                  </a:lnTo>
                  <a:lnTo>
                    <a:pt x="854" y="981"/>
                  </a:lnTo>
                  <a:lnTo>
                    <a:pt x="846" y="988"/>
                  </a:lnTo>
                  <a:lnTo>
                    <a:pt x="839" y="995"/>
                  </a:lnTo>
                  <a:lnTo>
                    <a:pt x="830" y="1004"/>
                  </a:lnTo>
                  <a:lnTo>
                    <a:pt x="823" y="1014"/>
                  </a:lnTo>
                  <a:lnTo>
                    <a:pt x="817" y="1023"/>
                  </a:lnTo>
                  <a:lnTo>
                    <a:pt x="812" y="1034"/>
                  </a:lnTo>
                  <a:lnTo>
                    <a:pt x="808" y="1045"/>
                  </a:lnTo>
                  <a:lnTo>
                    <a:pt x="805" y="1058"/>
                  </a:lnTo>
                  <a:lnTo>
                    <a:pt x="803" y="1070"/>
                  </a:lnTo>
                  <a:lnTo>
                    <a:pt x="802" y="1082"/>
                  </a:lnTo>
                  <a:lnTo>
                    <a:pt x="801" y="1094"/>
                  </a:lnTo>
                  <a:lnTo>
                    <a:pt x="802" y="1108"/>
                  </a:lnTo>
                  <a:lnTo>
                    <a:pt x="803" y="1121"/>
                  </a:lnTo>
                  <a:lnTo>
                    <a:pt x="805" y="1133"/>
                  </a:lnTo>
                  <a:lnTo>
                    <a:pt x="808" y="1145"/>
                  </a:lnTo>
                  <a:lnTo>
                    <a:pt x="811" y="1158"/>
                  </a:lnTo>
                  <a:lnTo>
                    <a:pt x="815" y="1170"/>
                  </a:lnTo>
                  <a:lnTo>
                    <a:pt x="820" y="1181"/>
                  </a:lnTo>
                  <a:lnTo>
                    <a:pt x="824" y="1191"/>
                  </a:lnTo>
                  <a:lnTo>
                    <a:pt x="832" y="1202"/>
                  </a:lnTo>
                  <a:lnTo>
                    <a:pt x="840" y="1213"/>
                  </a:lnTo>
                  <a:lnTo>
                    <a:pt x="842" y="1218"/>
                  </a:lnTo>
                  <a:lnTo>
                    <a:pt x="843" y="1224"/>
                  </a:lnTo>
                  <a:lnTo>
                    <a:pt x="843" y="1231"/>
                  </a:lnTo>
                  <a:lnTo>
                    <a:pt x="841" y="1237"/>
                  </a:lnTo>
                  <a:lnTo>
                    <a:pt x="828" y="1248"/>
                  </a:lnTo>
                  <a:lnTo>
                    <a:pt x="816" y="1257"/>
                  </a:lnTo>
                  <a:lnTo>
                    <a:pt x="804" y="1268"/>
                  </a:lnTo>
                  <a:lnTo>
                    <a:pt x="793" y="1279"/>
                  </a:lnTo>
                  <a:lnTo>
                    <a:pt x="782" y="1292"/>
                  </a:lnTo>
                  <a:lnTo>
                    <a:pt x="773" y="1304"/>
                  </a:lnTo>
                  <a:lnTo>
                    <a:pt x="770" y="1311"/>
                  </a:lnTo>
                  <a:lnTo>
                    <a:pt x="767" y="1318"/>
                  </a:lnTo>
                  <a:lnTo>
                    <a:pt x="765" y="1326"/>
                  </a:lnTo>
                  <a:lnTo>
                    <a:pt x="763" y="1335"/>
                  </a:lnTo>
                  <a:lnTo>
                    <a:pt x="764" y="1348"/>
                  </a:lnTo>
                  <a:lnTo>
                    <a:pt x="766" y="1362"/>
                  </a:lnTo>
                  <a:lnTo>
                    <a:pt x="768" y="1375"/>
                  </a:lnTo>
                  <a:lnTo>
                    <a:pt x="772" y="1389"/>
                  </a:lnTo>
                  <a:lnTo>
                    <a:pt x="774" y="1394"/>
                  </a:lnTo>
                  <a:lnTo>
                    <a:pt x="776" y="1400"/>
                  </a:lnTo>
                  <a:lnTo>
                    <a:pt x="779" y="1405"/>
                  </a:lnTo>
                  <a:lnTo>
                    <a:pt x="783" y="1410"/>
                  </a:lnTo>
                  <a:lnTo>
                    <a:pt x="787" y="1415"/>
                  </a:lnTo>
                  <a:lnTo>
                    <a:pt x="791" y="1419"/>
                  </a:lnTo>
                  <a:lnTo>
                    <a:pt x="798" y="1422"/>
                  </a:lnTo>
                  <a:lnTo>
                    <a:pt x="803" y="1426"/>
                  </a:lnTo>
                  <a:lnTo>
                    <a:pt x="811" y="1428"/>
                  </a:lnTo>
                  <a:lnTo>
                    <a:pt x="818" y="1428"/>
                  </a:lnTo>
                  <a:lnTo>
                    <a:pt x="824" y="1427"/>
                  </a:lnTo>
                  <a:lnTo>
                    <a:pt x="829" y="1424"/>
                  </a:lnTo>
                  <a:lnTo>
                    <a:pt x="834" y="1421"/>
                  </a:lnTo>
                  <a:lnTo>
                    <a:pt x="839" y="1417"/>
                  </a:lnTo>
                  <a:lnTo>
                    <a:pt x="843" y="1413"/>
                  </a:lnTo>
                  <a:lnTo>
                    <a:pt x="847" y="1408"/>
                  </a:lnTo>
                  <a:lnTo>
                    <a:pt x="854" y="1398"/>
                  </a:lnTo>
                  <a:lnTo>
                    <a:pt x="861" y="1387"/>
                  </a:lnTo>
                  <a:lnTo>
                    <a:pt x="865" y="1382"/>
                  </a:lnTo>
                  <a:lnTo>
                    <a:pt x="868" y="1377"/>
                  </a:lnTo>
                  <a:lnTo>
                    <a:pt x="872" y="1373"/>
                  </a:lnTo>
                  <a:lnTo>
                    <a:pt x="877" y="1369"/>
                  </a:lnTo>
                  <a:lnTo>
                    <a:pt x="900" y="1374"/>
                  </a:lnTo>
                  <a:lnTo>
                    <a:pt x="924" y="1381"/>
                  </a:lnTo>
                  <a:lnTo>
                    <a:pt x="929" y="1383"/>
                  </a:lnTo>
                  <a:lnTo>
                    <a:pt x="935" y="1385"/>
                  </a:lnTo>
                  <a:lnTo>
                    <a:pt x="940" y="1388"/>
                  </a:lnTo>
                  <a:lnTo>
                    <a:pt x="943" y="1391"/>
                  </a:lnTo>
                  <a:lnTo>
                    <a:pt x="947" y="1395"/>
                  </a:lnTo>
                  <a:lnTo>
                    <a:pt x="949" y="1400"/>
                  </a:lnTo>
                  <a:lnTo>
                    <a:pt x="950" y="1405"/>
                  </a:lnTo>
                  <a:lnTo>
                    <a:pt x="951" y="1412"/>
                  </a:lnTo>
                  <a:lnTo>
                    <a:pt x="957" y="1417"/>
                  </a:lnTo>
                  <a:lnTo>
                    <a:pt x="962" y="1423"/>
                  </a:lnTo>
                  <a:lnTo>
                    <a:pt x="966" y="1430"/>
                  </a:lnTo>
                  <a:lnTo>
                    <a:pt x="970" y="1436"/>
                  </a:lnTo>
                  <a:lnTo>
                    <a:pt x="972" y="1443"/>
                  </a:lnTo>
                  <a:lnTo>
                    <a:pt x="974" y="1450"/>
                  </a:lnTo>
                  <a:lnTo>
                    <a:pt x="975" y="1458"/>
                  </a:lnTo>
                  <a:lnTo>
                    <a:pt x="975" y="1465"/>
                  </a:lnTo>
                  <a:lnTo>
                    <a:pt x="974" y="1482"/>
                  </a:lnTo>
                  <a:lnTo>
                    <a:pt x="971" y="1497"/>
                  </a:lnTo>
                  <a:lnTo>
                    <a:pt x="967" y="1513"/>
                  </a:lnTo>
                  <a:lnTo>
                    <a:pt x="963" y="1529"/>
                  </a:lnTo>
                  <a:lnTo>
                    <a:pt x="953" y="1545"/>
                  </a:lnTo>
                  <a:lnTo>
                    <a:pt x="943" y="1560"/>
                  </a:lnTo>
                  <a:lnTo>
                    <a:pt x="937" y="1568"/>
                  </a:lnTo>
                  <a:lnTo>
                    <a:pt x="931" y="1575"/>
                  </a:lnTo>
                  <a:lnTo>
                    <a:pt x="923" y="1581"/>
                  </a:lnTo>
                  <a:lnTo>
                    <a:pt x="916" y="1586"/>
                  </a:lnTo>
                  <a:lnTo>
                    <a:pt x="909" y="1591"/>
                  </a:lnTo>
                  <a:lnTo>
                    <a:pt x="902" y="1595"/>
                  </a:lnTo>
                  <a:lnTo>
                    <a:pt x="894" y="1598"/>
                  </a:lnTo>
                  <a:lnTo>
                    <a:pt x="886" y="1601"/>
                  </a:lnTo>
                  <a:lnTo>
                    <a:pt x="877" y="1603"/>
                  </a:lnTo>
                  <a:lnTo>
                    <a:pt x="868" y="1604"/>
                  </a:lnTo>
                  <a:lnTo>
                    <a:pt x="859" y="1604"/>
                  </a:lnTo>
                  <a:lnTo>
                    <a:pt x="850" y="1604"/>
                  </a:lnTo>
                  <a:lnTo>
                    <a:pt x="832" y="1603"/>
                  </a:lnTo>
                  <a:lnTo>
                    <a:pt x="815" y="1602"/>
                  </a:lnTo>
                  <a:lnTo>
                    <a:pt x="798" y="1599"/>
                  </a:lnTo>
                  <a:lnTo>
                    <a:pt x="781" y="1596"/>
                  </a:lnTo>
                  <a:lnTo>
                    <a:pt x="765" y="1591"/>
                  </a:lnTo>
                  <a:lnTo>
                    <a:pt x="749" y="1585"/>
                  </a:lnTo>
                  <a:lnTo>
                    <a:pt x="733" y="1578"/>
                  </a:lnTo>
                  <a:lnTo>
                    <a:pt x="719" y="1570"/>
                  </a:lnTo>
                  <a:lnTo>
                    <a:pt x="705" y="1561"/>
                  </a:lnTo>
                  <a:lnTo>
                    <a:pt x="691" y="1551"/>
                  </a:lnTo>
                  <a:lnTo>
                    <a:pt x="679" y="1540"/>
                  </a:lnTo>
                  <a:lnTo>
                    <a:pt x="668" y="1528"/>
                  </a:lnTo>
                  <a:lnTo>
                    <a:pt x="658" y="1515"/>
                  </a:lnTo>
                  <a:lnTo>
                    <a:pt x="648" y="1501"/>
                  </a:lnTo>
                  <a:lnTo>
                    <a:pt x="640" y="1487"/>
                  </a:lnTo>
                  <a:lnTo>
                    <a:pt x="634" y="1471"/>
                  </a:lnTo>
                  <a:lnTo>
                    <a:pt x="626" y="1461"/>
                  </a:lnTo>
                  <a:lnTo>
                    <a:pt x="619" y="1451"/>
                  </a:lnTo>
                  <a:lnTo>
                    <a:pt x="613" y="1441"/>
                  </a:lnTo>
                  <a:lnTo>
                    <a:pt x="606" y="1431"/>
                  </a:lnTo>
                  <a:lnTo>
                    <a:pt x="595" y="1409"/>
                  </a:lnTo>
                  <a:lnTo>
                    <a:pt x="586" y="1388"/>
                  </a:lnTo>
                  <a:lnTo>
                    <a:pt x="579" y="1365"/>
                  </a:lnTo>
                  <a:lnTo>
                    <a:pt x="572" y="1343"/>
                  </a:lnTo>
                  <a:lnTo>
                    <a:pt x="566" y="1319"/>
                  </a:lnTo>
                  <a:lnTo>
                    <a:pt x="560" y="1297"/>
                  </a:lnTo>
                  <a:lnTo>
                    <a:pt x="560" y="1287"/>
                  </a:lnTo>
                  <a:lnTo>
                    <a:pt x="559" y="1277"/>
                  </a:lnTo>
                  <a:lnTo>
                    <a:pt x="558" y="1268"/>
                  </a:lnTo>
                  <a:lnTo>
                    <a:pt x="556" y="1259"/>
                  </a:lnTo>
                  <a:lnTo>
                    <a:pt x="552" y="1241"/>
                  </a:lnTo>
                  <a:lnTo>
                    <a:pt x="549" y="1222"/>
                  </a:lnTo>
                  <a:lnTo>
                    <a:pt x="548" y="1214"/>
                  </a:lnTo>
                  <a:lnTo>
                    <a:pt x="547" y="1205"/>
                  </a:lnTo>
                  <a:lnTo>
                    <a:pt x="547" y="1197"/>
                  </a:lnTo>
                  <a:lnTo>
                    <a:pt x="549" y="1188"/>
                  </a:lnTo>
                  <a:lnTo>
                    <a:pt x="551" y="1179"/>
                  </a:lnTo>
                  <a:lnTo>
                    <a:pt x="554" y="1171"/>
                  </a:lnTo>
                  <a:lnTo>
                    <a:pt x="559" y="1163"/>
                  </a:lnTo>
                  <a:lnTo>
                    <a:pt x="567" y="1155"/>
                  </a:lnTo>
                  <a:lnTo>
                    <a:pt x="575" y="1128"/>
                  </a:lnTo>
                  <a:lnTo>
                    <a:pt x="583" y="1102"/>
                  </a:lnTo>
                  <a:lnTo>
                    <a:pt x="586" y="1087"/>
                  </a:lnTo>
                  <a:lnTo>
                    <a:pt x="589" y="1073"/>
                  </a:lnTo>
                  <a:lnTo>
                    <a:pt x="591" y="1059"/>
                  </a:lnTo>
                  <a:lnTo>
                    <a:pt x="593" y="1044"/>
                  </a:lnTo>
                  <a:lnTo>
                    <a:pt x="594" y="1029"/>
                  </a:lnTo>
                  <a:lnTo>
                    <a:pt x="593" y="1015"/>
                  </a:lnTo>
                  <a:lnTo>
                    <a:pt x="592" y="1000"/>
                  </a:lnTo>
                  <a:lnTo>
                    <a:pt x="590" y="987"/>
                  </a:lnTo>
                  <a:lnTo>
                    <a:pt x="587" y="973"/>
                  </a:lnTo>
                  <a:lnTo>
                    <a:pt x="583" y="959"/>
                  </a:lnTo>
                  <a:lnTo>
                    <a:pt x="577" y="946"/>
                  </a:lnTo>
                  <a:lnTo>
                    <a:pt x="570" y="933"/>
                  </a:lnTo>
                  <a:lnTo>
                    <a:pt x="564" y="929"/>
                  </a:lnTo>
                  <a:lnTo>
                    <a:pt x="557" y="924"/>
                  </a:lnTo>
                  <a:lnTo>
                    <a:pt x="551" y="919"/>
                  </a:lnTo>
                  <a:lnTo>
                    <a:pt x="547" y="912"/>
                  </a:lnTo>
                  <a:lnTo>
                    <a:pt x="544" y="906"/>
                  </a:lnTo>
                  <a:lnTo>
                    <a:pt x="542" y="899"/>
                  </a:lnTo>
                  <a:lnTo>
                    <a:pt x="543" y="896"/>
                  </a:lnTo>
                  <a:lnTo>
                    <a:pt x="543" y="892"/>
                  </a:lnTo>
                  <a:lnTo>
                    <a:pt x="545" y="888"/>
                  </a:lnTo>
                  <a:lnTo>
                    <a:pt x="547" y="884"/>
                  </a:lnTo>
                  <a:lnTo>
                    <a:pt x="560" y="866"/>
                  </a:lnTo>
                  <a:lnTo>
                    <a:pt x="573" y="849"/>
                  </a:lnTo>
                  <a:lnTo>
                    <a:pt x="584" y="830"/>
                  </a:lnTo>
                  <a:lnTo>
                    <a:pt x="594" y="811"/>
                  </a:lnTo>
                  <a:lnTo>
                    <a:pt x="599" y="801"/>
                  </a:lnTo>
                  <a:lnTo>
                    <a:pt x="602" y="791"/>
                  </a:lnTo>
                  <a:lnTo>
                    <a:pt x="605" y="781"/>
                  </a:lnTo>
                  <a:lnTo>
                    <a:pt x="609" y="770"/>
                  </a:lnTo>
                  <a:lnTo>
                    <a:pt x="610" y="760"/>
                  </a:lnTo>
                  <a:lnTo>
                    <a:pt x="611" y="749"/>
                  </a:lnTo>
                  <a:lnTo>
                    <a:pt x="611" y="738"/>
                  </a:lnTo>
                  <a:lnTo>
                    <a:pt x="610" y="726"/>
                  </a:lnTo>
                  <a:lnTo>
                    <a:pt x="600" y="707"/>
                  </a:lnTo>
                  <a:lnTo>
                    <a:pt x="590" y="688"/>
                  </a:lnTo>
                  <a:lnTo>
                    <a:pt x="580" y="668"/>
                  </a:lnTo>
                  <a:lnTo>
                    <a:pt x="570" y="649"/>
                  </a:lnTo>
                  <a:lnTo>
                    <a:pt x="566" y="639"/>
                  </a:lnTo>
                  <a:lnTo>
                    <a:pt x="563" y="629"/>
                  </a:lnTo>
                  <a:lnTo>
                    <a:pt x="559" y="619"/>
                  </a:lnTo>
                  <a:lnTo>
                    <a:pt x="558" y="608"/>
                  </a:lnTo>
                  <a:lnTo>
                    <a:pt x="557" y="598"/>
                  </a:lnTo>
                  <a:lnTo>
                    <a:pt x="558" y="586"/>
                  </a:lnTo>
                  <a:lnTo>
                    <a:pt x="559" y="575"/>
                  </a:lnTo>
                  <a:lnTo>
                    <a:pt x="564" y="564"/>
                  </a:lnTo>
                  <a:lnTo>
                    <a:pt x="565" y="550"/>
                  </a:lnTo>
                  <a:lnTo>
                    <a:pt x="567" y="535"/>
                  </a:lnTo>
                  <a:lnTo>
                    <a:pt x="572" y="522"/>
                  </a:lnTo>
                  <a:lnTo>
                    <a:pt x="577" y="510"/>
                  </a:lnTo>
                  <a:lnTo>
                    <a:pt x="589" y="484"/>
                  </a:lnTo>
                  <a:lnTo>
                    <a:pt x="600" y="459"/>
                  </a:lnTo>
                  <a:lnTo>
                    <a:pt x="607" y="439"/>
                  </a:lnTo>
                  <a:lnTo>
                    <a:pt x="617" y="420"/>
                  </a:lnTo>
                  <a:lnTo>
                    <a:pt x="626" y="401"/>
                  </a:lnTo>
                  <a:lnTo>
                    <a:pt x="637" y="383"/>
                  </a:lnTo>
                  <a:lnTo>
                    <a:pt x="648" y="366"/>
                  </a:lnTo>
                  <a:lnTo>
                    <a:pt x="662" y="348"/>
                  </a:lnTo>
                  <a:lnTo>
                    <a:pt x="675" y="332"/>
                  </a:lnTo>
                  <a:lnTo>
                    <a:pt x="690" y="316"/>
                  </a:lnTo>
                  <a:lnTo>
                    <a:pt x="706" y="301"/>
                  </a:lnTo>
                  <a:lnTo>
                    <a:pt x="722" y="287"/>
                  </a:lnTo>
                  <a:lnTo>
                    <a:pt x="738" y="274"/>
                  </a:lnTo>
                  <a:lnTo>
                    <a:pt x="756" y="262"/>
                  </a:lnTo>
                  <a:lnTo>
                    <a:pt x="774" y="251"/>
                  </a:lnTo>
                  <a:lnTo>
                    <a:pt x="793" y="241"/>
                  </a:lnTo>
                  <a:lnTo>
                    <a:pt x="811" y="233"/>
                  </a:lnTo>
                  <a:lnTo>
                    <a:pt x="830" y="226"/>
                  </a:lnTo>
                  <a:lnTo>
                    <a:pt x="863" y="222"/>
                  </a:lnTo>
                  <a:lnTo>
                    <a:pt x="896" y="220"/>
                  </a:lnTo>
                  <a:lnTo>
                    <a:pt x="904" y="220"/>
                  </a:lnTo>
                  <a:lnTo>
                    <a:pt x="911" y="222"/>
                  </a:lnTo>
                  <a:lnTo>
                    <a:pt x="919" y="223"/>
                  </a:lnTo>
                  <a:lnTo>
                    <a:pt x="926" y="226"/>
                  </a:lnTo>
                  <a:lnTo>
                    <a:pt x="934" y="229"/>
                  </a:lnTo>
                  <a:lnTo>
                    <a:pt x="941" y="232"/>
                  </a:lnTo>
                  <a:lnTo>
                    <a:pt x="948" y="237"/>
                  </a:lnTo>
                  <a:lnTo>
                    <a:pt x="954" y="242"/>
                  </a:lnTo>
                  <a:lnTo>
                    <a:pt x="991" y="288"/>
                  </a:lnTo>
                  <a:lnTo>
                    <a:pt x="991" y="307"/>
                  </a:lnTo>
                  <a:lnTo>
                    <a:pt x="990" y="327"/>
                  </a:lnTo>
                  <a:lnTo>
                    <a:pt x="989" y="337"/>
                  </a:lnTo>
                  <a:lnTo>
                    <a:pt x="987" y="347"/>
                  </a:lnTo>
                  <a:lnTo>
                    <a:pt x="985" y="357"/>
                  </a:lnTo>
                  <a:lnTo>
                    <a:pt x="983" y="367"/>
                  </a:lnTo>
                  <a:lnTo>
                    <a:pt x="980" y="376"/>
                  </a:lnTo>
                  <a:lnTo>
                    <a:pt x="975" y="385"/>
                  </a:lnTo>
                  <a:lnTo>
                    <a:pt x="970" y="394"/>
                  </a:lnTo>
                  <a:lnTo>
                    <a:pt x="965" y="401"/>
                  </a:lnTo>
                  <a:lnTo>
                    <a:pt x="958" y="410"/>
                  </a:lnTo>
                  <a:lnTo>
                    <a:pt x="951" y="416"/>
                  </a:lnTo>
                  <a:lnTo>
                    <a:pt x="942" y="422"/>
                  </a:lnTo>
                  <a:lnTo>
                    <a:pt x="933" y="427"/>
                  </a:lnTo>
                  <a:close/>
                  <a:moveTo>
                    <a:pt x="911" y="394"/>
                  </a:moveTo>
                  <a:lnTo>
                    <a:pt x="904" y="392"/>
                  </a:lnTo>
                  <a:lnTo>
                    <a:pt x="898" y="390"/>
                  </a:lnTo>
                  <a:lnTo>
                    <a:pt x="893" y="386"/>
                  </a:lnTo>
                  <a:lnTo>
                    <a:pt x="888" y="382"/>
                  </a:lnTo>
                  <a:lnTo>
                    <a:pt x="877" y="373"/>
                  </a:lnTo>
                  <a:lnTo>
                    <a:pt x="868" y="364"/>
                  </a:lnTo>
                  <a:lnTo>
                    <a:pt x="864" y="358"/>
                  </a:lnTo>
                  <a:lnTo>
                    <a:pt x="859" y="354"/>
                  </a:lnTo>
                  <a:lnTo>
                    <a:pt x="854" y="350"/>
                  </a:lnTo>
                  <a:lnTo>
                    <a:pt x="849" y="347"/>
                  </a:lnTo>
                  <a:lnTo>
                    <a:pt x="843" y="344"/>
                  </a:lnTo>
                  <a:lnTo>
                    <a:pt x="836" y="342"/>
                  </a:lnTo>
                  <a:lnTo>
                    <a:pt x="829" y="342"/>
                  </a:lnTo>
                  <a:lnTo>
                    <a:pt x="821" y="342"/>
                  </a:lnTo>
                  <a:lnTo>
                    <a:pt x="809" y="346"/>
                  </a:lnTo>
                  <a:lnTo>
                    <a:pt x="796" y="350"/>
                  </a:lnTo>
                  <a:lnTo>
                    <a:pt x="783" y="355"/>
                  </a:lnTo>
                  <a:lnTo>
                    <a:pt x="771" y="362"/>
                  </a:lnTo>
                  <a:lnTo>
                    <a:pt x="760" y="368"/>
                  </a:lnTo>
                  <a:lnTo>
                    <a:pt x="750" y="376"/>
                  </a:lnTo>
                  <a:lnTo>
                    <a:pt x="744" y="380"/>
                  </a:lnTo>
                  <a:lnTo>
                    <a:pt x="740" y="385"/>
                  </a:lnTo>
                  <a:lnTo>
                    <a:pt x="736" y="390"/>
                  </a:lnTo>
                  <a:lnTo>
                    <a:pt x="732" y="396"/>
                  </a:lnTo>
                  <a:lnTo>
                    <a:pt x="727" y="404"/>
                  </a:lnTo>
                  <a:lnTo>
                    <a:pt x="722" y="414"/>
                  </a:lnTo>
                  <a:lnTo>
                    <a:pt x="718" y="423"/>
                  </a:lnTo>
                  <a:lnTo>
                    <a:pt x="715" y="432"/>
                  </a:lnTo>
                  <a:lnTo>
                    <a:pt x="713" y="442"/>
                  </a:lnTo>
                  <a:lnTo>
                    <a:pt x="711" y="453"/>
                  </a:lnTo>
                  <a:lnTo>
                    <a:pt x="710" y="463"/>
                  </a:lnTo>
                  <a:lnTo>
                    <a:pt x="709" y="474"/>
                  </a:lnTo>
                  <a:lnTo>
                    <a:pt x="709" y="484"/>
                  </a:lnTo>
                  <a:lnTo>
                    <a:pt x="710" y="494"/>
                  </a:lnTo>
                  <a:lnTo>
                    <a:pt x="712" y="505"/>
                  </a:lnTo>
                  <a:lnTo>
                    <a:pt x="714" y="515"/>
                  </a:lnTo>
                  <a:lnTo>
                    <a:pt x="717" y="525"/>
                  </a:lnTo>
                  <a:lnTo>
                    <a:pt x="720" y="534"/>
                  </a:lnTo>
                  <a:lnTo>
                    <a:pt x="724" y="544"/>
                  </a:lnTo>
                  <a:lnTo>
                    <a:pt x="729" y="553"/>
                  </a:lnTo>
                  <a:lnTo>
                    <a:pt x="738" y="560"/>
                  </a:lnTo>
                  <a:lnTo>
                    <a:pt x="747" y="568"/>
                  </a:lnTo>
                  <a:lnTo>
                    <a:pt x="755" y="577"/>
                  </a:lnTo>
                  <a:lnTo>
                    <a:pt x="761" y="586"/>
                  </a:lnTo>
                  <a:lnTo>
                    <a:pt x="765" y="598"/>
                  </a:lnTo>
                  <a:lnTo>
                    <a:pt x="768" y="608"/>
                  </a:lnTo>
                  <a:lnTo>
                    <a:pt x="768" y="614"/>
                  </a:lnTo>
                  <a:lnTo>
                    <a:pt x="768" y="620"/>
                  </a:lnTo>
                  <a:lnTo>
                    <a:pt x="768" y="626"/>
                  </a:lnTo>
                  <a:lnTo>
                    <a:pt x="766" y="632"/>
                  </a:lnTo>
                  <a:lnTo>
                    <a:pt x="756" y="661"/>
                  </a:lnTo>
                  <a:lnTo>
                    <a:pt x="747" y="691"/>
                  </a:lnTo>
                  <a:lnTo>
                    <a:pt x="742" y="707"/>
                  </a:lnTo>
                  <a:lnTo>
                    <a:pt x="738" y="723"/>
                  </a:lnTo>
                  <a:lnTo>
                    <a:pt x="736" y="740"/>
                  </a:lnTo>
                  <a:lnTo>
                    <a:pt x="734" y="755"/>
                  </a:lnTo>
                  <a:lnTo>
                    <a:pt x="733" y="771"/>
                  </a:lnTo>
                  <a:lnTo>
                    <a:pt x="733" y="788"/>
                  </a:lnTo>
                  <a:lnTo>
                    <a:pt x="734" y="804"/>
                  </a:lnTo>
                  <a:lnTo>
                    <a:pt x="737" y="819"/>
                  </a:lnTo>
                  <a:lnTo>
                    <a:pt x="742" y="835"/>
                  </a:lnTo>
                  <a:lnTo>
                    <a:pt x="749" y="849"/>
                  </a:lnTo>
                  <a:lnTo>
                    <a:pt x="752" y="856"/>
                  </a:lnTo>
                  <a:lnTo>
                    <a:pt x="757" y="862"/>
                  </a:lnTo>
                  <a:lnTo>
                    <a:pt x="761" y="870"/>
                  </a:lnTo>
                  <a:lnTo>
                    <a:pt x="766" y="876"/>
                  </a:lnTo>
                  <a:lnTo>
                    <a:pt x="768" y="882"/>
                  </a:lnTo>
                  <a:lnTo>
                    <a:pt x="772" y="888"/>
                  </a:lnTo>
                  <a:lnTo>
                    <a:pt x="777" y="894"/>
                  </a:lnTo>
                  <a:lnTo>
                    <a:pt x="782" y="899"/>
                  </a:lnTo>
                  <a:lnTo>
                    <a:pt x="796" y="909"/>
                  </a:lnTo>
                  <a:lnTo>
                    <a:pt x="809" y="920"/>
                  </a:lnTo>
                  <a:lnTo>
                    <a:pt x="815" y="925"/>
                  </a:lnTo>
                  <a:lnTo>
                    <a:pt x="820" y="930"/>
                  </a:lnTo>
                  <a:lnTo>
                    <a:pt x="823" y="935"/>
                  </a:lnTo>
                  <a:lnTo>
                    <a:pt x="825" y="941"/>
                  </a:lnTo>
                  <a:lnTo>
                    <a:pt x="826" y="944"/>
                  </a:lnTo>
                  <a:lnTo>
                    <a:pt x="826" y="947"/>
                  </a:lnTo>
                  <a:lnTo>
                    <a:pt x="825" y="951"/>
                  </a:lnTo>
                  <a:lnTo>
                    <a:pt x="824" y="954"/>
                  </a:lnTo>
                  <a:lnTo>
                    <a:pt x="819" y="963"/>
                  </a:lnTo>
                  <a:lnTo>
                    <a:pt x="812" y="971"/>
                  </a:lnTo>
                  <a:lnTo>
                    <a:pt x="801" y="983"/>
                  </a:lnTo>
                  <a:lnTo>
                    <a:pt x="791" y="995"/>
                  </a:lnTo>
                  <a:lnTo>
                    <a:pt x="783" y="1010"/>
                  </a:lnTo>
                  <a:lnTo>
                    <a:pt x="776" y="1024"/>
                  </a:lnTo>
                  <a:lnTo>
                    <a:pt x="771" y="1038"/>
                  </a:lnTo>
                  <a:lnTo>
                    <a:pt x="767" y="1053"/>
                  </a:lnTo>
                  <a:lnTo>
                    <a:pt x="764" y="1069"/>
                  </a:lnTo>
                  <a:lnTo>
                    <a:pt x="763" y="1085"/>
                  </a:lnTo>
                  <a:lnTo>
                    <a:pt x="762" y="1102"/>
                  </a:lnTo>
                  <a:lnTo>
                    <a:pt x="763" y="1118"/>
                  </a:lnTo>
                  <a:lnTo>
                    <a:pt x="765" y="1133"/>
                  </a:lnTo>
                  <a:lnTo>
                    <a:pt x="767" y="1150"/>
                  </a:lnTo>
                  <a:lnTo>
                    <a:pt x="770" y="1166"/>
                  </a:lnTo>
                  <a:lnTo>
                    <a:pt x="774" y="1181"/>
                  </a:lnTo>
                  <a:lnTo>
                    <a:pt x="779" y="1197"/>
                  </a:lnTo>
                  <a:lnTo>
                    <a:pt x="784" y="1211"/>
                  </a:lnTo>
                  <a:lnTo>
                    <a:pt x="784" y="1216"/>
                  </a:lnTo>
                  <a:lnTo>
                    <a:pt x="784" y="1222"/>
                  </a:lnTo>
                  <a:lnTo>
                    <a:pt x="783" y="1226"/>
                  </a:lnTo>
                  <a:lnTo>
                    <a:pt x="781" y="1231"/>
                  </a:lnTo>
                  <a:lnTo>
                    <a:pt x="776" y="1241"/>
                  </a:lnTo>
                  <a:lnTo>
                    <a:pt x="770" y="1249"/>
                  </a:lnTo>
                  <a:lnTo>
                    <a:pt x="756" y="1263"/>
                  </a:lnTo>
                  <a:lnTo>
                    <a:pt x="741" y="1279"/>
                  </a:lnTo>
                  <a:lnTo>
                    <a:pt x="736" y="1288"/>
                  </a:lnTo>
                  <a:lnTo>
                    <a:pt x="732" y="1298"/>
                  </a:lnTo>
                  <a:lnTo>
                    <a:pt x="729" y="1307"/>
                  </a:lnTo>
                  <a:lnTo>
                    <a:pt x="726" y="1317"/>
                  </a:lnTo>
                  <a:lnTo>
                    <a:pt x="724" y="1327"/>
                  </a:lnTo>
                  <a:lnTo>
                    <a:pt x="722" y="1338"/>
                  </a:lnTo>
                  <a:lnTo>
                    <a:pt x="721" y="1349"/>
                  </a:lnTo>
                  <a:lnTo>
                    <a:pt x="721" y="1359"/>
                  </a:lnTo>
                  <a:lnTo>
                    <a:pt x="721" y="1370"/>
                  </a:lnTo>
                  <a:lnTo>
                    <a:pt x="722" y="1381"/>
                  </a:lnTo>
                  <a:lnTo>
                    <a:pt x="724" y="1391"/>
                  </a:lnTo>
                  <a:lnTo>
                    <a:pt x="726" y="1401"/>
                  </a:lnTo>
                  <a:lnTo>
                    <a:pt x="729" y="1411"/>
                  </a:lnTo>
                  <a:lnTo>
                    <a:pt x="732" y="1420"/>
                  </a:lnTo>
                  <a:lnTo>
                    <a:pt x="736" y="1431"/>
                  </a:lnTo>
                  <a:lnTo>
                    <a:pt x="741" y="1439"/>
                  </a:lnTo>
                  <a:lnTo>
                    <a:pt x="745" y="1444"/>
                  </a:lnTo>
                  <a:lnTo>
                    <a:pt x="751" y="1448"/>
                  </a:lnTo>
                  <a:lnTo>
                    <a:pt x="755" y="1452"/>
                  </a:lnTo>
                  <a:lnTo>
                    <a:pt x="760" y="1455"/>
                  </a:lnTo>
                  <a:lnTo>
                    <a:pt x="771" y="1460"/>
                  </a:lnTo>
                  <a:lnTo>
                    <a:pt x="782" y="1464"/>
                  </a:lnTo>
                  <a:lnTo>
                    <a:pt x="795" y="1466"/>
                  </a:lnTo>
                  <a:lnTo>
                    <a:pt x="807" y="1466"/>
                  </a:lnTo>
                  <a:lnTo>
                    <a:pt x="819" y="1466"/>
                  </a:lnTo>
                  <a:lnTo>
                    <a:pt x="830" y="1465"/>
                  </a:lnTo>
                  <a:lnTo>
                    <a:pt x="835" y="1466"/>
                  </a:lnTo>
                  <a:lnTo>
                    <a:pt x="840" y="1467"/>
                  </a:lnTo>
                  <a:lnTo>
                    <a:pt x="844" y="1466"/>
                  </a:lnTo>
                  <a:lnTo>
                    <a:pt x="848" y="1465"/>
                  </a:lnTo>
                  <a:lnTo>
                    <a:pt x="855" y="1462"/>
                  </a:lnTo>
                  <a:lnTo>
                    <a:pt x="863" y="1457"/>
                  </a:lnTo>
                  <a:lnTo>
                    <a:pt x="876" y="1445"/>
                  </a:lnTo>
                  <a:lnTo>
                    <a:pt x="890" y="1431"/>
                  </a:lnTo>
                  <a:lnTo>
                    <a:pt x="896" y="1426"/>
                  </a:lnTo>
                  <a:lnTo>
                    <a:pt x="902" y="1421"/>
                  </a:lnTo>
                  <a:lnTo>
                    <a:pt x="905" y="1419"/>
                  </a:lnTo>
                  <a:lnTo>
                    <a:pt x="907" y="1418"/>
                  </a:lnTo>
                  <a:lnTo>
                    <a:pt x="910" y="1418"/>
                  </a:lnTo>
                  <a:lnTo>
                    <a:pt x="913" y="1418"/>
                  </a:lnTo>
                  <a:lnTo>
                    <a:pt x="915" y="1419"/>
                  </a:lnTo>
                  <a:lnTo>
                    <a:pt x="918" y="1421"/>
                  </a:lnTo>
                  <a:lnTo>
                    <a:pt x="920" y="1424"/>
                  </a:lnTo>
                  <a:lnTo>
                    <a:pt x="923" y="1428"/>
                  </a:lnTo>
                  <a:lnTo>
                    <a:pt x="927" y="1438"/>
                  </a:lnTo>
                  <a:lnTo>
                    <a:pt x="933" y="1452"/>
                  </a:lnTo>
                  <a:lnTo>
                    <a:pt x="935" y="1460"/>
                  </a:lnTo>
                  <a:lnTo>
                    <a:pt x="936" y="1468"/>
                  </a:lnTo>
                  <a:lnTo>
                    <a:pt x="937" y="1476"/>
                  </a:lnTo>
                  <a:lnTo>
                    <a:pt x="936" y="1483"/>
                  </a:lnTo>
                  <a:lnTo>
                    <a:pt x="934" y="1491"/>
                  </a:lnTo>
                  <a:lnTo>
                    <a:pt x="932" y="1497"/>
                  </a:lnTo>
                  <a:lnTo>
                    <a:pt x="928" y="1504"/>
                  </a:lnTo>
                  <a:lnTo>
                    <a:pt x="925" y="1511"/>
                  </a:lnTo>
                  <a:lnTo>
                    <a:pt x="917" y="1524"/>
                  </a:lnTo>
                  <a:lnTo>
                    <a:pt x="907" y="1535"/>
                  </a:lnTo>
                  <a:lnTo>
                    <a:pt x="897" y="1545"/>
                  </a:lnTo>
                  <a:lnTo>
                    <a:pt x="887" y="1554"/>
                  </a:lnTo>
                  <a:lnTo>
                    <a:pt x="875" y="1556"/>
                  </a:lnTo>
                  <a:lnTo>
                    <a:pt x="865" y="1558"/>
                  </a:lnTo>
                  <a:lnTo>
                    <a:pt x="854" y="1559"/>
                  </a:lnTo>
                  <a:lnTo>
                    <a:pt x="844" y="1559"/>
                  </a:lnTo>
                  <a:lnTo>
                    <a:pt x="832" y="1559"/>
                  </a:lnTo>
                  <a:lnTo>
                    <a:pt x="821" y="1558"/>
                  </a:lnTo>
                  <a:lnTo>
                    <a:pt x="811" y="1557"/>
                  </a:lnTo>
                  <a:lnTo>
                    <a:pt x="800" y="1555"/>
                  </a:lnTo>
                  <a:lnTo>
                    <a:pt x="788" y="1553"/>
                  </a:lnTo>
                  <a:lnTo>
                    <a:pt x="778" y="1550"/>
                  </a:lnTo>
                  <a:lnTo>
                    <a:pt x="768" y="1546"/>
                  </a:lnTo>
                  <a:lnTo>
                    <a:pt x="758" y="1542"/>
                  </a:lnTo>
                  <a:lnTo>
                    <a:pt x="748" y="1537"/>
                  </a:lnTo>
                  <a:lnTo>
                    <a:pt x="738" y="1532"/>
                  </a:lnTo>
                  <a:lnTo>
                    <a:pt x="729" y="1526"/>
                  </a:lnTo>
                  <a:lnTo>
                    <a:pt x="720" y="1520"/>
                  </a:lnTo>
                  <a:lnTo>
                    <a:pt x="707" y="1503"/>
                  </a:lnTo>
                  <a:lnTo>
                    <a:pt x="693" y="1488"/>
                  </a:lnTo>
                  <a:lnTo>
                    <a:pt x="682" y="1470"/>
                  </a:lnTo>
                  <a:lnTo>
                    <a:pt x="671" y="1454"/>
                  </a:lnTo>
                  <a:lnTo>
                    <a:pt x="660" y="1437"/>
                  </a:lnTo>
                  <a:lnTo>
                    <a:pt x="649" y="1418"/>
                  </a:lnTo>
                  <a:lnTo>
                    <a:pt x="641" y="1400"/>
                  </a:lnTo>
                  <a:lnTo>
                    <a:pt x="632" y="1382"/>
                  </a:lnTo>
                  <a:lnTo>
                    <a:pt x="625" y="1362"/>
                  </a:lnTo>
                  <a:lnTo>
                    <a:pt x="618" y="1343"/>
                  </a:lnTo>
                  <a:lnTo>
                    <a:pt x="612" y="1323"/>
                  </a:lnTo>
                  <a:lnTo>
                    <a:pt x="605" y="1304"/>
                  </a:lnTo>
                  <a:lnTo>
                    <a:pt x="601" y="1283"/>
                  </a:lnTo>
                  <a:lnTo>
                    <a:pt x="597" y="1263"/>
                  </a:lnTo>
                  <a:lnTo>
                    <a:pt x="593" y="1243"/>
                  </a:lnTo>
                  <a:lnTo>
                    <a:pt x="591" y="1222"/>
                  </a:lnTo>
                  <a:lnTo>
                    <a:pt x="585" y="1207"/>
                  </a:lnTo>
                  <a:lnTo>
                    <a:pt x="593" y="1188"/>
                  </a:lnTo>
                  <a:lnTo>
                    <a:pt x="601" y="1170"/>
                  </a:lnTo>
                  <a:lnTo>
                    <a:pt x="610" y="1151"/>
                  </a:lnTo>
                  <a:lnTo>
                    <a:pt x="617" y="1131"/>
                  </a:lnTo>
                  <a:lnTo>
                    <a:pt x="623" y="1111"/>
                  </a:lnTo>
                  <a:lnTo>
                    <a:pt x="628" y="1090"/>
                  </a:lnTo>
                  <a:lnTo>
                    <a:pt x="633" y="1070"/>
                  </a:lnTo>
                  <a:lnTo>
                    <a:pt x="636" y="1049"/>
                  </a:lnTo>
                  <a:lnTo>
                    <a:pt x="638" y="1028"/>
                  </a:lnTo>
                  <a:lnTo>
                    <a:pt x="638" y="1007"/>
                  </a:lnTo>
                  <a:lnTo>
                    <a:pt x="637" y="987"/>
                  </a:lnTo>
                  <a:lnTo>
                    <a:pt x="634" y="967"/>
                  </a:lnTo>
                  <a:lnTo>
                    <a:pt x="632" y="957"/>
                  </a:lnTo>
                  <a:lnTo>
                    <a:pt x="629" y="947"/>
                  </a:lnTo>
                  <a:lnTo>
                    <a:pt x="626" y="937"/>
                  </a:lnTo>
                  <a:lnTo>
                    <a:pt x="622" y="928"/>
                  </a:lnTo>
                  <a:lnTo>
                    <a:pt x="617" y="918"/>
                  </a:lnTo>
                  <a:lnTo>
                    <a:pt x="612" y="908"/>
                  </a:lnTo>
                  <a:lnTo>
                    <a:pt x="606" y="899"/>
                  </a:lnTo>
                  <a:lnTo>
                    <a:pt x="600" y="890"/>
                  </a:lnTo>
                  <a:lnTo>
                    <a:pt x="613" y="868"/>
                  </a:lnTo>
                  <a:lnTo>
                    <a:pt x="625" y="847"/>
                  </a:lnTo>
                  <a:lnTo>
                    <a:pt x="634" y="825"/>
                  </a:lnTo>
                  <a:lnTo>
                    <a:pt x="642" y="801"/>
                  </a:lnTo>
                  <a:lnTo>
                    <a:pt x="645" y="790"/>
                  </a:lnTo>
                  <a:lnTo>
                    <a:pt x="648" y="778"/>
                  </a:lnTo>
                  <a:lnTo>
                    <a:pt x="650" y="765"/>
                  </a:lnTo>
                  <a:lnTo>
                    <a:pt x="651" y="753"/>
                  </a:lnTo>
                  <a:lnTo>
                    <a:pt x="652" y="741"/>
                  </a:lnTo>
                  <a:lnTo>
                    <a:pt x="653" y="727"/>
                  </a:lnTo>
                  <a:lnTo>
                    <a:pt x="653" y="714"/>
                  </a:lnTo>
                  <a:lnTo>
                    <a:pt x="652" y="702"/>
                  </a:lnTo>
                  <a:lnTo>
                    <a:pt x="633" y="672"/>
                  </a:lnTo>
                  <a:lnTo>
                    <a:pt x="615" y="642"/>
                  </a:lnTo>
                  <a:lnTo>
                    <a:pt x="611" y="634"/>
                  </a:lnTo>
                  <a:lnTo>
                    <a:pt x="607" y="626"/>
                  </a:lnTo>
                  <a:lnTo>
                    <a:pt x="604" y="618"/>
                  </a:lnTo>
                  <a:lnTo>
                    <a:pt x="602" y="610"/>
                  </a:lnTo>
                  <a:lnTo>
                    <a:pt x="600" y="601"/>
                  </a:lnTo>
                  <a:lnTo>
                    <a:pt x="599" y="592"/>
                  </a:lnTo>
                  <a:lnTo>
                    <a:pt x="599" y="582"/>
                  </a:lnTo>
                  <a:lnTo>
                    <a:pt x="600" y="573"/>
                  </a:lnTo>
                  <a:lnTo>
                    <a:pt x="607" y="558"/>
                  </a:lnTo>
                  <a:lnTo>
                    <a:pt x="615" y="542"/>
                  </a:lnTo>
                  <a:lnTo>
                    <a:pt x="621" y="526"/>
                  </a:lnTo>
                  <a:lnTo>
                    <a:pt x="627" y="511"/>
                  </a:lnTo>
                  <a:lnTo>
                    <a:pt x="637" y="478"/>
                  </a:lnTo>
                  <a:lnTo>
                    <a:pt x="648" y="446"/>
                  </a:lnTo>
                  <a:lnTo>
                    <a:pt x="655" y="430"/>
                  </a:lnTo>
                  <a:lnTo>
                    <a:pt x="661" y="415"/>
                  </a:lnTo>
                  <a:lnTo>
                    <a:pt x="668" y="399"/>
                  </a:lnTo>
                  <a:lnTo>
                    <a:pt x="676" y="384"/>
                  </a:lnTo>
                  <a:lnTo>
                    <a:pt x="685" y="370"/>
                  </a:lnTo>
                  <a:lnTo>
                    <a:pt x="695" y="355"/>
                  </a:lnTo>
                  <a:lnTo>
                    <a:pt x="707" y="341"/>
                  </a:lnTo>
                  <a:lnTo>
                    <a:pt x="720" y="328"/>
                  </a:lnTo>
                  <a:lnTo>
                    <a:pt x="728" y="320"/>
                  </a:lnTo>
                  <a:lnTo>
                    <a:pt x="737" y="310"/>
                  </a:lnTo>
                  <a:lnTo>
                    <a:pt x="748" y="303"/>
                  </a:lnTo>
                  <a:lnTo>
                    <a:pt x="758" y="296"/>
                  </a:lnTo>
                  <a:lnTo>
                    <a:pt x="769" y="290"/>
                  </a:lnTo>
                  <a:lnTo>
                    <a:pt x="780" y="284"/>
                  </a:lnTo>
                  <a:lnTo>
                    <a:pt x="791" y="279"/>
                  </a:lnTo>
                  <a:lnTo>
                    <a:pt x="804" y="275"/>
                  </a:lnTo>
                  <a:lnTo>
                    <a:pt x="816" y="271"/>
                  </a:lnTo>
                  <a:lnTo>
                    <a:pt x="827" y="268"/>
                  </a:lnTo>
                  <a:lnTo>
                    <a:pt x="840" y="264"/>
                  </a:lnTo>
                  <a:lnTo>
                    <a:pt x="852" y="262"/>
                  </a:lnTo>
                  <a:lnTo>
                    <a:pt x="864" y="261"/>
                  </a:lnTo>
                  <a:lnTo>
                    <a:pt x="876" y="260"/>
                  </a:lnTo>
                  <a:lnTo>
                    <a:pt x="888" y="261"/>
                  </a:lnTo>
                  <a:lnTo>
                    <a:pt x="899" y="261"/>
                  </a:lnTo>
                  <a:lnTo>
                    <a:pt x="907" y="266"/>
                  </a:lnTo>
                  <a:lnTo>
                    <a:pt x="916" y="272"/>
                  </a:lnTo>
                  <a:lnTo>
                    <a:pt x="923" y="278"/>
                  </a:lnTo>
                  <a:lnTo>
                    <a:pt x="929" y="285"/>
                  </a:lnTo>
                  <a:lnTo>
                    <a:pt x="936" y="292"/>
                  </a:lnTo>
                  <a:lnTo>
                    <a:pt x="940" y="300"/>
                  </a:lnTo>
                  <a:lnTo>
                    <a:pt x="943" y="309"/>
                  </a:lnTo>
                  <a:lnTo>
                    <a:pt x="945" y="320"/>
                  </a:lnTo>
                  <a:lnTo>
                    <a:pt x="944" y="330"/>
                  </a:lnTo>
                  <a:lnTo>
                    <a:pt x="943" y="341"/>
                  </a:lnTo>
                  <a:lnTo>
                    <a:pt x="941" y="351"/>
                  </a:lnTo>
                  <a:lnTo>
                    <a:pt x="937" y="362"/>
                  </a:lnTo>
                  <a:lnTo>
                    <a:pt x="933" y="371"/>
                  </a:lnTo>
                  <a:lnTo>
                    <a:pt x="926" y="380"/>
                  </a:lnTo>
                  <a:lnTo>
                    <a:pt x="919" y="387"/>
                  </a:lnTo>
                  <a:lnTo>
                    <a:pt x="911" y="394"/>
                  </a:lnTo>
                  <a:close/>
                  <a:moveTo>
                    <a:pt x="461" y="842"/>
                  </a:moveTo>
                  <a:lnTo>
                    <a:pt x="454" y="847"/>
                  </a:lnTo>
                  <a:lnTo>
                    <a:pt x="447" y="850"/>
                  </a:lnTo>
                  <a:lnTo>
                    <a:pt x="439" y="852"/>
                  </a:lnTo>
                  <a:lnTo>
                    <a:pt x="432" y="852"/>
                  </a:lnTo>
                  <a:lnTo>
                    <a:pt x="417" y="850"/>
                  </a:lnTo>
                  <a:lnTo>
                    <a:pt x="404" y="847"/>
                  </a:lnTo>
                  <a:lnTo>
                    <a:pt x="397" y="845"/>
                  </a:lnTo>
                  <a:lnTo>
                    <a:pt x="390" y="843"/>
                  </a:lnTo>
                  <a:lnTo>
                    <a:pt x="384" y="843"/>
                  </a:lnTo>
                  <a:lnTo>
                    <a:pt x="376" y="842"/>
                  </a:lnTo>
                  <a:lnTo>
                    <a:pt x="370" y="843"/>
                  </a:lnTo>
                  <a:lnTo>
                    <a:pt x="363" y="846"/>
                  </a:lnTo>
                  <a:lnTo>
                    <a:pt x="357" y="850"/>
                  </a:lnTo>
                  <a:lnTo>
                    <a:pt x="351" y="856"/>
                  </a:lnTo>
                  <a:lnTo>
                    <a:pt x="344" y="872"/>
                  </a:lnTo>
                  <a:lnTo>
                    <a:pt x="338" y="887"/>
                  </a:lnTo>
                  <a:lnTo>
                    <a:pt x="335" y="902"/>
                  </a:lnTo>
                  <a:lnTo>
                    <a:pt x="332" y="918"/>
                  </a:lnTo>
                  <a:lnTo>
                    <a:pt x="332" y="934"/>
                  </a:lnTo>
                  <a:lnTo>
                    <a:pt x="335" y="950"/>
                  </a:lnTo>
                  <a:lnTo>
                    <a:pt x="339" y="966"/>
                  </a:lnTo>
                  <a:lnTo>
                    <a:pt x="345" y="982"/>
                  </a:lnTo>
                  <a:lnTo>
                    <a:pt x="349" y="987"/>
                  </a:lnTo>
                  <a:lnTo>
                    <a:pt x="354" y="990"/>
                  </a:lnTo>
                  <a:lnTo>
                    <a:pt x="359" y="992"/>
                  </a:lnTo>
                  <a:lnTo>
                    <a:pt x="363" y="993"/>
                  </a:lnTo>
                  <a:lnTo>
                    <a:pt x="373" y="994"/>
                  </a:lnTo>
                  <a:lnTo>
                    <a:pt x="384" y="992"/>
                  </a:lnTo>
                  <a:lnTo>
                    <a:pt x="394" y="990"/>
                  </a:lnTo>
                  <a:lnTo>
                    <a:pt x="404" y="989"/>
                  </a:lnTo>
                  <a:lnTo>
                    <a:pt x="409" y="989"/>
                  </a:lnTo>
                  <a:lnTo>
                    <a:pt x="414" y="990"/>
                  </a:lnTo>
                  <a:lnTo>
                    <a:pt x="419" y="991"/>
                  </a:lnTo>
                  <a:lnTo>
                    <a:pt x="425" y="993"/>
                  </a:lnTo>
                  <a:lnTo>
                    <a:pt x="436" y="1000"/>
                  </a:lnTo>
                  <a:lnTo>
                    <a:pt x="446" y="1010"/>
                  </a:lnTo>
                  <a:lnTo>
                    <a:pt x="450" y="1014"/>
                  </a:lnTo>
                  <a:lnTo>
                    <a:pt x="455" y="1019"/>
                  </a:lnTo>
                  <a:lnTo>
                    <a:pt x="458" y="1024"/>
                  </a:lnTo>
                  <a:lnTo>
                    <a:pt x="462" y="1030"/>
                  </a:lnTo>
                  <a:lnTo>
                    <a:pt x="464" y="1035"/>
                  </a:lnTo>
                  <a:lnTo>
                    <a:pt x="466" y="1041"/>
                  </a:lnTo>
                  <a:lnTo>
                    <a:pt x="468" y="1047"/>
                  </a:lnTo>
                  <a:lnTo>
                    <a:pt x="469" y="1053"/>
                  </a:lnTo>
                  <a:lnTo>
                    <a:pt x="469" y="1061"/>
                  </a:lnTo>
                  <a:lnTo>
                    <a:pt x="468" y="1068"/>
                  </a:lnTo>
                  <a:lnTo>
                    <a:pt x="467" y="1075"/>
                  </a:lnTo>
                  <a:lnTo>
                    <a:pt x="464" y="1082"/>
                  </a:lnTo>
                  <a:lnTo>
                    <a:pt x="461" y="1091"/>
                  </a:lnTo>
                  <a:lnTo>
                    <a:pt x="457" y="1100"/>
                  </a:lnTo>
                  <a:lnTo>
                    <a:pt x="452" y="1108"/>
                  </a:lnTo>
                  <a:lnTo>
                    <a:pt x="446" y="1115"/>
                  </a:lnTo>
                  <a:lnTo>
                    <a:pt x="440" y="1122"/>
                  </a:lnTo>
                  <a:lnTo>
                    <a:pt x="433" y="1127"/>
                  </a:lnTo>
                  <a:lnTo>
                    <a:pt x="426" y="1132"/>
                  </a:lnTo>
                  <a:lnTo>
                    <a:pt x="418" y="1136"/>
                  </a:lnTo>
                  <a:lnTo>
                    <a:pt x="410" y="1140"/>
                  </a:lnTo>
                  <a:lnTo>
                    <a:pt x="402" y="1143"/>
                  </a:lnTo>
                  <a:lnTo>
                    <a:pt x="393" y="1146"/>
                  </a:lnTo>
                  <a:lnTo>
                    <a:pt x="385" y="1149"/>
                  </a:lnTo>
                  <a:lnTo>
                    <a:pt x="367" y="1153"/>
                  </a:lnTo>
                  <a:lnTo>
                    <a:pt x="351" y="1155"/>
                  </a:lnTo>
                  <a:lnTo>
                    <a:pt x="340" y="1152"/>
                  </a:lnTo>
                  <a:lnTo>
                    <a:pt x="329" y="1149"/>
                  </a:lnTo>
                  <a:lnTo>
                    <a:pt x="318" y="1145"/>
                  </a:lnTo>
                  <a:lnTo>
                    <a:pt x="308" y="1141"/>
                  </a:lnTo>
                  <a:lnTo>
                    <a:pt x="298" y="1137"/>
                  </a:lnTo>
                  <a:lnTo>
                    <a:pt x="288" y="1132"/>
                  </a:lnTo>
                  <a:lnTo>
                    <a:pt x="277" y="1126"/>
                  </a:lnTo>
                  <a:lnTo>
                    <a:pt x="268" y="1120"/>
                  </a:lnTo>
                  <a:lnTo>
                    <a:pt x="259" y="1114"/>
                  </a:lnTo>
                  <a:lnTo>
                    <a:pt x="251" y="1107"/>
                  </a:lnTo>
                  <a:lnTo>
                    <a:pt x="243" y="1098"/>
                  </a:lnTo>
                  <a:lnTo>
                    <a:pt x="234" y="1090"/>
                  </a:lnTo>
                  <a:lnTo>
                    <a:pt x="227" y="1081"/>
                  </a:lnTo>
                  <a:lnTo>
                    <a:pt x="221" y="1072"/>
                  </a:lnTo>
                  <a:lnTo>
                    <a:pt x="215" y="1062"/>
                  </a:lnTo>
                  <a:lnTo>
                    <a:pt x="209" y="1051"/>
                  </a:lnTo>
                  <a:lnTo>
                    <a:pt x="203" y="1040"/>
                  </a:lnTo>
                  <a:lnTo>
                    <a:pt x="198" y="1029"/>
                  </a:lnTo>
                  <a:lnTo>
                    <a:pt x="192" y="1018"/>
                  </a:lnTo>
                  <a:lnTo>
                    <a:pt x="188" y="1005"/>
                  </a:lnTo>
                  <a:lnTo>
                    <a:pt x="185" y="994"/>
                  </a:lnTo>
                  <a:lnTo>
                    <a:pt x="182" y="982"/>
                  </a:lnTo>
                  <a:lnTo>
                    <a:pt x="180" y="970"/>
                  </a:lnTo>
                  <a:lnTo>
                    <a:pt x="178" y="956"/>
                  </a:lnTo>
                  <a:lnTo>
                    <a:pt x="177" y="944"/>
                  </a:lnTo>
                  <a:lnTo>
                    <a:pt x="176" y="932"/>
                  </a:lnTo>
                  <a:lnTo>
                    <a:pt x="176" y="919"/>
                  </a:lnTo>
                  <a:lnTo>
                    <a:pt x="177" y="906"/>
                  </a:lnTo>
                  <a:lnTo>
                    <a:pt x="178" y="893"/>
                  </a:lnTo>
                  <a:lnTo>
                    <a:pt x="180" y="881"/>
                  </a:lnTo>
                  <a:lnTo>
                    <a:pt x="182" y="867"/>
                  </a:lnTo>
                  <a:lnTo>
                    <a:pt x="184" y="855"/>
                  </a:lnTo>
                  <a:lnTo>
                    <a:pt x="196" y="832"/>
                  </a:lnTo>
                  <a:lnTo>
                    <a:pt x="208" y="808"/>
                  </a:lnTo>
                  <a:lnTo>
                    <a:pt x="220" y="785"/>
                  </a:lnTo>
                  <a:lnTo>
                    <a:pt x="233" y="762"/>
                  </a:lnTo>
                  <a:lnTo>
                    <a:pt x="240" y="751"/>
                  </a:lnTo>
                  <a:lnTo>
                    <a:pt x="249" y="741"/>
                  </a:lnTo>
                  <a:lnTo>
                    <a:pt x="257" y="731"/>
                  </a:lnTo>
                  <a:lnTo>
                    <a:pt x="265" y="721"/>
                  </a:lnTo>
                  <a:lnTo>
                    <a:pt x="275" y="712"/>
                  </a:lnTo>
                  <a:lnTo>
                    <a:pt x="285" y="704"/>
                  </a:lnTo>
                  <a:lnTo>
                    <a:pt x="296" y="697"/>
                  </a:lnTo>
                  <a:lnTo>
                    <a:pt x="308" y="691"/>
                  </a:lnTo>
                  <a:lnTo>
                    <a:pt x="322" y="685"/>
                  </a:lnTo>
                  <a:lnTo>
                    <a:pt x="337" y="678"/>
                  </a:lnTo>
                  <a:lnTo>
                    <a:pt x="352" y="673"/>
                  </a:lnTo>
                  <a:lnTo>
                    <a:pt x="368" y="669"/>
                  </a:lnTo>
                  <a:lnTo>
                    <a:pt x="384" y="666"/>
                  </a:lnTo>
                  <a:lnTo>
                    <a:pt x="400" y="665"/>
                  </a:lnTo>
                  <a:lnTo>
                    <a:pt x="407" y="665"/>
                  </a:lnTo>
                  <a:lnTo>
                    <a:pt x="415" y="666"/>
                  </a:lnTo>
                  <a:lnTo>
                    <a:pt x="423" y="668"/>
                  </a:lnTo>
                  <a:lnTo>
                    <a:pt x="431" y="670"/>
                  </a:lnTo>
                  <a:lnTo>
                    <a:pt x="439" y="674"/>
                  </a:lnTo>
                  <a:lnTo>
                    <a:pt x="447" y="678"/>
                  </a:lnTo>
                  <a:lnTo>
                    <a:pt x="453" y="683"/>
                  </a:lnTo>
                  <a:lnTo>
                    <a:pt x="460" y="689"/>
                  </a:lnTo>
                  <a:lnTo>
                    <a:pt x="465" y="695"/>
                  </a:lnTo>
                  <a:lnTo>
                    <a:pt x="471" y="702"/>
                  </a:lnTo>
                  <a:lnTo>
                    <a:pt x="476" y="709"/>
                  </a:lnTo>
                  <a:lnTo>
                    <a:pt x="479" y="716"/>
                  </a:lnTo>
                  <a:lnTo>
                    <a:pt x="486" y="732"/>
                  </a:lnTo>
                  <a:lnTo>
                    <a:pt x="490" y="749"/>
                  </a:lnTo>
                  <a:lnTo>
                    <a:pt x="494" y="766"/>
                  </a:lnTo>
                  <a:lnTo>
                    <a:pt x="495" y="784"/>
                  </a:lnTo>
                  <a:lnTo>
                    <a:pt x="490" y="799"/>
                  </a:lnTo>
                  <a:lnTo>
                    <a:pt x="483" y="815"/>
                  </a:lnTo>
                  <a:lnTo>
                    <a:pt x="479" y="822"/>
                  </a:lnTo>
                  <a:lnTo>
                    <a:pt x="474" y="830"/>
                  </a:lnTo>
                  <a:lnTo>
                    <a:pt x="468" y="836"/>
                  </a:lnTo>
                  <a:lnTo>
                    <a:pt x="461" y="842"/>
                  </a:lnTo>
                  <a:close/>
                  <a:moveTo>
                    <a:pt x="409" y="794"/>
                  </a:moveTo>
                  <a:lnTo>
                    <a:pt x="406" y="791"/>
                  </a:lnTo>
                  <a:lnTo>
                    <a:pt x="402" y="789"/>
                  </a:lnTo>
                  <a:lnTo>
                    <a:pt x="399" y="788"/>
                  </a:lnTo>
                  <a:lnTo>
                    <a:pt x="395" y="788"/>
                  </a:lnTo>
                  <a:lnTo>
                    <a:pt x="388" y="787"/>
                  </a:lnTo>
                  <a:lnTo>
                    <a:pt x="380" y="788"/>
                  </a:lnTo>
                  <a:lnTo>
                    <a:pt x="364" y="792"/>
                  </a:lnTo>
                  <a:lnTo>
                    <a:pt x="348" y="794"/>
                  </a:lnTo>
                  <a:lnTo>
                    <a:pt x="338" y="803"/>
                  </a:lnTo>
                  <a:lnTo>
                    <a:pt x="328" y="813"/>
                  </a:lnTo>
                  <a:lnTo>
                    <a:pt x="320" y="824"/>
                  </a:lnTo>
                  <a:lnTo>
                    <a:pt x="313" y="834"/>
                  </a:lnTo>
                  <a:lnTo>
                    <a:pt x="307" y="845"/>
                  </a:lnTo>
                  <a:lnTo>
                    <a:pt x="302" y="857"/>
                  </a:lnTo>
                  <a:lnTo>
                    <a:pt x="298" y="868"/>
                  </a:lnTo>
                  <a:lnTo>
                    <a:pt x="294" y="881"/>
                  </a:lnTo>
                  <a:lnTo>
                    <a:pt x="291" y="894"/>
                  </a:lnTo>
                  <a:lnTo>
                    <a:pt x="290" y="906"/>
                  </a:lnTo>
                  <a:lnTo>
                    <a:pt x="289" y="920"/>
                  </a:lnTo>
                  <a:lnTo>
                    <a:pt x="288" y="933"/>
                  </a:lnTo>
                  <a:lnTo>
                    <a:pt x="289" y="946"/>
                  </a:lnTo>
                  <a:lnTo>
                    <a:pt x="290" y="959"/>
                  </a:lnTo>
                  <a:lnTo>
                    <a:pt x="293" y="973"/>
                  </a:lnTo>
                  <a:lnTo>
                    <a:pt x="296" y="986"/>
                  </a:lnTo>
                  <a:lnTo>
                    <a:pt x="299" y="994"/>
                  </a:lnTo>
                  <a:lnTo>
                    <a:pt x="303" y="1002"/>
                  </a:lnTo>
                  <a:lnTo>
                    <a:pt x="307" y="1011"/>
                  </a:lnTo>
                  <a:lnTo>
                    <a:pt x="313" y="1018"/>
                  </a:lnTo>
                  <a:lnTo>
                    <a:pt x="318" y="1025"/>
                  </a:lnTo>
                  <a:lnTo>
                    <a:pt x="325" y="1031"/>
                  </a:lnTo>
                  <a:lnTo>
                    <a:pt x="332" y="1036"/>
                  </a:lnTo>
                  <a:lnTo>
                    <a:pt x="342" y="1040"/>
                  </a:lnTo>
                  <a:lnTo>
                    <a:pt x="347" y="1042"/>
                  </a:lnTo>
                  <a:lnTo>
                    <a:pt x="353" y="1042"/>
                  </a:lnTo>
                  <a:lnTo>
                    <a:pt x="358" y="1042"/>
                  </a:lnTo>
                  <a:lnTo>
                    <a:pt x="364" y="1040"/>
                  </a:lnTo>
                  <a:lnTo>
                    <a:pt x="376" y="1037"/>
                  </a:lnTo>
                  <a:lnTo>
                    <a:pt x="388" y="1033"/>
                  </a:lnTo>
                  <a:lnTo>
                    <a:pt x="393" y="1032"/>
                  </a:lnTo>
                  <a:lnTo>
                    <a:pt x="398" y="1032"/>
                  </a:lnTo>
                  <a:lnTo>
                    <a:pt x="402" y="1033"/>
                  </a:lnTo>
                  <a:lnTo>
                    <a:pt x="405" y="1035"/>
                  </a:lnTo>
                  <a:lnTo>
                    <a:pt x="407" y="1039"/>
                  </a:lnTo>
                  <a:lnTo>
                    <a:pt x="409" y="1044"/>
                  </a:lnTo>
                  <a:lnTo>
                    <a:pt x="410" y="1051"/>
                  </a:lnTo>
                  <a:lnTo>
                    <a:pt x="409" y="1062"/>
                  </a:lnTo>
                  <a:lnTo>
                    <a:pt x="408" y="1068"/>
                  </a:lnTo>
                  <a:lnTo>
                    <a:pt x="406" y="1073"/>
                  </a:lnTo>
                  <a:lnTo>
                    <a:pt x="404" y="1078"/>
                  </a:lnTo>
                  <a:lnTo>
                    <a:pt x="401" y="1082"/>
                  </a:lnTo>
                  <a:lnTo>
                    <a:pt x="398" y="1086"/>
                  </a:lnTo>
                  <a:lnTo>
                    <a:pt x="394" y="1089"/>
                  </a:lnTo>
                  <a:lnTo>
                    <a:pt x="390" y="1092"/>
                  </a:lnTo>
                  <a:lnTo>
                    <a:pt x="385" y="1095"/>
                  </a:lnTo>
                  <a:lnTo>
                    <a:pt x="374" y="1099"/>
                  </a:lnTo>
                  <a:lnTo>
                    <a:pt x="363" y="1103"/>
                  </a:lnTo>
                  <a:lnTo>
                    <a:pt x="352" y="1106"/>
                  </a:lnTo>
                  <a:lnTo>
                    <a:pt x="342" y="1109"/>
                  </a:lnTo>
                  <a:lnTo>
                    <a:pt x="325" y="1103"/>
                  </a:lnTo>
                  <a:lnTo>
                    <a:pt x="310" y="1095"/>
                  </a:lnTo>
                  <a:lnTo>
                    <a:pt x="296" y="1086"/>
                  </a:lnTo>
                  <a:lnTo>
                    <a:pt x="283" y="1076"/>
                  </a:lnTo>
                  <a:lnTo>
                    <a:pt x="272" y="1065"/>
                  </a:lnTo>
                  <a:lnTo>
                    <a:pt x="263" y="1052"/>
                  </a:lnTo>
                  <a:lnTo>
                    <a:pt x="254" y="1039"/>
                  </a:lnTo>
                  <a:lnTo>
                    <a:pt x="246" y="1026"/>
                  </a:lnTo>
                  <a:lnTo>
                    <a:pt x="239" y="1011"/>
                  </a:lnTo>
                  <a:lnTo>
                    <a:pt x="233" y="995"/>
                  </a:lnTo>
                  <a:lnTo>
                    <a:pt x="228" y="980"/>
                  </a:lnTo>
                  <a:lnTo>
                    <a:pt x="224" y="965"/>
                  </a:lnTo>
                  <a:lnTo>
                    <a:pt x="221" y="948"/>
                  </a:lnTo>
                  <a:lnTo>
                    <a:pt x="219" y="932"/>
                  </a:lnTo>
                  <a:lnTo>
                    <a:pt x="217" y="917"/>
                  </a:lnTo>
                  <a:lnTo>
                    <a:pt x="215" y="900"/>
                  </a:lnTo>
                  <a:lnTo>
                    <a:pt x="215" y="891"/>
                  </a:lnTo>
                  <a:lnTo>
                    <a:pt x="216" y="882"/>
                  </a:lnTo>
                  <a:lnTo>
                    <a:pt x="218" y="872"/>
                  </a:lnTo>
                  <a:lnTo>
                    <a:pt x="221" y="862"/>
                  </a:lnTo>
                  <a:lnTo>
                    <a:pt x="228" y="845"/>
                  </a:lnTo>
                  <a:lnTo>
                    <a:pt x="237" y="828"/>
                  </a:lnTo>
                  <a:lnTo>
                    <a:pt x="259" y="793"/>
                  </a:lnTo>
                  <a:lnTo>
                    <a:pt x="280" y="758"/>
                  </a:lnTo>
                  <a:lnTo>
                    <a:pt x="294" y="748"/>
                  </a:lnTo>
                  <a:lnTo>
                    <a:pt x="308" y="738"/>
                  </a:lnTo>
                  <a:lnTo>
                    <a:pt x="323" y="728"/>
                  </a:lnTo>
                  <a:lnTo>
                    <a:pt x="340" y="720"/>
                  </a:lnTo>
                  <a:lnTo>
                    <a:pt x="348" y="717"/>
                  </a:lnTo>
                  <a:lnTo>
                    <a:pt x="356" y="715"/>
                  </a:lnTo>
                  <a:lnTo>
                    <a:pt x="364" y="714"/>
                  </a:lnTo>
                  <a:lnTo>
                    <a:pt x="373" y="713"/>
                  </a:lnTo>
                  <a:lnTo>
                    <a:pt x="382" y="713"/>
                  </a:lnTo>
                  <a:lnTo>
                    <a:pt x="390" y="714"/>
                  </a:lnTo>
                  <a:lnTo>
                    <a:pt x="398" y="716"/>
                  </a:lnTo>
                  <a:lnTo>
                    <a:pt x="406" y="719"/>
                  </a:lnTo>
                  <a:lnTo>
                    <a:pt x="410" y="723"/>
                  </a:lnTo>
                  <a:lnTo>
                    <a:pt x="414" y="727"/>
                  </a:lnTo>
                  <a:lnTo>
                    <a:pt x="417" y="732"/>
                  </a:lnTo>
                  <a:lnTo>
                    <a:pt x="420" y="736"/>
                  </a:lnTo>
                  <a:lnTo>
                    <a:pt x="425" y="744"/>
                  </a:lnTo>
                  <a:lnTo>
                    <a:pt x="428" y="753"/>
                  </a:lnTo>
                  <a:lnTo>
                    <a:pt x="429" y="759"/>
                  </a:lnTo>
                  <a:lnTo>
                    <a:pt x="429" y="765"/>
                  </a:lnTo>
                  <a:lnTo>
                    <a:pt x="428" y="771"/>
                  </a:lnTo>
                  <a:lnTo>
                    <a:pt x="426" y="776"/>
                  </a:lnTo>
                  <a:lnTo>
                    <a:pt x="422" y="783"/>
                  </a:lnTo>
                  <a:lnTo>
                    <a:pt x="419" y="787"/>
                  </a:lnTo>
                  <a:lnTo>
                    <a:pt x="414" y="791"/>
                  </a:lnTo>
                  <a:lnTo>
                    <a:pt x="409" y="794"/>
                  </a:lnTo>
                  <a:close/>
                  <a:moveTo>
                    <a:pt x="200" y="621"/>
                  </a:moveTo>
                  <a:lnTo>
                    <a:pt x="193" y="621"/>
                  </a:lnTo>
                  <a:lnTo>
                    <a:pt x="200" y="621"/>
                  </a:lnTo>
                  <a:close/>
                </a:path>
              </a:pathLst>
            </a:custGeom>
            <a:solidFill>
              <a:srgbClr val="DA251D"/>
            </a:solidFill>
            <a:ln>
              <a:noFill/>
            </a:ln>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defRPr/>
              </a:pPr>
              <a:endParaRPr lang="zh-CN" altLang="en-US" sz="1800" kern="0" spc="300">
                <a:solidFill>
                  <a:srgbClr val="FEB80A">
                    <a:lumMod val="40000"/>
                    <a:lumOff val="60000"/>
                  </a:srgbClr>
                </a:solidFill>
                <a:latin typeface="李旭科书法" panose="02000603000000000000" pitchFamily="2" charset="-122"/>
                <a:ea typeface="李旭科书法" panose="02000603000000000000" pitchFamily="2" charset="-122"/>
              </a:endParaRPr>
            </a:p>
          </p:txBody>
        </p:sp>
      </p:grpSp>
      <p:sp>
        <p:nvSpPr>
          <p:cNvPr id="9" name="Rectangle 2"/>
          <p:cNvSpPr>
            <a:spLocks noChangeArrowheads="1"/>
          </p:cNvSpPr>
          <p:nvPr/>
        </p:nvSpPr>
        <p:spPr bwMode="auto">
          <a:xfrm flipH="1">
            <a:off x="4621412" y="1537399"/>
            <a:ext cx="3041633" cy="1342259"/>
          </a:xfrm>
          <a:prstGeom prst="snip2DiagRect">
            <a:avLst/>
          </a:prstGeom>
          <a:blipFill dpi="0" rotWithShape="1">
            <a:blip r:embed="rId4" cstate="print"/>
            <a:srcRect/>
            <a:stretch>
              <a:fillRect/>
            </a:stretch>
          </a:blipFill>
          <a:ln w="9525">
            <a:noFill/>
            <a:miter lim="800000"/>
            <a:headEnd/>
            <a:tailEnd/>
          </a:ln>
        </p:spPr>
        <p:txBody>
          <a:bodyPr lIns="68573" tIns="34286" rIns="68573" bIns="34286" anchor="ctr"/>
          <a:lstStyle/>
          <a:p>
            <a:endParaRPr lang="zh-CN" altLang="en-US" sz="1013">
              <a:solidFill>
                <a:srgbClr val="F2F2F2"/>
              </a:solidFill>
              <a:latin typeface="Calibri" pitchFamily="34" charset="0"/>
              <a:sym typeface="Calibri" pitchFamily="34" charset="0"/>
            </a:endParaRPr>
          </a:p>
        </p:txBody>
      </p:sp>
      <p:sp>
        <p:nvSpPr>
          <p:cNvPr id="10" name="Oval 4"/>
          <p:cNvSpPr>
            <a:spLocks noChangeArrowheads="1"/>
          </p:cNvSpPr>
          <p:nvPr/>
        </p:nvSpPr>
        <p:spPr bwMode="auto">
          <a:xfrm>
            <a:off x="1863128" y="3003798"/>
            <a:ext cx="524054" cy="526665"/>
          </a:xfrm>
          <a:prstGeom prst="ellipse">
            <a:avLst/>
          </a:prstGeom>
          <a:solidFill>
            <a:srgbClr val="E60000"/>
          </a:solidFill>
          <a:ln w="9525">
            <a:noFill/>
            <a:round/>
            <a:headEnd/>
            <a:tailEnd/>
          </a:ln>
        </p:spPr>
        <p:txBody>
          <a:bodyPr lIns="68573" tIns="34286" rIns="68573" bIns="34286" anchor="ctr"/>
          <a:lstStyle/>
          <a:p>
            <a:endParaRPr lang="zh-CN" altLang="en-US" sz="2400">
              <a:solidFill>
                <a:srgbClr val="F2F2F2"/>
              </a:solidFill>
              <a:latin typeface="Calibri" pitchFamily="34" charset="0"/>
              <a:sym typeface="Calibri" pitchFamily="34" charset="0"/>
            </a:endParaRPr>
          </a:p>
        </p:txBody>
      </p:sp>
      <p:sp>
        <p:nvSpPr>
          <p:cNvPr id="11" name="Oval 12"/>
          <p:cNvSpPr>
            <a:spLocks noChangeArrowheads="1"/>
          </p:cNvSpPr>
          <p:nvPr/>
        </p:nvSpPr>
        <p:spPr bwMode="auto">
          <a:xfrm>
            <a:off x="3619946" y="3003798"/>
            <a:ext cx="524924" cy="526665"/>
          </a:xfrm>
          <a:prstGeom prst="ellipse">
            <a:avLst/>
          </a:prstGeom>
          <a:solidFill>
            <a:srgbClr val="E60000"/>
          </a:solidFill>
          <a:ln w="9525">
            <a:noFill/>
            <a:round/>
            <a:headEnd/>
            <a:tailEnd/>
          </a:ln>
        </p:spPr>
        <p:txBody>
          <a:bodyPr lIns="68573" tIns="34286" rIns="68573" bIns="34286" anchor="ctr"/>
          <a:lstStyle/>
          <a:p>
            <a:endParaRPr lang="zh-CN" altLang="en-US" sz="2400">
              <a:solidFill>
                <a:srgbClr val="F2F2F2"/>
              </a:solidFill>
              <a:latin typeface="Calibri" pitchFamily="34" charset="0"/>
              <a:sym typeface="Calibri" pitchFamily="34" charset="0"/>
            </a:endParaRPr>
          </a:p>
        </p:txBody>
      </p:sp>
      <p:sp>
        <p:nvSpPr>
          <p:cNvPr id="12" name="Oval 14"/>
          <p:cNvSpPr>
            <a:spLocks noChangeArrowheads="1"/>
          </p:cNvSpPr>
          <p:nvPr/>
        </p:nvSpPr>
        <p:spPr bwMode="auto">
          <a:xfrm>
            <a:off x="5226496" y="3003798"/>
            <a:ext cx="524054" cy="526665"/>
          </a:xfrm>
          <a:prstGeom prst="ellipse">
            <a:avLst/>
          </a:prstGeom>
          <a:solidFill>
            <a:srgbClr val="E60000"/>
          </a:solidFill>
          <a:ln w="9525">
            <a:noFill/>
            <a:round/>
            <a:headEnd/>
            <a:tailEnd/>
          </a:ln>
        </p:spPr>
        <p:txBody>
          <a:bodyPr lIns="68573" tIns="34286" rIns="68573" bIns="34286" anchor="ctr"/>
          <a:lstStyle/>
          <a:p>
            <a:endParaRPr lang="zh-CN" altLang="en-US" sz="2400">
              <a:solidFill>
                <a:srgbClr val="F2F2F2"/>
              </a:solidFill>
              <a:latin typeface="Calibri" pitchFamily="34" charset="0"/>
              <a:sym typeface="Calibri" pitchFamily="34" charset="0"/>
            </a:endParaRPr>
          </a:p>
        </p:txBody>
      </p:sp>
      <p:sp>
        <p:nvSpPr>
          <p:cNvPr id="13" name="Oval 16"/>
          <p:cNvSpPr>
            <a:spLocks noChangeArrowheads="1"/>
          </p:cNvSpPr>
          <p:nvPr/>
        </p:nvSpPr>
        <p:spPr bwMode="auto">
          <a:xfrm>
            <a:off x="6725224" y="3003798"/>
            <a:ext cx="523184" cy="526665"/>
          </a:xfrm>
          <a:prstGeom prst="ellipse">
            <a:avLst/>
          </a:prstGeom>
          <a:solidFill>
            <a:srgbClr val="E60000"/>
          </a:solidFill>
          <a:ln w="9525">
            <a:noFill/>
            <a:round/>
            <a:headEnd/>
            <a:tailEnd/>
          </a:ln>
        </p:spPr>
        <p:txBody>
          <a:bodyPr lIns="68573" tIns="34286" rIns="68573" bIns="34286" anchor="ctr"/>
          <a:lstStyle/>
          <a:p>
            <a:endParaRPr lang="zh-CN" altLang="en-US" sz="2400">
              <a:solidFill>
                <a:srgbClr val="F2F2F2"/>
              </a:solidFill>
              <a:latin typeface="Calibri" pitchFamily="34" charset="0"/>
              <a:sym typeface="Calibri" pitchFamily="34" charset="0"/>
            </a:endParaRPr>
          </a:p>
        </p:txBody>
      </p:sp>
      <p:grpSp>
        <p:nvGrpSpPr>
          <p:cNvPr id="14" name="Group 20"/>
          <p:cNvGrpSpPr>
            <a:grpSpLocks/>
          </p:cNvGrpSpPr>
          <p:nvPr/>
        </p:nvGrpSpPr>
        <p:grpSpPr bwMode="auto">
          <a:xfrm>
            <a:off x="1988187" y="3117429"/>
            <a:ext cx="293364" cy="295976"/>
            <a:chOff x="0" y="0"/>
            <a:chExt cx="401822" cy="404317"/>
          </a:xfrm>
        </p:grpSpPr>
        <p:sp>
          <p:nvSpPr>
            <p:cNvPr id="15" name="Freeform 42"/>
            <p:cNvSpPr>
              <a:spLocks noEditPoints="1" noChangeArrowheads="1"/>
            </p:cNvSpPr>
            <p:nvPr/>
          </p:nvSpPr>
          <p:spPr bwMode="auto">
            <a:xfrm>
              <a:off x="0" y="0"/>
              <a:ext cx="401822" cy="404317"/>
            </a:xfrm>
            <a:custGeom>
              <a:avLst/>
              <a:gdLst>
                <a:gd name="T0" fmla="*/ 199251 w 121"/>
                <a:gd name="T1" fmla="*/ 0 h 121"/>
                <a:gd name="T2" fmla="*/ 0 w 121"/>
                <a:gd name="T3" fmla="*/ 203829 h 121"/>
                <a:gd name="T4" fmla="*/ 199251 w 121"/>
                <a:gd name="T5" fmla="*/ 404317 h 121"/>
                <a:gd name="T6" fmla="*/ 401822 w 121"/>
                <a:gd name="T7" fmla="*/ 203829 h 121"/>
                <a:gd name="T8" fmla="*/ 199251 w 121"/>
                <a:gd name="T9" fmla="*/ 0 h 121"/>
                <a:gd name="T10" fmla="*/ 199251 w 121"/>
                <a:gd name="T11" fmla="*/ 370902 h 121"/>
                <a:gd name="T12" fmla="*/ 33208 w 121"/>
                <a:gd name="T13" fmla="*/ 203829 h 121"/>
                <a:gd name="T14" fmla="*/ 199251 w 121"/>
                <a:gd name="T15" fmla="*/ 33415 h 121"/>
                <a:gd name="T16" fmla="*/ 368614 w 121"/>
                <a:gd name="T17" fmla="*/ 203829 h 121"/>
                <a:gd name="T18" fmla="*/ 199251 w 121"/>
                <a:gd name="T19" fmla="*/ 370902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21"/>
                <a:gd name="T32" fmla="*/ 121 w 12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16" name="Freeform 43"/>
            <p:cNvSpPr>
              <a:spLocks noChangeArrowheads="1"/>
            </p:cNvSpPr>
            <p:nvPr/>
          </p:nvSpPr>
          <p:spPr bwMode="auto">
            <a:xfrm>
              <a:off x="107320" y="97336"/>
              <a:ext cx="139764" cy="199662"/>
            </a:xfrm>
            <a:custGeom>
              <a:avLst/>
              <a:gdLst>
                <a:gd name="T0" fmla="*/ 139764 w 42"/>
                <a:gd name="T1" fmla="*/ 199662 h 60"/>
                <a:gd name="T2" fmla="*/ 139764 w 42"/>
                <a:gd name="T3" fmla="*/ 0 h 60"/>
                <a:gd name="T4" fmla="*/ 0 w 42"/>
                <a:gd name="T5" fmla="*/ 139763 h 60"/>
                <a:gd name="T6" fmla="*/ 139764 w 42"/>
                <a:gd name="T7" fmla="*/ 199662 h 60"/>
                <a:gd name="T8" fmla="*/ 0 60000 65536"/>
                <a:gd name="T9" fmla="*/ 0 60000 65536"/>
                <a:gd name="T10" fmla="*/ 0 60000 65536"/>
                <a:gd name="T11" fmla="*/ 0 60000 65536"/>
                <a:gd name="T12" fmla="*/ 0 w 42"/>
                <a:gd name="T13" fmla="*/ 0 h 60"/>
                <a:gd name="T14" fmla="*/ 42 w 42"/>
                <a:gd name="T15" fmla="*/ 60 h 60"/>
              </a:gdLst>
              <a:ahLst/>
              <a:cxnLst>
                <a:cxn ang="T8">
                  <a:pos x="T0" y="T1"/>
                </a:cxn>
                <a:cxn ang="T9">
                  <a:pos x="T2" y="T3"/>
                </a:cxn>
                <a:cxn ang="T10">
                  <a:pos x="T4" y="T5"/>
                </a:cxn>
                <a:cxn ang="T11">
                  <a:pos x="T6" y="T7"/>
                </a:cxn>
              </a:cxnLst>
              <a:rect l="T12" t="T13" r="T14" b="T15"/>
              <a:pathLst>
                <a:path w="42" h="60">
                  <a:moveTo>
                    <a:pt x="42" y="60"/>
                  </a:moveTo>
                  <a:cubicBezTo>
                    <a:pt x="42" y="0"/>
                    <a:pt x="42" y="0"/>
                    <a:pt x="42" y="0"/>
                  </a:cubicBezTo>
                  <a:cubicBezTo>
                    <a:pt x="0" y="42"/>
                    <a:pt x="0" y="42"/>
                    <a:pt x="0" y="42"/>
                  </a:cubicBezTo>
                  <a:cubicBezTo>
                    <a:pt x="29" y="42"/>
                    <a:pt x="42" y="60"/>
                    <a:pt x="42" y="60"/>
                  </a:cubicBez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grpSp>
      <p:grpSp>
        <p:nvGrpSpPr>
          <p:cNvPr id="17" name="Group 23"/>
          <p:cNvGrpSpPr>
            <a:grpSpLocks/>
          </p:cNvGrpSpPr>
          <p:nvPr/>
        </p:nvGrpSpPr>
        <p:grpSpPr bwMode="auto">
          <a:xfrm>
            <a:off x="3772078" y="3152225"/>
            <a:ext cx="284660" cy="248097"/>
            <a:chOff x="0" y="0"/>
            <a:chExt cx="389342" cy="339426"/>
          </a:xfrm>
        </p:grpSpPr>
        <p:sp>
          <p:nvSpPr>
            <p:cNvPr id="18" name="Freeform 110"/>
            <p:cNvSpPr>
              <a:spLocks noChangeArrowheads="1"/>
            </p:cNvSpPr>
            <p:nvPr/>
          </p:nvSpPr>
          <p:spPr bwMode="auto">
            <a:xfrm>
              <a:off x="259561" y="102327"/>
              <a:ext cx="102328" cy="102328"/>
            </a:xfrm>
            <a:custGeom>
              <a:avLst/>
              <a:gdLst>
                <a:gd name="T0" fmla="*/ 0 w 41"/>
                <a:gd name="T1" fmla="*/ 97336 h 41"/>
                <a:gd name="T2" fmla="*/ 7487 w 41"/>
                <a:gd name="T3" fmla="*/ 102328 h 41"/>
                <a:gd name="T4" fmla="*/ 102328 w 41"/>
                <a:gd name="T5" fmla="*/ 7487 h 41"/>
                <a:gd name="T6" fmla="*/ 97336 w 41"/>
                <a:gd name="T7" fmla="*/ 0 h 41"/>
                <a:gd name="T8" fmla="*/ 0 w 41"/>
                <a:gd name="T9" fmla="*/ 97336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39"/>
                  </a:moveTo>
                  <a:lnTo>
                    <a:pt x="3" y="41"/>
                  </a:lnTo>
                  <a:lnTo>
                    <a:pt x="41" y="3"/>
                  </a:lnTo>
                  <a:lnTo>
                    <a:pt x="39" y="0"/>
                  </a:lnTo>
                  <a:lnTo>
                    <a:pt x="0" y="39"/>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19" name="Freeform 111"/>
            <p:cNvSpPr>
              <a:spLocks noChangeArrowheads="1"/>
            </p:cNvSpPr>
            <p:nvPr/>
          </p:nvSpPr>
          <p:spPr bwMode="auto">
            <a:xfrm>
              <a:off x="237098" y="74873"/>
              <a:ext cx="109814" cy="114806"/>
            </a:xfrm>
            <a:custGeom>
              <a:avLst/>
              <a:gdLst>
                <a:gd name="T0" fmla="*/ 92344 w 44"/>
                <a:gd name="T1" fmla="*/ 0 h 46"/>
                <a:gd name="T2" fmla="*/ 0 w 44"/>
                <a:gd name="T3" fmla="*/ 97336 h 46"/>
                <a:gd name="T4" fmla="*/ 14975 w 44"/>
                <a:gd name="T5" fmla="*/ 114806 h 46"/>
                <a:gd name="T6" fmla="*/ 109814 w 44"/>
                <a:gd name="T7" fmla="*/ 19966 h 46"/>
                <a:gd name="T8" fmla="*/ 92344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37" y="0"/>
                  </a:moveTo>
                  <a:lnTo>
                    <a:pt x="0" y="39"/>
                  </a:lnTo>
                  <a:lnTo>
                    <a:pt x="6" y="46"/>
                  </a:lnTo>
                  <a:lnTo>
                    <a:pt x="44" y="8"/>
                  </a:lnTo>
                  <a:lnTo>
                    <a:pt x="37" y="0"/>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20" name="Freeform 112"/>
            <p:cNvSpPr>
              <a:spLocks noChangeArrowheads="1"/>
            </p:cNvSpPr>
            <p:nvPr/>
          </p:nvSpPr>
          <p:spPr bwMode="auto">
            <a:xfrm>
              <a:off x="217132" y="59898"/>
              <a:ext cx="104823" cy="104823"/>
            </a:xfrm>
            <a:custGeom>
              <a:avLst/>
              <a:gdLst>
                <a:gd name="T0" fmla="*/ 0 w 42"/>
                <a:gd name="T1" fmla="*/ 94840 h 42"/>
                <a:gd name="T2" fmla="*/ 9983 w 42"/>
                <a:gd name="T3" fmla="*/ 104823 h 42"/>
                <a:gd name="T4" fmla="*/ 104823 w 42"/>
                <a:gd name="T5" fmla="*/ 9983 h 42"/>
                <a:gd name="T6" fmla="*/ 94840 w 42"/>
                <a:gd name="T7" fmla="*/ 0 h 42"/>
                <a:gd name="T8" fmla="*/ 0 w 42"/>
                <a:gd name="T9" fmla="*/ 94840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38"/>
                  </a:moveTo>
                  <a:lnTo>
                    <a:pt x="4" y="42"/>
                  </a:lnTo>
                  <a:lnTo>
                    <a:pt x="42" y="4"/>
                  </a:lnTo>
                  <a:lnTo>
                    <a:pt x="38" y="0"/>
                  </a:lnTo>
                  <a:lnTo>
                    <a:pt x="0" y="38"/>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21" name="Freeform 113"/>
            <p:cNvSpPr>
              <a:spLocks noChangeArrowheads="1"/>
            </p:cNvSpPr>
            <p:nvPr/>
          </p:nvSpPr>
          <p:spPr bwMode="auto">
            <a:xfrm>
              <a:off x="189679" y="162226"/>
              <a:ext cx="69882" cy="69882"/>
            </a:xfrm>
            <a:custGeom>
              <a:avLst/>
              <a:gdLst>
                <a:gd name="T0" fmla="*/ 69882 w 28"/>
                <a:gd name="T1" fmla="*/ 49916 h 28"/>
                <a:gd name="T2" fmla="*/ 19966 w 28"/>
                <a:gd name="T3" fmla="*/ 0 h 28"/>
                <a:gd name="T4" fmla="*/ 0 w 28"/>
                <a:gd name="T5" fmla="*/ 49916 h 28"/>
                <a:gd name="T6" fmla="*/ 22462 w 28"/>
                <a:gd name="T7" fmla="*/ 69882 h 28"/>
                <a:gd name="T8" fmla="*/ 69882 w 28"/>
                <a:gd name="T9" fmla="*/ 49916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28" y="20"/>
                  </a:moveTo>
                  <a:lnTo>
                    <a:pt x="8" y="0"/>
                  </a:lnTo>
                  <a:lnTo>
                    <a:pt x="0" y="20"/>
                  </a:lnTo>
                  <a:lnTo>
                    <a:pt x="9" y="28"/>
                  </a:lnTo>
                  <a:lnTo>
                    <a:pt x="28" y="20"/>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22" name="Freeform 114"/>
            <p:cNvSpPr>
              <a:spLocks noChangeArrowheads="1"/>
            </p:cNvSpPr>
            <p:nvPr/>
          </p:nvSpPr>
          <p:spPr bwMode="auto">
            <a:xfrm>
              <a:off x="172208" y="219628"/>
              <a:ext cx="34941" cy="32446"/>
            </a:xfrm>
            <a:custGeom>
              <a:avLst/>
              <a:gdLst>
                <a:gd name="T0" fmla="*/ 0 w 14"/>
                <a:gd name="T1" fmla="*/ 32446 h 13"/>
                <a:gd name="T2" fmla="*/ 34941 w 14"/>
                <a:gd name="T3" fmla="*/ 14975 h 13"/>
                <a:gd name="T4" fmla="*/ 14975 w 14"/>
                <a:gd name="T5" fmla="*/ 0 h 13"/>
                <a:gd name="T6" fmla="*/ 0 w 14"/>
                <a:gd name="T7" fmla="*/ 32446 h 13"/>
                <a:gd name="T8" fmla="*/ 0 60000 65536"/>
                <a:gd name="T9" fmla="*/ 0 60000 65536"/>
                <a:gd name="T10" fmla="*/ 0 60000 65536"/>
                <a:gd name="T11" fmla="*/ 0 60000 65536"/>
                <a:gd name="T12" fmla="*/ 0 w 14"/>
                <a:gd name="T13" fmla="*/ 0 h 13"/>
                <a:gd name="T14" fmla="*/ 14 w 14"/>
                <a:gd name="T15" fmla="*/ 13 h 13"/>
              </a:gdLst>
              <a:ahLst/>
              <a:cxnLst>
                <a:cxn ang="T8">
                  <a:pos x="T0" y="T1"/>
                </a:cxn>
                <a:cxn ang="T9">
                  <a:pos x="T2" y="T3"/>
                </a:cxn>
                <a:cxn ang="T10">
                  <a:pos x="T4" y="T5"/>
                </a:cxn>
                <a:cxn ang="T11">
                  <a:pos x="T6" y="T7"/>
                </a:cxn>
              </a:cxnLst>
              <a:rect l="T12" t="T13" r="T14" b="T15"/>
              <a:pathLst>
                <a:path w="14" h="13">
                  <a:moveTo>
                    <a:pt x="0" y="13"/>
                  </a:moveTo>
                  <a:lnTo>
                    <a:pt x="14" y="6"/>
                  </a:lnTo>
                  <a:lnTo>
                    <a:pt x="6" y="0"/>
                  </a:lnTo>
                  <a:lnTo>
                    <a:pt x="0" y="13"/>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23" name="Freeform 115"/>
            <p:cNvSpPr>
              <a:spLocks noChangeArrowheads="1"/>
            </p:cNvSpPr>
            <p:nvPr/>
          </p:nvSpPr>
          <p:spPr bwMode="auto">
            <a:xfrm>
              <a:off x="319460" y="34941"/>
              <a:ext cx="69882" cy="69882"/>
            </a:xfrm>
            <a:custGeom>
              <a:avLst/>
              <a:gdLst>
                <a:gd name="T0" fmla="*/ 17471 w 28"/>
                <a:gd name="T1" fmla="*/ 0 h 28"/>
                <a:gd name="T2" fmla="*/ 0 w 28"/>
                <a:gd name="T3" fmla="*/ 19966 h 28"/>
                <a:gd name="T4" fmla="*/ 49916 w 28"/>
                <a:gd name="T5" fmla="*/ 69882 h 28"/>
                <a:gd name="T6" fmla="*/ 69882 w 28"/>
                <a:gd name="T7" fmla="*/ 49916 h 28"/>
                <a:gd name="T8" fmla="*/ 17471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7" y="0"/>
                  </a:moveTo>
                  <a:lnTo>
                    <a:pt x="0" y="8"/>
                  </a:lnTo>
                  <a:lnTo>
                    <a:pt x="20" y="28"/>
                  </a:lnTo>
                  <a:lnTo>
                    <a:pt x="28" y="20"/>
                  </a:lnTo>
                  <a:lnTo>
                    <a:pt x="7" y="0"/>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24" name="Freeform 116"/>
            <p:cNvSpPr>
              <a:spLocks noChangeArrowheads="1"/>
            </p:cNvSpPr>
            <p:nvPr/>
          </p:nvSpPr>
          <p:spPr bwMode="auto">
            <a:xfrm>
              <a:off x="0" y="0"/>
              <a:ext cx="279527" cy="339426"/>
            </a:xfrm>
            <a:custGeom>
              <a:avLst/>
              <a:gdLst>
                <a:gd name="T0" fmla="*/ 259561 w 112"/>
                <a:gd name="T1" fmla="*/ 252074 h 136"/>
                <a:gd name="T2" fmla="*/ 207149 w 112"/>
                <a:gd name="T3" fmla="*/ 252074 h 136"/>
                <a:gd name="T4" fmla="*/ 207149 w 112"/>
                <a:gd name="T5" fmla="*/ 321956 h 136"/>
                <a:gd name="T6" fmla="*/ 17470 w 112"/>
                <a:gd name="T7" fmla="*/ 321956 h 136"/>
                <a:gd name="T8" fmla="*/ 17470 w 112"/>
                <a:gd name="T9" fmla="*/ 79865 h 136"/>
                <a:gd name="T10" fmla="*/ 259561 w 112"/>
                <a:gd name="T11" fmla="*/ 79865 h 136"/>
                <a:gd name="T12" fmla="*/ 259561 w 112"/>
                <a:gd name="T13" fmla="*/ 99831 h 136"/>
                <a:gd name="T14" fmla="*/ 279527 w 112"/>
                <a:gd name="T15" fmla="*/ 79865 h 136"/>
                <a:gd name="T16" fmla="*/ 279527 w 112"/>
                <a:gd name="T17" fmla="*/ 14975 h 136"/>
                <a:gd name="T18" fmla="*/ 242090 w 112"/>
                <a:gd name="T19" fmla="*/ 14975 h 136"/>
                <a:gd name="T20" fmla="*/ 242090 w 112"/>
                <a:gd name="T21" fmla="*/ 49916 h 136"/>
                <a:gd name="T22" fmla="*/ 237099 w 112"/>
                <a:gd name="T23" fmla="*/ 49916 h 136"/>
                <a:gd name="T24" fmla="*/ 237099 w 112"/>
                <a:gd name="T25" fmla="*/ 0 h 136"/>
                <a:gd name="T26" fmla="*/ 222124 w 112"/>
                <a:gd name="T27" fmla="*/ 0 h 136"/>
                <a:gd name="T28" fmla="*/ 222124 w 112"/>
                <a:gd name="T29" fmla="*/ 49916 h 136"/>
                <a:gd name="T30" fmla="*/ 217133 w 112"/>
                <a:gd name="T31" fmla="*/ 49916 h 136"/>
                <a:gd name="T32" fmla="*/ 217133 w 112"/>
                <a:gd name="T33" fmla="*/ 14975 h 136"/>
                <a:gd name="T34" fmla="*/ 197166 w 112"/>
                <a:gd name="T35" fmla="*/ 14975 h 136"/>
                <a:gd name="T36" fmla="*/ 197166 w 112"/>
                <a:gd name="T37" fmla="*/ 49916 h 136"/>
                <a:gd name="T38" fmla="*/ 189679 w 112"/>
                <a:gd name="T39" fmla="*/ 49916 h 136"/>
                <a:gd name="T40" fmla="*/ 189679 w 112"/>
                <a:gd name="T41" fmla="*/ 0 h 136"/>
                <a:gd name="T42" fmla="*/ 179696 w 112"/>
                <a:gd name="T43" fmla="*/ 0 h 136"/>
                <a:gd name="T44" fmla="*/ 179696 w 112"/>
                <a:gd name="T45" fmla="*/ 49916 h 136"/>
                <a:gd name="T46" fmla="*/ 169713 w 112"/>
                <a:gd name="T47" fmla="*/ 49916 h 136"/>
                <a:gd name="T48" fmla="*/ 169713 w 112"/>
                <a:gd name="T49" fmla="*/ 14975 h 136"/>
                <a:gd name="T50" fmla="*/ 149747 w 112"/>
                <a:gd name="T51" fmla="*/ 14975 h 136"/>
                <a:gd name="T52" fmla="*/ 149747 w 112"/>
                <a:gd name="T53" fmla="*/ 49916 h 136"/>
                <a:gd name="T54" fmla="*/ 142259 w 112"/>
                <a:gd name="T55" fmla="*/ 49916 h 136"/>
                <a:gd name="T56" fmla="*/ 142259 w 112"/>
                <a:gd name="T57" fmla="*/ 0 h 136"/>
                <a:gd name="T58" fmla="*/ 132276 w 112"/>
                <a:gd name="T59" fmla="*/ 0 h 136"/>
                <a:gd name="T60" fmla="*/ 132276 w 112"/>
                <a:gd name="T61" fmla="*/ 49916 h 136"/>
                <a:gd name="T62" fmla="*/ 127285 w 112"/>
                <a:gd name="T63" fmla="*/ 49916 h 136"/>
                <a:gd name="T64" fmla="*/ 127285 w 112"/>
                <a:gd name="T65" fmla="*/ 14975 h 136"/>
                <a:gd name="T66" fmla="*/ 107318 w 112"/>
                <a:gd name="T67" fmla="*/ 14975 h 136"/>
                <a:gd name="T68" fmla="*/ 107318 w 112"/>
                <a:gd name="T69" fmla="*/ 49916 h 136"/>
                <a:gd name="T70" fmla="*/ 99831 w 112"/>
                <a:gd name="T71" fmla="*/ 49916 h 136"/>
                <a:gd name="T72" fmla="*/ 99831 w 112"/>
                <a:gd name="T73" fmla="*/ 0 h 136"/>
                <a:gd name="T74" fmla="*/ 87352 w 112"/>
                <a:gd name="T75" fmla="*/ 0 h 136"/>
                <a:gd name="T76" fmla="*/ 87352 w 112"/>
                <a:gd name="T77" fmla="*/ 49916 h 136"/>
                <a:gd name="T78" fmla="*/ 79865 w 112"/>
                <a:gd name="T79" fmla="*/ 49916 h 136"/>
                <a:gd name="T80" fmla="*/ 79865 w 112"/>
                <a:gd name="T81" fmla="*/ 14975 h 136"/>
                <a:gd name="T82" fmla="*/ 62394 w 112"/>
                <a:gd name="T83" fmla="*/ 14975 h 136"/>
                <a:gd name="T84" fmla="*/ 62394 w 112"/>
                <a:gd name="T85" fmla="*/ 49916 h 136"/>
                <a:gd name="T86" fmla="*/ 57403 w 112"/>
                <a:gd name="T87" fmla="*/ 49916 h 136"/>
                <a:gd name="T88" fmla="*/ 57403 w 112"/>
                <a:gd name="T89" fmla="*/ 0 h 136"/>
                <a:gd name="T90" fmla="*/ 42428 w 112"/>
                <a:gd name="T91" fmla="*/ 0 h 136"/>
                <a:gd name="T92" fmla="*/ 42428 w 112"/>
                <a:gd name="T93" fmla="*/ 49916 h 136"/>
                <a:gd name="T94" fmla="*/ 37437 w 112"/>
                <a:gd name="T95" fmla="*/ 49916 h 136"/>
                <a:gd name="T96" fmla="*/ 37437 w 112"/>
                <a:gd name="T97" fmla="*/ 14975 h 136"/>
                <a:gd name="T98" fmla="*/ 0 w 112"/>
                <a:gd name="T99" fmla="*/ 14975 h 136"/>
                <a:gd name="T100" fmla="*/ 0 w 112"/>
                <a:gd name="T101" fmla="*/ 59899 h 136"/>
                <a:gd name="T102" fmla="*/ 0 w 112"/>
                <a:gd name="T103" fmla="*/ 69882 h 136"/>
                <a:gd name="T104" fmla="*/ 0 w 112"/>
                <a:gd name="T105" fmla="*/ 339426 h 136"/>
                <a:gd name="T106" fmla="*/ 222124 w 112"/>
                <a:gd name="T107" fmla="*/ 339426 h 136"/>
                <a:gd name="T108" fmla="*/ 279527 w 112"/>
                <a:gd name="T109" fmla="*/ 274536 h 136"/>
                <a:gd name="T110" fmla="*/ 279527 w 112"/>
                <a:gd name="T111" fmla="*/ 209645 h 136"/>
                <a:gd name="T112" fmla="*/ 259561 w 112"/>
                <a:gd name="T113" fmla="*/ 229612 h 136"/>
                <a:gd name="T114" fmla="*/ 259561 w 112"/>
                <a:gd name="T115" fmla="*/ 252074 h 1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
                <a:gd name="T175" fmla="*/ 0 h 136"/>
                <a:gd name="T176" fmla="*/ 112 w 112"/>
                <a:gd name="T177" fmla="*/ 136 h 1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25" name="Rectangle 117"/>
            <p:cNvSpPr>
              <a:spLocks noChangeArrowheads="1"/>
            </p:cNvSpPr>
            <p:nvPr/>
          </p:nvSpPr>
          <p:spPr bwMode="auto">
            <a:xfrm>
              <a:off x="49916" y="114806"/>
              <a:ext cx="109814" cy="17471"/>
            </a:xfrm>
            <a:prstGeom prst="rect">
              <a:avLst/>
            </a:pr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26" name="Rectangle 118"/>
            <p:cNvSpPr>
              <a:spLocks noChangeArrowheads="1"/>
            </p:cNvSpPr>
            <p:nvPr/>
          </p:nvSpPr>
          <p:spPr bwMode="auto">
            <a:xfrm>
              <a:off x="49916" y="154738"/>
              <a:ext cx="109814" cy="17471"/>
            </a:xfrm>
            <a:prstGeom prst="rect">
              <a:avLst/>
            </a:pr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27" name="Rectangle 119"/>
            <p:cNvSpPr>
              <a:spLocks noChangeArrowheads="1"/>
            </p:cNvSpPr>
            <p:nvPr/>
          </p:nvSpPr>
          <p:spPr bwMode="auto">
            <a:xfrm>
              <a:off x="49916" y="199662"/>
              <a:ext cx="109814" cy="14975"/>
            </a:xfrm>
            <a:prstGeom prst="rect">
              <a:avLst/>
            </a:pr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28" name="Rectangle 120"/>
            <p:cNvSpPr>
              <a:spLocks noChangeArrowheads="1"/>
            </p:cNvSpPr>
            <p:nvPr/>
          </p:nvSpPr>
          <p:spPr bwMode="auto">
            <a:xfrm>
              <a:off x="49916" y="242091"/>
              <a:ext cx="109814" cy="17471"/>
            </a:xfrm>
            <a:prstGeom prst="rect">
              <a:avLst/>
            </a:pr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grpSp>
      <p:grpSp>
        <p:nvGrpSpPr>
          <p:cNvPr id="29" name="Group 35"/>
          <p:cNvGrpSpPr>
            <a:grpSpLocks/>
          </p:cNvGrpSpPr>
          <p:nvPr/>
        </p:nvGrpSpPr>
        <p:grpSpPr bwMode="auto">
          <a:xfrm>
            <a:off x="6847966" y="3123303"/>
            <a:ext cx="277697" cy="275085"/>
            <a:chOff x="0" y="0"/>
            <a:chExt cx="379359" cy="376864"/>
          </a:xfrm>
        </p:grpSpPr>
        <p:sp>
          <p:nvSpPr>
            <p:cNvPr id="30" name="Freeform 150"/>
            <p:cNvSpPr>
              <a:spLocks noEditPoints="1" noChangeArrowheads="1"/>
            </p:cNvSpPr>
            <p:nvPr/>
          </p:nvSpPr>
          <p:spPr bwMode="auto">
            <a:xfrm>
              <a:off x="0" y="0"/>
              <a:ext cx="379359" cy="376864"/>
            </a:xfrm>
            <a:custGeom>
              <a:avLst/>
              <a:gdLst>
                <a:gd name="T0" fmla="*/ 189680 w 114"/>
                <a:gd name="T1" fmla="*/ 0 h 114"/>
                <a:gd name="T2" fmla="*/ 0 w 114"/>
                <a:gd name="T3" fmla="*/ 188432 h 114"/>
                <a:gd name="T4" fmla="*/ 189680 w 114"/>
                <a:gd name="T5" fmla="*/ 376864 h 114"/>
                <a:gd name="T6" fmla="*/ 379359 w 114"/>
                <a:gd name="T7" fmla="*/ 188432 h 114"/>
                <a:gd name="T8" fmla="*/ 189680 w 114"/>
                <a:gd name="T9" fmla="*/ 0 h 114"/>
                <a:gd name="T10" fmla="*/ 189680 w 114"/>
                <a:gd name="T11" fmla="*/ 357029 h 114"/>
                <a:gd name="T12" fmla="*/ 19966 w 114"/>
                <a:gd name="T13" fmla="*/ 188432 h 114"/>
                <a:gd name="T14" fmla="*/ 189680 w 114"/>
                <a:gd name="T15" fmla="*/ 19835 h 114"/>
                <a:gd name="T16" fmla="*/ 359393 w 114"/>
                <a:gd name="T17" fmla="*/ 188432 h 114"/>
                <a:gd name="T18" fmla="*/ 189680 w 114"/>
                <a:gd name="T19" fmla="*/ 357029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114"/>
                <a:gd name="T32" fmla="*/ 114 w 114"/>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31" name="Rectangle 151"/>
            <p:cNvSpPr>
              <a:spLocks noChangeArrowheads="1"/>
            </p:cNvSpPr>
            <p:nvPr/>
          </p:nvSpPr>
          <p:spPr bwMode="auto">
            <a:xfrm>
              <a:off x="144756" y="272040"/>
              <a:ext cx="22463" cy="42429"/>
            </a:xfrm>
            <a:prstGeom prst="rect">
              <a:avLst/>
            </a:pr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32" name="Rectangle 152"/>
            <p:cNvSpPr>
              <a:spLocks noChangeArrowheads="1"/>
            </p:cNvSpPr>
            <p:nvPr/>
          </p:nvSpPr>
          <p:spPr bwMode="auto">
            <a:xfrm>
              <a:off x="179697" y="272040"/>
              <a:ext cx="19966" cy="42429"/>
            </a:xfrm>
            <a:prstGeom prst="rect">
              <a:avLst/>
            </a:pr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33" name="Rectangle 153"/>
            <p:cNvSpPr>
              <a:spLocks noChangeArrowheads="1"/>
            </p:cNvSpPr>
            <p:nvPr/>
          </p:nvSpPr>
          <p:spPr bwMode="auto">
            <a:xfrm>
              <a:off x="214638" y="272040"/>
              <a:ext cx="19966" cy="42429"/>
            </a:xfrm>
            <a:prstGeom prst="rect">
              <a:avLst/>
            </a:pr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34" name="Freeform 154"/>
            <p:cNvSpPr>
              <a:spLocks noChangeArrowheads="1"/>
            </p:cNvSpPr>
            <p:nvPr/>
          </p:nvSpPr>
          <p:spPr bwMode="auto">
            <a:xfrm>
              <a:off x="117303" y="107318"/>
              <a:ext cx="82362" cy="84857"/>
            </a:xfrm>
            <a:custGeom>
              <a:avLst/>
              <a:gdLst>
                <a:gd name="T0" fmla="*/ 62595 w 25"/>
                <a:gd name="T1" fmla="*/ 74674 h 25"/>
                <a:gd name="T2" fmla="*/ 72479 w 25"/>
                <a:gd name="T3" fmla="*/ 84857 h 25"/>
                <a:gd name="T4" fmla="*/ 82362 w 25"/>
                <a:gd name="T5" fmla="*/ 74674 h 25"/>
                <a:gd name="T6" fmla="*/ 72479 w 25"/>
                <a:gd name="T7" fmla="*/ 64491 h 25"/>
                <a:gd name="T8" fmla="*/ 69184 w 25"/>
                <a:gd name="T9" fmla="*/ 64491 h 25"/>
                <a:gd name="T10" fmla="*/ 0 w 25"/>
                <a:gd name="T11" fmla="*/ 0 h 25"/>
                <a:gd name="T12" fmla="*/ 62595 w 25"/>
                <a:gd name="T13" fmla="*/ 74674 h 25"/>
                <a:gd name="T14" fmla="*/ 62595 w 25"/>
                <a:gd name="T15" fmla="*/ 74674 h 2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5"/>
                <a:gd name="T26" fmla="*/ 25 w 2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35" name="Freeform 155"/>
            <p:cNvSpPr>
              <a:spLocks noChangeArrowheads="1"/>
            </p:cNvSpPr>
            <p:nvPr/>
          </p:nvSpPr>
          <p:spPr bwMode="auto">
            <a:xfrm>
              <a:off x="67387" y="272040"/>
              <a:ext cx="22463" cy="19966"/>
            </a:xfrm>
            <a:custGeom>
              <a:avLst/>
              <a:gdLst>
                <a:gd name="T0" fmla="*/ 0 w 9"/>
                <a:gd name="T1" fmla="*/ 14974 h 8"/>
                <a:gd name="T2" fmla="*/ 7488 w 9"/>
                <a:gd name="T3" fmla="*/ 19966 h 8"/>
                <a:gd name="T4" fmla="*/ 22463 w 9"/>
                <a:gd name="T5" fmla="*/ 2496 h 8"/>
                <a:gd name="T6" fmla="*/ 17471 w 9"/>
                <a:gd name="T7" fmla="*/ 0 h 8"/>
                <a:gd name="T8" fmla="*/ 0 w 9"/>
                <a:gd name="T9" fmla="*/ 14974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6"/>
                  </a:moveTo>
                  <a:lnTo>
                    <a:pt x="3" y="8"/>
                  </a:lnTo>
                  <a:lnTo>
                    <a:pt x="9" y="1"/>
                  </a:lnTo>
                  <a:lnTo>
                    <a:pt x="7" y="0"/>
                  </a:lnTo>
                  <a:lnTo>
                    <a:pt x="0" y="6"/>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36" name="Freeform 156"/>
            <p:cNvSpPr>
              <a:spLocks noChangeArrowheads="1"/>
            </p:cNvSpPr>
            <p:nvPr/>
          </p:nvSpPr>
          <p:spPr bwMode="auto">
            <a:xfrm>
              <a:off x="47421" y="227116"/>
              <a:ext cx="27454" cy="14975"/>
            </a:xfrm>
            <a:custGeom>
              <a:avLst/>
              <a:gdLst>
                <a:gd name="T0" fmla="*/ 22462 w 11"/>
                <a:gd name="T1" fmla="*/ 0 h 6"/>
                <a:gd name="T2" fmla="*/ 0 w 11"/>
                <a:gd name="T3" fmla="*/ 7488 h 6"/>
                <a:gd name="T4" fmla="*/ 2496 w 11"/>
                <a:gd name="T5" fmla="*/ 14975 h 6"/>
                <a:gd name="T6" fmla="*/ 27454 w 11"/>
                <a:gd name="T7" fmla="*/ 7488 h 6"/>
                <a:gd name="T8" fmla="*/ 22462 w 11"/>
                <a:gd name="T9" fmla="*/ 0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9" y="0"/>
                  </a:moveTo>
                  <a:lnTo>
                    <a:pt x="0" y="3"/>
                  </a:lnTo>
                  <a:lnTo>
                    <a:pt x="1" y="6"/>
                  </a:lnTo>
                  <a:lnTo>
                    <a:pt x="11" y="3"/>
                  </a:lnTo>
                  <a:lnTo>
                    <a:pt x="9" y="0"/>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37" name="Freeform 157"/>
            <p:cNvSpPr>
              <a:spLocks noChangeArrowheads="1"/>
            </p:cNvSpPr>
            <p:nvPr/>
          </p:nvSpPr>
          <p:spPr bwMode="auto">
            <a:xfrm>
              <a:off x="79865" y="74874"/>
              <a:ext cx="19966" cy="22463"/>
            </a:xfrm>
            <a:custGeom>
              <a:avLst/>
              <a:gdLst>
                <a:gd name="T0" fmla="*/ 0 w 8"/>
                <a:gd name="T1" fmla="*/ 7488 h 9"/>
                <a:gd name="T2" fmla="*/ 17470 w 8"/>
                <a:gd name="T3" fmla="*/ 22463 h 9"/>
                <a:gd name="T4" fmla="*/ 19966 w 8"/>
                <a:gd name="T5" fmla="*/ 17471 h 9"/>
                <a:gd name="T6" fmla="*/ 4992 w 8"/>
                <a:gd name="T7" fmla="*/ 0 h 9"/>
                <a:gd name="T8" fmla="*/ 0 w 8"/>
                <a:gd name="T9" fmla="*/ 7488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0" y="3"/>
                  </a:moveTo>
                  <a:lnTo>
                    <a:pt x="7" y="9"/>
                  </a:lnTo>
                  <a:lnTo>
                    <a:pt x="8" y="7"/>
                  </a:lnTo>
                  <a:lnTo>
                    <a:pt x="2" y="0"/>
                  </a:lnTo>
                  <a:lnTo>
                    <a:pt x="0" y="3"/>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38" name="Freeform 158"/>
            <p:cNvSpPr>
              <a:spLocks noChangeArrowheads="1"/>
            </p:cNvSpPr>
            <p:nvPr/>
          </p:nvSpPr>
          <p:spPr bwMode="auto">
            <a:xfrm>
              <a:off x="49916" y="124789"/>
              <a:ext cx="27454" cy="12480"/>
            </a:xfrm>
            <a:custGeom>
              <a:avLst/>
              <a:gdLst>
                <a:gd name="T0" fmla="*/ 27454 w 11"/>
                <a:gd name="T1" fmla="*/ 7488 h 5"/>
                <a:gd name="T2" fmla="*/ 4992 w 11"/>
                <a:gd name="T3" fmla="*/ 0 h 5"/>
                <a:gd name="T4" fmla="*/ 0 w 11"/>
                <a:gd name="T5" fmla="*/ 7488 h 5"/>
                <a:gd name="T6" fmla="*/ 24958 w 11"/>
                <a:gd name="T7" fmla="*/ 12480 h 5"/>
                <a:gd name="T8" fmla="*/ 27454 w 11"/>
                <a:gd name="T9" fmla="*/ 7488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1" y="3"/>
                  </a:moveTo>
                  <a:lnTo>
                    <a:pt x="2" y="0"/>
                  </a:lnTo>
                  <a:lnTo>
                    <a:pt x="0" y="3"/>
                  </a:lnTo>
                  <a:lnTo>
                    <a:pt x="10" y="5"/>
                  </a:lnTo>
                  <a:lnTo>
                    <a:pt x="11" y="3"/>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39" name="Rectangle 159"/>
            <p:cNvSpPr>
              <a:spLocks noChangeArrowheads="1"/>
            </p:cNvSpPr>
            <p:nvPr/>
          </p:nvSpPr>
          <p:spPr bwMode="auto">
            <a:xfrm>
              <a:off x="187185" y="34941"/>
              <a:ext cx="7488" cy="22463"/>
            </a:xfrm>
            <a:prstGeom prst="rect">
              <a:avLst/>
            </a:pr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40" name="Freeform 160"/>
            <p:cNvSpPr>
              <a:spLocks noChangeArrowheads="1"/>
            </p:cNvSpPr>
            <p:nvPr/>
          </p:nvSpPr>
          <p:spPr bwMode="auto">
            <a:xfrm>
              <a:off x="119798" y="44924"/>
              <a:ext cx="17471" cy="22463"/>
            </a:xfrm>
            <a:custGeom>
              <a:avLst/>
              <a:gdLst>
                <a:gd name="T0" fmla="*/ 17471 w 7"/>
                <a:gd name="T1" fmla="*/ 19967 h 9"/>
                <a:gd name="T2" fmla="*/ 7488 w 7"/>
                <a:gd name="T3" fmla="*/ 0 h 9"/>
                <a:gd name="T4" fmla="*/ 0 w 7"/>
                <a:gd name="T5" fmla="*/ 4992 h 9"/>
                <a:gd name="T6" fmla="*/ 9983 w 7"/>
                <a:gd name="T7" fmla="*/ 22463 h 9"/>
                <a:gd name="T8" fmla="*/ 17471 w 7"/>
                <a:gd name="T9" fmla="*/ 19967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7" y="8"/>
                  </a:moveTo>
                  <a:lnTo>
                    <a:pt x="3" y="0"/>
                  </a:lnTo>
                  <a:lnTo>
                    <a:pt x="0" y="2"/>
                  </a:lnTo>
                  <a:lnTo>
                    <a:pt x="4" y="9"/>
                  </a:lnTo>
                  <a:lnTo>
                    <a:pt x="7" y="8"/>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41" name="Freeform 161"/>
            <p:cNvSpPr>
              <a:spLocks noChangeArrowheads="1"/>
            </p:cNvSpPr>
            <p:nvPr/>
          </p:nvSpPr>
          <p:spPr bwMode="auto">
            <a:xfrm>
              <a:off x="234604" y="44924"/>
              <a:ext cx="12480" cy="27454"/>
            </a:xfrm>
            <a:custGeom>
              <a:avLst/>
              <a:gdLst>
                <a:gd name="T0" fmla="*/ 0 w 5"/>
                <a:gd name="T1" fmla="*/ 22462 h 11"/>
                <a:gd name="T2" fmla="*/ 4992 w 5"/>
                <a:gd name="T3" fmla="*/ 27454 h 11"/>
                <a:gd name="T4" fmla="*/ 12480 w 5"/>
                <a:gd name="T5" fmla="*/ 4992 h 11"/>
                <a:gd name="T6" fmla="*/ 4992 w 5"/>
                <a:gd name="T7" fmla="*/ 0 h 11"/>
                <a:gd name="T8" fmla="*/ 0 w 5"/>
                <a:gd name="T9" fmla="*/ 22462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0" y="9"/>
                  </a:moveTo>
                  <a:lnTo>
                    <a:pt x="2" y="11"/>
                  </a:lnTo>
                  <a:lnTo>
                    <a:pt x="5" y="2"/>
                  </a:lnTo>
                  <a:lnTo>
                    <a:pt x="2" y="0"/>
                  </a:lnTo>
                  <a:lnTo>
                    <a:pt x="0" y="9"/>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42" name="Freeform 162"/>
            <p:cNvSpPr>
              <a:spLocks noChangeArrowheads="1"/>
            </p:cNvSpPr>
            <p:nvPr/>
          </p:nvSpPr>
          <p:spPr bwMode="auto">
            <a:xfrm>
              <a:off x="277033" y="272040"/>
              <a:ext cx="22463" cy="19966"/>
            </a:xfrm>
            <a:custGeom>
              <a:avLst/>
              <a:gdLst>
                <a:gd name="T0" fmla="*/ 0 w 9"/>
                <a:gd name="T1" fmla="*/ 2496 h 8"/>
                <a:gd name="T2" fmla="*/ 19967 w 9"/>
                <a:gd name="T3" fmla="*/ 19966 h 8"/>
                <a:gd name="T4" fmla="*/ 22463 w 9"/>
                <a:gd name="T5" fmla="*/ 14974 h 8"/>
                <a:gd name="T6" fmla="*/ 7488 w 9"/>
                <a:gd name="T7" fmla="*/ 0 h 8"/>
                <a:gd name="T8" fmla="*/ 0 w 9"/>
                <a:gd name="T9" fmla="*/ 2496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1"/>
                  </a:moveTo>
                  <a:lnTo>
                    <a:pt x="8" y="8"/>
                  </a:lnTo>
                  <a:lnTo>
                    <a:pt x="9" y="6"/>
                  </a:lnTo>
                  <a:lnTo>
                    <a:pt x="3" y="0"/>
                  </a:lnTo>
                  <a:lnTo>
                    <a:pt x="0" y="1"/>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43" name="Freeform 163"/>
            <p:cNvSpPr>
              <a:spLocks noChangeArrowheads="1"/>
            </p:cNvSpPr>
            <p:nvPr/>
          </p:nvSpPr>
          <p:spPr bwMode="auto">
            <a:xfrm>
              <a:off x="304486" y="227116"/>
              <a:ext cx="24958" cy="14975"/>
            </a:xfrm>
            <a:custGeom>
              <a:avLst/>
              <a:gdLst>
                <a:gd name="T0" fmla="*/ 0 w 10"/>
                <a:gd name="T1" fmla="*/ 7488 h 6"/>
                <a:gd name="T2" fmla="*/ 22462 w 10"/>
                <a:gd name="T3" fmla="*/ 14975 h 6"/>
                <a:gd name="T4" fmla="*/ 24958 w 10"/>
                <a:gd name="T5" fmla="*/ 7488 h 6"/>
                <a:gd name="T6" fmla="*/ 2496 w 10"/>
                <a:gd name="T7" fmla="*/ 0 h 6"/>
                <a:gd name="T8" fmla="*/ 0 w 10"/>
                <a:gd name="T9" fmla="*/ 7488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0" y="3"/>
                  </a:moveTo>
                  <a:lnTo>
                    <a:pt x="9" y="6"/>
                  </a:lnTo>
                  <a:lnTo>
                    <a:pt x="10" y="3"/>
                  </a:lnTo>
                  <a:lnTo>
                    <a:pt x="1" y="0"/>
                  </a:lnTo>
                  <a:lnTo>
                    <a:pt x="0" y="3"/>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44" name="Freeform 164"/>
            <p:cNvSpPr>
              <a:spLocks noChangeArrowheads="1"/>
            </p:cNvSpPr>
            <p:nvPr/>
          </p:nvSpPr>
          <p:spPr bwMode="auto">
            <a:xfrm>
              <a:off x="274536" y="74874"/>
              <a:ext cx="22463" cy="22463"/>
            </a:xfrm>
            <a:custGeom>
              <a:avLst/>
              <a:gdLst>
                <a:gd name="T0" fmla="*/ 22463 w 9"/>
                <a:gd name="T1" fmla="*/ 7488 h 9"/>
                <a:gd name="T2" fmla="*/ 19967 w 9"/>
                <a:gd name="T3" fmla="*/ 0 h 9"/>
                <a:gd name="T4" fmla="*/ 0 w 9"/>
                <a:gd name="T5" fmla="*/ 17471 h 9"/>
                <a:gd name="T6" fmla="*/ 4992 w 9"/>
                <a:gd name="T7" fmla="*/ 22463 h 9"/>
                <a:gd name="T8" fmla="*/ 22463 w 9"/>
                <a:gd name="T9" fmla="*/ 7488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9" y="3"/>
                  </a:moveTo>
                  <a:lnTo>
                    <a:pt x="8" y="0"/>
                  </a:lnTo>
                  <a:lnTo>
                    <a:pt x="0" y="7"/>
                  </a:lnTo>
                  <a:lnTo>
                    <a:pt x="2" y="9"/>
                  </a:lnTo>
                  <a:lnTo>
                    <a:pt x="9" y="3"/>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45" name="Freeform 165"/>
            <p:cNvSpPr>
              <a:spLocks noChangeArrowheads="1"/>
            </p:cNvSpPr>
            <p:nvPr/>
          </p:nvSpPr>
          <p:spPr bwMode="auto">
            <a:xfrm>
              <a:off x="299494" y="124789"/>
              <a:ext cx="27454" cy="12480"/>
            </a:xfrm>
            <a:custGeom>
              <a:avLst/>
              <a:gdLst>
                <a:gd name="T0" fmla="*/ 24958 w 11"/>
                <a:gd name="T1" fmla="*/ 0 h 5"/>
                <a:gd name="T2" fmla="*/ 0 w 11"/>
                <a:gd name="T3" fmla="*/ 7488 h 5"/>
                <a:gd name="T4" fmla="*/ 4992 w 11"/>
                <a:gd name="T5" fmla="*/ 12480 h 5"/>
                <a:gd name="T6" fmla="*/ 27454 w 11"/>
                <a:gd name="T7" fmla="*/ 7488 h 5"/>
                <a:gd name="T8" fmla="*/ 24958 w 11"/>
                <a:gd name="T9" fmla="*/ 0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0" y="0"/>
                  </a:moveTo>
                  <a:lnTo>
                    <a:pt x="0" y="3"/>
                  </a:lnTo>
                  <a:lnTo>
                    <a:pt x="2" y="5"/>
                  </a:lnTo>
                  <a:lnTo>
                    <a:pt x="11" y="3"/>
                  </a:lnTo>
                  <a:lnTo>
                    <a:pt x="10" y="0"/>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46" name="Rectangle 166"/>
            <p:cNvSpPr>
              <a:spLocks noChangeArrowheads="1"/>
            </p:cNvSpPr>
            <p:nvPr/>
          </p:nvSpPr>
          <p:spPr bwMode="auto">
            <a:xfrm>
              <a:off x="39933" y="174705"/>
              <a:ext cx="24958" cy="7488"/>
            </a:xfrm>
            <a:prstGeom prst="rect">
              <a:avLst/>
            </a:pr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47" name="Rectangle 167"/>
            <p:cNvSpPr>
              <a:spLocks noChangeArrowheads="1"/>
            </p:cNvSpPr>
            <p:nvPr/>
          </p:nvSpPr>
          <p:spPr bwMode="auto">
            <a:xfrm>
              <a:off x="316965" y="177200"/>
              <a:ext cx="27454" cy="7488"/>
            </a:xfrm>
            <a:prstGeom prst="rect">
              <a:avLst/>
            </a:pr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grpSp>
      <p:grpSp>
        <p:nvGrpSpPr>
          <p:cNvPr id="48" name="Group 54"/>
          <p:cNvGrpSpPr>
            <a:grpSpLocks/>
          </p:cNvGrpSpPr>
          <p:nvPr/>
        </p:nvGrpSpPr>
        <p:grpSpPr bwMode="auto">
          <a:xfrm>
            <a:off x="5382267" y="3159084"/>
            <a:ext cx="219373" cy="284660"/>
            <a:chOff x="0" y="0"/>
            <a:chExt cx="299494" cy="389342"/>
          </a:xfrm>
        </p:grpSpPr>
        <p:sp>
          <p:nvSpPr>
            <p:cNvPr id="49" name="Freeform 170"/>
            <p:cNvSpPr>
              <a:spLocks noChangeArrowheads="1"/>
            </p:cNvSpPr>
            <p:nvPr/>
          </p:nvSpPr>
          <p:spPr bwMode="auto">
            <a:xfrm>
              <a:off x="0" y="112310"/>
              <a:ext cx="299494" cy="277032"/>
            </a:xfrm>
            <a:custGeom>
              <a:avLst/>
              <a:gdLst>
                <a:gd name="T0" fmla="*/ 149747 w 90"/>
                <a:gd name="T1" fmla="*/ 277032 h 83"/>
                <a:gd name="T2" fmla="*/ 299494 w 90"/>
                <a:gd name="T3" fmla="*/ 0 h 83"/>
                <a:gd name="T4" fmla="*/ 0 w 90"/>
                <a:gd name="T5" fmla="*/ 0 h 83"/>
                <a:gd name="T6" fmla="*/ 149747 w 90"/>
                <a:gd name="T7" fmla="*/ 277032 h 83"/>
                <a:gd name="T8" fmla="*/ 0 60000 65536"/>
                <a:gd name="T9" fmla="*/ 0 60000 65536"/>
                <a:gd name="T10" fmla="*/ 0 60000 65536"/>
                <a:gd name="T11" fmla="*/ 0 60000 65536"/>
                <a:gd name="T12" fmla="*/ 0 w 90"/>
                <a:gd name="T13" fmla="*/ 0 h 83"/>
                <a:gd name="T14" fmla="*/ 90 w 90"/>
                <a:gd name="T15" fmla="*/ 83 h 83"/>
              </a:gdLst>
              <a:ahLst/>
              <a:cxnLst>
                <a:cxn ang="T8">
                  <a:pos x="T0" y="T1"/>
                </a:cxn>
                <a:cxn ang="T9">
                  <a:pos x="T2" y="T3"/>
                </a:cxn>
                <a:cxn ang="T10">
                  <a:pos x="T4" y="T5"/>
                </a:cxn>
                <a:cxn ang="T11">
                  <a:pos x="T6" y="T7"/>
                </a:cxn>
              </a:cxnLst>
              <a:rect l="T12" t="T13" r="T14" b="T15"/>
              <a:pathLst>
                <a:path w="90" h="83">
                  <a:moveTo>
                    <a:pt x="45" y="83"/>
                  </a:moveTo>
                  <a:cubicBezTo>
                    <a:pt x="90" y="59"/>
                    <a:pt x="90" y="0"/>
                    <a:pt x="90" y="0"/>
                  </a:cubicBezTo>
                  <a:cubicBezTo>
                    <a:pt x="0" y="0"/>
                    <a:pt x="0" y="0"/>
                    <a:pt x="0" y="0"/>
                  </a:cubicBezTo>
                  <a:cubicBezTo>
                    <a:pt x="0" y="0"/>
                    <a:pt x="0" y="59"/>
                    <a:pt x="45" y="83"/>
                  </a:cubicBez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sp>
          <p:nvSpPr>
            <p:cNvPr id="50" name="Freeform 171"/>
            <p:cNvSpPr>
              <a:spLocks noChangeArrowheads="1"/>
            </p:cNvSpPr>
            <p:nvPr/>
          </p:nvSpPr>
          <p:spPr bwMode="auto">
            <a:xfrm>
              <a:off x="0" y="0"/>
              <a:ext cx="299494" cy="94840"/>
            </a:xfrm>
            <a:custGeom>
              <a:avLst/>
              <a:gdLst>
                <a:gd name="T0" fmla="*/ 279528 w 90"/>
                <a:gd name="T1" fmla="*/ 0 h 29"/>
                <a:gd name="T2" fmla="*/ 226284 w 90"/>
                <a:gd name="T3" fmla="*/ 52326 h 29"/>
                <a:gd name="T4" fmla="*/ 173041 w 90"/>
                <a:gd name="T5" fmla="*/ 0 h 29"/>
                <a:gd name="T6" fmla="*/ 129781 w 90"/>
                <a:gd name="T7" fmla="*/ 0 h 29"/>
                <a:gd name="T8" fmla="*/ 76537 w 90"/>
                <a:gd name="T9" fmla="*/ 52326 h 29"/>
                <a:gd name="T10" fmla="*/ 23294 w 90"/>
                <a:gd name="T11" fmla="*/ 0 h 29"/>
                <a:gd name="T12" fmla="*/ 0 w 90"/>
                <a:gd name="T13" fmla="*/ 0 h 29"/>
                <a:gd name="T14" fmla="*/ 0 w 90"/>
                <a:gd name="T15" fmla="*/ 94840 h 29"/>
                <a:gd name="T16" fmla="*/ 299494 w 90"/>
                <a:gd name="T17" fmla="*/ 94840 h 29"/>
                <a:gd name="T18" fmla="*/ 299494 w 90"/>
                <a:gd name="T19" fmla="*/ 0 h 29"/>
                <a:gd name="T20" fmla="*/ 279528 w 90"/>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29"/>
                <a:gd name="T35" fmla="*/ 90 w 90"/>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solidFill>
              <a:schemeClr val="bg1"/>
            </a:solidFill>
            <a:ln w="9525">
              <a:noFill/>
              <a:miter lim="800000"/>
              <a:headEnd/>
              <a:tailEnd/>
            </a:ln>
          </p:spPr>
          <p:txBody>
            <a:bodyPr/>
            <a:lstStyle/>
            <a:p>
              <a:pPr algn="l"/>
              <a:endParaRPr lang="zh-CN" altLang="en-US" sz="1013">
                <a:solidFill>
                  <a:srgbClr val="F2F2F2"/>
                </a:solidFill>
                <a:latin typeface="Calibri" pitchFamily="34" charset="0"/>
                <a:sym typeface="Calibri" pitchFamily="34" charset="0"/>
              </a:endParaRPr>
            </a:p>
          </p:txBody>
        </p:sp>
      </p:grpSp>
      <p:sp>
        <p:nvSpPr>
          <p:cNvPr id="51" name="剪去对角的矩形 50"/>
          <p:cNvSpPr/>
          <p:nvPr/>
        </p:nvSpPr>
        <p:spPr>
          <a:xfrm>
            <a:off x="1327044" y="1593501"/>
            <a:ext cx="3224402" cy="1301108"/>
          </a:xfrm>
          <a:prstGeom prst="snip2Diag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pPr algn="ctr"/>
            <a:endParaRPr lang="zh-CN" altLang="en-US" sz="1013">
              <a:solidFill>
                <a:srgbClr val="007FDE"/>
              </a:solidFill>
            </a:endParaRPr>
          </a:p>
        </p:txBody>
      </p:sp>
      <p:sp>
        <p:nvSpPr>
          <p:cNvPr id="52" name="矩形 104"/>
          <p:cNvSpPr>
            <a:spLocks noChangeArrowheads="1"/>
          </p:cNvSpPr>
          <p:nvPr/>
        </p:nvSpPr>
        <p:spPr bwMode="auto">
          <a:xfrm>
            <a:off x="3022486" y="1768427"/>
            <a:ext cx="1023331" cy="334693"/>
          </a:xfrm>
          <a:prstGeom prst="rect">
            <a:avLst/>
          </a:prstGeom>
          <a:noFill/>
          <a:ln w="9525">
            <a:noFill/>
            <a:miter lim="800000"/>
            <a:headEnd/>
            <a:tailEnd/>
          </a:ln>
        </p:spPr>
        <p:txBody>
          <a:bodyPr wrap="none" lIns="68567" tIns="34283" rIns="68567" bIns="34283">
            <a:spAutoFit/>
          </a:bodyPr>
          <a:lstStyle/>
          <a:p>
            <a:pPr algn="r"/>
            <a:r>
              <a:rPr lang="zh-CN" altLang="en-US" sz="1725" b="1" dirty="0">
                <a:solidFill>
                  <a:srgbClr val="F2F2F2"/>
                </a:solidFill>
                <a:latin typeface="微软雅黑" pitchFamily="34" charset="-122"/>
                <a:ea typeface="微软雅黑" pitchFamily="34" charset="-122"/>
                <a:sym typeface="微软雅黑" pitchFamily="34" charset="-122"/>
              </a:rPr>
              <a:t>添加标题</a:t>
            </a:r>
            <a:endParaRPr lang="en-US" sz="1725" b="1" dirty="0">
              <a:solidFill>
                <a:srgbClr val="F2F2F2"/>
              </a:solidFill>
              <a:latin typeface="微软雅黑" pitchFamily="34" charset="-122"/>
              <a:ea typeface="微软雅黑" pitchFamily="34" charset="-122"/>
              <a:sym typeface="微软雅黑" pitchFamily="34" charset="-122"/>
            </a:endParaRPr>
          </a:p>
        </p:txBody>
      </p:sp>
      <p:sp>
        <p:nvSpPr>
          <p:cNvPr id="53" name="矩形 47"/>
          <p:cNvSpPr>
            <a:spLocks noChangeArrowheads="1"/>
          </p:cNvSpPr>
          <p:nvPr/>
        </p:nvSpPr>
        <p:spPr bwMode="auto">
          <a:xfrm>
            <a:off x="1714531" y="2092275"/>
            <a:ext cx="2603870" cy="484734"/>
          </a:xfrm>
          <a:prstGeom prst="rect">
            <a:avLst/>
          </a:prstGeom>
          <a:noFill/>
          <a:ln w="9525">
            <a:noFill/>
            <a:miter lim="800000"/>
            <a:headEnd/>
            <a:tailEnd/>
          </a:ln>
        </p:spPr>
        <p:txBody>
          <a:bodyPr wrap="square" lIns="68567" tIns="34283" rIns="68567" bIns="34283">
            <a:spAutoFit/>
          </a:bodyPr>
          <a:lstStyle/>
          <a:p>
            <a:pPr algn="r">
              <a:lnSpc>
                <a:spcPct val="120000"/>
              </a:lnSpc>
            </a:pPr>
            <a:r>
              <a:rPr lang="zh-CN" altLang="en-US" sz="1125" dirty="0">
                <a:solidFill>
                  <a:srgbClr val="F2F2F2"/>
                </a:solidFill>
                <a:latin typeface="微软雅黑" pitchFamily="34" charset="-122"/>
                <a:ea typeface="微软雅黑" pitchFamily="34" charset="-122"/>
                <a:sym typeface="微软雅黑" pitchFamily="34" charset="-122"/>
              </a:rPr>
              <a:t>在此录入上述图表的综合描述说明，在此录入上述图表的综合描述说明，</a:t>
            </a:r>
          </a:p>
        </p:txBody>
      </p:sp>
      <p:sp>
        <p:nvSpPr>
          <p:cNvPr id="54" name="TextBox 152"/>
          <p:cNvSpPr txBox="1"/>
          <p:nvPr/>
        </p:nvSpPr>
        <p:spPr>
          <a:xfrm>
            <a:off x="1441193" y="3917453"/>
            <a:ext cx="1330707" cy="429340"/>
          </a:xfrm>
          <a:prstGeom prst="rect">
            <a:avLst/>
          </a:prstGeom>
          <a:noFill/>
        </p:spPr>
        <p:txBody>
          <a:bodyPr wrap="square" lIns="68573" tIns="34286" rIns="68573" bIns="34286" rtlCol="0">
            <a:spAutoFit/>
          </a:bodyPr>
          <a:lstStyle/>
          <a:p>
            <a:pPr algn="ctr">
              <a:lnSpc>
                <a:spcPct val="130000"/>
              </a:lnSpc>
            </a:pPr>
            <a:r>
              <a:rPr lang="zh-CN" altLang="en-US" sz="900" dirty="0">
                <a:solidFill>
                  <a:schemeClr val="tx1">
                    <a:lumMod val="95000"/>
                    <a:lumOff val="5000"/>
                  </a:schemeClr>
                </a:solidFill>
                <a:latin typeface="微软雅黑" pitchFamily="34" charset="-122"/>
                <a:ea typeface="微软雅黑" pitchFamily="34" charset="-122"/>
              </a:rPr>
              <a:t>您的内容打在这里，或者通过复制您的</a:t>
            </a:r>
          </a:p>
        </p:txBody>
      </p:sp>
      <p:sp>
        <p:nvSpPr>
          <p:cNvPr id="55" name="TextBox 173"/>
          <p:cNvSpPr txBox="1"/>
          <p:nvPr/>
        </p:nvSpPr>
        <p:spPr>
          <a:xfrm>
            <a:off x="1441193" y="3571206"/>
            <a:ext cx="1330707" cy="346249"/>
          </a:xfrm>
          <a:prstGeom prst="rect">
            <a:avLst/>
          </a:prstGeom>
          <a:noFill/>
        </p:spPr>
        <p:txBody>
          <a:bodyPr wrap="square" lIns="68573" tIns="0" rIns="68573" bIns="0" rtlCol="0" anchor="t">
            <a:spAutoFit/>
          </a:bodyPr>
          <a:lstStyle/>
          <a:p>
            <a:pPr algn="ctr">
              <a:lnSpc>
                <a:spcPct val="150000"/>
              </a:lnSpc>
            </a:pPr>
            <a:r>
              <a:rPr lang="zh-CN" altLang="en-US" sz="1500" dirty="0">
                <a:solidFill>
                  <a:srgbClr val="CB1B3D"/>
                </a:solidFill>
                <a:latin typeface="微软雅黑" pitchFamily="34" charset="-122"/>
                <a:ea typeface="微软雅黑" pitchFamily="34" charset="-122"/>
                <a:cs typeface="华文黑体" pitchFamily="2" charset="-122"/>
              </a:rPr>
              <a:t>添加标题</a:t>
            </a:r>
          </a:p>
        </p:txBody>
      </p:sp>
      <p:sp>
        <p:nvSpPr>
          <p:cNvPr id="56" name="TextBox 174"/>
          <p:cNvSpPr txBox="1"/>
          <p:nvPr/>
        </p:nvSpPr>
        <p:spPr>
          <a:xfrm>
            <a:off x="3223506" y="3935403"/>
            <a:ext cx="1330707" cy="429340"/>
          </a:xfrm>
          <a:prstGeom prst="rect">
            <a:avLst/>
          </a:prstGeom>
          <a:noFill/>
        </p:spPr>
        <p:txBody>
          <a:bodyPr wrap="square" lIns="68573" tIns="34286" rIns="68573" bIns="34286" rtlCol="0">
            <a:spAutoFit/>
          </a:bodyPr>
          <a:lstStyle/>
          <a:p>
            <a:pPr algn="ctr">
              <a:lnSpc>
                <a:spcPct val="130000"/>
              </a:lnSpc>
            </a:pPr>
            <a:r>
              <a:rPr lang="zh-CN" altLang="en-US" sz="900" dirty="0">
                <a:solidFill>
                  <a:schemeClr val="tx1">
                    <a:lumMod val="95000"/>
                    <a:lumOff val="5000"/>
                  </a:schemeClr>
                </a:solidFill>
                <a:latin typeface="微软雅黑" pitchFamily="34" charset="-122"/>
                <a:ea typeface="微软雅黑" pitchFamily="34" charset="-122"/>
              </a:rPr>
              <a:t>您的内容打在这里，或者通过复制您的</a:t>
            </a:r>
          </a:p>
        </p:txBody>
      </p:sp>
      <p:sp>
        <p:nvSpPr>
          <p:cNvPr id="57" name="TextBox 175"/>
          <p:cNvSpPr txBox="1"/>
          <p:nvPr/>
        </p:nvSpPr>
        <p:spPr>
          <a:xfrm>
            <a:off x="3223506" y="3589158"/>
            <a:ext cx="1330707" cy="346249"/>
          </a:xfrm>
          <a:prstGeom prst="rect">
            <a:avLst/>
          </a:prstGeom>
          <a:noFill/>
        </p:spPr>
        <p:txBody>
          <a:bodyPr wrap="square" lIns="68573" tIns="0" rIns="68573" bIns="0" rtlCol="0" anchor="t">
            <a:spAutoFit/>
          </a:bodyPr>
          <a:lstStyle/>
          <a:p>
            <a:pPr algn="ctr">
              <a:lnSpc>
                <a:spcPct val="150000"/>
              </a:lnSpc>
            </a:pPr>
            <a:r>
              <a:rPr lang="zh-CN" altLang="en-US" sz="1500" dirty="0">
                <a:solidFill>
                  <a:srgbClr val="CB1B3D"/>
                </a:solidFill>
                <a:latin typeface="微软雅黑" pitchFamily="34" charset="-122"/>
                <a:ea typeface="微软雅黑" pitchFamily="34" charset="-122"/>
                <a:cs typeface="华文黑体" pitchFamily="2" charset="-122"/>
              </a:rPr>
              <a:t>添加标题</a:t>
            </a:r>
          </a:p>
        </p:txBody>
      </p:sp>
      <p:sp>
        <p:nvSpPr>
          <p:cNvPr id="58" name="TextBox 176"/>
          <p:cNvSpPr txBox="1"/>
          <p:nvPr/>
        </p:nvSpPr>
        <p:spPr>
          <a:xfrm>
            <a:off x="4826598" y="3925026"/>
            <a:ext cx="1330707" cy="429340"/>
          </a:xfrm>
          <a:prstGeom prst="rect">
            <a:avLst/>
          </a:prstGeom>
          <a:noFill/>
        </p:spPr>
        <p:txBody>
          <a:bodyPr wrap="square" lIns="68573" tIns="34286" rIns="68573" bIns="34286" rtlCol="0">
            <a:spAutoFit/>
          </a:bodyPr>
          <a:lstStyle/>
          <a:p>
            <a:pPr algn="ctr">
              <a:lnSpc>
                <a:spcPct val="130000"/>
              </a:lnSpc>
            </a:pPr>
            <a:r>
              <a:rPr lang="zh-CN" altLang="en-US" sz="900" dirty="0">
                <a:solidFill>
                  <a:schemeClr val="tx1">
                    <a:lumMod val="95000"/>
                    <a:lumOff val="5000"/>
                  </a:schemeClr>
                </a:solidFill>
                <a:latin typeface="微软雅黑" pitchFamily="34" charset="-122"/>
                <a:ea typeface="微软雅黑" pitchFamily="34" charset="-122"/>
              </a:rPr>
              <a:t>您的内容打在这里，或者通过复制您的</a:t>
            </a:r>
          </a:p>
        </p:txBody>
      </p:sp>
      <p:sp>
        <p:nvSpPr>
          <p:cNvPr id="59" name="TextBox 177"/>
          <p:cNvSpPr txBox="1"/>
          <p:nvPr/>
        </p:nvSpPr>
        <p:spPr>
          <a:xfrm>
            <a:off x="4826598" y="3578781"/>
            <a:ext cx="1330707" cy="346249"/>
          </a:xfrm>
          <a:prstGeom prst="rect">
            <a:avLst/>
          </a:prstGeom>
          <a:noFill/>
        </p:spPr>
        <p:txBody>
          <a:bodyPr wrap="square" lIns="68573" tIns="0" rIns="68573" bIns="0" rtlCol="0" anchor="t">
            <a:spAutoFit/>
          </a:bodyPr>
          <a:lstStyle/>
          <a:p>
            <a:pPr algn="ctr">
              <a:lnSpc>
                <a:spcPct val="150000"/>
              </a:lnSpc>
            </a:pPr>
            <a:r>
              <a:rPr lang="zh-CN" altLang="en-US" sz="1500" dirty="0">
                <a:solidFill>
                  <a:srgbClr val="CB1B3D"/>
                </a:solidFill>
                <a:latin typeface="微软雅黑" pitchFamily="34" charset="-122"/>
                <a:ea typeface="微软雅黑" pitchFamily="34" charset="-122"/>
                <a:cs typeface="华文黑体" pitchFamily="2" charset="-122"/>
              </a:rPr>
              <a:t>添加标题</a:t>
            </a:r>
          </a:p>
        </p:txBody>
      </p:sp>
      <p:sp>
        <p:nvSpPr>
          <p:cNvPr id="60" name="TextBox 178"/>
          <p:cNvSpPr txBox="1"/>
          <p:nvPr/>
        </p:nvSpPr>
        <p:spPr>
          <a:xfrm>
            <a:off x="6319635" y="3916865"/>
            <a:ext cx="1330707" cy="429340"/>
          </a:xfrm>
          <a:prstGeom prst="rect">
            <a:avLst/>
          </a:prstGeom>
          <a:noFill/>
        </p:spPr>
        <p:txBody>
          <a:bodyPr wrap="square" lIns="68573" tIns="34286" rIns="68573" bIns="34286" rtlCol="0">
            <a:spAutoFit/>
          </a:bodyPr>
          <a:lstStyle/>
          <a:p>
            <a:pPr algn="ctr">
              <a:lnSpc>
                <a:spcPct val="130000"/>
              </a:lnSpc>
            </a:pPr>
            <a:r>
              <a:rPr lang="zh-CN" altLang="en-US" sz="900" dirty="0">
                <a:solidFill>
                  <a:schemeClr val="tx1">
                    <a:lumMod val="95000"/>
                    <a:lumOff val="5000"/>
                  </a:schemeClr>
                </a:solidFill>
                <a:latin typeface="微软雅黑" pitchFamily="34" charset="-122"/>
                <a:ea typeface="微软雅黑" pitchFamily="34" charset="-122"/>
              </a:rPr>
              <a:t>您的内容打在这里，或者通过复制您的</a:t>
            </a:r>
          </a:p>
        </p:txBody>
      </p:sp>
      <p:sp>
        <p:nvSpPr>
          <p:cNvPr id="61" name="TextBox 179"/>
          <p:cNvSpPr txBox="1"/>
          <p:nvPr/>
        </p:nvSpPr>
        <p:spPr>
          <a:xfrm>
            <a:off x="6319635" y="3570618"/>
            <a:ext cx="1330707" cy="346249"/>
          </a:xfrm>
          <a:prstGeom prst="rect">
            <a:avLst/>
          </a:prstGeom>
          <a:noFill/>
        </p:spPr>
        <p:txBody>
          <a:bodyPr wrap="square" lIns="68573" tIns="0" rIns="68573" bIns="0" rtlCol="0" anchor="t">
            <a:spAutoFit/>
          </a:bodyPr>
          <a:lstStyle/>
          <a:p>
            <a:pPr algn="ctr">
              <a:lnSpc>
                <a:spcPct val="150000"/>
              </a:lnSpc>
            </a:pPr>
            <a:r>
              <a:rPr lang="zh-CN" altLang="en-US" sz="1500" dirty="0">
                <a:solidFill>
                  <a:srgbClr val="CB1B3D"/>
                </a:solidFill>
                <a:latin typeface="微软雅黑" pitchFamily="34" charset="-122"/>
                <a:ea typeface="微软雅黑" pitchFamily="34" charset="-122"/>
                <a:cs typeface="华文黑体" pitchFamily="2" charset="-122"/>
              </a:rPr>
              <a:t>添加标题</a:t>
            </a:r>
          </a:p>
        </p:txBody>
      </p:sp>
    </p:spTree>
    <p:extLst>
      <p:ext uri="{BB962C8B-B14F-4D97-AF65-F5344CB8AC3E}">
        <p14:creationId xmlns:p14="http://schemas.microsoft.com/office/powerpoint/2010/main" val="2183827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2" fill="hold" grpId="0" nodeType="after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additive="base">
                                        <p:cTn id="26" dur="500" fill="hold"/>
                                        <p:tgtEl>
                                          <p:spTgt spid="51"/>
                                        </p:tgtEl>
                                        <p:attrNameLst>
                                          <p:attrName>ppt_x</p:attrName>
                                        </p:attrNameLst>
                                      </p:cBhvr>
                                      <p:tavLst>
                                        <p:tav tm="0">
                                          <p:val>
                                            <p:strVal val="1+#ppt_w/2"/>
                                          </p:val>
                                        </p:tav>
                                        <p:tav tm="100000">
                                          <p:val>
                                            <p:strVal val="#ppt_x"/>
                                          </p:val>
                                        </p:tav>
                                      </p:tavLst>
                                    </p:anim>
                                    <p:anim calcmode="lin" valueType="num">
                                      <p:cBhvr additive="base">
                                        <p:cTn id="27" dur="500" fill="hold"/>
                                        <p:tgtEl>
                                          <p:spTgt spid="51"/>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randombar(horizontal)">
                                      <p:cBhvr>
                                        <p:cTn id="31" dur="300"/>
                                        <p:tgtEl>
                                          <p:spTgt spid="53"/>
                                        </p:tgtEl>
                                      </p:cBhvr>
                                    </p:animEffect>
                                  </p:childTnLst>
                                </p:cTn>
                              </p:par>
                            </p:childTnLst>
                          </p:cTn>
                        </p:par>
                        <p:par>
                          <p:cTn id="32" fill="hold">
                            <p:stCondLst>
                              <p:cond delay="1800"/>
                            </p:stCondLst>
                            <p:childTnLst>
                              <p:par>
                                <p:cTn id="33" presetID="22" presetClass="entr" presetSubtype="2" fill="hold" grpId="0"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right)">
                                      <p:cBhvr>
                                        <p:cTn id="35" dur="300"/>
                                        <p:tgtEl>
                                          <p:spTgt spid="52"/>
                                        </p:tgtEl>
                                      </p:cBhvr>
                                    </p:animEffect>
                                  </p:childTnLst>
                                </p:cTn>
                              </p:par>
                            </p:childTnLst>
                          </p:cTn>
                        </p:par>
                        <p:par>
                          <p:cTn id="36" fill="hold">
                            <p:stCondLst>
                              <p:cond delay="2100"/>
                            </p:stCondLst>
                            <p:childTnLst>
                              <p:par>
                                <p:cTn id="37" presetID="21" presetClass="entr" presetSubtype="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500"/>
                                        <p:tgtEl>
                                          <p:spTgt spid="10"/>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500"/>
                                        <p:tgtEl>
                                          <p:spTgt spid="11"/>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heel(1)">
                                      <p:cBhvr>
                                        <p:cTn id="45" dur="500"/>
                                        <p:tgtEl>
                                          <p:spTgt spid="12"/>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heel(1)">
                                      <p:cBhvr>
                                        <p:cTn id="48" dur="500"/>
                                        <p:tgtEl>
                                          <p:spTgt spid="13"/>
                                        </p:tgtEl>
                                      </p:cBhvr>
                                    </p:animEffect>
                                  </p:childTnLst>
                                </p:cTn>
                              </p:par>
                              <p:par>
                                <p:cTn id="49" presetID="21" presetClass="entr" presetSubtype="1"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heel(1)">
                                      <p:cBhvr>
                                        <p:cTn id="51" dur="500"/>
                                        <p:tgtEl>
                                          <p:spTgt spid="14"/>
                                        </p:tgtEl>
                                      </p:cBhvr>
                                    </p:animEffect>
                                  </p:childTnLst>
                                </p:cTn>
                              </p:par>
                              <p:par>
                                <p:cTn id="52" presetID="21" presetClass="entr" presetSubtype="1"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heel(1)">
                                      <p:cBhvr>
                                        <p:cTn id="54" dur="500"/>
                                        <p:tgtEl>
                                          <p:spTgt spid="17"/>
                                        </p:tgtEl>
                                      </p:cBhvr>
                                    </p:animEffect>
                                  </p:childTnLst>
                                </p:cTn>
                              </p:par>
                              <p:par>
                                <p:cTn id="55" presetID="21" presetClass="entr" presetSubtype="1"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heel(1)">
                                      <p:cBhvr>
                                        <p:cTn id="57" dur="500"/>
                                        <p:tgtEl>
                                          <p:spTgt spid="29"/>
                                        </p:tgtEl>
                                      </p:cBhvr>
                                    </p:animEffect>
                                  </p:childTnLst>
                                </p:cTn>
                              </p:par>
                              <p:par>
                                <p:cTn id="58" presetID="21" presetClass="entr" presetSubtype="1" fill="hold"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heel(1)">
                                      <p:cBhvr>
                                        <p:cTn id="60" dur="500"/>
                                        <p:tgtEl>
                                          <p:spTgt spid="48"/>
                                        </p:tgtEl>
                                      </p:cBhvr>
                                    </p:animEffect>
                                  </p:childTnLst>
                                </p:cTn>
                              </p:par>
                            </p:childTnLst>
                          </p:cTn>
                        </p:par>
                        <p:par>
                          <p:cTn id="61" fill="hold">
                            <p:stCondLst>
                              <p:cond delay="2600"/>
                            </p:stCondLst>
                            <p:childTnLst>
                              <p:par>
                                <p:cTn id="62" presetID="42" presetClass="entr" presetSubtype="0" fill="hold" grpId="0" nodeType="after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anim calcmode="lin" valueType="num">
                                      <p:cBhvr>
                                        <p:cTn id="65" dur="500" fill="hold"/>
                                        <p:tgtEl>
                                          <p:spTgt spid="55"/>
                                        </p:tgtEl>
                                        <p:attrNameLst>
                                          <p:attrName>ppt_x</p:attrName>
                                        </p:attrNameLst>
                                      </p:cBhvr>
                                      <p:tavLst>
                                        <p:tav tm="0">
                                          <p:val>
                                            <p:strVal val="#ppt_x"/>
                                          </p:val>
                                        </p:tav>
                                        <p:tav tm="100000">
                                          <p:val>
                                            <p:strVal val="#ppt_x"/>
                                          </p:val>
                                        </p:tav>
                                      </p:tavLst>
                                    </p:anim>
                                    <p:anim calcmode="lin" valueType="num">
                                      <p:cBhvr>
                                        <p:cTn id="66" dur="500" fill="hold"/>
                                        <p:tgtEl>
                                          <p:spTgt spid="5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fade">
                                      <p:cBhvr>
                                        <p:cTn id="69" dur="500"/>
                                        <p:tgtEl>
                                          <p:spTgt spid="57"/>
                                        </p:tgtEl>
                                      </p:cBhvr>
                                    </p:animEffect>
                                    <p:anim calcmode="lin" valueType="num">
                                      <p:cBhvr>
                                        <p:cTn id="70" dur="500" fill="hold"/>
                                        <p:tgtEl>
                                          <p:spTgt spid="57"/>
                                        </p:tgtEl>
                                        <p:attrNameLst>
                                          <p:attrName>ppt_x</p:attrName>
                                        </p:attrNameLst>
                                      </p:cBhvr>
                                      <p:tavLst>
                                        <p:tav tm="0">
                                          <p:val>
                                            <p:strVal val="#ppt_x"/>
                                          </p:val>
                                        </p:tav>
                                        <p:tav tm="100000">
                                          <p:val>
                                            <p:strVal val="#ppt_x"/>
                                          </p:val>
                                        </p:tav>
                                      </p:tavLst>
                                    </p:anim>
                                    <p:anim calcmode="lin" valueType="num">
                                      <p:cBhvr>
                                        <p:cTn id="71" dur="500" fill="hold"/>
                                        <p:tgtEl>
                                          <p:spTgt spid="57"/>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anim calcmode="lin" valueType="num">
                                      <p:cBhvr>
                                        <p:cTn id="75" dur="500" fill="hold"/>
                                        <p:tgtEl>
                                          <p:spTgt spid="59"/>
                                        </p:tgtEl>
                                        <p:attrNameLst>
                                          <p:attrName>ppt_x</p:attrName>
                                        </p:attrNameLst>
                                      </p:cBhvr>
                                      <p:tavLst>
                                        <p:tav tm="0">
                                          <p:val>
                                            <p:strVal val="#ppt_x"/>
                                          </p:val>
                                        </p:tav>
                                        <p:tav tm="100000">
                                          <p:val>
                                            <p:strVal val="#ppt_x"/>
                                          </p:val>
                                        </p:tav>
                                      </p:tavLst>
                                    </p:anim>
                                    <p:anim calcmode="lin" valueType="num">
                                      <p:cBhvr>
                                        <p:cTn id="76" dur="500" fill="hold"/>
                                        <p:tgtEl>
                                          <p:spTgt spid="5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500"/>
                                        <p:tgtEl>
                                          <p:spTgt spid="61"/>
                                        </p:tgtEl>
                                      </p:cBhvr>
                                    </p:animEffect>
                                    <p:anim calcmode="lin" valueType="num">
                                      <p:cBhvr>
                                        <p:cTn id="80" dur="500" fill="hold"/>
                                        <p:tgtEl>
                                          <p:spTgt spid="61"/>
                                        </p:tgtEl>
                                        <p:attrNameLst>
                                          <p:attrName>ppt_x</p:attrName>
                                        </p:attrNameLst>
                                      </p:cBhvr>
                                      <p:tavLst>
                                        <p:tav tm="0">
                                          <p:val>
                                            <p:strVal val="#ppt_x"/>
                                          </p:val>
                                        </p:tav>
                                        <p:tav tm="100000">
                                          <p:val>
                                            <p:strVal val="#ppt_x"/>
                                          </p:val>
                                        </p:tav>
                                      </p:tavLst>
                                    </p:anim>
                                    <p:anim calcmode="lin" valueType="num">
                                      <p:cBhvr>
                                        <p:cTn id="81" dur="500" fill="hold"/>
                                        <p:tgtEl>
                                          <p:spTgt spid="61"/>
                                        </p:tgtEl>
                                        <p:attrNameLst>
                                          <p:attrName>ppt_y</p:attrName>
                                        </p:attrNameLst>
                                      </p:cBhvr>
                                      <p:tavLst>
                                        <p:tav tm="0">
                                          <p:val>
                                            <p:strVal val="#ppt_y+.1"/>
                                          </p:val>
                                        </p:tav>
                                        <p:tav tm="100000">
                                          <p:val>
                                            <p:strVal val="#ppt_y"/>
                                          </p:val>
                                        </p:tav>
                                      </p:tavLst>
                                    </p:anim>
                                  </p:childTnLst>
                                </p:cTn>
                              </p:par>
                            </p:childTnLst>
                          </p:cTn>
                        </p:par>
                        <p:par>
                          <p:cTn id="82" fill="hold">
                            <p:stCondLst>
                              <p:cond delay="3100"/>
                            </p:stCondLst>
                            <p:childTnLst>
                              <p:par>
                                <p:cTn id="83" presetID="14" presetClass="entr" presetSubtype="10" fill="hold" grpId="0" nodeType="after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randombar(horizontal)">
                                      <p:cBhvr>
                                        <p:cTn id="85" dur="500"/>
                                        <p:tgtEl>
                                          <p:spTgt spid="54"/>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randombar(horizontal)">
                                      <p:cBhvr>
                                        <p:cTn id="88" dur="500"/>
                                        <p:tgtEl>
                                          <p:spTgt spid="56"/>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randombar(horizontal)">
                                      <p:cBhvr>
                                        <p:cTn id="91" dur="500"/>
                                        <p:tgtEl>
                                          <p:spTgt spid="58"/>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60"/>
                                        </p:tgtEl>
                                        <p:attrNameLst>
                                          <p:attrName>style.visibility</p:attrName>
                                        </p:attrNameLst>
                                      </p:cBhvr>
                                      <p:to>
                                        <p:strVal val="visible"/>
                                      </p:to>
                                    </p:set>
                                    <p:animEffect transition="in" filter="randombar(horizontal)">
                                      <p:cBhvr>
                                        <p:cTn id="9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51" grpId="0" animBg="1"/>
      <p:bldP spid="52" grpId="0"/>
      <p:bldP spid="53" grpId="0"/>
      <p:bldP spid="54" grpId="0"/>
      <p:bldP spid="55" grpId="0"/>
      <p:bldP spid="56" grpId="0"/>
      <p:bldP spid="57" grpId="0"/>
      <p:bldP spid="58" grpId="0"/>
      <p:bldP spid="59" grpId="0"/>
      <p:bldP spid="60" grpId="0"/>
      <p:bldP spid="6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2700000">
            <a:off x="1604169" y="2274094"/>
            <a:ext cx="966787" cy="96837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5" name="矩形 4"/>
          <p:cNvSpPr/>
          <p:nvPr/>
        </p:nvSpPr>
        <p:spPr>
          <a:xfrm rot="2700000">
            <a:off x="3260725" y="2274888"/>
            <a:ext cx="966787" cy="96678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6" name="矩形 5"/>
          <p:cNvSpPr/>
          <p:nvPr/>
        </p:nvSpPr>
        <p:spPr>
          <a:xfrm rot="2700000">
            <a:off x="4916488" y="2274888"/>
            <a:ext cx="966787" cy="96678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7" name="矩形 6"/>
          <p:cNvSpPr/>
          <p:nvPr/>
        </p:nvSpPr>
        <p:spPr>
          <a:xfrm rot="2700000">
            <a:off x="6573044" y="2274094"/>
            <a:ext cx="966787" cy="96837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8" name="TextBox 7"/>
          <p:cNvSpPr txBox="1">
            <a:spLocks noChangeArrowheads="1"/>
          </p:cNvSpPr>
          <p:nvPr/>
        </p:nvSpPr>
        <p:spPr bwMode="auto">
          <a:xfrm>
            <a:off x="1790700" y="2411413"/>
            <a:ext cx="595313" cy="584200"/>
          </a:xfrm>
          <a:prstGeom prst="rect">
            <a:avLst/>
          </a:prstGeom>
          <a:noFill/>
          <a:ln w="9525">
            <a:noFill/>
            <a:miter lim="800000"/>
          </a:ln>
        </p:spPr>
        <p:txBody>
          <a:bodyPr wrap="none">
            <a:spAutoFit/>
          </a:bodyPr>
          <a:lstStyle/>
          <a:p>
            <a:r>
              <a:rPr lang="zh-CN" altLang="en-US" sz="3200">
                <a:solidFill>
                  <a:schemeClr val="bg1"/>
                </a:solidFill>
                <a:latin typeface="微软雅黑" panose="020B0503020204020204" pitchFamily="34" charset="-122"/>
                <a:ea typeface="微软雅黑" panose="020B0503020204020204" pitchFamily="34" charset="-122"/>
              </a:rPr>
              <a:t>壹</a:t>
            </a:r>
          </a:p>
        </p:txBody>
      </p:sp>
      <p:sp>
        <p:nvSpPr>
          <p:cNvPr id="9" name="TextBox 8"/>
          <p:cNvSpPr txBox="1">
            <a:spLocks noChangeArrowheads="1"/>
          </p:cNvSpPr>
          <p:nvPr/>
        </p:nvSpPr>
        <p:spPr bwMode="auto">
          <a:xfrm>
            <a:off x="3446463" y="2411413"/>
            <a:ext cx="595312" cy="584200"/>
          </a:xfrm>
          <a:prstGeom prst="rect">
            <a:avLst/>
          </a:prstGeom>
          <a:noFill/>
          <a:ln w="9525">
            <a:noFill/>
            <a:miter lim="800000"/>
          </a:ln>
        </p:spPr>
        <p:txBody>
          <a:bodyPr wrap="none">
            <a:spAutoFit/>
          </a:bodyPr>
          <a:lstStyle/>
          <a:p>
            <a:r>
              <a:rPr lang="zh-CN" altLang="en-US" sz="3200">
                <a:solidFill>
                  <a:schemeClr val="bg1"/>
                </a:solidFill>
                <a:latin typeface="微软雅黑" panose="020B0503020204020204" pitchFamily="34" charset="-122"/>
                <a:ea typeface="微软雅黑" panose="020B0503020204020204" pitchFamily="34" charset="-122"/>
              </a:rPr>
              <a:t>贰</a:t>
            </a:r>
          </a:p>
        </p:txBody>
      </p:sp>
      <p:sp>
        <p:nvSpPr>
          <p:cNvPr id="10" name="TextBox 9"/>
          <p:cNvSpPr txBox="1">
            <a:spLocks noChangeArrowheads="1"/>
          </p:cNvSpPr>
          <p:nvPr/>
        </p:nvSpPr>
        <p:spPr bwMode="auto">
          <a:xfrm>
            <a:off x="5102225" y="2411413"/>
            <a:ext cx="595313" cy="584200"/>
          </a:xfrm>
          <a:prstGeom prst="rect">
            <a:avLst/>
          </a:prstGeom>
          <a:noFill/>
          <a:ln w="9525">
            <a:noFill/>
            <a:miter lim="800000"/>
          </a:ln>
        </p:spPr>
        <p:txBody>
          <a:bodyPr wrap="none">
            <a:spAutoFit/>
          </a:bodyPr>
          <a:lstStyle/>
          <a:p>
            <a:r>
              <a:rPr lang="zh-CN" altLang="en-US" sz="3200">
                <a:solidFill>
                  <a:schemeClr val="bg1"/>
                </a:solidFill>
                <a:latin typeface="微软雅黑" panose="020B0503020204020204" pitchFamily="34" charset="-122"/>
                <a:ea typeface="微软雅黑" panose="020B0503020204020204" pitchFamily="34" charset="-122"/>
              </a:rPr>
              <a:t>叁</a:t>
            </a:r>
          </a:p>
        </p:txBody>
      </p:sp>
      <p:sp>
        <p:nvSpPr>
          <p:cNvPr id="11" name="TextBox 10"/>
          <p:cNvSpPr txBox="1">
            <a:spLocks noChangeArrowheads="1"/>
          </p:cNvSpPr>
          <p:nvPr/>
        </p:nvSpPr>
        <p:spPr bwMode="auto">
          <a:xfrm>
            <a:off x="6757988" y="2411413"/>
            <a:ext cx="595312" cy="584200"/>
          </a:xfrm>
          <a:prstGeom prst="rect">
            <a:avLst/>
          </a:prstGeom>
          <a:noFill/>
          <a:ln w="9525">
            <a:noFill/>
            <a:miter lim="800000"/>
          </a:ln>
        </p:spPr>
        <p:txBody>
          <a:bodyPr wrap="none">
            <a:spAutoFit/>
          </a:bodyPr>
          <a:lstStyle/>
          <a:p>
            <a:r>
              <a:rPr lang="zh-CN" altLang="en-US" sz="3200">
                <a:solidFill>
                  <a:schemeClr val="bg1"/>
                </a:solidFill>
                <a:latin typeface="微软雅黑" panose="020B0503020204020204" pitchFamily="34" charset="-122"/>
                <a:ea typeface="微软雅黑" panose="020B0503020204020204" pitchFamily="34" charset="-122"/>
              </a:rPr>
              <a:t>肆</a:t>
            </a:r>
          </a:p>
        </p:txBody>
      </p:sp>
      <p:sp>
        <p:nvSpPr>
          <p:cNvPr id="12" name="TextBox 11"/>
          <p:cNvSpPr txBox="1">
            <a:spLocks noChangeArrowheads="1"/>
          </p:cNvSpPr>
          <p:nvPr/>
        </p:nvSpPr>
        <p:spPr bwMode="auto">
          <a:xfrm>
            <a:off x="1379538" y="3622675"/>
            <a:ext cx="1416050" cy="461963"/>
          </a:xfrm>
          <a:prstGeom prst="rect">
            <a:avLst/>
          </a:prstGeom>
          <a:noFill/>
          <a:ln w="9525">
            <a:noFill/>
            <a:miter lim="800000"/>
          </a:ln>
        </p:spPr>
        <p:txBody>
          <a:bodyPr wrap="none">
            <a:spAutoFit/>
          </a:bodyPr>
          <a:lstStyle/>
          <a:p>
            <a:r>
              <a:rPr lang="zh-CN" altLang="en-US" sz="2400">
                <a:solidFill>
                  <a:srgbClr val="CC0000"/>
                </a:solidFill>
                <a:latin typeface="微软雅黑" panose="020B0503020204020204" pitchFamily="34" charset="-122"/>
                <a:ea typeface="微软雅黑" panose="020B0503020204020204" pitchFamily="34" charset="-122"/>
              </a:rPr>
              <a:t>标题文本</a:t>
            </a:r>
          </a:p>
        </p:txBody>
      </p:sp>
      <p:sp>
        <p:nvSpPr>
          <p:cNvPr id="13" name="TextBox 12"/>
          <p:cNvSpPr txBox="1">
            <a:spLocks noChangeArrowheads="1"/>
          </p:cNvSpPr>
          <p:nvPr/>
        </p:nvSpPr>
        <p:spPr bwMode="auto">
          <a:xfrm>
            <a:off x="3035300" y="3622675"/>
            <a:ext cx="1416050" cy="461963"/>
          </a:xfrm>
          <a:prstGeom prst="rect">
            <a:avLst/>
          </a:prstGeom>
          <a:noFill/>
          <a:ln w="9525">
            <a:noFill/>
            <a:miter lim="800000"/>
          </a:ln>
        </p:spPr>
        <p:txBody>
          <a:bodyPr wrap="none">
            <a:spAutoFit/>
          </a:bodyPr>
          <a:lstStyle/>
          <a:p>
            <a:r>
              <a:rPr lang="zh-CN" altLang="en-US" sz="2400">
                <a:solidFill>
                  <a:srgbClr val="CC0000"/>
                </a:solidFill>
                <a:latin typeface="微软雅黑" panose="020B0503020204020204" pitchFamily="34" charset="-122"/>
                <a:ea typeface="微软雅黑" panose="020B0503020204020204" pitchFamily="34" charset="-122"/>
              </a:rPr>
              <a:t>标题文本</a:t>
            </a:r>
          </a:p>
        </p:txBody>
      </p:sp>
      <p:sp>
        <p:nvSpPr>
          <p:cNvPr id="14" name="TextBox 13"/>
          <p:cNvSpPr txBox="1">
            <a:spLocks noChangeArrowheads="1"/>
          </p:cNvSpPr>
          <p:nvPr/>
        </p:nvSpPr>
        <p:spPr bwMode="auto">
          <a:xfrm>
            <a:off x="4692650" y="3622675"/>
            <a:ext cx="1416050" cy="461963"/>
          </a:xfrm>
          <a:prstGeom prst="rect">
            <a:avLst/>
          </a:prstGeom>
          <a:noFill/>
          <a:ln w="9525">
            <a:noFill/>
            <a:miter lim="800000"/>
          </a:ln>
        </p:spPr>
        <p:txBody>
          <a:bodyPr wrap="none">
            <a:spAutoFit/>
          </a:bodyPr>
          <a:lstStyle/>
          <a:p>
            <a:r>
              <a:rPr lang="zh-CN" altLang="en-US" sz="2400">
                <a:solidFill>
                  <a:srgbClr val="CC0000"/>
                </a:solidFill>
                <a:latin typeface="微软雅黑" panose="020B0503020204020204" pitchFamily="34" charset="-122"/>
                <a:ea typeface="微软雅黑" panose="020B0503020204020204" pitchFamily="34" charset="-122"/>
              </a:rPr>
              <a:t>标题文本</a:t>
            </a:r>
          </a:p>
        </p:txBody>
      </p:sp>
      <p:sp>
        <p:nvSpPr>
          <p:cNvPr id="15" name="TextBox 14"/>
          <p:cNvSpPr txBox="1">
            <a:spLocks noChangeArrowheads="1"/>
          </p:cNvSpPr>
          <p:nvPr/>
        </p:nvSpPr>
        <p:spPr bwMode="auto">
          <a:xfrm>
            <a:off x="6372225" y="3622675"/>
            <a:ext cx="1416050" cy="461963"/>
          </a:xfrm>
          <a:prstGeom prst="rect">
            <a:avLst/>
          </a:prstGeom>
          <a:noFill/>
          <a:ln w="9525">
            <a:noFill/>
            <a:miter lim="800000"/>
          </a:ln>
        </p:spPr>
        <p:txBody>
          <a:bodyPr wrap="none">
            <a:spAutoFit/>
          </a:bodyPr>
          <a:lstStyle/>
          <a:p>
            <a:r>
              <a:rPr lang="zh-CN" altLang="en-US" sz="2400">
                <a:solidFill>
                  <a:srgbClr val="CC0000"/>
                </a:solidFill>
                <a:latin typeface="微软雅黑" panose="020B0503020204020204" pitchFamily="34" charset="-122"/>
                <a:ea typeface="微软雅黑" panose="020B0503020204020204" pitchFamily="34" charset="-122"/>
              </a:rPr>
              <a:t>标题文本</a:t>
            </a:r>
          </a:p>
        </p:txBody>
      </p:sp>
      <p:sp>
        <p:nvSpPr>
          <p:cNvPr id="16" name="TextBox 15"/>
          <p:cNvSpPr txBox="1">
            <a:spLocks noChangeArrowheads="1"/>
          </p:cNvSpPr>
          <p:nvPr/>
        </p:nvSpPr>
        <p:spPr bwMode="auto">
          <a:xfrm>
            <a:off x="3895725" y="495300"/>
            <a:ext cx="1352550" cy="708025"/>
          </a:xfrm>
          <a:prstGeom prst="rect">
            <a:avLst/>
          </a:prstGeom>
          <a:noFill/>
          <a:ln w="9525">
            <a:noFill/>
            <a:miter lim="800000"/>
          </a:ln>
        </p:spPr>
        <p:txBody>
          <a:bodyPr wrap="none">
            <a:spAutoFit/>
          </a:bodyPr>
          <a:lstStyle/>
          <a:p>
            <a:r>
              <a:rPr lang="zh-CN" altLang="en-US" sz="4000">
                <a:solidFill>
                  <a:srgbClr val="CC0000"/>
                </a:solidFill>
                <a:latin typeface="微软雅黑" panose="020B0503020204020204" pitchFamily="34" charset="-122"/>
                <a:ea typeface="微软雅黑" panose="020B0503020204020204" pitchFamily="34" charset="-122"/>
              </a:rPr>
              <a:t>目 录</a:t>
            </a:r>
          </a:p>
        </p:txBody>
      </p:sp>
      <p:sp>
        <p:nvSpPr>
          <p:cNvPr id="17" name="TextBox 16"/>
          <p:cNvSpPr txBox="1">
            <a:spLocks noChangeArrowheads="1"/>
          </p:cNvSpPr>
          <p:nvPr/>
        </p:nvSpPr>
        <p:spPr bwMode="auto">
          <a:xfrm>
            <a:off x="3851275" y="987425"/>
            <a:ext cx="1509713" cy="461963"/>
          </a:xfrm>
          <a:prstGeom prst="rect">
            <a:avLst/>
          </a:prstGeom>
          <a:noFill/>
          <a:ln w="9525">
            <a:noFill/>
            <a:miter lim="800000"/>
          </a:ln>
        </p:spPr>
        <p:txBody>
          <a:bodyPr wrap="none">
            <a:spAutoFit/>
          </a:bodyPr>
          <a:lstStyle/>
          <a:p>
            <a:r>
              <a:rPr lang="en-US" altLang="zh-CN" sz="2400">
                <a:solidFill>
                  <a:srgbClr val="CC0000"/>
                </a:solidFill>
                <a:latin typeface="微软雅黑" panose="020B0503020204020204" pitchFamily="34" charset="-122"/>
                <a:ea typeface="微软雅黑" panose="020B0503020204020204" pitchFamily="34" charset="-122"/>
              </a:rPr>
              <a:t>Contents</a:t>
            </a:r>
            <a:endParaRPr lang="zh-CN" altLang="en-US" sz="2400">
              <a:solidFill>
                <a:srgbClr val="CC0000"/>
              </a:solidFill>
              <a:latin typeface="微软雅黑" panose="020B0503020204020204" pitchFamily="34" charset="-122"/>
              <a:ea typeface="微软雅黑" panose="020B0503020204020204" pitchFamily="34" charset="-122"/>
            </a:endParaRPr>
          </a:p>
        </p:txBody>
      </p:sp>
      <p:sp>
        <p:nvSpPr>
          <p:cNvPr id="18" name="等腰三角形 17"/>
          <p:cNvSpPr/>
          <p:nvPr/>
        </p:nvSpPr>
        <p:spPr>
          <a:xfrm rot="5400000" flipV="1">
            <a:off x="3570288" y="698500"/>
            <a:ext cx="349250" cy="301625"/>
          </a:xfrm>
          <a:prstGeom prst="triangl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19" name="等腰三角形 18"/>
          <p:cNvSpPr/>
          <p:nvPr/>
        </p:nvSpPr>
        <p:spPr>
          <a:xfrm rot="16200000" flipH="1" flipV="1">
            <a:off x="5203826" y="698500"/>
            <a:ext cx="349250" cy="301625"/>
          </a:xfrm>
          <a:prstGeom prst="triangl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20" name="矩形 19"/>
          <p:cNvSpPr>
            <a:spLocks noChangeArrowheads="1"/>
          </p:cNvSpPr>
          <p:nvPr/>
        </p:nvSpPr>
        <p:spPr bwMode="auto">
          <a:xfrm flipH="1">
            <a:off x="2710815" y="720090"/>
            <a:ext cx="670560" cy="687070"/>
          </a:xfrm>
          <a:prstGeom prst="rect">
            <a:avLst/>
          </a:prstGeom>
          <a:blipFill dpi="0" rotWithShape="1">
            <a:blip r:embed="rId4"/>
            <a:srcRect/>
            <a:stretch>
              <a:fillRect/>
            </a:stretch>
          </a:blipFill>
          <a:ln w="15875" algn="ctr">
            <a:noFill/>
            <a:round/>
          </a:ln>
        </p:spPr>
        <p:txBody>
          <a:bodyPr/>
          <a:lstStyle/>
          <a:p>
            <a:endParaRPr lang="zh-CN" altLang="en-US"/>
          </a:p>
        </p:txBody>
      </p:sp>
      <p:sp>
        <p:nvSpPr>
          <p:cNvPr id="21" name="矩形 20"/>
          <p:cNvSpPr>
            <a:spLocks noChangeArrowheads="1"/>
          </p:cNvSpPr>
          <p:nvPr/>
        </p:nvSpPr>
        <p:spPr bwMode="auto">
          <a:xfrm>
            <a:off x="5697855" y="675005"/>
            <a:ext cx="675005" cy="687070"/>
          </a:xfrm>
          <a:prstGeom prst="rect">
            <a:avLst/>
          </a:prstGeom>
          <a:blipFill dpi="0" rotWithShape="1">
            <a:blip r:embed="rId4"/>
            <a:srcRect/>
            <a:stretch>
              <a:fillRect/>
            </a:stretch>
          </a:blipFill>
          <a:ln w="15875" algn="ctr">
            <a:noFill/>
            <a:round/>
          </a:ln>
        </p:spPr>
        <p:txBody>
          <a:bodyPr/>
          <a:lstStyle/>
          <a:p>
            <a:endParaRPr lang="zh-CN" altLang="en-US"/>
          </a:p>
        </p:txBody>
      </p:sp>
    </p:spTree>
    <p:extLst>
      <p:ext uri="{BB962C8B-B14F-4D97-AF65-F5344CB8AC3E}">
        <p14:creationId xmlns:p14="http://schemas.microsoft.com/office/powerpoint/2010/main" val="16719467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right)">
                                      <p:cBhvr>
                                        <p:cTn id="27" dur="250"/>
                                        <p:tgtEl>
                                          <p:spTgt spid="20"/>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right)">
                                      <p:cBhvr>
                                        <p:cTn id="30" dur="250"/>
                                        <p:tgtEl>
                                          <p:spTgt spid="21"/>
                                        </p:tgtEl>
                                      </p:cBhvr>
                                    </p:animEffect>
                                  </p:childTnLst>
                                </p:cTn>
                              </p:par>
                            </p:childTnLst>
                          </p:cTn>
                        </p:par>
                        <p:par>
                          <p:cTn id="31" fill="hold">
                            <p:stCondLst>
                              <p:cond delay="500"/>
                            </p:stCondLst>
                            <p:childTnLst>
                              <p:par>
                                <p:cTn id="32" presetID="49" presetClass="entr" presetSubtype="0" decel="10000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 calcmode="lin" valueType="num">
                                      <p:cBhvr>
                                        <p:cTn id="36" dur="500" fill="hold"/>
                                        <p:tgtEl>
                                          <p:spTgt spid="8"/>
                                        </p:tgtEl>
                                        <p:attrNameLst>
                                          <p:attrName>style.rotation</p:attrName>
                                        </p:attrNameLst>
                                      </p:cBhvr>
                                      <p:tavLst>
                                        <p:tav tm="0">
                                          <p:val>
                                            <p:fltVal val="360"/>
                                          </p:val>
                                        </p:tav>
                                        <p:tav tm="100000">
                                          <p:val>
                                            <p:fltVal val="0"/>
                                          </p:val>
                                        </p:tav>
                                      </p:tavLst>
                                    </p:anim>
                                    <p:animEffect transition="in" filter="fade">
                                      <p:cBhvr>
                                        <p:cTn id="37" dur="500"/>
                                        <p:tgtEl>
                                          <p:spTgt spid="8"/>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 calcmode="lin" valueType="num">
                                      <p:cBhvr>
                                        <p:cTn id="42" dur="500" fill="hold"/>
                                        <p:tgtEl>
                                          <p:spTgt spid="4"/>
                                        </p:tgtEl>
                                        <p:attrNameLst>
                                          <p:attrName>style.rotation</p:attrName>
                                        </p:attrNameLst>
                                      </p:cBhvr>
                                      <p:tavLst>
                                        <p:tav tm="0">
                                          <p:val>
                                            <p:fltVal val="360"/>
                                          </p:val>
                                        </p:tav>
                                        <p:tav tm="100000">
                                          <p:val>
                                            <p:fltVal val="0"/>
                                          </p:val>
                                        </p:tav>
                                      </p:tavLst>
                                    </p:anim>
                                    <p:animEffect transition="in" filter="fade">
                                      <p:cBhvr>
                                        <p:cTn id="43" dur="500"/>
                                        <p:tgtEl>
                                          <p:spTgt spid="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par>
                          <p:cTn id="49" fill="hold">
                            <p:stCondLst>
                              <p:cond delay="1000"/>
                            </p:stCondLst>
                            <p:childTnLst>
                              <p:par>
                                <p:cTn id="50" presetID="49" presetClass="entr" presetSubtype="0" decel="100000"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ppt_w</p:attrName>
                                        </p:attrNameLst>
                                      </p:cBhvr>
                                      <p:tavLst>
                                        <p:tav tm="0">
                                          <p:val>
                                            <p:fltVal val="0"/>
                                          </p:val>
                                        </p:tav>
                                        <p:tav tm="100000">
                                          <p:val>
                                            <p:strVal val="#ppt_w"/>
                                          </p:val>
                                        </p:tav>
                                      </p:tavLst>
                                    </p:anim>
                                    <p:anim calcmode="lin" valueType="num">
                                      <p:cBhvr>
                                        <p:cTn id="53" dur="500" fill="hold"/>
                                        <p:tgtEl>
                                          <p:spTgt spid="5"/>
                                        </p:tgtEl>
                                        <p:attrNameLst>
                                          <p:attrName>ppt_h</p:attrName>
                                        </p:attrNameLst>
                                      </p:cBhvr>
                                      <p:tavLst>
                                        <p:tav tm="0">
                                          <p:val>
                                            <p:fltVal val="0"/>
                                          </p:val>
                                        </p:tav>
                                        <p:tav tm="100000">
                                          <p:val>
                                            <p:strVal val="#ppt_h"/>
                                          </p:val>
                                        </p:tav>
                                      </p:tavLst>
                                    </p:anim>
                                    <p:anim calcmode="lin" valueType="num">
                                      <p:cBhvr>
                                        <p:cTn id="54" dur="500" fill="hold"/>
                                        <p:tgtEl>
                                          <p:spTgt spid="5"/>
                                        </p:tgtEl>
                                        <p:attrNameLst>
                                          <p:attrName>style.rotation</p:attrName>
                                        </p:attrNameLst>
                                      </p:cBhvr>
                                      <p:tavLst>
                                        <p:tav tm="0">
                                          <p:val>
                                            <p:fltVal val="360"/>
                                          </p:val>
                                        </p:tav>
                                        <p:tav tm="100000">
                                          <p:val>
                                            <p:fltVal val="0"/>
                                          </p:val>
                                        </p:tav>
                                      </p:tavLst>
                                    </p:anim>
                                    <p:animEffect transition="in" filter="fade">
                                      <p:cBhvr>
                                        <p:cTn id="55" dur="500"/>
                                        <p:tgtEl>
                                          <p:spTgt spid="5"/>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ppt_w</p:attrName>
                                        </p:attrNameLst>
                                      </p:cBhvr>
                                      <p:tavLst>
                                        <p:tav tm="0">
                                          <p:val>
                                            <p:fltVal val="0"/>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anim calcmode="lin" valueType="num">
                                      <p:cBhvr>
                                        <p:cTn id="60" dur="500" fill="hold"/>
                                        <p:tgtEl>
                                          <p:spTgt spid="9"/>
                                        </p:tgtEl>
                                        <p:attrNameLst>
                                          <p:attrName>style.rotation</p:attrName>
                                        </p:attrNameLst>
                                      </p:cBhvr>
                                      <p:tavLst>
                                        <p:tav tm="0">
                                          <p:val>
                                            <p:fltVal val="360"/>
                                          </p:val>
                                        </p:tav>
                                        <p:tav tm="100000">
                                          <p:val>
                                            <p:fltVal val="0"/>
                                          </p:val>
                                        </p:tav>
                                      </p:tavLst>
                                    </p:anim>
                                    <p:animEffect transition="in" filter="fade">
                                      <p:cBhvr>
                                        <p:cTn id="61" dur="500"/>
                                        <p:tgtEl>
                                          <p:spTgt spid="9"/>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animEffect transition="in" filter="fade">
                                      <p:cBhvr>
                                        <p:cTn id="66" dur="500"/>
                                        <p:tgtEl>
                                          <p:spTgt spid="13"/>
                                        </p:tgtEl>
                                      </p:cBhvr>
                                    </p:animEffect>
                                  </p:childTnLst>
                                </p:cTn>
                              </p:par>
                            </p:childTnLst>
                          </p:cTn>
                        </p:par>
                        <p:par>
                          <p:cTn id="67" fill="hold">
                            <p:stCondLst>
                              <p:cond delay="1500"/>
                            </p:stCondLst>
                            <p:childTnLst>
                              <p:par>
                                <p:cTn id="68" presetID="49" presetClass="entr" presetSubtype="0" decel="100000" fill="hold" grpId="0" nodeType="after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 calcmode="lin" valueType="num">
                                      <p:cBhvr>
                                        <p:cTn id="72" dur="500" fill="hold"/>
                                        <p:tgtEl>
                                          <p:spTgt spid="6"/>
                                        </p:tgtEl>
                                        <p:attrNameLst>
                                          <p:attrName>style.rotation</p:attrName>
                                        </p:attrNameLst>
                                      </p:cBhvr>
                                      <p:tavLst>
                                        <p:tav tm="0">
                                          <p:val>
                                            <p:fltVal val="360"/>
                                          </p:val>
                                        </p:tav>
                                        <p:tav tm="100000">
                                          <p:val>
                                            <p:fltVal val="0"/>
                                          </p:val>
                                        </p:tav>
                                      </p:tavLst>
                                    </p:anim>
                                    <p:animEffect transition="in" filter="fade">
                                      <p:cBhvr>
                                        <p:cTn id="73" dur="500"/>
                                        <p:tgtEl>
                                          <p:spTgt spid="6"/>
                                        </p:tgtEl>
                                      </p:cBhvr>
                                    </p:animEffect>
                                  </p:childTnLst>
                                </p:cTn>
                              </p:par>
                              <p:par>
                                <p:cTn id="74" presetID="49" presetClass="entr" presetSubtype="0" decel="10000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anim calcmode="lin" valueType="num">
                                      <p:cBhvr>
                                        <p:cTn id="78" dur="500" fill="hold"/>
                                        <p:tgtEl>
                                          <p:spTgt spid="10"/>
                                        </p:tgtEl>
                                        <p:attrNameLst>
                                          <p:attrName>style.rotation</p:attrName>
                                        </p:attrNameLst>
                                      </p:cBhvr>
                                      <p:tavLst>
                                        <p:tav tm="0">
                                          <p:val>
                                            <p:fltVal val="360"/>
                                          </p:val>
                                        </p:tav>
                                        <p:tav tm="100000">
                                          <p:val>
                                            <p:fltVal val="0"/>
                                          </p:val>
                                        </p:tav>
                                      </p:tavLst>
                                    </p:anim>
                                    <p:animEffect transition="in" filter="fade">
                                      <p:cBhvr>
                                        <p:cTn id="79" dur="500"/>
                                        <p:tgtEl>
                                          <p:spTgt spid="1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500" fill="hold"/>
                                        <p:tgtEl>
                                          <p:spTgt spid="14"/>
                                        </p:tgtEl>
                                        <p:attrNameLst>
                                          <p:attrName>ppt_w</p:attrName>
                                        </p:attrNameLst>
                                      </p:cBhvr>
                                      <p:tavLst>
                                        <p:tav tm="0">
                                          <p:val>
                                            <p:fltVal val="0"/>
                                          </p:val>
                                        </p:tav>
                                        <p:tav tm="100000">
                                          <p:val>
                                            <p:strVal val="#ppt_w"/>
                                          </p:val>
                                        </p:tav>
                                      </p:tavLst>
                                    </p:anim>
                                    <p:anim calcmode="lin" valueType="num">
                                      <p:cBhvr>
                                        <p:cTn id="83" dur="500" fill="hold"/>
                                        <p:tgtEl>
                                          <p:spTgt spid="14"/>
                                        </p:tgtEl>
                                        <p:attrNameLst>
                                          <p:attrName>ppt_h</p:attrName>
                                        </p:attrNameLst>
                                      </p:cBhvr>
                                      <p:tavLst>
                                        <p:tav tm="0">
                                          <p:val>
                                            <p:fltVal val="0"/>
                                          </p:val>
                                        </p:tav>
                                        <p:tav tm="100000">
                                          <p:val>
                                            <p:strVal val="#ppt_h"/>
                                          </p:val>
                                        </p:tav>
                                      </p:tavLst>
                                    </p:anim>
                                    <p:animEffect transition="in" filter="fade">
                                      <p:cBhvr>
                                        <p:cTn id="84" dur="500"/>
                                        <p:tgtEl>
                                          <p:spTgt spid="14"/>
                                        </p:tgtEl>
                                      </p:cBhvr>
                                    </p:animEffect>
                                  </p:childTnLst>
                                </p:cTn>
                              </p:par>
                            </p:childTnLst>
                          </p:cTn>
                        </p:par>
                        <p:par>
                          <p:cTn id="85" fill="hold">
                            <p:stCondLst>
                              <p:cond delay="2000"/>
                            </p:stCondLst>
                            <p:childTnLst>
                              <p:par>
                                <p:cTn id="86" presetID="49" presetClass="entr" presetSubtype="0" decel="100000" fill="hold" grpId="0" nodeType="afterEffect">
                                  <p:stCondLst>
                                    <p:cond delay="0"/>
                                  </p:stCondLst>
                                  <p:childTnLst>
                                    <p:set>
                                      <p:cBhvr>
                                        <p:cTn id="87" dur="1" fill="hold">
                                          <p:stCondLst>
                                            <p:cond delay="0"/>
                                          </p:stCondLst>
                                        </p:cTn>
                                        <p:tgtEl>
                                          <p:spTgt spid="7"/>
                                        </p:tgtEl>
                                        <p:attrNameLst>
                                          <p:attrName>style.visibility</p:attrName>
                                        </p:attrNameLst>
                                      </p:cBhvr>
                                      <p:to>
                                        <p:strVal val="visible"/>
                                      </p:to>
                                    </p:set>
                                    <p:anim calcmode="lin" valueType="num">
                                      <p:cBhvr>
                                        <p:cTn id="88" dur="500" fill="hold"/>
                                        <p:tgtEl>
                                          <p:spTgt spid="7"/>
                                        </p:tgtEl>
                                        <p:attrNameLst>
                                          <p:attrName>ppt_w</p:attrName>
                                        </p:attrNameLst>
                                      </p:cBhvr>
                                      <p:tavLst>
                                        <p:tav tm="0">
                                          <p:val>
                                            <p:fltVal val="0"/>
                                          </p:val>
                                        </p:tav>
                                        <p:tav tm="100000">
                                          <p:val>
                                            <p:strVal val="#ppt_w"/>
                                          </p:val>
                                        </p:tav>
                                      </p:tavLst>
                                    </p:anim>
                                    <p:anim calcmode="lin" valueType="num">
                                      <p:cBhvr>
                                        <p:cTn id="89" dur="500" fill="hold"/>
                                        <p:tgtEl>
                                          <p:spTgt spid="7"/>
                                        </p:tgtEl>
                                        <p:attrNameLst>
                                          <p:attrName>ppt_h</p:attrName>
                                        </p:attrNameLst>
                                      </p:cBhvr>
                                      <p:tavLst>
                                        <p:tav tm="0">
                                          <p:val>
                                            <p:fltVal val="0"/>
                                          </p:val>
                                        </p:tav>
                                        <p:tav tm="100000">
                                          <p:val>
                                            <p:strVal val="#ppt_h"/>
                                          </p:val>
                                        </p:tav>
                                      </p:tavLst>
                                    </p:anim>
                                    <p:anim calcmode="lin" valueType="num">
                                      <p:cBhvr>
                                        <p:cTn id="90" dur="500" fill="hold"/>
                                        <p:tgtEl>
                                          <p:spTgt spid="7"/>
                                        </p:tgtEl>
                                        <p:attrNameLst>
                                          <p:attrName>style.rotation</p:attrName>
                                        </p:attrNameLst>
                                      </p:cBhvr>
                                      <p:tavLst>
                                        <p:tav tm="0">
                                          <p:val>
                                            <p:fltVal val="360"/>
                                          </p:val>
                                        </p:tav>
                                        <p:tav tm="100000">
                                          <p:val>
                                            <p:fltVal val="0"/>
                                          </p:val>
                                        </p:tav>
                                      </p:tavLst>
                                    </p:anim>
                                    <p:animEffect transition="in" filter="fade">
                                      <p:cBhvr>
                                        <p:cTn id="91" dur="500"/>
                                        <p:tgtEl>
                                          <p:spTgt spid="7"/>
                                        </p:tgtEl>
                                      </p:cBhvr>
                                    </p:animEffect>
                                  </p:childTnLst>
                                </p:cTn>
                              </p:par>
                              <p:par>
                                <p:cTn id="92" presetID="49" presetClass="entr" presetSubtype="0" decel="100000" fill="hold" grpId="0" nodeType="withEffect">
                                  <p:stCondLst>
                                    <p:cond delay="0"/>
                                  </p:stCondLst>
                                  <p:childTnLst>
                                    <p:set>
                                      <p:cBhvr>
                                        <p:cTn id="93" dur="1" fill="hold">
                                          <p:stCondLst>
                                            <p:cond delay="0"/>
                                          </p:stCondLst>
                                        </p:cTn>
                                        <p:tgtEl>
                                          <p:spTgt spid="11"/>
                                        </p:tgtEl>
                                        <p:attrNameLst>
                                          <p:attrName>style.visibility</p:attrName>
                                        </p:attrNameLst>
                                      </p:cBhvr>
                                      <p:to>
                                        <p:strVal val="visible"/>
                                      </p:to>
                                    </p:set>
                                    <p:anim calcmode="lin" valueType="num">
                                      <p:cBhvr>
                                        <p:cTn id="94" dur="500" fill="hold"/>
                                        <p:tgtEl>
                                          <p:spTgt spid="11"/>
                                        </p:tgtEl>
                                        <p:attrNameLst>
                                          <p:attrName>ppt_w</p:attrName>
                                        </p:attrNameLst>
                                      </p:cBhvr>
                                      <p:tavLst>
                                        <p:tav tm="0">
                                          <p:val>
                                            <p:fltVal val="0"/>
                                          </p:val>
                                        </p:tav>
                                        <p:tav tm="100000">
                                          <p:val>
                                            <p:strVal val="#ppt_w"/>
                                          </p:val>
                                        </p:tav>
                                      </p:tavLst>
                                    </p:anim>
                                    <p:anim calcmode="lin" valueType="num">
                                      <p:cBhvr>
                                        <p:cTn id="95" dur="500" fill="hold"/>
                                        <p:tgtEl>
                                          <p:spTgt spid="11"/>
                                        </p:tgtEl>
                                        <p:attrNameLst>
                                          <p:attrName>ppt_h</p:attrName>
                                        </p:attrNameLst>
                                      </p:cBhvr>
                                      <p:tavLst>
                                        <p:tav tm="0">
                                          <p:val>
                                            <p:fltVal val="0"/>
                                          </p:val>
                                        </p:tav>
                                        <p:tav tm="100000">
                                          <p:val>
                                            <p:strVal val="#ppt_h"/>
                                          </p:val>
                                        </p:tav>
                                      </p:tavLst>
                                    </p:anim>
                                    <p:anim calcmode="lin" valueType="num">
                                      <p:cBhvr>
                                        <p:cTn id="96" dur="500" fill="hold"/>
                                        <p:tgtEl>
                                          <p:spTgt spid="11"/>
                                        </p:tgtEl>
                                        <p:attrNameLst>
                                          <p:attrName>style.rotation</p:attrName>
                                        </p:attrNameLst>
                                      </p:cBhvr>
                                      <p:tavLst>
                                        <p:tav tm="0">
                                          <p:val>
                                            <p:fltVal val="360"/>
                                          </p:val>
                                        </p:tav>
                                        <p:tav tm="100000">
                                          <p:val>
                                            <p:fltVal val="0"/>
                                          </p:val>
                                        </p:tav>
                                      </p:tavLst>
                                    </p:anim>
                                    <p:animEffect transition="in" filter="fade">
                                      <p:cBhvr>
                                        <p:cTn id="97" dur="500"/>
                                        <p:tgtEl>
                                          <p:spTgt spid="11"/>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15"/>
                                        </p:tgtEl>
                                        <p:attrNameLst>
                                          <p:attrName>style.visibility</p:attrName>
                                        </p:attrNameLst>
                                      </p:cBhvr>
                                      <p:to>
                                        <p:strVal val="visible"/>
                                      </p:to>
                                    </p:set>
                                    <p:anim calcmode="lin" valueType="num">
                                      <p:cBhvr>
                                        <p:cTn id="100" dur="500" fill="hold"/>
                                        <p:tgtEl>
                                          <p:spTgt spid="15"/>
                                        </p:tgtEl>
                                        <p:attrNameLst>
                                          <p:attrName>ppt_w</p:attrName>
                                        </p:attrNameLst>
                                      </p:cBhvr>
                                      <p:tavLst>
                                        <p:tav tm="0">
                                          <p:val>
                                            <p:fltVal val="0"/>
                                          </p:val>
                                        </p:tav>
                                        <p:tav tm="100000">
                                          <p:val>
                                            <p:strVal val="#ppt_w"/>
                                          </p:val>
                                        </p:tav>
                                      </p:tavLst>
                                    </p:anim>
                                    <p:anim calcmode="lin" valueType="num">
                                      <p:cBhvr>
                                        <p:cTn id="101" dur="500" fill="hold"/>
                                        <p:tgtEl>
                                          <p:spTgt spid="15"/>
                                        </p:tgtEl>
                                        <p:attrNameLst>
                                          <p:attrName>ppt_h</p:attrName>
                                        </p:attrNameLst>
                                      </p:cBhvr>
                                      <p:tavLst>
                                        <p:tav tm="0">
                                          <p:val>
                                            <p:fltVal val="0"/>
                                          </p:val>
                                        </p:tav>
                                        <p:tav tm="100000">
                                          <p:val>
                                            <p:strVal val="#ppt_h"/>
                                          </p:val>
                                        </p:tav>
                                      </p:tavLst>
                                    </p:anim>
                                    <p:animEffect transition="in" filter="fade">
                                      <p:cBhvr>
                                        <p:cTn id="10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p:bldP spid="15" grpId="0"/>
      <p:bldP spid="16" grpId="0"/>
      <p:bldP spid="17" grpId="0"/>
      <p:bldP spid="18" grpId="0" animBg="1"/>
      <p:bldP spid="19" grpId="0" animBg="1"/>
      <p:bldP spid="20" grpId="0" bldLvl="0" animBg="1"/>
      <p:bldP spid="21"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0833"/>
          <a:stretch/>
        </p:blipFill>
        <p:spPr>
          <a:xfrm>
            <a:off x="1775607" y="43366"/>
            <a:ext cx="738993" cy="80066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9987"/>
          <a:stretch/>
        </p:blipFill>
        <p:spPr>
          <a:xfrm>
            <a:off x="6591299" y="49808"/>
            <a:ext cx="760427" cy="800668"/>
          </a:xfrm>
          <a:prstGeom prst="rect">
            <a:avLst/>
          </a:prstGeom>
        </p:spPr>
      </p:pic>
      <p:grpSp>
        <p:nvGrpSpPr>
          <p:cNvPr id="6" name="组合 5"/>
          <p:cNvGrpSpPr/>
          <p:nvPr/>
        </p:nvGrpSpPr>
        <p:grpSpPr>
          <a:xfrm>
            <a:off x="2605395" y="351578"/>
            <a:ext cx="3897494" cy="464896"/>
            <a:chOff x="2483888" y="2268349"/>
            <a:chExt cx="5752726" cy="685788"/>
          </a:xfrm>
        </p:grpSpPr>
        <p:sp>
          <p:nvSpPr>
            <p:cNvPr id="7" name="TextBox 15"/>
            <p:cNvSpPr txBox="1"/>
            <p:nvPr/>
          </p:nvSpPr>
          <p:spPr>
            <a:xfrm>
              <a:off x="3189069" y="2320721"/>
              <a:ext cx="4395076" cy="544817"/>
            </a:xfrm>
            <a:prstGeom prst="rect">
              <a:avLst/>
            </a:prstGeom>
            <a:noFill/>
          </p:spPr>
          <p:txBody>
            <a:bodyPr wrap="square" rtlCol="0">
              <a:spAutoFit/>
            </a:bodyPr>
            <a:lstStyle/>
            <a:p>
              <a:pPr algn="ctr" defTabSz="914400" fontAlgn="base">
                <a:spcBef>
                  <a:spcPct val="0"/>
                </a:spcBef>
                <a:spcAft>
                  <a:spcPct val="0"/>
                </a:spcAft>
              </a:pPr>
              <a:r>
                <a:rPr lang="zh-CN" altLang="en-US" sz="1800" kern="0" spc="300" dirty="0" smtClean="0">
                  <a:solidFill>
                    <a:srgbClr val="DA251D"/>
                  </a:solidFill>
                  <a:latin typeface="李旭科书法" panose="02000603000000000000" pitchFamily="2" charset="-122"/>
                  <a:ea typeface="李旭科书法" panose="02000603000000000000" pitchFamily="2" charset="-122"/>
                </a:rPr>
                <a:t>单击添加标题</a:t>
              </a:r>
            </a:p>
          </p:txBody>
        </p:sp>
        <p:sp>
          <p:nvSpPr>
            <p:cNvPr id="8" name="Freeform 7"/>
            <p:cNvSpPr>
              <a:spLocks noEditPoints="1"/>
            </p:cNvSpPr>
            <p:nvPr/>
          </p:nvSpPr>
          <p:spPr bwMode="auto">
            <a:xfrm>
              <a:off x="2483888" y="2268349"/>
              <a:ext cx="5752726" cy="685788"/>
            </a:xfrm>
            <a:custGeom>
              <a:avLst/>
              <a:gdLst>
                <a:gd name="T0" fmla="*/ 10079 w 11041"/>
                <a:gd name="T1" fmla="*/ 1695 h 1751"/>
                <a:gd name="T2" fmla="*/ 769 w 11041"/>
                <a:gd name="T3" fmla="*/ 1713 h 1751"/>
                <a:gd name="T4" fmla="*/ 6 w 11041"/>
                <a:gd name="T5" fmla="*/ 973 h 1751"/>
                <a:gd name="T6" fmla="*/ 657 w 11041"/>
                <a:gd name="T7" fmla="*/ 166 h 1751"/>
                <a:gd name="T8" fmla="*/ 4373 w 11041"/>
                <a:gd name="T9" fmla="*/ 18 h 1751"/>
                <a:gd name="T10" fmla="*/ 10363 w 11041"/>
                <a:gd name="T11" fmla="*/ 69 h 1751"/>
                <a:gd name="T12" fmla="*/ 11026 w 11041"/>
                <a:gd name="T13" fmla="*/ 913 h 1751"/>
                <a:gd name="T14" fmla="*/ 10137 w 11041"/>
                <a:gd name="T15" fmla="*/ 1632 h 1751"/>
                <a:gd name="T16" fmla="*/ 3042 w 11041"/>
                <a:gd name="T17" fmla="*/ 1673 h 1751"/>
                <a:gd name="T18" fmla="*/ 404 w 11041"/>
                <a:gd name="T19" fmla="*/ 1388 h 1751"/>
                <a:gd name="T20" fmla="*/ 386 w 11041"/>
                <a:gd name="T21" fmla="*/ 537 h 1751"/>
                <a:gd name="T22" fmla="*/ 1582 w 11041"/>
                <a:gd name="T23" fmla="*/ 106 h 1751"/>
                <a:gd name="T24" fmla="*/ 10468 w 11041"/>
                <a:gd name="T25" fmla="*/ 248 h 1751"/>
                <a:gd name="T26" fmla="*/ 10959 w 11041"/>
                <a:gd name="T27" fmla="*/ 960 h 1751"/>
                <a:gd name="T28" fmla="*/ 10717 w 11041"/>
                <a:gd name="T29" fmla="*/ 782 h 1751"/>
                <a:gd name="T30" fmla="*/ 10643 w 11041"/>
                <a:gd name="T31" fmla="*/ 1019 h 1751"/>
                <a:gd name="T32" fmla="*/ 10759 w 11041"/>
                <a:gd name="T33" fmla="*/ 651 h 1751"/>
                <a:gd name="T34" fmla="*/ 10299 w 11041"/>
                <a:gd name="T35" fmla="*/ 1269 h 1751"/>
                <a:gd name="T36" fmla="*/ 10240 w 11041"/>
                <a:gd name="T37" fmla="*/ 668 h 1751"/>
                <a:gd name="T38" fmla="*/ 10038 w 11041"/>
                <a:gd name="T39" fmla="*/ 234 h 1751"/>
                <a:gd name="T40" fmla="*/ 10474 w 11041"/>
                <a:gd name="T41" fmla="*/ 843 h 1751"/>
                <a:gd name="T42" fmla="*/ 10286 w 11041"/>
                <a:gd name="T43" fmla="*/ 1318 h 1751"/>
                <a:gd name="T44" fmla="*/ 10312 w 11041"/>
                <a:gd name="T45" fmla="*/ 400 h 1751"/>
                <a:gd name="T46" fmla="*/ 10397 w 11041"/>
                <a:gd name="T47" fmla="*/ 600 h 1751"/>
                <a:gd name="T48" fmla="*/ 10053 w 11041"/>
                <a:gd name="T49" fmla="*/ 756 h 1751"/>
                <a:gd name="T50" fmla="*/ 10017 w 11041"/>
                <a:gd name="T51" fmla="*/ 958 h 1751"/>
                <a:gd name="T52" fmla="*/ 5568 w 11041"/>
                <a:gd name="T53" fmla="*/ 1588 h 1751"/>
                <a:gd name="T54" fmla="*/ 919 w 11041"/>
                <a:gd name="T55" fmla="*/ 1139 h 1751"/>
                <a:gd name="T56" fmla="*/ 1139 w 11041"/>
                <a:gd name="T57" fmla="*/ 749 h 1751"/>
                <a:gd name="T58" fmla="*/ 1094 w 11041"/>
                <a:gd name="T59" fmla="*/ 303 h 1751"/>
                <a:gd name="T60" fmla="*/ 3379 w 11041"/>
                <a:gd name="T61" fmla="*/ 148 h 1751"/>
                <a:gd name="T62" fmla="*/ 9975 w 11041"/>
                <a:gd name="T63" fmla="*/ 404 h 1751"/>
                <a:gd name="T64" fmla="*/ 2179 w 11041"/>
                <a:gd name="T65" fmla="*/ 1552 h 1751"/>
                <a:gd name="T66" fmla="*/ 956 w 11041"/>
                <a:gd name="T67" fmla="*/ 1163 h 1751"/>
                <a:gd name="T68" fmla="*/ 1162 w 11041"/>
                <a:gd name="T69" fmla="*/ 868 h 1751"/>
                <a:gd name="T70" fmla="*/ 1120 w 11041"/>
                <a:gd name="T71" fmla="*/ 416 h 1751"/>
                <a:gd name="T72" fmla="*/ 9861 w 11041"/>
                <a:gd name="T73" fmla="*/ 186 h 1751"/>
                <a:gd name="T74" fmla="*/ 9865 w 11041"/>
                <a:gd name="T75" fmla="*/ 744 h 1751"/>
                <a:gd name="T76" fmla="*/ 10059 w 11041"/>
                <a:gd name="T77" fmla="*/ 1148 h 1751"/>
                <a:gd name="T78" fmla="*/ 1179 w 11041"/>
                <a:gd name="T79" fmla="*/ 1327 h 1751"/>
                <a:gd name="T80" fmla="*/ 1456 w 11041"/>
                <a:gd name="T81" fmla="*/ 791 h 1751"/>
                <a:gd name="T82" fmla="*/ 1314 w 11041"/>
                <a:gd name="T83" fmla="*/ 284 h 1751"/>
                <a:gd name="T84" fmla="*/ 9638 w 11041"/>
                <a:gd name="T85" fmla="*/ 243 h 1751"/>
                <a:gd name="T86" fmla="*/ 9749 w 11041"/>
                <a:gd name="T87" fmla="*/ 707 h 1751"/>
                <a:gd name="T88" fmla="*/ 9955 w 11041"/>
                <a:gd name="T89" fmla="*/ 1177 h 1751"/>
                <a:gd name="T90" fmla="*/ 9818 w 11041"/>
                <a:gd name="T91" fmla="*/ 1121 h 1751"/>
                <a:gd name="T92" fmla="*/ 1637 w 11041"/>
                <a:gd name="T93" fmla="*/ 1462 h 1751"/>
                <a:gd name="T94" fmla="*/ 1398 w 11041"/>
                <a:gd name="T95" fmla="*/ 742 h 1751"/>
                <a:gd name="T96" fmla="*/ 9028 w 11041"/>
                <a:gd name="T97" fmla="*/ 279 h 1751"/>
                <a:gd name="T98" fmla="*/ 9802 w 11041"/>
                <a:gd name="T99" fmla="*/ 890 h 1751"/>
                <a:gd name="T100" fmla="*/ 1263 w 11041"/>
                <a:gd name="T101" fmla="*/ 875 h 1751"/>
                <a:gd name="T102" fmla="*/ 1390 w 11041"/>
                <a:gd name="T103" fmla="*/ 942 h 1751"/>
                <a:gd name="T104" fmla="*/ 797 w 11041"/>
                <a:gd name="T105" fmla="*/ 837 h 1751"/>
                <a:gd name="T106" fmla="*/ 839 w 11041"/>
                <a:gd name="T107" fmla="*/ 1417 h 1751"/>
                <a:gd name="T108" fmla="*/ 556 w 11041"/>
                <a:gd name="T109" fmla="*/ 1259 h 1751"/>
                <a:gd name="T110" fmla="*/ 722 w 11041"/>
                <a:gd name="T111" fmla="*/ 287 h 1751"/>
                <a:gd name="T112" fmla="*/ 747 w 11041"/>
                <a:gd name="T113" fmla="*/ 568 h 1751"/>
                <a:gd name="T114" fmla="*/ 722 w 11041"/>
                <a:gd name="T115" fmla="*/ 1381 h 1751"/>
                <a:gd name="T116" fmla="*/ 618 w 11041"/>
                <a:gd name="T117" fmla="*/ 1343 h 1751"/>
                <a:gd name="T118" fmla="*/ 840 w 11041"/>
                <a:gd name="T119" fmla="*/ 264 h 1751"/>
                <a:gd name="T120" fmla="*/ 446 w 11041"/>
                <a:gd name="T121" fmla="*/ 1115 h 1751"/>
                <a:gd name="T122" fmla="*/ 490 w 11041"/>
                <a:gd name="T123" fmla="*/ 749 h 1751"/>
                <a:gd name="T124" fmla="*/ 254 w 11041"/>
                <a:gd name="T125" fmla="*/ 1039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1" h="1751">
                  <a:moveTo>
                    <a:pt x="10931" y="1086"/>
                  </a:moveTo>
                  <a:lnTo>
                    <a:pt x="10909" y="1111"/>
                  </a:lnTo>
                  <a:lnTo>
                    <a:pt x="10887" y="1135"/>
                  </a:lnTo>
                  <a:lnTo>
                    <a:pt x="10877" y="1148"/>
                  </a:lnTo>
                  <a:lnTo>
                    <a:pt x="10866" y="1160"/>
                  </a:lnTo>
                  <a:lnTo>
                    <a:pt x="10853" y="1170"/>
                  </a:lnTo>
                  <a:lnTo>
                    <a:pt x="10841" y="1180"/>
                  </a:lnTo>
                  <a:lnTo>
                    <a:pt x="10831" y="1180"/>
                  </a:lnTo>
                  <a:lnTo>
                    <a:pt x="10822" y="1182"/>
                  </a:lnTo>
                  <a:lnTo>
                    <a:pt x="10814" y="1184"/>
                  </a:lnTo>
                  <a:lnTo>
                    <a:pt x="10805" y="1186"/>
                  </a:lnTo>
                  <a:lnTo>
                    <a:pt x="10798" y="1190"/>
                  </a:lnTo>
                  <a:lnTo>
                    <a:pt x="10792" y="1193"/>
                  </a:lnTo>
                  <a:lnTo>
                    <a:pt x="10786" y="1199"/>
                  </a:lnTo>
                  <a:lnTo>
                    <a:pt x="10781" y="1204"/>
                  </a:lnTo>
                  <a:lnTo>
                    <a:pt x="10776" y="1209"/>
                  </a:lnTo>
                  <a:lnTo>
                    <a:pt x="10772" y="1215"/>
                  </a:lnTo>
                  <a:lnTo>
                    <a:pt x="10768" y="1221"/>
                  </a:lnTo>
                  <a:lnTo>
                    <a:pt x="10764" y="1227"/>
                  </a:lnTo>
                  <a:lnTo>
                    <a:pt x="10757" y="1242"/>
                  </a:lnTo>
                  <a:lnTo>
                    <a:pt x="10751" y="1257"/>
                  </a:lnTo>
                  <a:lnTo>
                    <a:pt x="10746" y="1272"/>
                  </a:lnTo>
                  <a:lnTo>
                    <a:pt x="10740" y="1288"/>
                  </a:lnTo>
                  <a:lnTo>
                    <a:pt x="10734" y="1302"/>
                  </a:lnTo>
                  <a:lnTo>
                    <a:pt x="10727" y="1316"/>
                  </a:lnTo>
                  <a:lnTo>
                    <a:pt x="10723" y="1323"/>
                  </a:lnTo>
                  <a:lnTo>
                    <a:pt x="10719" y="1329"/>
                  </a:lnTo>
                  <a:lnTo>
                    <a:pt x="10713" y="1336"/>
                  </a:lnTo>
                  <a:lnTo>
                    <a:pt x="10708" y="1342"/>
                  </a:lnTo>
                  <a:lnTo>
                    <a:pt x="10703" y="1347"/>
                  </a:lnTo>
                  <a:lnTo>
                    <a:pt x="10696" y="1352"/>
                  </a:lnTo>
                  <a:lnTo>
                    <a:pt x="10689" y="1357"/>
                  </a:lnTo>
                  <a:lnTo>
                    <a:pt x="10682" y="1360"/>
                  </a:lnTo>
                  <a:lnTo>
                    <a:pt x="10673" y="1361"/>
                  </a:lnTo>
                  <a:lnTo>
                    <a:pt x="10664" y="1362"/>
                  </a:lnTo>
                  <a:lnTo>
                    <a:pt x="10657" y="1363"/>
                  </a:lnTo>
                  <a:lnTo>
                    <a:pt x="10649" y="1365"/>
                  </a:lnTo>
                  <a:lnTo>
                    <a:pt x="10642" y="1367"/>
                  </a:lnTo>
                  <a:lnTo>
                    <a:pt x="10636" y="1370"/>
                  </a:lnTo>
                  <a:lnTo>
                    <a:pt x="10630" y="1374"/>
                  </a:lnTo>
                  <a:lnTo>
                    <a:pt x="10623" y="1377"/>
                  </a:lnTo>
                  <a:lnTo>
                    <a:pt x="10612" y="1387"/>
                  </a:lnTo>
                  <a:lnTo>
                    <a:pt x="10602" y="1397"/>
                  </a:lnTo>
                  <a:lnTo>
                    <a:pt x="10593" y="1407"/>
                  </a:lnTo>
                  <a:lnTo>
                    <a:pt x="10584" y="1419"/>
                  </a:lnTo>
                  <a:lnTo>
                    <a:pt x="10567" y="1445"/>
                  </a:lnTo>
                  <a:lnTo>
                    <a:pt x="10551" y="1471"/>
                  </a:lnTo>
                  <a:lnTo>
                    <a:pt x="10543" y="1484"/>
                  </a:lnTo>
                  <a:lnTo>
                    <a:pt x="10535" y="1496"/>
                  </a:lnTo>
                  <a:lnTo>
                    <a:pt x="10525" y="1508"/>
                  </a:lnTo>
                  <a:lnTo>
                    <a:pt x="10515" y="1520"/>
                  </a:lnTo>
                  <a:lnTo>
                    <a:pt x="10505" y="1534"/>
                  </a:lnTo>
                  <a:lnTo>
                    <a:pt x="10493" y="1548"/>
                  </a:lnTo>
                  <a:lnTo>
                    <a:pt x="10480" y="1561"/>
                  </a:lnTo>
                  <a:lnTo>
                    <a:pt x="10468" y="1575"/>
                  </a:lnTo>
                  <a:lnTo>
                    <a:pt x="10455" y="1587"/>
                  </a:lnTo>
                  <a:lnTo>
                    <a:pt x="10441" y="1599"/>
                  </a:lnTo>
                  <a:lnTo>
                    <a:pt x="10425" y="1610"/>
                  </a:lnTo>
                  <a:lnTo>
                    <a:pt x="10411" y="1621"/>
                  </a:lnTo>
                  <a:lnTo>
                    <a:pt x="10395" y="1631"/>
                  </a:lnTo>
                  <a:lnTo>
                    <a:pt x="10378" y="1640"/>
                  </a:lnTo>
                  <a:lnTo>
                    <a:pt x="10362" y="1649"/>
                  </a:lnTo>
                  <a:lnTo>
                    <a:pt x="10345" y="1656"/>
                  </a:lnTo>
                  <a:lnTo>
                    <a:pt x="10328" y="1664"/>
                  </a:lnTo>
                  <a:lnTo>
                    <a:pt x="10311" y="1670"/>
                  </a:lnTo>
                  <a:lnTo>
                    <a:pt x="10293" y="1675"/>
                  </a:lnTo>
                  <a:lnTo>
                    <a:pt x="10275" y="1679"/>
                  </a:lnTo>
                  <a:lnTo>
                    <a:pt x="10246" y="1680"/>
                  </a:lnTo>
                  <a:lnTo>
                    <a:pt x="10219" y="1682"/>
                  </a:lnTo>
                  <a:lnTo>
                    <a:pt x="10204" y="1684"/>
                  </a:lnTo>
                  <a:lnTo>
                    <a:pt x="10190" y="1686"/>
                  </a:lnTo>
                  <a:lnTo>
                    <a:pt x="10176" y="1690"/>
                  </a:lnTo>
                  <a:lnTo>
                    <a:pt x="10161" y="1696"/>
                  </a:lnTo>
                  <a:lnTo>
                    <a:pt x="10079" y="1695"/>
                  </a:lnTo>
                  <a:lnTo>
                    <a:pt x="10000" y="1695"/>
                  </a:lnTo>
                  <a:lnTo>
                    <a:pt x="9925" y="1696"/>
                  </a:lnTo>
                  <a:lnTo>
                    <a:pt x="9852" y="1696"/>
                  </a:lnTo>
                  <a:lnTo>
                    <a:pt x="9778" y="1698"/>
                  </a:lnTo>
                  <a:lnTo>
                    <a:pt x="9703" y="1700"/>
                  </a:lnTo>
                  <a:lnTo>
                    <a:pt x="9627" y="1705"/>
                  </a:lnTo>
                  <a:lnTo>
                    <a:pt x="9546" y="1710"/>
                  </a:lnTo>
                  <a:lnTo>
                    <a:pt x="9533" y="1705"/>
                  </a:lnTo>
                  <a:lnTo>
                    <a:pt x="9522" y="1702"/>
                  </a:lnTo>
                  <a:lnTo>
                    <a:pt x="9515" y="1701"/>
                  </a:lnTo>
                  <a:lnTo>
                    <a:pt x="9509" y="1702"/>
                  </a:lnTo>
                  <a:lnTo>
                    <a:pt x="9503" y="1704"/>
                  </a:lnTo>
                  <a:lnTo>
                    <a:pt x="9497" y="1707"/>
                  </a:lnTo>
                  <a:lnTo>
                    <a:pt x="9473" y="1706"/>
                  </a:lnTo>
                  <a:lnTo>
                    <a:pt x="9449" y="1705"/>
                  </a:lnTo>
                  <a:lnTo>
                    <a:pt x="9423" y="1705"/>
                  </a:lnTo>
                  <a:lnTo>
                    <a:pt x="9398" y="1705"/>
                  </a:lnTo>
                  <a:lnTo>
                    <a:pt x="9371" y="1706"/>
                  </a:lnTo>
                  <a:lnTo>
                    <a:pt x="9345" y="1707"/>
                  </a:lnTo>
                  <a:lnTo>
                    <a:pt x="9319" y="1708"/>
                  </a:lnTo>
                  <a:lnTo>
                    <a:pt x="9294" y="1709"/>
                  </a:lnTo>
                  <a:lnTo>
                    <a:pt x="9146" y="1711"/>
                  </a:lnTo>
                  <a:lnTo>
                    <a:pt x="8901" y="1712"/>
                  </a:lnTo>
                  <a:lnTo>
                    <a:pt x="8571" y="1713"/>
                  </a:lnTo>
                  <a:lnTo>
                    <a:pt x="8171" y="1714"/>
                  </a:lnTo>
                  <a:lnTo>
                    <a:pt x="7714" y="1715"/>
                  </a:lnTo>
                  <a:lnTo>
                    <a:pt x="7215" y="1716"/>
                  </a:lnTo>
                  <a:lnTo>
                    <a:pt x="6688" y="1717"/>
                  </a:lnTo>
                  <a:lnTo>
                    <a:pt x="6147" y="1718"/>
                  </a:lnTo>
                  <a:lnTo>
                    <a:pt x="5605" y="1718"/>
                  </a:lnTo>
                  <a:lnTo>
                    <a:pt x="5078" y="1720"/>
                  </a:lnTo>
                  <a:lnTo>
                    <a:pt x="4579" y="1721"/>
                  </a:lnTo>
                  <a:lnTo>
                    <a:pt x="4122" y="1723"/>
                  </a:lnTo>
                  <a:lnTo>
                    <a:pt x="3721" y="1724"/>
                  </a:lnTo>
                  <a:lnTo>
                    <a:pt x="3391" y="1727"/>
                  </a:lnTo>
                  <a:lnTo>
                    <a:pt x="3145" y="1729"/>
                  </a:lnTo>
                  <a:lnTo>
                    <a:pt x="2998" y="1732"/>
                  </a:lnTo>
                  <a:lnTo>
                    <a:pt x="2953" y="1732"/>
                  </a:lnTo>
                  <a:lnTo>
                    <a:pt x="2908" y="1733"/>
                  </a:lnTo>
                  <a:lnTo>
                    <a:pt x="2862" y="1733"/>
                  </a:lnTo>
                  <a:lnTo>
                    <a:pt x="2817" y="1733"/>
                  </a:lnTo>
                  <a:lnTo>
                    <a:pt x="2771" y="1734"/>
                  </a:lnTo>
                  <a:lnTo>
                    <a:pt x="2725" y="1734"/>
                  </a:lnTo>
                  <a:lnTo>
                    <a:pt x="2679" y="1735"/>
                  </a:lnTo>
                  <a:lnTo>
                    <a:pt x="2633" y="1735"/>
                  </a:lnTo>
                  <a:lnTo>
                    <a:pt x="2586" y="1736"/>
                  </a:lnTo>
                  <a:lnTo>
                    <a:pt x="2540" y="1737"/>
                  </a:lnTo>
                  <a:lnTo>
                    <a:pt x="2494" y="1738"/>
                  </a:lnTo>
                  <a:lnTo>
                    <a:pt x="2448" y="1738"/>
                  </a:lnTo>
                  <a:lnTo>
                    <a:pt x="2401" y="1739"/>
                  </a:lnTo>
                  <a:lnTo>
                    <a:pt x="2355" y="1740"/>
                  </a:lnTo>
                  <a:lnTo>
                    <a:pt x="2309" y="1740"/>
                  </a:lnTo>
                  <a:lnTo>
                    <a:pt x="2263" y="1741"/>
                  </a:lnTo>
                  <a:lnTo>
                    <a:pt x="1203" y="1747"/>
                  </a:lnTo>
                  <a:lnTo>
                    <a:pt x="1171" y="1748"/>
                  </a:lnTo>
                  <a:lnTo>
                    <a:pt x="1137" y="1749"/>
                  </a:lnTo>
                  <a:lnTo>
                    <a:pt x="1102" y="1749"/>
                  </a:lnTo>
                  <a:lnTo>
                    <a:pt x="1065" y="1749"/>
                  </a:lnTo>
                  <a:lnTo>
                    <a:pt x="1030" y="1748"/>
                  </a:lnTo>
                  <a:lnTo>
                    <a:pt x="994" y="1749"/>
                  </a:lnTo>
                  <a:lnTo>
                    <a:pt x="959" y="1749"/>
                  </a:lnTo>
                  <a:lnTo>
                    <a:pt x="926" y="1751"/>
                  </a:lnTo>
                  <a:lnTo>
                    <a:pt x="918" y="1745"/>
                  </a:lnTo>
                  <a:lnTo>
                    <a:pt x="909" y="1740"/>
                  </a:lnTo>
                  <a:lnTo>
                    <a:pt x="900" y="1737"/>
                  </a:lnTo>
                  <a:lnTo>
                    <a:pt x="890" y="1735"/>
                  </a:lnTo>
                  <a:lnTo>
                    <a:pt x="869" y="1732"/>
                  </a:lnTo>
                  <a:lnTo>
                    <a:pt x="848" y="1730"/>
                  </a:lnTo>
                  <a:lnTo>
                    <a:pt x="826" y="1729"/>
                  </a:lnTo>
                  <a:lnTo>
                    <a:pt x="806" y="1727"/>
                  </a:lnTo>
                  <a:lnTo>
                    <a:pt x="796" y="1725"/>
                  </a:lnTo>
                  <a:lnTo>
                    <a:pt x="786" y="1722"/>
                  </a:lnTo>
                  <a:lnTo>
                    <a:pt x="777" y="1718"/>
                  </a:lnTo>
                  <a:lnTo>
                    <a:pt x="769" y="1713"/>
                  </a:lnTo>
                  <a:lnTo>
                    <a:pt x="753" y="1709"/>
                  </a:lnTo>
                  <a:lnTo>
                    <a:pt x="736" y="1704"/>
                  </a:lnTo>
                  <a:lnTo>
                    <a:pt x="720" y="1698"/>
                  </a:lnTo>
                  <a:lnTo>
                    <a:pt x="704" y="1692"/>
                  </a:lnTo>
                  <a:lnTo>
                    <a:pt x="687" y="1685"/>
                  </a:lnTo>
                  <a:lnTo>
                    <a:pt x="671" y="1678"/>
                  </a:lnTo>
                  <a:lnTo>
                    <a:pt x="656" y="1670"/>
                  </a:lnTo>
                  <a:lnTo>
                    <a:pt x="640" y="1662"/>
                  </a:lnTo>
                  <a:lnTo>
                    <a:pt x="626" y="1652"/>
                  </a:lnTo>
                  <a:lnTo>
                    <a:pt x="611" y="1643"/>
                  </a:lnTo>
                  <a:lnTo>
                    <a:pt x="596" y="1633"/>
                  </a:lnTo>
                  <a:lnTo>
                    <a:pt x="583" y="1622"/>
                  </a:lnTo>
                  <a:lnTo>
                    <a:pt x="570" y="1610"/>
                  </a:lnTo>
                  <a:lnTo>
                    <a:pt x="556" y="1599"/>
                  </a:lnTo>
                  <a:lnTo>
                    <a:pt x="544" y="1587"/>
                  </a:lnTo>
                  <a:lnTo>
                    <a:pt x="532" y="1574"/>
                  </a:lnTo>
                  <a:lnTo>
                    <a:pt x="522" y="1560"/>
                  </a:lnTo>
                  <a:lnTo>
                    <a:pt x="511" y="1547"/>
                  </a:lnTo>
                  <a:lnTo>
                    <a:pt x="502" y="1533"/>
                  </a:lnTo>
                  <a:lnTo>
                    <a:pt x="494" y="1516"/>
                  </a:lnTo>
                  <a:lnTo>
                    <a:pt x="487" y="1501"/>
                  </a:lnTo>
                  <a:lnTo>
                    <a:pt x="481" y="1484"/>
                  </a:lnTo>
                  <a:lnTo>
                    <a:pt x="477" y="1466"/>
                  </a:lnTo>
                  <a:lnTo>
                    <a:pt x="474" y="1448"/>
                  </a:lnTo>
                  <a:lnTo>
                    <a:pt x="471" y="1445"/>
                  </a:lnTo>
                  <a:lnTo>
                    <a:pt x="466" y="1443"/>
                  </a:lnTo>
                  <a:lnTo>
                    <a:pt x="462" y="1441"/>
                  </a:lnTo>
                  <a:lnTo>
                    <a:pt x="457" y="1440"/>
                  </a:lnTo>
                  <a:lnTo>
                    <a:pt x="448" y="1438"/>
                  </a:lnTo>
                  <a:lnTo>
                    <a:pt x="438" y="1437"/>
                  </a:lnTo>
                  <a:lnTo>
                    <a:pt x="428" y="1437"/>
                  </a:lnTo>
                  <a:lnTo>
                    <a:pt x="418" y="1436"/>
                  </a:lnTo>
                  <a:lnTo>
                    <a:pt x="408" y="1435"/>
                  </a:lnTo>
                  <a:lnTo>
                    <a:pt x="400" y="1431"/>
                  </a:lnTo>
                  <a:lnTo>
                    <a:pt x="390" y="1429"/>
                  </a:lnTo>
                  <a:lnTo>
                    <a:pt x="381" y="1426"/>
                  </a:lnTo>
                  <a:lnTo>
                    <a:pt x="372" y="1421"/>
                  </a:lnTo>
                  <a:lnTo>
                    <a:pt x="365" y="1416"/>
                  </a:lnTo>
                  <a:lnTo>
                    <a:pt x="358" y="1410"/>
                  </a:lnTo>
                  <a:lnTo>
                    <a:pt x="352" y="1403"/>
                  </a:lnTo>
                  <a:lnTo>
                    <a:pt x="346" y="1396"/>
                  </a:lnTo>
                  <a:lnTo>
                    <a:pt x="341" y="1389"/>
                  </a:lnTo>
                  <a:lnTo>
                    <a:pt x="331" y="1371"/>
                  </a:lnTo>
                  <a:lnTo>
                    <a:pt x="324" y="1354"/>
                  </a:lnTo>
                  <a:lnTo>
                    <a:pt x="318" y="1336"/>
                  </a:lnTo>
                  <a:lnTo>
                    <a:pt x="314" y="1318"/>
                  </a:lnTo>
                  <a:lnTo>
                    <a:pt x="315" y="1314"/>
                  </a:lnTo>
                  <a:lnTo>
                    <a:pt x="315" y="1311"/>
                  </a:lnTo>
                  <a:lnTo>
                    <a:pt x="315" y="1308"/>
                  </a:lnTo>
                  <a:lnTo>
                    <a:pt x="314" y="1305"/>
                  </a:lnTo>
                  <a:lnTo>
                    <a:pt x="311" y="1301"/>
                  </a:lnTo>
                  <a:lnTo>
                    <a:pt x="306" y="1297"/>
                  </a:lnTo>
                  <a:lnTo>
                    <a:pt x="295" y="1292"/>
                  </a:lnTo>
                  <a:lnTo>
                    <a:pt x="283" y="1288"/>
                  </a:lnTo>
                  <a:lnTo>
                    <a:pt x="270" y="1283"/>
                  </a:lnTo>
                  <a:lnTo>
                    <a:pt x="257" y="1279"/>
                  </a:lnTo>
                  <a:lnTo>
                    <a:pt x="244" y="1274"/>
                  </a:lnTo>
                  <a:lnTo>
                    <a:pt x="231" y="1269"/>
                  </a:lnTo>
                  <a:lnTo>
                    <a:pt x="207" y="1257"/>
                  </a:lnTo>
                  <a:lnTo>
                    <a:pt x="184" y="1244"/>
                  </a:lnTo>
                  <a:lnTo>
                    <a:pt x="162" y="1228"/>
                  </a:lnTo>
                  <a:lnTo>
                    <a:pt x="140" y="1211"/>
                  </a:lnTo>
                  <a:lnTo>
                    <a:pt x="121" y="1193"/>
                  </a:lnTo>
                  <a:lnTo>
                    <a:pt x="102" y="1173"/>
                  </a:lnTo>
                  <a:lnTo>
                    <a:pt x="85" y="1153"/>
                  </a:lnTo>
                  <a:lnTo>
                    <a:pt x="70" y="1130"/>
                  </a:lnTo>
                  <a:lnTo>
                    <a:pt x="55" y="1108"/>
                  </a:lnTo>
                  <a:lnTo>
                    <a:pt x="43" y="1083"/>
                  </a:lnTo>
                  <a:lnTo>
                    <a:pt x="33" y="1059"/>
                  </a:lnTo>
                  <a:lnTo>
                    <a:pt x="24" y="1033"/>
                  </a:lnTo>
                  <a:lnTo>
                    <a:pt x="17" y="1006"/>
                  </a:lnTo>
                  <a:lnTo>
                    <a:pt x="13" y="980"/>
                  </a:lnTo>
                  <a:lnTo>
                    <a:pt x="8" y="976"/>
                  </a:lnTo>
                  <a:lnTo>
                    <a:pt x="6" y="973"/>
                  </a:lnTo>
                  <a:lnTo>
                    <a:pt x="4" y="968"/>
                  </a:lnTo>
                  <a:lnTo>
                    <a:pt x="2" y="964"/>
                  </a:lnTo>
                  <a:lnTo>
                    <a:pt x="0" y="954"/>
                  </a:lnTo>
                  <a:lnTo>
                    <a:pt x="0" y="944"/>
                  </a:lnTo>
                  <a:lnTo>
                    <a:pt x="1" y="934"/>
                  </a:lnTo>
                  <a:lnTo>
                    <a:pt x="3" y="924"/>
                  </a:lnTo>
                  <a:lnTo>
                    <a:pt x="5" y="914"/>
                  </a:lnTo>
                  <a:lnTo>
                    <a:pt x="9" y="906"/>
                  </a:lnTo>
                  <a:lnTo>
                    <a:pt x="65" y="761"/>
                  </a:lnTo>
                  <a:lnTo>
                    <a:pt x="83" y="733"/>
                  </a:lnTo>
                  <a:lnTo>
                    <a:pt x="104" y="705"/>
                  </a:lnTo>
                  <a:lnTo>
                    <a:pt x="125" y="678"/>
                  </a:lnTo>
                  <a:lnTo>
                    <a:pt x="147" y="653"/>
                  </a:lnTo>
                  <a:lnTo>
                    <a:pt x="160" y="641"/>
                  </a:lnTo>
                  <a:lnTo>
                    <a:pt x="172" y="628"/>
                  </a:lnTo>
                  <a:lnTo>
                    <a:pt x="184" y="617"/>
                  </a:lnTo>
                  <a:lnTo>
                    <a:pt x="198" y="606"/>
                  </a:lnTo>
                  <a:lnTo>
                    <a:pt x="211" y="596"/>
                  </a:lnTo>
                  <a:lnTo>
                    <a:pt x="224" y="585"/>
                  </a:lnTo>
                  <a:lnTo>
                    <a:pt x="237" y="576"/>
                  </a:lnTo>
                  <a:lnTo>
                    <a:pt x="252" y="568"/>
                  </a:lnTo>
                  <a:lnTo>
                    <a:pt x="258" y="565"/>
                  </a:lnTo>
                  <a:lnTo>
                    <a:pt x="263" y="562"/>
                  </a:lnTo>
                  <a:lnTo>
                    <a:pt x="270" y="560"/>
                  </a:lnTo>
                  <a:lnTo>
                    <a:pt x="276" y="558"/>
                  </a:lnTo>
                  <a:lnTo>
                    <a:pt x="290" y="555"/>
                  </a:lnTo>
                  <a:lnTo>
                    <a:pt x="303" y="552"/>
                  </a:lnTo>
                  <a:lnTo>
                    <a:pt x="309" y="550"/>
                  </a:lnTo>
                  <a:lnTo>
                    <a:pt x="315" y="548"/>
                  </a:lnTo>
                  <a:lnTo>
                    <a:pt x="321" y="544"/>
                  </a:lnTo>
                  <a:lnTo>
                    <a:pt x="326" y="540"/>
                  </a:lnTo>
                  <a:lnTo>
                    <a:pt x="331" y="536"/>
                  </a:lnTo>
                  <a:lnTo>
                    <a:pt x="336" y="531"/>
                  </a:lnTo>
                  <a:lnTo>
                    <a:pt x="339" y="525"/>
                  </a:lnTo>
                  <a:lnTo>
                    <a:pt x="342" y="518"/>
                  </a:lnTo>
                  <a:lnTo>
                    <a:pt x="348" y="502"/>
                  </a:lnTo>
                  <a:lnTo>
                    <a:pt x="355" y="485"/>
                  </a:lnTo>
                  <a:lnTo>
                    <a:pt x="360" y="477"/>
                  </a:lnTo>
                  <a:lnTo>
                    <a:pt x="364" y="470"/>
                  </a:lnTo>
                  <a:lnTo>
                    <a:pt x="369" y="463"/>
                  </a:lnTo>
                  <a:lnTo>
                    <a:pt x="375" y="456"/>
                  </a:lnTo>
                  <a:lnTo>
                    <a:pt x="382" y="449"/>
                  </a:lnTo>
                  <a:lnTo>
                    <a:pt x="388" y="443"/>
                  </a:lnTo>
                  <a:lnTo>
                    <a:pt x="395" y="438"/>
                  </a:lnTo>
                  <a:lnTo>
                    <a:pt x="402" y="434"/>
                  </a:lnTo>
                  <a:lnTo>
                    <a:pt x="410" y="430"/>
                  </a:lnTo>
                  <a:lnTo>
                    <a:pt x="418" y="427"/>
                  </a:lnTo>
                  <a:lnTo>
                    <a:pt x="428" y="425"/>
                  </a:lnTo>
                  <a:lnTo>
                    <a:pt x="437" y="424"/>
                  </a:lnTo>
                  <a:lnTo>
                    <a:pt x="448" y="425"/>
                  </a:lnTo>
                  <a:lnTo>
                    <a:pt x="457" y="424"/>
                  </a:lnTo>
                  <a:lnTo>
                    <a:pt x="465" y="422"/>
                  </a:lnTo>
                  <a:lnTo>
                    <a:pt x="473" y="418"/>
                  </a:lnTo>
                  <a:lnTo>
                    <a:pt x="479" y="412"/>
                  </a:lnTo>
                  <a:lnTo>
                    <a:pt x="483" y="405"/>
                  </a:lnTo>
                  <a:lnTo>
                    <a:pt x="487" y="398"/>
                  </a:lnTo>
                  <a:lnTo>
                    <a:pt x="490" y="389"/>
                  </a:lnTo>
                  <a:lnTo>
                    <a:pt x="496" y="371"/>
                  </a:lnTo>
                  <a:lnTo>
                    <a:pt x="500" y="352"/>
                  </a:lnTo>
                  <a:lnTo>
                    <a:pt x="503" y="343"/>
                  </a:lnTo>
                  <a:lnTo>
                    <a:pt x="506" y="334"/>
                  </a:lnTo>
                  <a:lnTo>
                    <a:pt x="509" y="326"/>
                  </a:lnTo>
                  <a:lnTo>
                    <a:pt x="513" y="319"/>
                  </a:lnTo>
                  <a:lnTo>
                    <a:pt x="519" y="307"/>
                  </a:lnTo>
                  <a:lnTo>
                    <a:pt x="524" y="296"/>
                  </a:lnTo>
                  <a:lnTo>
                    <a:pt x="530" y="286"/>
                  </a:lnTo>
                  <a:lnTo>
                    <a:pt x="536" y="276"/>
                  </a:lnTo>
                  <a:lnTo>
                    <a:pt x="549" y="257"/>
                  </a:lnTo>
                  <a:lnTo>
                    <a:pt x="565" y="239"/>
                  </a:lnTo>
                  <a:lnTo>
                    <a:pt x="581" y="223"/>
                  </a:lnTo>
                  <a:lnTo>
                    <a:pt x="598" y="207"/>
                  </a:lnTo>
                  <a:lnTo>
                    <a:pt x="617" y="193"/>
                  </a:lnTo>
                  <a:lnTo>
                    <a:pt x="636" y="179"/>
                  </a:lnTo>
                  <a:lnTo>
                    <a:pt x="657" y="166"/>
                  </a:lnTo>
                  <a:lnTo>
                    <a:pt x="677" y="154"/>
                  </a:lnTo>
                  <a:lnTo>
                    <a:pt x="698" y="144"/>
                  </a:lnTo>
                  <a:lnTo>
                    <a:pt x="719" y="133"/>
                  </a:lnTo>
                  <a:lnTo>
                    <a:pt x="762" y="114"/>
                  </a:lnTo>
                  <a:lnTo>
                    <a:pt x="803" y="97"/>
                  </a:lnTo>
                  <a:lnTo>
                    <a:pt x="822" y="95"/>
                  </a:lnTo>
                  <a:lnTo>
                    <a:pt x="842" y="91"/>
                  </a:lnTo>
                  <a:lnTo>
                    <a:pt x="860" y="87"/>
                  </a:lnTo>
                  <a:lnTo>
                    <a:pt x="877" y="83"/>
                  </a:lnTo>
                  <a:lnTo>
                    <a:pt x="896" y="77"/>
                  </a:lnTo>
                  <a:lnTo>
                    <a:pt x="913" y="74"/>
                  </a:lnTo>
                  <a:lnTo>
                    <a:pt x="931" y="71"/>
                  </a:lnTo>
                  <a:lnTo>
                    <a:pt x="948" y="70"/>
                  </a:lnTo>
                  <a:lnTo>
                    <a:pt x="973" y="66"/>
                  </a:lnTo>
                  <a:lnTo>
                    <a:pt x="1000" y="62"/>
                  </a:lnTo>
                  <a:lnTo>
                    <a:pt x="1026" y="59"/>
                  </a:lnTo>
                  <a:lnTo>
                    <a:pt x="1052" y="57"/>
                  </a:lnTo>
                  <a:lnTo>
                    <a:pt x="1079" y="56"/>
                  </a:lnTo>
                  <a:lnTo>
                    <a:pt x="1105" y="55"/>
                  </a:lnTo>
                  <a:lnTo>
                    <a:pt x="1132" y="55"/>
                  </a:lnTo>
                  <a:lnTo>
                    <a:pt x="1157" y="55"/>
                  </a:lnTo>
                  <a:lnTo>
                    <a:pt x="1754" y="49"/>
                  </a:lnTo>
                  <a:lnTo>
                    <a:pt x="1835" y="49"/>
                  </a:lnTo>
                  <a:lnTo>
                    <a:pt x="1915" y="48"/>
                  </a:lnTo>
                  <a:lnTo>
                    <a:pt x="1993" y="48"/>
                  </a:lnTo>
                  <a:lnTo>
                    <a:pt x="2071" y="47"/>
                  </a:lnTo>
                  <a:lnTo>
                    <a:pt x="2148" y="46"/>
                  </a:lnTo>
                  <a:lnTo>
                    <a:pt x="2227" y="45"/>
                  </a:lnTo>
                  <a:lnTo>
                    <a:pt x="2305" y="43"/>
                  </a:lnTo>
                  <a:lnTo>
                    <a:pt x="2385" y="41"/>
                  </a:lnTo>
                  <a:lnTo>
                    <a:pt x="2442" y="43"/>
                  </a:lnTo>
                  <a:lnTo>
                    <a:pt x="2499" y="43"/>
                  </a:lnTo>
                  <a:lnTo>
                    <a:pt x="2555" y="43"/>
                  </a:lnTo>
                  <a:lnTo>
                    <a:pt x="2610" y="43"/>
                  </a:lnTo>
                  <a:lnTo>
                    <a:pt x="2665" y="42"/>
                  </a:lnTo>
                  <a:lnTo>
                    <a:pt x="2719" y="41"/>
                  </a:lnTo>
                  <a:lnTo>
                    <a:pt x="2775" y="40"/>
                  </a:lnTo>
                  <a:lnTo>
                    <a:pt x="2829" y="38"/>
                  </a:lnTo>
                  <a:lnTo>
                    <a:pt x="2882" y="37"/>
                  </a:lnTo>
                  <a:lnTo>
                    <a:pt x="2936" y="36"/>
                  </a:lnTo>
                  <a:lnTo>
                    <a:pt x="2989" y="33"/>
                  </a:lnTo>
                  <a:lnTo>
                    <a:pt x="3042" y="32"/>
                  </a:lnTo>
                  <a:lnTo>
                    <a:pt x="3096" y="31"/>
                  </a:lnTo>
                  <a:lnTo>
                    <a:pt x="3148" y="30"/>
                  </a:lnTo>
                  <a:lnTo>
                    <a:pt x="3201" y="30"/>
                  </a:lnTo>
                  <a:lnTo>
                    <a:pt x="3253" y="30"/>
                  </a:lnTo>
                  <a:lnTo>
                    <a:pt x="3275" y="29"/>
                  </a:lnTo>
                  <a:lnTo>
                    <a:pt x="3298" y="29"/>
                  </a:lnTo>
                  <a:lnTo>
                    <a:pt x="3322" y="29"/>
                  </a:lnTo>
                  <a:lnTo>
                    <a:pt x="3345" y="29"/>
                  </a:lnTo>
                  <a:lnTo>
                    <a:pt x="3370" y="30"/>
                  </a:lnTo>
                  <a:lnTo>
                    <a:pt x="3393" y="30"/>
                  </a:lnTo>
                  <a:lnTo>
                    <a:pt x="3417" y="29"/>
                  </a:lnTo>
                  <a:lnTo>
                    <a:pt x="3438" y="28"/>
                  </a:lnTo>
                  <a:lnTo>
                    <a:pt x="3485" y="27"/>
                  </a:lnTo>
                  <a:lnTo>
                    <a:pt x="3531" y="26"/>
                  </a:lnTo>
                  <a:lnTo>
                    <a:pt x="3578" y="25"/>
                  </a:lnTo>
                  <a:lnTo>
                    <a:pt x="3624" y="23"/>
                  </a:lnTo>
                  <a:lnTo>
                    <a:pt x="3669" y="22"/>
                  </a:lnTo>
                  <a:lnTo>
                    <a:pt x="3715" y="21"/>
                  </a:lnTo>
                  <a:lnTo>
                    <a:pt x="3761" y="21"/>
                  </a:lnTo>
                  <a:lnTo>
                    <a:pt x="3807" y="21"/>
                  </a:lnTo>
                  <a:lnTo>
                    <a:pt x="3847" y="21"/>
                  </a:lnTo>
                  <a:lnTo>
                    <a:pt x="3887" y="21"/>
                  </a:lnTo>
                  <a:lnTo>
                    <a:pt x="3926" y="20"/>
                  </a:lnTo>
                  <a:lnTo>
                    <a:pt x="3965" y="19"/>
                  </a:lnTo>
                  <a:lnTo>
                    <a:pt x="4003" y="18"/>
                  </a:lnTo>
                  <a:lnTo>
                    <a:pt x="4042" y="19"/>
                  </a:lnTo>
                  <a:lnTo>
                    <a:pt x="4080" y="20"/>
                  </a:lnTo>
                  <a:lnTo>
                    <a:pt x="4118" y="23"/>
                  </a:lnTo>
                  <a:lnTo>
                    <a:pt x="4144" y="22"/>
                  </a:lnTo>
                  <a:lnTo>
                    <a:pt x="4197" y="21"/>
                  </a:lnTo>
                  <a:lnTo>
                    <a:pt x="4273" y="19"/>
                  </a:lnTo>
                  <a:lnTo>
                    <a:pt x="4373" y="18"/>
                  </a:lnTo>
                  <a:lnTo>
                    <a:pt x="4635" y="17"/>
                  </a:lnTo>
                  <a:lnTo>
                    <a:pt x="4968" y="15"/>
                  </a:lnTo>
                  <a:lnTo>
                    <a:pt x="5357" y="14"/>
                  </a:lnTo>
                  <a:lnTo>
                    <a:pt x="5788" y="14"/>
                  </a:lnTo>
                  <a:lnTo>
                    <a:pt x="6247" y="13"/>
                  </a:lnTo>
                  <a:lnTo>
                    <a:pt x="6722" y="13"/>
                  </a:lnTo>
                  <a:lnTo>
                    <a:pt x="7195" y="13"/>
                  </a:lnTo>
                  <a:lnTo>
                    <a:pt x="7654" y="12"/>
                  </a:lnTo>
                  <a:lnTo>
                    <a:pt x="8085" y="12"/>
                  </a:lnTo>
                  <a:lnTo>
                    <a:pt x="8475" y="12"/>
                  </a:lnTo>
                  <a:lnTo>
                    <a:pt x="8807" y="11"/>
                  </a:lnTo>
                  <a:lnTo>
                    <a:pt x="9069" y="10"/>
                  </a:lnTo>
                  <a:lnTo>
                    <a:pt x="9245" y="9"/>
                  </a:lnTo>
                  <a:lnTo>
                    <a:pt x="9324" y="7"/>
                  </a:lnTo>
                  <a:lnTo>
                    <a:pt x="9328" y="9"/>
                  </a:lnTo>
                  <a:lnTo>
                    <a:pt x="9332" y="10"/>
                  </a:lnTo>
                  <a:lnTo>
                    <a:pt x="9335" y="11"/>
                  </a:lnTo>
                  <a:lnTo>
                    <a:pt x="9340" y="11"/>
                  </a:lnTo>
                  <a:lnTo>
                    <a:pt x="9347" y="10"/>
                  </a:lnTo>
                  <a:lnTo>
                    <a:pt x="9354" y="8"/>
                  </a:lnTo>
                  <a:lnTo>
                    <a:pt x="9360" y="6"/>
                  </a:lnTo>
                  <a:lnTo>
                    <a:pt x="9367" y="4"/>
                  </a:lnTo>
                  <a:lnTo>
                    <a:pt x="9371" y="4"/>
                  </a:lnTo>
                  <a:lnTo>
                    <a:pt x="9375" y="4"/>
                  </a:lnTo>
                  <a:lnTo>
                    <a:pt x="9378" y="5"/>
                  </a:lnTo>
                  <a:lnTo>
                    <a:pt x="9382" y="6"/>
                  </a:lnTo>
                  <a:lnTo>
                    <a:pt x="9420" y="8"/>
                  </a:lnTo>
                  <a:lnTo>
                    <a:pt x="9456" y="10"/>
                  </a:lnTo>
                  <a:lnTo>
                    <a:pt x="9492" y="12"/>
                  </a:lnTo>
                  <a:lnTo>
                    <a:pt x="9528" y="14"/>
                  </a:lnTo>
                  <a:lnTo>
                    <a:pt x="9563" y="16"/>
                  </a:lnTo>
                  <a:lnTo>
                    <a:pt x="9599" y="17"/>
                  </a:lnTo>
                  <a:lnTo>
                    <a:pt x="9637" y="17"/>
                  </a:lnTo>
                  <a:lnTo>
                    <a:pt x="9675" y="15"/>
                  </a:lnTo>
                  <a:lnTo>
                    <a:pt x="9682" y="18"/>
                  </a:lnTo>
                  <a:lnTo>
                    <a:pt x="9687" y="19"/>
                  </a:lnTo>
                  <a:lnTo>
                    <a:pt x="9693" y="18"/>
                  </a:lnTo>
                  <a:lnTo>
                    <a:pt x="9699" y="15"/>
                  </a:lnTo>
                  <a:lnTo>
                    <a:pt x="9734" y="9"/>
                  </a:lnTo>
                  <a:lnTo>
                    <a:pt x="9771" y="2"/>
                  </a:lnTo>
                  <a:lnTo>
                    <a:pt x="9780" y="1"/>
                  </a:lnTo>
                  <a:lnTo>
                    <a:pt x="9789" y="0"/>
                  </a:lnTo>
                  <a:lnTo>
                    <a:pt x="9799" y="0"/>
                  </a:lnTo>
                  <a:lnTo>
                    <a:pt x="9807" y="0"/>
                  </a:lnTo>
                  <a:lnTo>
                    <a:pt x="9816" y="1"/>
                  </a:lnTo>
                  <a:lnTo>
                    <a:pt x="9825" y="3"/>
                  </a:lnTo>
                  <a:lnTo>
                    <a:pt x="9833" y="6"/>
                  </a:lnTo>
                  <a:lnTo>
                    <a:pt x="9841" y="10"/>
                  </a:lnTo>
                  <a:lnTo>
                    <a:pt x="9854" y="12"/>
                  </a:lnTo>
                  <a:lnTo>
                    <a:pt x="9865" y="13"/>
                  </a:lnTo>
                  <a:lnTo>
                    <a:pt x="9877" y="13"/>
                  </a:lnTo>
                  <a:lnTo>
                    <a:pt x="9888" y="13"/>
                  </a:lnTo>
                  <a:lnTo>
                    <a:pt x="9911" y="12"/>
                  </a:lnTo>
                  <a:lnTo>
                    <a:pt x="9934" y="11"/>
                  </a:lnTo>
                  <a:lnTo>
                    <a:pt x="9957" y="9"/>
                  </a:lnTo>
                  <a:lnTo>
                    <a:pt x="9980" y="8"/>
                  </a:lnTo>
                  <a:lnTo>
                    <a:pt x="9992" y="8"/>
                  </a:lnTo>
                  <a:lnTo>
                    <a:pt x="10004" y="8"/>
                  </a:lnTo>
                  <a:lnTo>
                    <a:pt x="10016" y="9"/>
                  </a:lnTo>
                  <a:lnTo>
                    <a:pt x="10030" y="11"/>
                  </a:lnTo>
                  <a:lnTo>
                    <a:pt x="10063" y="14"/>
                  </a:lnTo>
                  <a:lnTo>
                    <a:pt x="10099" y="15"/>
                  </a:lnTo>
                  <a:lnTo>
                    <a:pt x="10136" y="16"/>
                  </a:lnTo>
                  <a:lnTo>
                    <a:pt x="10174" y="17"/>
                  </a:lnTo>
                  <a:lnTo>
                    <a:pt x="10192" y="18"/>
                  </a:lnTo>
                  <a:lnTo>
                    <a:pt x="10211" y="20"/>
                  </a:lnTo>
                  <a:lnTo>
                    <a:pt x="10229" y="22"/>
                  </a:lnTo>
                  <a:lnTo>
                    <a:pt x="10247" y="24"/>
                  </a:lnTo>
                  <a:lnTo>
                    <a:pt x="10265" y="28"/>
                  </a:lnTo>
                  <a:lnTo>
                    <a:pt x="10282" y="32"/>
                  </a:lnTo>
                  <a:lnTo>
                    <a:pt x="10299" y="38"/>
                  </a:lnTo>
                  <a:lnTo>
                    <a:pt x="10316" y="45"/>
                  </a:lnTo>
                  <a:lnTo>
                    <a:pt x="10339" y="56"/>
                  </a:lnTo>
                  <a:lnTo>
                    <a:pt x="10363" y="69"/>
                  </a:lnTo>
                  <a:lnTo>
                    <a:pt x="10385" y="84"/>
                  </a:lnTo>
                  <a:lnTo>
                    <a:pt x="10408" y="100"/>
                  </a:lnTo>
                  <a:lnTo>
                    <a:pt x="10429" y="117"/>
                  </a:lnTo>
                  <a:lnTo>
                    <a:pt x="10451" y="135"/>
                  </a:lnTo>
                  <a:lnTo>
                    <a:pt x="10471" y="153"/>
                  </a:lnTo>
                  <a:lnTo>
                    <a:pt x="10491" y="171"/>
                  </a:lnTo>
                  <a:lnTo>
                    <a:pt x="10499" y="184"/>
                  </a:lnTo>
                  <a:lnTo>
                    <a:pt x="10506" y="198"/>
                  </a:lnTo>
                  <a:lnTo>
                    <a:pt x="10513" y="211"/>
                  </a:lnTo>
                  <a:lnTo>
                    <a:pt x="10519" y="226"/>
                  </a:lnTo>
                  <a:lnTo>
                    <a:pt x="10523" y="232"/>
                  </a:lnTo>
                  <a:lnTo>
                    <a:pt x="10527" y="239"/>
                  </a:lnTo>
                  <a:lnTo>
                    <a:pt x="10533" y="244"/>
                  </a:lnTo>
                  <a:lnTo>
                    <a:pt x="10538" y="249"/>
                  </a:lnTo>
                  <a:lnTo>
                    <a:pt x="10543" y="254"/>
                  </a:lnTo>
                  <a:lnTo>
                    <a:pt x="10549" y="258"/>
                  </a:lnTo>
                  <a:lnTo>
                    <a:pt x="10556" y="261"/>
                  </a:lnTo>
                  <a:lnTo>
                    <a:pt x="10564" y="263"/>
                  </a:lnTo>
                  <a:lnTo>
                    <a:pt x="10583" y="263"/>
                  </a:lnTo>
                  <a:lnTo>
                    <a:pt x="10600" y="264"/>
                  </a:lnTo>
                  <a:lnTo>
                    <a:pt x="10616" y="268"/>
                  </a:lnTo>
                  <a:lnTo>
                    <a:pt x="10633" y="271"/>
                  </a:lnTo>
                  <a:lnTo>
                    <a:pt x="10648" y="276"/>
                  </a:lnTo>
                  <a:lnTo>
                    <a:pt x="10662" y="283"/>
                  </a:lnTo>
                  <a:lnTo>
                    <a:pt x="10677" y="291"/>
                  </a:lnTo>
                  <a:lnTo>
                    <a:pt x="10691" y="301"/>
                  </a:lnTo>
                  <a:lnTo>
                    <a:pt x="10699" y="307"/>
                  </a:lnTo>
                  <a:lnTo>
                    <a:pt x="10706" y="314"/>
                  </a:lnTo>
                  <a:lnTo>
                    <a:pt x="10712" y="321"/>
                  </a:lnTo>
                  <a:lnTo>
                    <a:pt x="10720" y="328"/>
                  </a:lnTo>
                  <a:lnTo>
                    <a:pt x="10731" y="342"/>
                  </a:lnTo>
                  <a:lnTo>
                    <a:pt x="10741" y="358"/>
                  </a:lnTo>
                  <a:lnTo>
                    <a:pt x="10749" y="375"/>
                  </a:lnTo>
                  <a:lnTo>
                    <a:pt x="10756" y="392"/>
                  </a:lnTo>
                  <a:lnTo>
                    <a:pt x="10763" y="410"/>
                  </a:lnTo>
                  <a:lnTo>
                    <a:pt x="10768" y="427"/>
                  </a:lnTo>
                  <a:lnTo>
                    <a:pt x="10776" y="433"/>
                  </a:lnTo>
                  <a:lnTo>
                    <a:pt x="10785" y="438"/>
                  </a:lnTo>
                  <a:lnTo>
                    <a:pt x="10794" y="443"/>
                  </a:lnTo>
                  <a:lnTo>
                    <a:pt x="10804" y="446"/>
                  </a:lnTo>
                  <a:lnTo>
                    <a:pt x="10824" y="454"/>
                  </a:lnTo>
                  <a:lnTo>
                    <a:pt x="10844" y="460"/>
                  </a:lnTo>
                  <a:lnTo>
                    <a:pt x="10855" y="463"/>
                  </a:lnTo>
                  <a:lnTo>
                    <a:pt x="10864" y="467"/>
                  </a:lnTo>
                  <a:lnTo>
                    <a:pt x="10873" y="471"/>
                  </a:lnTo>
                  <a:lnTo>
                    <a:pt x="10882" y="476"/>
                  </a:lnTo>
                  <a:lnTo>
                    <a:pt x="10889" y="482"/>
                  </a:lnTo>
                  <a:lnTo>
                    <a:pt x="10897" y="489"/>
                  </a:lnTo>
                  <a:lnTo>
                    <a:pt x="10904" y="498"/>
                  </a:lnTo>
                  <a:lnTo>
                    <a:pt x="10910" y="509"/>
                  </a:lnTo>
                  <a:lnTo>
                    <a:pt x="10919" y="521"/>
                  </a:lnTo>
                  <a:lnTo>
                    <a:pt x="10929" y="534"/>
                  </a:lnTo>
                  <a:lnTo>
                    <a:pt x="10937" y="549"/>
                  </a:lnTo>
                  <a:lnTo>
                    <a:pt x="10945" y="563"/>
                  </a:lnTo>
                  <a:lnTo>
                    <a:pt x="10960" y="593"/>
                  </a:lnTo>
                  <a:lnTo>
                    <a:pt x="10972" y="623"/>
                  </a:lnTo>
                  <a:lnTo>
                    <a:pt x="10983" y="654"/>
                  </a:lnTo>
                  <a:lnTo>
                    <a:pt x="10994" y="686"/>
                  </a:lnTo>
                  <a:lnTo>
                    <a:pt x="11004" y="717"/>
                  </a:lnTo>
                  <a:lnTo>
                    <a:pt x="11014" y="747"/>
                  </a:lnTo>
                  <a:lnTo>
                    <a:pt x="11014" y="758"/>
                  </a:lnTo>
                  <a:lnTo>
                    <a:pt x="11015" y="768"/>
                  </a:lnTo>
                  <a:lnTo>
                    <a:pt x="11017" y="780"/>
                  </a:lnTo>
                  <a:lnTo>
                    <a:pt x="11020" y="790"/>
                  </a:lnTo>
                  <a:lnTo>
                    <a:pt x="11027" y="810"/>
                  </a:lnTo>
                  <a:lnTo>
                    <a:pt x="11034" y="832"/>
                  </a:lnTo>
                  <a:lnTo>
                    <a:pt x="11038" y="841"/>
                  </a:lnTo>
                  <a:lnTo>
                    <a:pt x="11040" y="851"/>
                  </a:lnTo>
                  <a:lnTo>
                    <a:pt x="11041" y="861"/>
                  </a:lnTo>
                  <a:lnTo>
                    <a:pt x="11041" y="872"/>
                  </a:lnTo>
                  <a:lnTo>
                    <a:pt x="11040" y="882"/>
                  </a:lnTo>
                  <a:lnTo>
                    <a:pt x="11038" y="892"/>
                  </a:lnTo>
                  <a:lnTo>
                    <a:pt x="11032" y="903"/>
                  </a:lnTo>
                  <a:lnTo>
                    <a:pt x="11026" y="913"/>
                  </a:lnTo>
                  <a:lnTo>
                    <a:pt x="10931" y="1086"/>
                  </a:lnTo>
                  <a:close/>
                  <a:moveTo>
                    <a:pt x="10885" y="1081"/>
                  </a:moveTo>
                  <a:lnTo>
                    <a:pt x="10878" y="1092"/>
                  </a:lnTo>
                  <a:lnTo>
                    <a:pt x="10871" y="1104"/>
                  </a:lnTo>
                  <a:lnTo>
                    <a:pt x="10862" y="1113"/>
                  </a:lnTo>
                  <a:lnTo>
                    <a:pt x="10853" y="1121"/>
                  </a:lnTo>
                  <a:lnTo>
                    <a:pt x="10843" y="1129"/>
                  </a:lnTo>
                  <a:lnTo>
                    <a:pt x="10833" y="1135"/>
                  </a:lnTo>
                  <a:lnTo>
                    <a:pt x="10823" y="1141"/>
                  </a:lnTo>
                  <a:lnTo>
                    <a:pt x="10812" y="1146"/>
                  </a:lnTo>
                  <a:lnTo>
                    <a:pt x="10800" y="1151"/>
                  </a:lnTo>
                  <a:lnTo>
                    <a:pt x="10789" y="1155"/>
                  </a:lnTo>
                  <a:lnTo>
                    <a:pt x="10778" y="1158"/>
                  </a:lnTo>
                  <a:lnTo>
                    <a:pt x="10766" y="1161"/>
                  </a:lnTo>
                  <a:lnTo>
                    <a:pt x="10742" y="1164"/>
                  </a:lnTo>
                  <a:lnTo>
                    <a:pt x="10719" y="1166"/>
                  </a:lnTo>
                  <a:lnTo>
                    <a:pt x="10714" y="1170"/>
                  </a:lnTo>
                  <a:lnTo>
                    <a:pt x="10711" y="1173"/>
                  </a:lnTo>
                  <a:lnTo>
                    <a:pt x="10709" y="1177"/>
                  </a:lnTo>
                  <a:lnTo>
                    <a:pt x="10708" y="1181"/>
                  </a:lnTo>
                  <a:lnTo>
                    <a:pt x="10708" y="1189"/>
                  </a:lnTo>
                  <a:lnTo>
                    <a:pt x="10710" y="1198"/>
                  </a:lnTo>
                  <a:lnTo>
                    <a:pt x="10712" y="1206"/>
                  </a:lnTo>
                  <a:lnTo>
                    <a:pt x="10715" y="1214"/>
                  </a:lnTo>
                  <a:lnTo>
                    <a:pt x="10715" y="1218"/>
                  </a:lnTo>
                  <a:lnTo>
                    <a:pt x="10717" y="1222"/>
                  </a:lnTo>
                  <a:lnTo>
                    <a:pt x="10717" y="1226"/>
                  </a:lnTo>
                  <a:lnTo>
                    <a:pt x="10715" y="1230"/>
                  </a:lnTo>
                  <a:lnTo>
                    <a:pt x="10712" y="1246"/>
                  </a:lnTo>
                  <a:lnTo>
                    <a:pt x="10709" y="1261"/>
                  </a:lnTo>
                  <a:lnTo>
                    <a:pt x="10705" y="1275"/>
                  </a:lnTo>
                  <a:lnTo>
                    <a:pt x="10699" y="1289"/>
                  </a:lnTo>
                  <a:lnTo>
                    <a:pt x="10692" y="1302"/>
                  </a:lnTo>
                  <a:lnTo>
                    <a:pt x="10684" y="1313"/>
                  </a:lnTo>
                  <a:lnTo>
                    <a:pt x="10679" y="1319"/>
                  </a:lnTo>
                  <a:lnTo>
                    <a:pt x="10673" y="1324"/>
                  </a:lnTo>
                  <a:lnTo>
                    <a:pt x="10666" y="1328"/>
                  </a:lnTo>
                  <a:lnTo>
                    <a:pt x="10660" y="1332"/>
                  </a:lnTo>
                  <a:lnTo>
                    <a:pt x="10654" y="1337"/>
                  </a:lnTo>
                  <a:lnTo>
                    <a:pt x="10647" y="1340"/>
                  </a:lnTo>
                  <a:lnTo>
                    <a:pt x="10641" y="1342"/>
                  </a:lnTo>
                  <a:lnTo>
                    <a:pt x="10634" y="1342"/>
                  </a:lnTo>
                  <a:lnTo>
                    <a:pt x="10620" y="1342"/>
                  </a:lnTo>
                  <a:lnTo>
                    <a:pt x="10607" y="1339"/>
                  </a:lnTo>
                  <a:lnTo>
                    <a:pt x="10595" y="1337"/>
                  </a:lnTo>
                  <a:lnTo>
                    <a:pt x="10583" y="1335"/>
                  </a:lnTo>
                  <a:lnTo>
                    <a:pt x="10576" y="1335"/>
                  </a:lnTo>
                  <a:lnTo>
                    <a:pt x="10571" y="1336"/>
                  </a:lnTo>
                  <a:lnTo>
                    <a:pt x="10566" y="1338"/>
                  </a:lnTo>
                  <a:lnTo>
                    <a:pt x="10561" y="1341"/>
                  </a:lnTo>
                  <a:lnTo>
                    <a:pt x="10555" y="1363"/>
                  </a:lnTo>
                  <a:lnTo>
                    <a:pt x="10548" y="1386"/>
                  </a:lnTo>
                  <a:lnTo>
                    <a:pt x="10539" y="1407"/>
                  </a:lnTo>
                  <a:lnTo>
                    <a:pt x="10528" y="1429"/>
                  </a:lnTo>
                  <a:lnTo>
                    <a:pt x="10518" y="1450"/>
                  </a:lnTo>
                  <a:lnTo>
                    <a:pt x="10505" y="1470"/>
                  </a:lnTo>
                  <a:lnTo>
                    <a:pt x="10492" y="1491"/>
                  </a:lnTo>
                  <a:lnTo>
                    <a:pt x="10477" y="1510"/>
                  </a:lnTo>
                  <a:lnTo>
                    <a:pt x="10462" y="1529"/>
                  </a:lnTo>
                  <a:lnTo>
                    <a:pt x="10445" y="1546"/>
                  </a:lnTo>
                  <a:lnTo>
                    <a:pt x="10427" y="1562"/>
                  </a:lnTo>
                  <a:lnTo>
                    <a:pt x="10408" y="1577"/>
                  </a:lnTo>
                  <a:lnTo>
                    <a:pt x="10388" y="1591"/>
                  </a:lnTo>
                  <a:lnTo>
                    <a:pt x="10367" y="1603"/>
                  </a:lnTo>
                  <a:lnTo>
                    <a:pt x="10344" y="1614"/>
                  </a:lnTo>
                  <a:lnTo>
                    <a:pt x="10322" y="1623"/>
                  </a:lnTo>
                  <a:lnTo>
                    <a:pt x="10298" y="1631"/>
                  </a:lnTo>
                  <a:lnTo>
                    <a:pt x="10276" y="1636"/>
                  </a:lnTo>
                  <a:lnTo>
                    <a:pt x="10253" y="1639"/>
                  </a:lnTo>
                  <a:lnTo>
                    <a:pt x="10230" y="1641"/>
                  </a:lnTo>
                  <a:lnTo>
                    <a:pt x="10207" y="1641"/>
                  </a:lnTo>
                  <a:lnTo>
                    <a:pt x="10184" y="1639"/>
                  </a:lnTo>
                  <a:lnTo>
                    <a:pt x="10160" y="1636"/>
                  </a:lnTo>
                  <a:lnTo>
                    <a:pt x="10137" y="1632"/>
                  </a:lnTo>
                  <a:lnTo>
                    <a:pt x="10117" y="1635"/>
                  </a:lnTo>
                  <a:lnTo>
                    <a:pt x="10098" y="1637"/>
                  </a:lnTo>
                  <a:lnTo>
                    <a:pt x="10079" y="1638"/>
                  </a:lnTo>
                  <a:lnTo>
                    <a:pt x="10059" y="1639"/>
                  </a:lnTo>
                  <a:lnTo>
                    <a:pt x="10021" y="1639"/>
                  </a:lnTo>
                  <a:lnTo>
                    <a:pt x="9983" y="1638"/>
                  </a:lnTo>
                  <a:lnTo>
                    <a:pt x="9944" y="1637"/>
                  </a:lnTo>
                  <a:lnTo>
                    <a:pt x="9905" y="1637"/>
                  </a:lnTo>
                  <a:lnTo>
                    <a:pt x="9885" y="1637"/>
                  </a:lnTo>
                  <a:lnTo>
                    <a:pt x="9866" y="1639"/>
                  </a:lnTo>
                  <a:lnTo>
                    <a:pt x="9846" y="1641"/>
                  </a:lnTo>
                  <a:lnTo>
                    <a:pt x="9826" y="1644"/>
                  </a:lnTo>
                  <a:lnTo>
                    <a:pt x="9804" y="1644"/>
                  </a:lnTo>
                  <a:lnTo>
                    <a:pt x="9781" y="1644"/>
                  </a:lnTo>
                  <a:lnTo>
                    <a:pt x="9759" y="1644"/>
                  </a:lnTo>
                  <a:lnTo>
                    <a:pt x="9737" y="1645"/>
                  </a:lnTo>
                  <a:lnTo>
                    <a:pt x="9715" y="1645"/>
                  </a:lnTo>
                  <a:lnTo>
                    <a:pt x="9692" y="1645"/>
                  </a:lnTo>
                  <a:lnTo>
                    <a:pt x="9671" y="1645"/>
                  </a:lnTo>
                  <a:lnTo>
                    <a:pt x="9647" y="1643"/>
                  </a:lnTo>
                  <a:lnTo>
                    <a:pt x="9638" y="1645"/>
                  </a:lnTo>
                  <a:lnTo>
                    <a:pt x="9629" y="1647"/>
                  </a:lnTo>
                  <a:lnTo>
                    <a:pt x="9620" y="1647"/>
                  </a:lnTo>
                  <a:lnTo>
                    <a:pt x="9611" y="1648"/>
                  </a:lnTo>
                  <a:lnTo>
                    <a:pt x="9593" y="1648"/>
                  </a:lnTo>
                  <a:lnTo>
                    <a:pt x="9575" y="1647"/>
                  </a:lnTo>
                  <a:lnTo>
                    <a:pt x="9556" y="1646"/>
                  </a:lnTo>
                  <a:lnTo>
                    <a:pt x="9538" y="1645"/>
                  </a:lnTo>
                  <a:lnTo>
                    <a:pt x="9519" y="1645"/>
                  </a:lnTo>
                  <a:lnTo>
                    <a:pt x="9500" y="1648"/>
                  </a:lnTo>
                  <a:lnTo>
                    <a:pt x="9394" y="1649"/>
                  </a:lnTo>
                  <a:lnTo>
                    <a:pt x="9188" y="1649"/>
                  </a:lnTo>
                  <a:lnTo>
                    <a:pt x="8898" y="1650"/>
                  </a:lnTo>
                  <a:lnTo>
                    <a:pt x="8536" y="1651"/>
                  </a:lnTo>
                  <a:lnTo>
                    <a:pt x="8118" y="1652"/>
                  </a:lnTo>
                  <a:lnTo>
                    <a:pt x="7657" y="1652"/>
                  </a:lnTo>
                  <a:lnTo>
                    <a:pt x="7168" y="1653"/>
                  </a:lnTo>
                  <a:lnTo>
                    <a:pt x="6665" y="1654"/>
                  </a:lnTo>
                  <a:lnTo>
                    <a:pt x="6161" y="1655"/>
                  </a:lnTo>
                  <a:lnTo>
                    <a:pt x="5673" y="1656"/>
                  </a:lnTo>
                  <a:lnTo>
                    <a:pt x="5212" y="1658"/>
                  </a:lnTo>
                  <a:lnTo>
                    <a:pt x="4793" y="1659"/>
                  </a:lnTo>
                  <a:lnTo>
                    <a:pt x="4431" y="1660"/>
                  </a:lnTo>
                  <a:lnTo>
                    <a:pt x="4139" y="1660"/>
                  </a:lnTo>
                  <a:lnTo>
                    <a:pt x="3933" y="1661"/>
                  </a:lnTo>
                  <a:lnTo>
                    <a:pt x="3826" y="1662"/>
                  </a:lnTo>
                  <a:lnTo>
                    <a:pt x="3805" y="1660"/>
                  </a:lnTo>
                  <a:lnTo>
                    <a:pt x="3784" y="1659"/>
                  </a:lnTo>
                  <a:lnTo>
                    <a:pt x="3763" y="1659"/>
                  </a:lnTo>
                  <a:lnTo>
                    <a:pt x="3743" y="1659"/>
                  </a:lnTo>
                  <a:lnTo>
                    <a:pt x="3701" y="1661"/>
                  </a:lnTo>
                  <a:lnTo>
                    <a:pt x="3659" y="1664"/>
                  </a:lnTo>
                  <a:lnTo>
                    <a:pt x="3616" y="1666"/>
                  </a:lnTo>
                  <a:lnTo>
                    <a:pt x="3574" y="1668"/>
                  </a:lnTo>
                  <a:lnTo>
                    <a:pt x="3553" y="1668"/>
                  </a:lnTo>
                  <a:lnTo>
                    <a:pt x="3531" y="1668"/>
                  </a:lnTo>
                  <a:lnTo>
                    <a:pt x="3509" y="1667"/>
                  </a:lnTo>
                  <a:lnTo>
                    <a:pt x="3487" y="1666"/>
                  </a:lnTo>
                  <a:lnTo>
                    <a:pt x="3463" y="1666"/>
                  </a:lnTo>
                  <a:lnTo>
                    <a:pt x="3438" y="1666"/>
                  </a:lnTo>
                  <a:lnTo>
                    <a:pt x="3414" y="1666"/>
                  </a:lnTo>
                  <a:lnTo>
                    <a:pt x="3388" y="1666"/>
                  </a:lnTo>
                  <a:lnTo>
                    <a:pt x="3363" y="1666"/>
                  </a:lnTo>
                  <a:lnTo>
                    <a:pt x="3338" y="1666"/>
                  </a:lnTo>
                  <a:lnTo>
                    <a:pt x="3312" y="1667"/>
                  </a:lnTo>
                  <a:lnTo>
                    <a:pt x="3287" y="1668"/>
                  </a:lnTo>
                  <a:lnTo>
                    <a:pt x="3252" y="1668"/>
                  </a:lnTo>
                  <a:lnTo>
                    <a:pt x="3217" y="1668"/>
                  </a:lnTo>
                  <a:lnTo>
                    <a:pt x="3201" y="1668"/>
                  </a:lnTo>
                  <a:lnTo>
                    <a:pt x="3185" y="1669"/>
                  </a:lnTo>
                  <a:lnTo>
                    <a:pt x="3169" y="1670"/>
                  </a:lnTo>
                  <a:lnTo>
                    <a:pt x="3155" y="1672"/>
                  </a:lnTo>
                  <a:lnTo>
                    <a:pt x="3099" y="1673"/>
                  </a:lnTo>
                  <a:lnTo>
                    <a:pt x="3042" y="1673"/>
                  </a:lnTo>
                  <a:lnTo>
                    <a:pt x="2986" y="1673"/>
                  </a:lnTo>
                  <a:lnTo>
                    <a:pt x="2931" y="1674"/>
                  </a:lnTo>
                  <a:lnTo>
                    <a:pt x="2876" y="1674"/>
                  </a:lnTo>
                  <a:lnTo>
                    <a:pt x="2821" y="1675"/>
                  </a:lnTo>
                  <a:lnTo>
                    <a:pt x="2766" y="1675"/>
                  </a:lnTo>
                  <a:lnTo>
                    <a:pt x="2711" y="1676"/>
                  </a:lnTo>
                  <a:lnTo>
                    <a:pt x="2657" y="1677"/>
                  </a:lnTo>
                  <a:lnTo>
                    <a:pt x="2603" y="1677"/>
                  </a:lnTo>
                  <a:lnTo>
                    <a:pt x="2549" y="1678"/>
                  </a:lnTo>
                  <a:lnTo>
                    <a:pt x="2495" y="1678"/>
                  </a:lnTo>
                  <a:lnTo>
                    <a:pt x="2440" y="1679"/>
                  </a:lnTo>
                  <a:lnTo>
                    <a:pt x="2386" y="1679"/>
                  </a:lnTo>
                  <a:lnTo>
                    <a:pt x="2332" y="1679"/>
                  </a:lnTo>
                  <a:lnTo>
                    <a:pt x="2278" y="1679"/>
                  </a:lnTo>
                  <a:lnTo>
                    <a:pt x="2197" y="1680"/>
                  </a:lnTo>
                  <a:lnTo>
                    <a:pt x="2118" y="1680"/>
                  </a:lnTo>
                  <a:lnTo>
                    <a:pt x="2041" y="1681"/>
                  </a:lnTo>
                  <a:lnTo>
                    <a:pt x="1965" y="1682"/>
                  </a:lnTo>
                  <a:lnTo>
                    <a:pt x="1888" y="1683"/>
                  </a:lnTo>
                  <a:lnTo>
                    <a:pt x="1811" y="1684"/>
                  </a:lnTo>
                  <a:lnTo>
                    <a:pt x="1731" y="1686"/>
                  </a:lnTo>
                  <a:lnTo>
                    <a:pt x="1649" y="1687"/>
                  </a:lnTo>
                  <a:lnTo>
                    <a:pt x="1564" y="1687"/>
                  </a:lnTo>
                  <a:lnTo>
                    <a:pt x="1478" y="1687"/>
                  </a:lnTo>
                  <a:lnTo>
                    <a:pt x="1392" y="1687"/>
                  </a:lnTo>
                  <a:lnTo>
                    <a:pt x="1306" y="1688"/>
                  </a:lnTo>
                  <a:lnTo>
                    <a:pt x="1219" y="1688"/>
                  </a:lnTo>
                  <a:lnTo>
                    <a:pt x="1132" y="1688"/>
                  </a:lnTo>
                  <a:lnTo>
                    <a:pt x="1045" y="1689"/>
                  </a:lnTo>
                  <a:lnTo>
                    <a:pt x="957" y="1689"/>
                  </a:lnTo>
                  <a:lnTo>
                    <a:pt x="929" y="1690"/>
                  </a:lnTo>
                  <a:lnTo>
                    <a:pt x="902" y="1689"/>
                  </a:lnTo>
                  <a:lnTo>
                    <a:pt x="874" y="1688"/>
                  </a:lnTo>
                  <a:lnTo>
                    <a:pt x="848" y="1685"/>
                  </a:lnTo>
                  <a:lnTo>
                    <a:pt x="821" y="1681"/>
                  </a:lnTo>
                  <a:lnTo>
                    <a:pt x="796" y="1676"/>
                  </a:lnTo>
                  <a:lnTo>
                    <a:pt x="769" y="1670"/>
                  </a:lnTo>
                  <a:lnTo>
                    <a:pt x="744" y="1662"/>
                  </a:lnTo>
                  <a:lnTo>
                    <a:pt x="720" y="1653"/>
                  </a:lnTo>
                  <a:lnTo>
                    <a:pt x="695" y="1643"/>
                  </a:lnTo>
                  <a:lnTo>
                    <a:pt x="672" y="1631"/>
                  </a:lnTo>
                  <a:lnTo>
                    <a:pt x="649" y="1618"/>
                  </a:lnTo>
                  <a:lnTo>
                    <a:pt x="627" y="1603"/>
                  </a:lnTo>
                  <a:lnTo>
                    <a:pt x="606" y="1588"/>
                  </a:lnTo>
                  <a:lnTo>
                    <a:pt x="586" y="1571"/>
                  </a:lnTo>
                  <a:lnTo>
                    <a:pt x="567" y="1552"/>
                  </a:lnTo>
                  <a:lnTo>
                    <a:pt x="553" y="1536"/>
                  </a:lnTo>
                  <a:lnTo>
                    <a:pt x="541" y="1519"/>
                  </a:lnTo>
                  <a:lnTo>
                    <a:pt x="531" y="1500"/>
                  </a:lnTo>
                  <a:lnTo>
                    <a:pt x="522" y="1481"/>
                  </a:lnTo>
                  <a:lnTo>
                    <a:pt x="518" y="1470"/>
                  </a:lnTo>
                  <a:lnTo>
                    <a:pt x="514" y="1461"/>
                  </a:lnTo>
                  <a:lnTo>
                    <a:pt x="511" y="1451"/>
                  </a:lnTo>
                  <a:lnTo>
                    <a:pt x="509" y="1440"/>
                  </a:lnTo>
                  <a:lnTo>
                    <a:pt x="507" y="1430"/>
                  </a:lnTo>
                  <a:lnTo>
                    <a:pt x="505" y="1418"/>
                  </a:lnTo>
                  <a:lnTo>
                    <a:pt x="505" y="1407"/>
                  </a:lnTo>
                  <a:lnTo>
                    <a:pt x="504" y="1396"/>
                  </a:lnTo>
                  <a:lnTo>
                    <a:pt x="501" y="1392"/>
                  </a:lnTo>
                  <a:lnTo>
                    <a:pt x="499" y="1390"/>
                  </a:lnTo>
                  <a:lnTo>
                    <a:pt x="496" y="1389"/>
                  </a:lnTo>
                  <a:lnTo>
                    <a:pt x="493" y="1388"/>
                  </a:lnTo>
                  <a:lnTo>
                    <a:pt x="486" y="1388"/>
                  </a:lnTo>
                  <a:lnTo>
                    <a:pt x="480" y="1390"/>
                  </a:lnTo>
                  <a:lnTo>
                    <a:pt x="473" y="1393"/>
                  </a:lnTo>
                  <a:lnTo>
                    <a:pt x="466" y="1395"/>
                  </a:lnTo>
                  <a:lnTo>
                    <a:pt x="462" y="1395"/>
                  </a:lnTo>
                  <a:lnTo>
                    <a:pt x="459" y="1395"/>
                  </a:lnTo>
                  <a:lnTo>
                    <a:pt x="456" y="1395"/>
                  </a:lnTo>
                  <a:lnTo>
                    <a:pt x="452" y="1393"/>
                  </a:lnTo>
                  <a:lnTo>
                    <a:pt x="440" y="1395"/>
                  </a:lnTo>
                  <a:lnTo>
                    <a:pt x="428" y="1394"/>
                  </a:lnTo>
                  <a:lnTo>
                    <a:pt x="415" y="1392"/>
                  </a:lnTo>
                  <a:lnTo>
                    <a:pt x="404" y="1388"/>
                  </a:lnTo>
                  <a:lnTo>
                    <a:pt x="393" y="1383"/>
                  </a:lnTo>
                  <a:lnTo>
                    <a:pt x="383" y="1375"/>
                  </a:lnTo>
                  <a:lnTo>
                    <a:pt x="372" y="1367"/>
                  </a:lnTo>
                  <a:lnTo>
                    <a:pt x="363" y="1357"/>
                  </a:lnTo>
                  <a:lnTo>
                    <a:pt x="359" y="1352"/>
                  </a:lnTo>
                  <a:lnTo>
                    <a:pt x="356" y="1346"/>
                  </a:lnTo>
                  <a:lnTo>
                    <a:pt x="354" y="1340"/>
                  </a:lnTo>
                  <a:lnTo>
                    <a:pt x="353" y="1334"/>
                  </a:lnTo>
                  <a:lnTo>
                    <a:pt x="351" y="1320"/>
                  </a:lnTo>
                  <a:lnTo>
                    <a:pt x="350" y="1306"/>
                  </a:lnTo>
                  <a:lnTo>
                    <a:pt x="350" y="1293"/>
                  </a:lnTo>
                  <a:lnTo>
                    <a:pt x="350" y="1278"/>
                  </a:lnTo>
                  <a:lnTo>
                    <a:pt x="348" y="1265"/>
                  </a:lnTo>
                  <a:lnTo>
                    <a:pt x="345" y="1253"/>
                  </a:lnTo>
                  <a:lnTo>
                    <a:pt x="327" y="1249"/>
                  </a:lnTo>
                  <a:lnTo>
                    <a:pt x="309" y="1246"/>
                  </a:lnTo>
                  <a:lnTo>
                    <a:pt x="290" y="1244"/>
                  </a:lnTo>
                  <a:lnTo>
                    <a:pt x="270" y="1242"/>
                  </a:lnTo>
                  <a:lnTo>
                    <a:pt x="248" y="1232"/>
                  </a:lnTo>
                  <a:lnTo>
                    <a:pt x="224" y="1221"/>
                  </a:lnTo>
                  <a:lnTo>
                    <a:pt x="202" y="1210"/>
                  </a:lnTo>
                  <a:lnTo>
                    <a:pt x="178" y="1197"/>
                  </a:lnTo>
                  <a:lnTo>
                    <a:pt x="174" y="1190"/>
                  </a:lnTo>
                  <a:lnTo>
                    <a:pt x="169" y="1185"/>
                  </a:lnTo>
                  <a:lnTo>
                    <a:pt x="164" y="1180"/>
                  </a:lnTo>
                  <a:lnTo>
                    <a:pt x="158" y="1175"/>
                  </a:lnTo>
                  <a:lnTo>
                    <a:pt x="145" y="1165"/>
                  </a:lnTo>
                  <a:lnTo>
                    <a:pt x="135" y="1154"/>
                  </a:lnTo>
                  <a:lnTo>
                    <a:pt x="124" y="1140"/>
                  </a:lnTo>
                  <a:lnTo>
                    <a:pt x="113" y="1126"/>
                  </a:lnTo>
                  <a:lnTo>
                    <a:pt x="102" y="1112"/>
                  </a:lnTo>
                  <a:lnTo>
                    <a:pt x="92" y="1097"/>
                  </a:lnTo>
                  <a:lnTo>
                    <a:pt x="84" y="1082"/>
                  </a:lnTo>
                  <a:lnTo>
                    <a:pt x="76" y="1067"/>
                  </a:lnTo>
                  <a:lnTo>
                    <a:pt x="70" y="1051"/>
                  </a:lnTo>
                  <a:lnTo>
                    <a:pt x="64" y="1035"/>
                  </a:lnTo>
                  <a:lnTo>
                    <a:pt x="59" y="1019"/>
                  </a:lnTo>
                  <a:lnTo>
                    <a:pt x="53" y="1002"/>
                  </a:lnTo>
                  <a:lnTo>
                    <a:pt x="50" y="985"/>
                  </a:lnTo>
                  <a:lnTo>
                    <a:pt x="48" y="969"/>
                  </a:lnTo>
                  <a:lnTo>
                    <a:pt x="47" y="951"/>
                  </a:lnTo>
                  <a:lnTo>
                    <a:pt x="46" y="934"/>
                  </a:lnTo>
                  <a:lnTo>
                    <a:pt x="47" y="917"/>
                  </a:lnTo>
                  <a:lnTo>
                    <a:pt x="49" y="899"/>
                  </a:lnTo>
                  <a:lnTo>
                    <a:pt x="54" y="879"/>
                  </a:lnTo>
                  <a:lnTo>
                    <a:pt x="61" y="858"/>
                  </a:lnTo>
                  <a:lnTo>
                    <a:pt x="68" y="839"/>
                  </a:lnTo>
                  <a:lnTo>
                    <a:pt x="77" y="819"/>
                  </a:lnTo>
                  <a:lnTo>
                    <a:pt x="86" y="800"/>
                  </a:lnTo>
                  <a:lnTo>
                    <a:pt x="96" y="782"/>
                  </a:lnTo>
                  <a:lnTo>
                    <a:pt x="108" y="764"/>
                  </a:lnTo>
                  <a:lnTo>
                    <a:pt x="120" y="746"/>
                  </a:lnTo>
                  <a:lnTo>
                    <a:pt x="132" y="729"/>
                  </a:lnTo>
                  <a:lnTo>
                    <a:pt x="146" y="712"/>
                  </a:lnTo>
                  <a:lnTo>
                    <a:pt x="160" y="696"/>
                  </a:lnTo>
                  <a:lnTo>
                    <a:pt x="174" y="679"/>
                  </a:lnTo>
                  <a:lnTo>
                    <a:pt x="189" y="664"/>
                  </a:lnTo>
                  <a:lnTo>
                    <a:pt x="205" y="649"/>
                  </a:lnTo>
                  <a:lnTo>
                    <a:pt x="221" y="634"/>
                  </a:lnTo>
                  <a:lnTo>
                    <a:pt x="236" y="620"/>
                  </a:lnTo>
                  <a:lnTo>
                    <a:pt x="245" y="614"/>
                  </a:lnTo>
                  <a:lnTo>
                    <a:pt x="252" y="609"/>
                  </a:lnTo>
                  <a:lnTo>
                    <a:pt x="260" y="605"/>
                  </a:lnTo>
                  <a:lnTo>
                    <a:pt x="268" y="602"/>
                  </a:lnTo>
                  <a:lnTo>
                    <a:pt x="285" y="597"/>
                  </a:lnTo>
                  <a:lnTo>
                    <a:pt x="303" y="593"/>
                  </a:lnTo>
                  <a:lnTo>
                    <a:pt x="339" y="588"/>
                  </a:lnTo>
                  <a:lnTo>
                    <a:pt x="375" y="581"/>
                  </a:lnTo>
                  <a:lnTo>
                    <a:pt x="380" y="577"/>
                  </a:lnTo>
                  <a:lnTo>
                    <a:pt x="383" y="572"/>
                  </a:lnTo>
                  <a:lnTo>
                    <a:pt x="385" y="567"/>
                  </a:lnTo>
                  <a:lnTo>
                    <a:pt x="386" y="562"/>
                  </a:lnTo>
                  <a:lnTo>
                    <a:pt x="386" y="551"/>
                  </a:lnTo>
                  <a:lnTo>
                    <a:pt x="386" y="537"/>
                  </a:lnTo>
                  <a:lnTo>
                    <a:pt x="385" y="525"/>
                  </a:lnTo>
                  <a:lnTo>
                    <a:pt x="384" y="513"/>
                  </a:lnTo>
                  <a:lnTo>
                    <a:pt x="385" y="507"/>
                  </a:lnTo>
                  <a:lnTo>
                    <a:pt x="386" y="501"/>
                  </a:lnTo>
                  <a:lnTo>
                    <a:pt x="388" y="494"/>
                  </a:lnTo>
                  <a:lnTo>
                    <a:pt x="391" y="489"/>
                  </a:lnTo>
                  <a:lnTo>
                    <a:pt x="396" y="484"/>
                  </a:lnTo>
                  <a:lnTo>
                    <a:pt x="400" y="479"/>
                  </a:lnTo>
                  <a:lnTo>
                    <a:pt x="406" y="475"/>
                  </a:lnTo>
                  <a:lnTo>
                    <a:pt x="411" y="472"/>
                  </a:lnTo>
                  <a:lnTo>
                    <a:pt x="422" y="467"/>
                  </a:lnTo>
                  <a:lnTo>
                    <a:pt x="434" y="464"/>
                  </a:lnTo>
                  <a:lnTo>
                    <a:pt x="439" y="467"/>
                  </a:lnTo>
                  <a:lnTo>
                    <a:pt x="444" y="469"/>
                  </a:lnTo>
                  <a:lnTo>
                    <a:pt x="449" y="470"/>
                  </a:lnTo>
                  <a:lnTo>
                    <a:pt x="454" y="471"/>
                  </a:lnTo>
                  <a:lnTo>
                    <a:pt x="463" y="471"/>
                  </a:lnTo>
                  <a:lnTo>
                    <a:pt x="474" y="469"/>
                  </a:lnTo>
                  <a:lnTo>
                    <a:pt x="483" y="466"/>
                  </a:lnTo>
                  <a:lnTo>
                    <a:pt x="492" y="462"/>
                  </a:lnTo>
                  <a:lnTo>
                    <a:pt x="501" y="457"/>
                  </a:lnTo>
                  <a:lnTo>
                    <a:pt x="510" y="450"/>
                  </a:lnTo>
                  <a:lnTo>
                    <a:pt x="515" y="442"/>
                  </a:lnTo>
                  <a:lnTo>
                    <a:pt x="520" y="432"/>
                  </a:lnTo>
                  <a:lnTo>
                    <a:pt x="523" y="422"/>
                  </a:lnTo>
                  <a:lnTo>
                    <a:pt x="526" y="412"/>
                  </a:lnTo>
                  <a:lnTo>
                    <a:pt x="530" y="389"/>
                  </a:lnTo>
                  <a:lnTo>
                    <a:pt x="535" y="368"/>
                  </a:lnTo>
                  <a:lnTo>
                    <a:pt x="541" y="353"/>
                  </a:lnTo>
                  <a:lnTo>
                    <a:pt x="546" y="339"/>
                  </a:lnTo>
                  <a:lnTo>
                    <a:pt x="553" y="326"/>
                  </a:lnTo>
                  <a:lnTo>
                    <a:pt x="560" y="312"/>
                  </a:lnTo>
                  <a:lnTo>
                    <a:pt x="568" y="300"/>
                  </a:lnTo>
                  <a:lnTo>
                    <a:pt x="576" y="288"/>
                  </a:lnTo>
                  <a:lnTo>
                    <a:pt x="585" y="276"/>
                  </a:lnTo>
                  <a:lnTo>
                    <a:pt x="594" y="264"/>
                  </a:lnTo>
                  <a:lnTo>
                    <a:pt x="604" y="253"/>
                  </a:lnTo>
                  <a:lnTo>
                    <a:pt x="615" y="242"/>
                  </a:lnTo>
                  <a:lnTo>
                    <a:pt x="626" y="232"/>
                  </a:lnTo>
                  <a:lnTo>
                    <a:pt x="636" y="223"/>
                  </a:lnTo>
                  <a:lnTo>
                    <a:pt x="648" y="213"/>
                  </a:lnTo>
                  <a:lnTo>
                    <a:pt x="660" y="204"/>
                  </a:lnTo>
                  <a:lnTo>
                    <a:pt x="672" y="195"/>
                  </a:lnTo>
                  <a:lnTo>
                    <a:pt x="685" y="187"/>
                  </a:lnTo>
                  <a:lnTo>
                    <a:pt x="711" y="172"/>
                  </a:lnTo>
                  <a:lnTo>
                    <a:pt x="738" y="159"/>
                  </a:lnTo>
                  <a:lnTo>
                    <a:pt x="766" y="147"/>
                  </a:lnTo>
                  <a:lnTo>
                    <a:pt x="795" y="138"/>
                  </a:lnTo>
                  <a:lnTo>
                    <a:pt x="823" y="130"/>
                  </a:lnTo>
                  <a:lnTo>
                    <a:pt x="853" y="123"/>
                  </a:lnTo>
                  <a:lnTo>
                    <a:pt x="881" y="119"/>
                  </a:lnTo>
                  <a:lnTo>
                    <a:pt x="911" y="117"/>
                  </a:lnTo>
                  <a:lnTo>
                    <a:pt x="917" y="115"/>
                  </a:lnTo>
                  <a:lnTo>
                    <a:pt x="924" y="113"/>
                  </a:lnTo>
                  <a:lnTo>
                    <a:pt x="931" y="113"/>
                  </a:lnTo>
                  <a:lnTo>
                    <a:pt x="938" y="113"/>
                  </a:lnTo>
                  <a:lnTo>
                    <a:pt x="952" y="113"/>
                  </a:lnTo>
                  <a:lnTo>
                    <a:pt x="966" y="114"/>
                  </a:lnTo>
                  <a:lnTo>
                    <a:pt x="980" y="115"/>
                  </a:lnTo>
                  <a:lnTo>
                    <a:pt x="994" y="114"/>
                  </a:lnTo>
                  <a:lnTo>
                    <a:pt x="1000" y="112"/>
                  </a:lnTo>
                  <a:lnTo>
                    <a:pt x="1006" y="110"/>
                  </a:lnTo>
                  <a:lnTo>
                    <a:pt x="1012" y="107"/>
                  </a:lnTo>
                  <a:lnTo>
                    <a:pt x="1018" y="103"/>
                  </a:lnTo>
                  <a:lnTo>
                    <a:pt x="1055" y="106"/>
                  </a:lnTo>
                  <a:lnTo>
                    <a:pt x="1092" y="108"/>
                  </a:lnTo>
                  <a:lnTo>
                    <a:pt x="1128" y="109"/>
                  </a:lnTo>
                  <a:lnTo>
                    <a:pt x="1165" y="109"/>
                  </a:lnTo>
                  <a:lnTo>
                    <a:pt x="1235" y="109"/>
                  </a:lnTo>
                  <a:lnTo>
                    <a:pt x="1306" y="108"/>
                  </a:lnTo>
                  <a:lnTo>
                    <a:pt x="1376" y="106"/>
                  </a:lnTo>
                  <a:lnTo>
                    <a:pt x="1445" y="105"/>
                  </a:lnTo>
                  <a:lnTo>
                    <a:pt x="1513" y="104"/>
                  </a:lnTo>
                  <a:lnTo>
                    <a:pt x="1582" y="106"/>
                  </a:lnTo>
                  <a:lnTo>
                    <a:pt x="1647" y="103"/>
                  </a:lnTo>
                  <a:lnTo>
                    <a:pt x="1714" y="102"/>
                  </a:lnTo>
                  <a:lnTo>
                    <a:pt x="1782" y="101"/>
                  </a:lnTo>
                  <a:lnTo>
                    <a:pt x="1850" y="101"/>
                  </a:lnTo>
                  <a:lnTo>
                    <a:pt x="1918" y="101"/>
                  </a:lnTo>
                  <a:lnTo>
                    <a:pt x="1986" y="100"/>
                  </a:lnTo>
                  <a:lnTo>
                    <a:pt x="2054" y="99"/>
                  </a:lnTo>
                  <a:lnTo>
                    <a:pt x="2120" y="97"/>
                  </a:lnTo>
                  <a:lnTo>
                    <a:pt x="2205" y="96"/>
                  </a:lnTo>
                  <a:lnTo>
                    <a:pt x="2291" y="95"/>
                  </a:lnTo>
                  <a:lnTo>
                    <a:pt x="2379" y="93"/>
                  </a:lnTo>
                  <a:lnTo>
                    <a:pt x="2467" y="91"/>
                  </a:lnTo>
                  <a:lnTo>
                    <a:pt x="2555" y="90"/>
                  </a:lnTo>
                  <a:lnTo>
                    <a:pt x="2641" y="88"/>
                  </a:lnTo>
                  <a:lnTo>
                    <a:pt x="2726" y="88"/>
                  </a:lnTo>
                  <a:lnTo>
                    <a:pt x="2807" y="89"/>
                  </a:lnTo>
                  <a:lnTo>
                    <a:pt x="2957" y="88"/>
                  </a:lnTo>
                  <a:lnTo>
                    <a:pt x="3205" y="87"/>
                  </a:lnTo>
                  <a:lnTo>
                    <a:pt x="3539" y="86"/>
                  </a:lnTo>
                  <a:lnTo>
                    <a:pt x="3944" y="85"/>
                  </a:lnTo>
                  <a:lnTo>
                    <a:pt x="4405" y="84"/>
                  </a:lnTo>
                  <a:lnTo>
                    <a:pt x="4909" y="81"/>
                  </a:lnTo>
                  <a:lnTo>
                    <a:pt x="5442" y="80"/>
                  </a:lnTo>
                  <a:lnTo>
                    <a:pt x="5989" y="78"/>
                  </a:lnTo>
                  <a:lnTo>
                    <a:pt x="6536" y="77"/>
                  </a:lnTo>
                  <a:lnTo>
                    <a:pt x="7068" y="75"/>
                  </a:lnTo>
                  <a:lnTo>
                    <a:pt x="7572" y="74"/>
                  </a:lnTo>
                  <a:lnTo>
                    <a:pt x="8034" y="72"/>
                  </a:lnTo>
                  <a:lnTo>
                    <a:pt x="8440" y="71"/>
                  </a:lnTo>
                  <a:lnTo>
                    <a:pt x="8775" y="69"/>
                  </a:lnTo>
                  <a:lnTo>
                    <a:pt x="9026" y="68"/>
                  </a:lnTo>
                  <a:lnTo>
                    <a:pt x="9177" y="67"/>
                  </a:lnTo>
                  <a:lnTo>
                    <a:pt x="9264" y="64"/>
                  </a:lnTo>
                  <a:lnTo>
                    <a:pt x="9352" y="62"/>
                  </a:lnTo>
                  <a:lnTo>
                    <a:pt x="9441" y="61"/>
                  </a:lnTo>
                  <a:lnTo>
                    <a:pt x="9530" y="61"/>
                  </a:lnTo>
                  <a:lnTo>
                    <a:pt x="9619" y="61"/>
                  </a:lnTo>
                  <a:lnTo>
                    <a:pt x="9708" y="61"/>
                  </a:lnTo>
                  <a:lnTo>
                    <a:pt x="9796" y="62"/>
                  </a:lnTo>
                  <a:lnTo>
                    <a:pt x="9884" y="62"/>
                  </a:lnTo>
                  <a:lnTo>
                    <a:pt x="9917" y="64"/>
                  </a:lnTo>
                  <a:lnTo>
                    <a:pt x="9949" y="67"/>
                  </a:lnTo>
                  <a:lnTo>
                    <a:pt x="9965" y="69"/>
                  </a:lnTo>
                  <a:lnTo>
                    <a:pt x="9982" y="70"/>
                  </a:lnTo>
                  <a:lnTo>
                    <a:pt x="9998" y="69"/>
                  </a:lnTo>
                  <a:lnTo>
                    <a:pt x="10014" y="66"/>
                  </a:lnTo>
                  <a:lnTo>
                    <a:pt x="10031" y="70"/>
                  </a:lnTo>
                  <a:lnTo>
                    <a:pt x="10048" y="72"/>
                  </a:lnTo>
                  <a:lnTo>
                    <a:pt x="10065" y="73"/>
                  </a:lnTo>
                  <a:lnTo>
                    <a:pt x="10083" y="73"/>
                  </a:lnTo>
                  <a:lnTo>
                    <a:pt x="10117" y="72"/>
                  </a:lnTo>
                  <a:lnTo>
                    <a:pt x="10151" y="70"/>
                  </a:lnTo>
                  <a:lnTo>
                    <a:pt x="10168" y="69"/>
                  </a:lnTo>
                  <a:lnTo>
                    <a:pt x="10184" y="69"/>
                  </a:lnTo>
                  <a:lnTo>
                    <a:pt x="10200" y="69"/>
                  </a:lnTo>
                  <a:lnTo>
                    <a:pt x="10217" y="71"/>
                  </a:lnTo>
                  <a:lnTo>
                    <a:pt x="10232" y="74"/>
                  </a:lnTo>
                  <a:lnTo>
                    <a:pt x="10248" y="79"/>
                  </a:lnTo>
                  <a:lnTo>
                    <a:pt x="10264" y="86"/>
                  </a:lnTo>
                  <a:lnTo>
                    <a:pt x="10278" y="94"/>
                  </a:lnTo>
                  <a:lnTo>
                    <a:pt x="10294" y="101"/>
                  </a:lnTo>
                  <a:lnTo>
                    <a:pt x="10310" y="109"/>
                  </a:lnTo>
                  <a:lnTo>
                    <a:pt x="10325" y="117"/>
                  </a:lnTo>
                  <a:lnTo>
                    <a:pt x="10340" y="126"/>
                  </a:lnTo>
                  <a:lnTo>
                    <a:pt x="10356" y="136"/>
                  </a:lnTo>
                  <a:lnTo>
                    <a:pt x="10370" y="146"/>
                  </a:lnTo>
                  <a:lnTo>
                    <a:pt x="10385" y="157"/>
                  </a:lnTo>
                  <a:lnTo>
                    <a:pt x="10399" y="168"/>
                  </a:lnTo>
                  <a:lnTo>
                    <a:pt x="10412" y="180"/>
                  </a:lnTo>
                  <a:lnTo>
                    <a:pt x="10425" y="193"/>
                  </a:lnTo>
                  <a:lnTo>
                    <a:pt x="10437" y="206"/>
                  </a:lnTo>
                  <a:lnTo>
                    <a:pt x="10449" y="219"/>
                  </a:lnTo>
                  <a:lnTo>
                    <a:pt x="10459" y="234"/>
                  </a:lnTo>
                  <a:lnTo>
                    <a:pt x="10468" y="248"/>
                  </a:lnTo>
                  <a:lnTo>
                    <a:pt x="10477" y="263"/>
                  </a:lnTo>
                  <a:lnTo>
                    <a:pt x="10484" y="280"/>
                  </a:lnTo>
                  <a:lnTo>
                    <a:pt x="10493" y="284"/>
                  </a:lnTo>
                  <a:lnTo>
                    <a:pt x="10500" y="289"/>
                  </a:lnTo>
                  <a:lnTo>
                    <a:pt x="10506" y="295"/>
                  </a:lnTo>
                  <a:lnTo>
                    <a:pt x="10511" y="301"/>
                  </a:lnTo>
                  <a:lnTo>
                    <a:pt x="10517" y="307"/>
                  </a:lnTo>
                  <a:lnTo>
                    <a:pt x="10523" y="312"/>
                  </a:lnTo>
                  <a:lnTo>
                    <a:pt x="10526" y="315"/>
                  </a:lnTo>
                  <a:lnTo>
                    <a:pt x="10530" y="317"/>
                  </a:lnTo>
                  <a:lnTo>
                    <a:pt x="10536" y="318"/>
                  </a:lnTo>
                  <a:lnTo>
                    <a:pt x="10540" y="319"/>
                  </a:lnTo>
                  <a:lnTo>
                    <a:pt x="10547" y="317"/>
                  </a:lnTo>
                  <a:lnTo>
                    <a:pt x="10553" y="316"/>
                  </a:lnTo>
                  <a:lnTo>
                    <a:pt x="10558" y="316"/>
                  </a:lnTo>
                  <a:lnTo>
                    <a:pt x="10564" y="316"/>
                  </a:lnTo>
                  <a:lnTo>
                    <a:pt x="10576" y="318"/>
                  </a:lnTo>
                  <a:lnTo>
                    <a:pt x="10588" y="322"/>
                  </a:lnTo>
                  <a:lnTo>
                    <a:pt x="10599" y="326"/>
                  </a:lnTo>
                  <a:lnTo>
                    <a:pt x="10610" y="329"/>
                  </a:lnTo>
                  <a:lnTo>
                    <a:pt x="10621" y="332"/>
                  </a:lnTo>
                  <a:lnTo>
                    <a:pt x="10633" y="333"/>
                  </a:lnTo>
                  <a:lnTo>
                    <a:pt x="10640" y="333"/>
                  </a:lnTo>
                  <a:lnTo>
                    <a:pt x="10647" y="334"/>
                  </a:lnTo>
                  <a:lnTo>
                    <a:pt x="10653" y="335"/>
                  </a:lnTo>
                  <a:lnTo>
                    <a:pt x="10659" y="337"/>
                  </a:lnTo>
                  <a:lnTo>
                    <a:pt x="10665" y="339"/>
                  </a:lnTo>
                  <a:lnTo>
                    <a:pt x="10672" y="343"/>
                  </a:lnTo>
                  <a:lnTo>
                    <a:pt x="10677" y="346"/>
                  </a:lnTo>
                  <a:lnTo>
                    <a:pt x="10682" y="350"/>
                  </a:lnTo>
                  <a:lnTo>
                    <a:pt x="10691" y="361"/>
                  </a:lnTo>
                  <a:lnTo>
                    <a:pt x="10699" y="371"/>
                  </a:lnTo>
                  <a:lnTo>
                    <a:pt x="10706" y="382"/>
                  </a:lnTo>
                  <a:lnTo>
                    <a:pt x="10712" y="393"/>
                  </a:lnTo>
                  <a:lnTo>
                    <a:pt x="10715" y="403"/>
                  </a:lnTo>
                  <a:lnTo>
                    <a:pt x="10718" y="414"/>
                  </a:lnTo>
                  <a:lnTo>
                    <a:pt x="10719" y="425"/>
                  </a:lnTo>
                  <a:lnTo>
                    <a:pt x="10720" y="435"/>
                  </a:lnTo>
                  <a:lnTo>
                    <a:pt x="10721" y="440"/>
                  </a:lnTo>
                  <a:lnTo>
                    <a:pt x="10722" y="445"/>
                  </a:lnTo>
                  <a:lnTo>
                    <a:pt x="10724" y="449"/>
                  </a:lnTo>
                  <a:lnTo>
                    <a:pt x="10726" y="455"/>
                  </a:lnTo>
                  <a:lnTo>
                    <a:pt x="10729" y="459"/>
                  </a:lnTo>
                  <a:lnTo>
                    <a:pt x="10733" y="462"/>
                  </a:lnTo>
                  <a:lnTo>
                    <a:pt x="10737" y="465"/>
                  </a:lnTo>
                  <a:lnTo>
                    <a:pt x="10743" y="467"/>
                  </a:lnTo>
                  <a:lnTo>
                    <a:pt x="10784" y="481"/>
                  </a:lnTo>
                  <a:lnTo>
                    <a:pt x="10826" y="495"/>
                  </a:lnTo>
                  <a:lnTo>
                    <a:pt x="10836" y="500"/>
                  </a:lnTo>
                  <a:lnTo>
                    <a:pt x="10846" y="505"/>
                  </a:lnTo>
                  <a:lnTo>
                    <a:pt x="10855" y="511"/>
                  </a:lnTo>
                  <a:lnTo>
                    <a:pt x="10864" y="517"/>
                  </a:lnTo>
                  <a:lnTo>
                    <a:pt x="10872" y="524"/>
                  </a:lnTo>
                  <a:lnTo>
                    <a:pt x="10879" y="532"/>
                  </a:lnTo>
                  <a:lnTo>
                    <a:pt x="10885" y="541"/>
                  </a:lnTo>
                  <a:lnTo>
                    <a:pt x="10891" y="552"/>
                  </a:lnTo>
                  <a:lnTo>
                    <a:pt x="10903" y="568"/>
                  </a:lnTo>
                  <a:lnTo>
                    <a:pt x="10913" y="584"/>
                  </a:lnTo>
                  <a:lnTo>
                    <a:pt x="10922" y="601"/>
                  </a:lnTo>
                  <a:lnTo>
                    <a:pt x="10930" y="619"/>
                  </a:lnTo>
                  <a:lnTo>
                    <a:pt x="10943" y="656"/>
                  </a:lnTo>
                  <a:lnTo>
                    <a:pt x="10956" y="693"/>
                  </a:lnTo>
                  <a:lnTo>
                    <a:pt x="10967" y="731"/>
                  </a:lnTo>
                  <a:lnTo>
                    <a:pt x="10981" y="767"/>
                  </a:lnTo>
                  <a:lnTo>
                    <a:pt x="10989" y="786"/>
                  </a:lnTo>
                  <a:lnTo>
                    <a:pt x="10998" y="803"/>
                  </a:lnTo>
                  <a:lnTo>
                    <a:pt x="11008" y="820"/>
                  </a:lnTo>
                  <a:lnTo>
                    <a:pt x="11020" y="837"/>
                  </a:lnTo>
                  <a:lnTo>
                    <a:pt x="11014" y="852"/>
                  </a:lnTo>
                  <a:lnTo>
                    <a:pt x="11008" y="868"/>
                  </a:lnTo>
                  <a:lnTo>
                    <a:pt x="11001" y="884"/>
                  </a:lnTo>
                  <a:lnTo>
                    <a:pt x="10993" y="900"/>
                  </a:lnTo>
                  <a:lnTo>
                    <a:pt x="10976" y="931"/>
                  </a:lnTo>
                  <a:lnTo>
                    <a:pt x="10959" y="960"/>
                  </a:lnTo>
                  <a:lnTo>
                    <a:pt x="10939" y="991"/>
                  </a:lnTo>
                  <a:lnTo>
                    <a:pt x="10921" y="1021"/>
                  </a:lnTo>
                  <a:lnTo>
                    <a:pt x="10903" y="1051"/>
                  </a:lnTo>
                  <a:lnTo>
                    <a:pt x="10885" y="1081"/>
                  </a:lnTo>
                  <a:close/>
                  <a:moveTo>
                    <a:pt x="10879" y="859"/>
                  </a:moveTo>
                  <a:lnTo>
                    <a:pt x="10877" y="877"/>
                  </a:lnTo>
                  <a:lnTo>
                    <a:pt x="10874" y="894"/>
                  </a:lnTo>
                  <a:lnTo>
                    <a:pt x="10870" y="911"/>
                  </a:lnTo>
                  <a:lnTo>
                    <a:pt x="10865" y="929"/>
                  </a:lnTo>
                  <a:lnTo>
                    <a:pt x="10859" y="945"/>
                  </a:lnTo>
                  <a:lnTo>
                    <a:pt x="10851" y="961"/>
                  </a:lnTo>
                  <a:lnTo>
                    <a:pt x="10844" y="978"/>
                  </a:lnTo>
                  <a:lnTo>
                    <a:pt x="10835" y="993"/>
                  </a:lnTo>
                  <a:lnTo>
                    <a:pt x="10825" y="1007"/>
                  </a:lnTo>
                  <a:lnTo>
                    <a:pt x="10814" y="1021"/>
                  </a:lnTo>
                  <a:lnTo>
                    <a:pt x="10802" y="1034"/>
                  </a:lnTo>
                  <a:lnTo>
                    <a:pt x="10789" y="1046"/>
                  </a:lnTo>
                  <a:lnTo>
                    <a:pt x="10776" y="1058"/>
                  </a:lnTo>
                  <a:lnTo>
                    <a:pt x="10761" y="1067"/>
                  </a:lnTo>
                  <a:lnTo>
                    <a:pt x="10747" y="1076"/>
                  </a:lnTo>
                  <a:lnTo>
                    <a:pt x="10731" y="1083"/>
                  </a:lnTo>
                  <a:lnTo>
                    <a:pt x="10723" y="1085"/>
                  </a:lnTo>
                  <a:lnTo>
                    <a:pt x="10713" y="1087"/>
                  </a:lnTo>
                  <a:lnTo>
                    <a:pt x="10704" y="1089"/>
                  </a:lnTo>
                  <a:lnTo>
                    <a:pt x="10695" y="1090"/>
                  </a:lnTo>
                  <a:lnTo>
                    <a:pt x="10687" y="1090"/>
                  </a:lnTo>
                  <a:lnTo>
                    <a:pt x="10678" y="1090"/>
                  </a:lnTo>
                  <a:lnTo>
                    <a:pt x="10668" y="1089"/>
                  </a:lnTo>
                  <a:lnTo>
                    <a:pt x="10660" y="1088"/>
                  </a:lnTo>
                  <a:lnTo>
                    <a:pt x="10651" y="1086"/>
                  </a:lnTo>
                  <a:lnTo>
                    <a:pt x="10643" y="1084"/>
                  </a:lnTo>
                  <a:lnTo>
                    <a:pt x="10635" y="1081"/>
                  </a:lnTo>
                  <a:lnTo>
                    <a:pt x="10627" y="1077"/>
                  </a:lnTo>
                  <a:lnTo>
                    <a:pt x="10619" y="1073"/>
                  </a:lnTo>
                  <a:lnTo>
                    <a:pt x="10612" y="1068"/>
                  </a:lnTo>
                  <a:lnTo>
                    <a:pt x="10605" y="1063"/>
                  </a:lnTo>
                  <a:lnTo>
                    <a:pt x="10599" y="1057"/>
                  </a:lnTo>
                  <a:lnTo>
                    <a:pt x="10594" y="1050"/>
                  </a:lnTo>
                  <a:lnTo>
                    <a:pt x="10589" y="1044"/>
                  </a:lnTo>
                  <a:lnTo>
                    <a:pt x="10585" y="1037"/>
                  </a:lnTo>
                  <a:lnTo>
                    <a:pt x="10582" y="1030"/>
                  </a:lnTo>
                  <a:lnTo>
                    <a:pt x="10579" y="1023"/>
                  </a:lnTo>
                  <a:lnTo>
                    <a:pt x="10575" y="1016"/>
                  </a:lnTo>
                  <a:lnTo>
                    <a:pt x="10573" y="1007"/>
                  </a:lnTo>
                  <a:lnTo>
                    <a:pt x="10572" y="999"/>
                  </a:lnTo>
                  <a:lnTo>
                    <a:pt x="10571" y="991"/>
                  </a:lnTo>
                  <a:lnTo>
                    <a:pt x="10571" y="983"/>
                  </a:lnTo>
                  <a:lnTo>
                    <a:pt x="10571" y="975"/>
                  </a:lnTo>
                  <a:lnTo>
                    <a:pt x="10572" y="967"/>
                  </a:lnTo>
                  <a:lnTo>
                    <a:pt x="10574" y="959"/>
                  </a:lnTo>
                  <a:lnTo>
                    <a:pt x="10576" y="951"/>
                  </a:lnTo>
                  <a:lnTo>
                    <a:pt x="10580" y="944"/>
                  </a:lnTo>
                  <a:lnTo>
                    <a:pt x="10584" y="937"/>
                  </a:lnTo>
                  <a:lnTo>
                    <a:pt x="10590" y="928"/>
                  </a:lnTo>
                  <a:lnTo>
                    <a:pt x="10598" y="922"/>
                  </a:lnTo>
                  <a:lnTo>
                    <a:pt x="10606" y="917"/>
                  </a:lnTo>
                  <a:lnTo>
                    <a:pt x="10614" y="913"/>
                  </a:lnTo>
                  <a:lnTo>
                    <a:pt x="10634" y="909"/>
                  </a:lnTo>
                  <a:lnTo>
                    <a:pt x="10653" y="908"/>
                  </a:lnTo>
                  <a:lnTo>
                    <a:pt x="10662" y="907"/>
                  </a:lnTo>
                  <a:lnTo>
                    <a:pt x="10672" y="905"/>
                  </a:lnTo>
                  <a:lnTo>
                    <a:pt x="10681" y="903"/>
                  </a:lnTo>
                  <a:lnTo>
                    <a:pt x="10689" y="900"/>
                  </a:lnTo>
                  <a:lnTo>
                    <a:pt x="10697" y="895"/>
                  </a:lnTo>
                  <a:lnTo>
                    <a:pt x="10704" y="888"/>
                  </a:lnTo>
                  <a:lnTo>
                    <a:pt x="10707" y="884"/>
                  </a:lnTo>
                  <a:lnTo>
                    <a:pt x="10710" y="879"/>
                  </a:lnTo>
                  <a:lnTo>
                    <a:pt x="10713" y="874"/>
                  </a:lnTo>
                  <a:lnTo>
                    <a:pt x="10715" y="867"/>
                  </a:lnTo>
                  <a:lnTo>
                    <a:pt x="10718" y="849"/>
                  </a:lnTo>
                  <a:lnTo>
                    <a:pt x="10719" y="830"/>
                  </a:lnTo>
                  <a:lnTo>
                    <a:pt x="10720" y="810"/>
                  </a:lnTo>
                  <a:lnTo>
                    <a:pt x="10718" y="791"/>
                  </a:lnTo>
                  <a:lnTo>
                    <a:pt x="10717" y="782"/>
                  </a:lnTo>
                  <a:lnTo>
                    <a:pt x="10714" y="772"/>
                  </a:lnTo>
                  <a:lnTo>
                    <a:pt x="10711" y="763"/>
                  </a:lnTo>
                  <a:lnTo>
                    <a:pt x="10708" y="754"/>
                  </a:lnTo>
                  <a:lnTo>
                    <a:pt x="10704" y="746"/>
                  </a:lnTo>
                  <a:lnTo>
                    <a:pt x="10700" y="738"/>
                  </a:lnTo>
                  <a:lnTo>
                    <a:pt x="10694" y="731"/>
                  </a:lnTo>
                  <a:lnTo>
                    <a:pt x="10688" y="723"/>
                  </a:lnTo>
                  <a:lnTo>
                    <a:pt x="10682" y="721"/>
                  </a:lnTo>
                  <a:lnTo>
                    <a:pt x="10675" y="719"/>
                  </a:lnTo>
                  <a:lnTo>
                    <a:pt x="10668" y="717"/>
                  </a:lnTo>
                  <a:lnTo>
                    <a:pt x="10661" y="716"/>
                  </a:lnTo>
                  <a:lnTo>
                    <a:pt x="10647" y="715"/>
                  </a:lnTo>
                  <a:lnTo>
                    <a:pt x="10634" y="715"/>
                  </a:lnTo>
                  <a:lnTo>
                    <a:pt x="10620" y="713"/>
                  </a:lnTo>
                  <a:lnTo>
                    <a:pt x="10608" y="710"/>
                  </a:lnTo>
                  <a:lnTo>
                    <a:pt x="10602" y="708"/>
                  </a:lnTo>
                  <a:lnTo>
                    <a:pt x="10596" y="705"/>
                  </a:lnTo>
                  <a:lnTo>
                    <a:pt x="10591" y="702"/>
                  </a:lnTo>
                  <a:lnTo>
                    <a:pt x="10587" y="697"/>
                  </a:lnTo>
                  <a:lnTo>
                    <a:pt x="10581" y="688"/>
                  </a:lnTo>
                  <a:lnTo>
                    <a:pt x="10576" y="677"/>
                  </a:lnTo>
                  <a:lnTo>
                    <a:pt x="10572" y="667"/>
                  </a:lnTo>
                  <a:lnTo>
                    <a:pt x="10569" y="656"/>
                  </a:lnTo>
                  <a:lnTo>
                    <a:pt x="10567" y="645"/>
                  </a:lnTo>
                  <a:lnTo>
                    <a:pt x="10567" y="633"/>
                  </a:lnTo>
                  <a:lnTo>
                    <a:pt x="10568" y="622"/>
                  </a:lnTo>
                  <a:lnTo>
                    <a:pt x="10570" y="611"/>
                  </a:lnTo>
                  <a:lnTo>
                    <a:pt x="10573" y="605"/>
                  </a:lnTo>
                  <a:lnTo>
                    <a:pt x="10575" y="600"/>
                  </a:lnTo>
                  <a:lnTo>
                    <a:pt x="10579" y="595"/>
                  </a:lnTo>
                  <a:lnTo>
                    <a:pt x="10583" y="589"/>
                  </a:lnTo>
                  <a:lnTo>
                    <a:pt x="10592" y="581"/>
                  </a:lnTo>
                  <a:lnTo>
                    <a:pt x="10602" y="575"/>
                  </a:lnTo>
                  <a:lnTo>
                    <a:pt x="10626" y="565"/>
                  </a:lnTo>
                  <a:lnTo>
                    <a:pt x="10648" y="558"/>
                  </a:lnTo>
                  <a:lnTo>
                    <a:pt x="10658" y="558"/>
                  </a:lnTo>
                  <a:lnTo>
                    <a:pt x="10669" y="559"/>
                  </a:lnTo>
                  <a:lnTo>
                    <a:pt x="10680" y="561"/>
                  </a:lnTo>
                  <a:lnTo>
                    <a:pt x="10690" y="563"/>
                  </a:lnTo>
                  <a:lnTo>
                    <a:pt x="10700" y="566"/>
                  </a:lnTo>
                  <a:lnTo>
                    <a:pt x="10709" y="570"/>
                  </a:lnTo>
                  <a:lnTo>
                    <a:pt x="10719" y="574"/>
                  </a:lnTo>
                  <a:lnTo>
                    <a:pt x="10728" y="578"/>
                  </a:lnTo>
                  <a:lnTo>
                    <a:pt x="10746" y="589"/>
                  </a:lnTo>
                  <a:lnTo>
                    <a:pt x="10763" y="602"/>
                  </a:lnTo>
                  <a:lnTo>
                    <a:pt x="10778" y="615"/>
                  </a:lnTo>
                  <a:lnTo>
                    <a:pt x="10792" y="629"/>
                  </a:lnTo>
                  <a:lnTo>
                    <a:pt x="10803" y="643"/>
                  </a:lnTo>
                  <a:lnTo>
                    <a:pt x="10815" y="657"/>
                  </a:lnTo>
                  <a:lnTo>
                    <a:pt x="10825" y="670"/>
                  </a:lnTo>
                  <a:lnTo>
                    <a:pt x="10835" y="686"/>
                  </a:lnTo>
                  <a:lnTo>
                    <a:pt x="10853" y="715"/>
                  </a:lnTo>
                  <a:lnTo>
                    <a:pt x="10873" y="746"/>
                  </a:lnTo>
                  <a:lnTo>
                    <a:pt x="10881" y="769"/>
                  </a:lnTo>
                  <a:lnTo>
                    <a:pt x="10890" y="794"/>
                  </a:lnTo>
                  <a:lnTo>
                    <a:pt x="10893" y="807"/>
                  </a:lnTo>
                  <a:lnTo>
                    <a:pt x="10894" y="819"/>
                  </a:lnTo>
                  <a:lnTo>
                    <a:pt x="10894" y="827"/>
                  </a:lnTo>
                  <a:lnTo>
                    <a:pt x="10894" y="834"/>
                  </a:lnTo>
                  <a:lnTo>
                    <a:pt x="10893" y="840"/>
                  </a:lnTo>
                  <a:lnTo>
                    <a:pt x="10891" y="847"/>
                  </a:lnTo>
                  <a:lnTo>
                    <a:pt x="10879" y="859"/>
                  </a:lnTo>
                  <a:close/>
                  <a:moveTo>
                    <a:pt x="10728" y="1046"/>
                  </a:moveTo>
                  <a:lnTo>
                    <a:pt x="10721" y="1049"/>
                  </a:lnTo>
                  <a:lnTo>
                    <a:pt x="10714" y="1050"/>
                  </a:lnTo>
                  <a:lnTo>
                    <a:pt x="10708" y="1051"/>
                  </a:lnTo>
                  <a:lnTo>
                    <a:pt x="10701" y="1052"/>
                  </a:lnTo>
                  <a:lnTo>
                    <a:pt x="10689" y="1050"/>
                  </a:lnTo>
                  <a:lnTo>
                    <a:pt x="10676" y="1046"/>
                  </a:lnTo>
                  <a:lnTo>
                    <a:pt x="10668" y="1042"/>
                  </a:lnTo>
                  <a:lnTo>
                    <a:pt x="10661" y="1037"/>
                  </a:lnTo>
                  <a:lnTo>
                    <a:pt x="10655" y="1031"/>
                  </a:lnTo>
                  <a:lnTo>
                    <a:pt x="10649" y="1025"/>
                  </a:lnTo>
                  <a:lnTo>
                    <a:pt x="10643" y="1019"/>
                  </a:lnTo>
                  <a:lnTo>
                    <a:pt x="10639" y="1012"/>
                  </a:lnTo>
                  <a:lnTo>
                    <a:pt x="10637" y="1003"/>
                  </a:lnTo>
                  <a:lnTo>
                    <a:pt x="10636" y="995"/>
                  </a:lnTo>
                  <a:lnTo>
                    <a:pt x="10636" y="988"/>
                  </a:lnTo>
                  <a:lnTo>
                    <a:pt x="10637" y="982"/>
                  </a:lnTo>
                  <a:lnTo>
                    <a:pt x="10638" y="975"/>
                  </a:lnTo>
                  <a:lnTo>
                    <a:pt x="10640" y="968"/>
                  </a:lnTo>
                  <a:lnTo>
                    <a:pt x="10643" y="961"/>
                  </a:lnTo>
                  <a:lnTo>
                    <a:pt x="10647" y="956"/>
                  </a:lnTo>
                  <a:lnTo>
                    <a:pt x="10650" y="954"/>
                  </a:lnTo>
                  <a:lnTo>
                    <a:pt x="10653" y="952"/>
                  </a:lnTo>
                  <a:lnTo>
                    <a:pt x="10656" y="951"/>
                  </a:lnTo>
                  <a:lnTo>
                    <a:pt x="10660" y="951"/>
                  </a:lnTo>
                  <a:lnTo>
                    <a:pt x="10672" y="956"/>
                  </a:lnTo>
                  <a:lnTo>
                    <a:pt x="10683" y="961"/>
                  </a:lnTo>
                  <a:lnTo>
                    <a:pt x="10688" y="964"/>
                  </a:lnTo>
                  <a:lnTo>
                    <a:pt x="10695" y="965"/>
                  </a:lnTo>
                  <a:lnTo>
                    <a:pt x="10701" y="965"/>
                  </a:lnTo>
                  <a:lnTo>
                    <a:pt x="10709" y="964"/>
                  </a:lnTo>
                  <a:lnTo>
                    <a:pt x="10717" y="947"/>
                  </a:lnTo>
                  <a:lnTo>
                    <a:pt x="10722" y="931"/>
                  </a:lnTo>
                  <a:lnTo>
                    <a:pt x="10726" y="923"/>
                  </a:lnTo>
                  <a:lnTo>
                    <a:pt x="10731" y="917"/>
                  </a:lnTo>
                  <a:lnTo>
                    <a:pt x="10734" y="913"/>
                  </a:lnTo>
                  <a:lnTo>
                    <a:pt x="10737" y="910"/>
                  </a:lnTo>
                  <a:lnTo>
                    <a:pt x="10741" y="908"/>
                  </a:lnTo>
                  <a:lnTo>
                    <a:pt x="10746" y="907"/>
                  </a:lnTo>
                  <a:lnTo>
                    <a:pt x="10751" y="893"/>
                  </a:lnTo>
                  <a:lnTo>
                    <a:pt x="10754" y="878"/>
                  </a:lnTo>
                  <a:lnTo>
                    <a:pt x="10757" y="862"/>
                  </a:lnTo>
                  <a:lnTo>
                    <a:pt x="10759" y="848"/>
                  </a:lnTo>
                  <a:lnTo>
                    <a:pt x="10760" y="833"/>
                  </a:lnTo>
                  <a:lnTo>
                    <a:pt x="10760" y="817"/>
                  </a:lnTo>
                  <a:lnTo>
                    <a:pt x="10759" y="802"/>
                  </a:lnTo>
                  <a:lnTo>
                    <a:pt x="10758" y="787"/>
                  </a:lnTo>
                  <a:lnTo>
                    <a:pt x="10755" y="772"/>
                  </a:lnTo>
                  <a:lnTo>
                    <a:pt x="10752" y="757"/>
                  </a:lnTo>
                  <a:lnTo>
                    <a:pt x="10747" y="743"/>
                  </a:lnTo>
                  <a:lnTo>
                    <a:pt x="10742" y="729"/>
                  </a:lnTo>
                  <a:lnTo>
                    <a:pt x="10736" y="715"/>
                  </a:lnTo>
                  <a:lnTo>
                    <a:pt x="10729" y="702"/>
                  </a:lnTo>
                  <a:lnTo>
                    <a:pt x="10722" y="690"/>
                  </a:lnTo>
                  <a:lnTo>
                    <a:pt x="10712" y="677"/>
                  </a:lnTo>
                  <a:lnTo>
                    <a:pt x="10707" y="673"/>
                  </a:lnTo>
                  <a:lnTo>
                    <a:pt x="10701" y="672"/>
                  </a:lnTo>
                  <a:lnTo>
                    <a:pt x="10695" y="671"/>
                  </a:lnTo>
                  <a:lnTo>
                    <a:pt x="10688" y="671"/>
                  </a:lnTo>
                  <a:lnTo>
                    <a:pt x="10675" y="673"/>
                  </a:lnTo>
                  <a:lnTo>
                    <a:pt x="10660" y="676"/>
                  </a:lnTo>
                  <a:lnTo>
                    <a:pt x="10653" y="677"/>
                  </a:lnTo>
                  <a:lnTo>
                    <a:pt x="10647" y="677"/>
                  </a:lnTo>
                  <a:lnTo>
                    <a:pt x="10641" y="676"/>
                  </a:lnTo>
                  <a:lnTo>
                    <a:pt x="10635" y="674"/>
                  </a:lnTo>
                  <a:lnTo>
                    <a:pt x="10630" y="671"/>
                  </a:lnTo>
                  <a:lnTo>
                    <a:pt x="10625" y="666"/>
                  </a:lnTo>
                  <a:lnTo>
                    <a:pt x="10620" y="659"/>
                  </a:lnTo>
                  <a:lnTo>
                    <a:pt x="10617" y="651"/>
                  </a:lnTo>
                  <a:lnTo>
                    <a:pt x="10615" y="644"/>
                  </a:lnTo>
                  <a:lnTo>
                    <a:pt x="10616" y="636"/>
                  </a:lnTo>
                  <a:lnTo>
                    <a:pt x="10618" y="630"/>
                  </a:lnTo>
                  <a:lnTo>
                    <a:pt x="10621" y="623"/>
                  </a:lnTo>
                  <a:lnTo>
                    <a:pt x="10626" y="618"/>
                  </a:lnTo>
                  <a:lnTo>
                    <a:pt x="10631" y="613"/>
                  </a:lnTo>
                  <a:lnTo>
                    <a:pt x="10636" y="608"/>
                  </a:lnTo>
                  <a:lnTo>
                    <a:pt x="10642" y="604"/>
                  </a:lnTo>
                  <a:lnTo>
                    <a:pt x="10655" y="603"/>
                  </a:lnTo>
                  <a:lnTo>
                    <a:pt x="10668" y="603"/>
                  </a:lnTo>
                  <a:lnTo>
                    <a:pt x="10681" y="605"/>
                  </a:lnTo>
                  <a:lnTo>
                    <a:pt x="10693" y="608"/>
                  </a:lnTo>
                  <a:lnTo>
                    <a:pt x="10705" y="612"/>
                  </a:lnTo>
                  <a:lnTo>
                    <a:pt x="10717" y="618"/>
                  </a:lnTo>
                  <a:lnTo>
                    <a:pt x="10729" y="624"/>
                  </a:lnTo>
                  <a:lnTo>
                    <a:pt x="10740" y="630"/>
                  </a:lnTo>
                  <a:lnTo>
                    <a:pt x="10759" y="651"/>
                  </a:lnTo>
                  <a:lnTo>
                    <a:pt x="10777" y="671"/>
                  </a:lnTo>
                  <a:lnTo>
                    <a:pt x="10794" y="694"/>
                  </a:lnTo>
                  <a:lnTo>
                    <a:pt x="10809" y="717"/>
                  </a:lnTo>
                  <a:lnTo>
                    <a:pt x="10816" y="728"/>
                  </a:lnTo>
                  <a:lnTo>
                    <a:pt x="10822" y="741"/>
                  </a:lnTo>
                  <a:lnTo>
                    <a:pt x="10827" y="754"/>
                  </a:lnTo>
                  <a:lnTo>
                    <a:pt x="10832" y="766"/>
                  </a:lnTo>
                  <a:lnTo>
                    <a:pt x="10836" y="780"/>
                  </a:lnTo>
                  <a:lnTo>
                    <a:pt x="10840" y="793"/>
                  </a:lnTo>
                  <a:lnTo>
                    <a:pt x="10842" y="806"/>
                  </a:lnTo>
                  <a:lnTo>
                    <a:pt x="10844" y="819"/>
                  </a:lnTo>
                  <a:lnTo>
                    <a:pt x="10843" y="836"/>
                  </a:lnTo>
                  <a:lnTo>
                    <a:pt x="10841" y="852"/>
                  </a:lnTo>
                  <a:lnTo>
                    <a:pt x="10839" y="870"/>
                  </a:lnTo>
                  <a:lnTo>
                    <a:pt x="10836" y="886"/>
                  </a:lnTo>
                  <a:lnTo>
                    <a:pt x="10832" y="901"/>
                  </a:lnTo>
                  <a:lnTo>
                    <a:pt x="10828" y="918"/>
                  </a:lnTo>
                  <a:lnTo>
                    <a:pt x="10823" y="934"/>
                  </a:lnTo>
                  <a:lnTo>
                    <a:pt x="10817" y="949"/>
                  </a:lnTo>
                  <a:lnTo>
                    <a:pt x="10810" y="964"/>
                  </a:lnTo>
                  <a:lnTo>
                    <a:pt x="10801" y="978"/>
                  </a:lnTo>
                  <a:lnTo>
                    <a:pt x="10792" y="991"/>
                  </a:lnTo>
                  <a:lnTo>
                    <a:pt x="10782" y="1004"/>
                  </a:lnTo>
                  <a:lnTo>
                    <a:pt x="10770" y="1016"/>
                  </a:lnTo>
                  <a:lnTo>
                    <a:pt x="10757" y="1027"/>
                  </a:lnTo>
                  <a:lnTo>
                    <a:pt x="10743" y="1037"/>
                  </a:lnTo>
                  <a:lnTo>
                    <a:pt x="10728" y="1046"/>
                  </a:lnTo>
                  <a:close/>
                  <a:moveTo>
                    <a:pt x="10426" y="1382"/>
                  </a:moveTo>
                  <a:lnTo>
                    <a:pt x="10359" y="1441"/>
                  </a:lnTo>
                  <a:lnTo>
                    <a:pt x="10336" y="1449"/>
                  </a:lnTo>
                  <a:lnTo>
                    <a:pt x="10315" y="1458"/>
                  </a:lnTo>
                  <a:lnTo>
                    <a:pt x="10292" y="1466"/>
                  </a:lnTo>
                  <a:lnTo>
                    <a:pt x="10270" y="1474"/>
                  </a:lnTo>
                  <a:lnTo>
                    <a:pt x="10259" y="1477"/>
                  </a:lnTo>
                  <a:lnTo>
                    <a:pt x="10246" y="1480"/>
                  </a:lnTo>
                  <a:lnTo>
                    <a:pt x="10235" y="1481"/>
                  </a:lnTo>
                  <a:lnTo>
                    <a:pt x="10223" y="1482"/>
                  </a:lnTo>
                  <a:lnTo>
                    <a:pt x="10211" y="1482"/>
                  </a:lnTo>
                  <a:lnTo>
                    <a:pt x="10199" y="1481"/>
                  </a:lnTo>
                  <a:lnTo>
                    <a:pt x="10186" y="1478"/>
                  </a:lnTo>
                  <a:lnTo>
                    <a:pt x="10174" y="1475"/>
                  </a:lnTo>
                  <a:lnTo>
                    <a:pt x="10149" y="1460"/>
                  </a:lnTo>
                  <a:lnTo>
                    <a:pt x="10123" y="1446"/>
                  </a:lnTo>
                  <a:lnTo>
                    <a:pt x="10117" y="1441"/>
                  </a:lnTo>
                  <a:lnTo>
                    <a:pt x="10111" y="1437"/>
                  </a:lnTo>
                  <a:lnTo>
                    <a:pt x="10106" y="1432"/>
                  </a:lnTo>
                  <a:lnTo>
                    <a:pt x="10102" y="1426"/>
                  </a:lnTo>
                  <a:lnTo>
                    <a:pt x="10098" y="1419"/>
                  </a:lnTo>
                  <a:lnTo>
                    <a:pt x="10095" y="1413"/>
                  </a:lnTo>
                  <a:lnTo>
                    <a:pt x="10092" y="1406"/>
                  </a:lnTo>
                  <a:lnTo>
                    <a:pt x="10091" y="1398"/>
                  </a:lnTo>
                  <a:lnTo>
                    <a:pt x="10088" y="1386"/>
                  </a:lnTo>
                  <a:lnTo>
                    <a:pt x="10087" y="1374"/>
                  </a:lnTo>
                  <a:lnTo>
                    <a:pt x="10088" y="1362"/>
                  </a:lnTo>
                  <a:lnTo>
                    <a:pt x="10090" y="1352"/>
                  </a:lnTo>
                  <a:lnTo>
                    <a:pt x="10093" y="1342"/>
                  </a:lnTo>
                  <a:lnTo>
                    <a:pt x="10097" y="1331"/>
                  </a:lnTo>
                  <a:lnTo>
                    <a:pt x="10102" y="1322"/>
                  </a:lnTo>
                  <a:lnTo>
                    <a:pt x="10108" y="1313"/>
                  </a:lnTo>
                  <a:lnTo>
                    <a:pt x="10114" y="1304"/>
                  </a:lnTo>
                  <a:lnTo>
                    <a:pt x="10123" y="1296"/>
                  </a:lnTo>
                  <a:lnTo>
                    <a:pt x="10131" y="1288"/>
                  </a:lnTo>
                  <a:lnTo>
                    <a:pt x="10139" y="1280"/>
                  </a:lnTo>
                  <a:lnTo>
                    <a:pt x="10156" y="1266"/>
                  </a:lnTo>
                  <a:lnTo>
                    <a:pt x="10174" y="1253"/>
                  </a:lnTo>
                  <a:lnTo>
                    <a:pt x="10182" y="1250"/>
                  </a:lnTo>
                  <a:lnTo>
                    <a:pt x="10190" y="1249"/>
                  </a:lnTo>
                  <a:lnTo>
                    <a:pt x="10197" y="1248"/>
                  </a:lnTo>
                  <a:lnTo>
                    <a:pt x="10205" y="1248"/>
                  </a:lnTo>
                  <a:lnTo>
                    <a:pt x="10221" y="1250"/>
                  </a:lnTo>
                  <a:lnTo>
                    <a:pt x="10236" y="1254"/>
                  </a:lnTo>
                  <a:lnTo>
                    <a:pt x="10266" y="1264"/>
                  </a:lnTo>
                  <a:lnTo>
                    <a:pt x="10294" y="1272"/>
                  </a:lnTo>
                  <a:lnTo>
                    <a:pt x="10299" y="1269"/>
                  </a:lnTo>
                  <a:lnTo>
                    <a:pt x="10305" y="1265"/>
                  </a:lnTo>
                  <a:lnTo>
                    <a:pt x="10309" y="1261"/>
                  </a:lnTo>
                  <a:lnTo>
                    <a:pt x="10312" y="1256"/>
                  </a:lnTo>
                  <a:lnTo>
                    <a:pt x="10315" y="1251"/>
                  </a:lnTo>
                  <a:lnTo>
                    <a:pt x="10316" y="1245"/>
                  </a:lnTo>
                  <a:lnTo>
                    <a:pt x="10318" y="1238"/>
                  </a:lnTo>
                  <a:lnTo>
                    <a:pt x="10318" y="1232"/>
                  </a:lnTo>
                  <a:lnTo>
                    <a:pt x="10318" y="1219"/>
                  </a:lnTo>
                  <a:lnTo>
                    <a:pt x="10317" y="1207"/>
                  </a:lnTo>
                  <a:lnTo>
                    <a:pt x="10315" y="1195"/>
                  </a:lnTo>
                  <a:lnTo>
                    <a:pt x="10313" y="1183"/>
                  </a:lnTo>
                  <a:lnTo>
                    <a:pt x="10304" y="1171"/>
                  </a:lnTo>
                  <a:lnTo>
                    <a:pt x="10294" y="1158"/>
                  </a:lnTo>
                  <a:lnTo>
                    <a:pt x="10289" y="1152"/>
                  </a:lnTo>
                  <a:lnTo>
                    <a:pt x="10283" y="1146"/>
                  </a:lnTo>
                  <a:lnTo>
                    <a:pt x="10277" y="1142"/>
                  </a:lnTo>
                  <a:lnTo>
                    <a:pt x="10269" y="1140"/>
                  </a:lnTo>
                  <a:lnTo>
                    <a:pt x="10249" y="1143"/>
                  </a:lnTo>
                  <a:lnTo>
                    <a:pt x="10229" y="1144"/>
                  </a:lnTo>
                  <a:lnTo>
                    <a:pt x="10219" y="1143"/>
                  </a:lnTo>
                  <a:lnTo>
                    <a:pt x="10209" y="1140"/>
                  </a:lnTo>
                  <a:lnTo>
                    <a:pt x="10205" y="1138"/>
                  </a:lnTo>
                  <a:lnTo>
                    <a:pt x="10202" y="1136"/>
                  </a:lnTo>
                  <a:lnTo>
                    <a:pt x="10198" y="1133"/>
                  </a:lnTo>
                  <a:lnTo>
                    <a:pt x="10195" y="1129"/>
                  </a:lnTo>
                  <a:lnTo>
                    <a:pt x="10197" y="1118"/>
                  </a:lnTo>
                  <a:lnTo>
                    <a:pt x="10200" y="1108"/>
                  </a:lnTo>
                  <a:lnTo>
                    <a:pt x="10204" y="1097"/>
                  </a:lnTo>
                  <a:lnTo>
                    <a:pt x="10209" y="1088"/>
                  </a:lnTo>
                  <a:lnTo>
                    <a:pt x="10222" y="1071"/>
                  </a:lnTo>
                  <a:lnTo>
                    <a:pt x="10235" y="1054"/>
                  </a:lnTo>
                  <a:lnTo>
                    <a:pt x="10240" y="1041"/>
                  </a:lnTo>
                  <a:lnTo>
                    <a:pt x="10243" y="1028"/>
                  </a:lnTo>
                  <a:lnTo>
                    <a:pt x="10245" y="1016"/>
                  </a:lnTo>
                  <a:lnTo>
                    <a:pt x="10246" y="1002"/>
                  </a:lnTo>
                  <a:lnTo>
                    <a:pt x="10245" y="990"/>
                  </a:lnTo>
                  <a:lnTo>
                    <a:pt x="10244" y="977"/>
                  </a:lnTo>
                  <a:lnTo>
                    <a:pt x="10242" y="965"/>
                  </a:lnTo>
                  <a:lnTo>
                    <a:pt x="10239" y="952"/>
                  </a:lnTo>
                  <a:lnTo>
                    <a:pt x="10235" y="940"/>
                  </a:lnTo>
                  <a:lnTo>
                    <a:pt x="10230" y="929"/>
                  </a:lnTo>
                  <a:lnTo>
                    <a:pt x="10225" y="918"/>
                  </a:lnTo>
                  <a:lnTo>
                    <a:pt x="10219" y="906"/>
                  </a:lnTo>
                  <a:lnTo>
                    <a:pt x="10212" y="895"/>
                  </a:lnTo>
                  <a:lnTo>
                    <a:pt x="10204" y="885"/>
                  </a:lnTo>
                  <a:lnTo>
                    <a:pt x="10197" y="875"/>
                  </a:lnTo>
                  <a:lnTo>
                    <a:pt x="10189" y="864"/>
                  </a:lnTo>
                  <a:lnTo>
                    <a:pt x="10175" y="855"/>
                  </a:lnTo>
                  <a:lnTo>
                    <a:pt x="10158" y="843"/>
                  </a:lnTo>
                  <a:lnTo>
                    <a:pt x="10154" y="840"/>
                  </a:lnTo>
                  <a:lnTo>
                    <a:pt x="10152" y="836"/>
                  </a:lnTo>
                  <a:lnTo>
                    <a:pt x="10149" y="833"/>
                  </a:lnTo>
                  <a:lnTo>
                    <a:pt x="10148" y="829"/>
                  </a:lnTo>
                  <a:lnTo>
                    <a:pt x="10147" y="825"/>
                  </a:lnTo>
                  <a:lnTo>
                    <a:pt x="10148" y="819"/>
                  </a:lnTo>
                  <a:lnTo>
                    <a:pt x="10149" y="814"/>
                  </a:lnTo>
                  <a:lnTo>
                    <a:pt x="10152" y="809"/>
                  </a:lnTo>
                  <a:lnTo>
                    <a:pt x="10164" y="804"/>
                  </a:lnTo>
                  <a:lnTo>
                    <a:pt x="10178" y="797"/>
                  </a:lnTo>
                  <a:lnTo>
                    <a:pt x="10189" y="789"/>
                  </a:lnTo>
                  <a:lnTo>
                    <a:pt x="10200" y="780"/>
                  </a:lnTo>
                  <a:lnTo>
                    <a:pt x="10211" y="768"/>
                  </a:lnTo>
                  <a:lnTo>
                    <a:pt x="10220" y="756"/>
                  </a:lnTo>
                  <a:lnTo>
                    <a:pt x="10223" y="750"/>
                  </a:lnTo>
                  <a:lnTo>
                    <a:pt x="10227" y="743"/>
                  </a:lnTo>
                  <a:lnTo>
                    <a:pt x="10230" y="736"/>
                  </a:lnTo>
                  <a:lnTo>
                    <a:pt x="10232" y="728"/>
                  </a:lnTo>
                  <a:lnTo>
                    <a:pt x="10236" y="720"/>
                  </a:lnTo>
                  <a:lnTo>
                    <a:pt x="10239" y="711"/>
                  </a:lnTo>
                  <a:lnTo>
                    <a:pt x="10241" y="703"/>
                  </a:lnTo>
                  <a:lnTo>
                    <a:pt x="10242" y="694"/>
                  </a:lnTo>
                  <a:lnTo>
                    <a:pt x="10242" y="686"/>
                  </a:lnTo>
                  <a:lnTo>
                    <a:pt x="10241" y="676"/>
                  </a:lnTo>
                  <a:lnTo>
                    <a:pt x="10240" y="668"/>
                  </a:lnTo>
                  <a:lnTo>
                    <a:pt x="10238" y="659"/>
                  </a:lnTo>
                  <a:lnTo>
                    <a:pt x="10235" y="642"/>
                  </a:lnTo>
                  <a:lnTo>
                    <a:pt x="10231" y="625"/>
                  </a:lnTo>
                  <a:lnTo>
                    <a:pt x="10228" y="608"/>
                  </a:lnTo>
                  <a:lnTo>
                    <a:pt x="10226" y="590"/>
                  </a:lnTo>
                  <a:lnTo>
                    <a:pt x="10220" y="581"/>
                  </a:lnTo>
                  <a:lnTo>
                    <a:pt x="10215" y="571"/>
                  </a:lnTo>
                  <a:lnTo>
                    <a:pt x="10208" y="562"/>
                  </a:lnTo>
                  <a:lnTo>
                    <a:pt x="10204" y="552"/>
                  </a:lnTo>
                  <a:lnTo>
                    <a:pt x="10202" y="547"/>
                  </a:lnTo>
                  <a:lnTo>
                    <a:pt x="10201" y="541"/>
                  </a:lnTo>
                  <a:lnTo>
                    <a:pt x="10200" y="536"/>
                  </a:lnTo>
                  <a:lnTo>
                    <a:pt x="10200" y="531"/>
                  </a:lnTo>
                  <a:lnTo>
                    <a:pt x="10201" y="526"/>
                  </a:lnTo>
                  <a:lnTo>
                    <a:pt x="10202" y="521"/>
                  </a:lnTo>
                  <a:lnTo>
                    <a:pt x="10204" y="516"/>
                  </a:lnTo>
                  <a:lnTo>
                    <a:pt x="10207" y="511"/>
                  </a:lnTo>
                  <a:lnTo>
                    <a:pt x="10218" y="506"/>
                  </a:lnTo>
                  <a:lnTo>
                    <a:pt x="10228" y="501"/>
                  </a:lnTo>
                  <a:lnTo>
                    <a:pt x="10237" y="493"/>
                  </a:lnTo>
                  <a:lnTo>
                    <a:pt x="10245" y="485"/>
                  </a:lnTo>
                  <a:lnTo>
                    <a:pt x="10253" y="476"/>
                  </a:lnTo>
                  <a:lnTo>
                    <a:pt x="10260" y="467"/>
                  </a:lnTo>
                  <a:lnTo>
                    <a:pt x="10265" y="458"/>
                  </a:lnTo>
                  <a:lnTo>
                    <a:pt x="10269" y="448"/>
                  </a:lnTo>
                  <a:lnTo>
                    <a:pt x="10273" y="439"/>
                  </a:lnTo>
                  <a:lnTo>
                    <a:pt x="10275" y="429"/>
                  </a:lnTo>
                  <a:lnTo>
                    <a:pt x="10275" y="420"/>
                  </a:lnTo>
                  <a:lnTo>
                    <a:pt x="10274" y="411"/>
                  </a:lnTo>
                  <a:lnTo>
                    <a:pt x="10272" y="401"/>
                  </a:lnTo>
                  <a:lnTo>
                    <a:pt x="10270" y="393"/>
                  </a:lnTo>
                  <a:lnTo>
                    <a:pt x="10267" y="385"/>
                  </a:lnTo>
                  <a:lnTo>
                    <a:pt x="10263" y="378"/>
                  </a:lnTo>
                  <a:lnTo>
                    <a:pt x="10259" y="370"/>
                  </a:lnTo>
                  <a:lnTo>
                    <a:pt x="10252" y="364"/>
                  </a:lnTo>
                  <a:lnTo>
                    <a:pt x="10246" y="359"/>
                  </a:lnTo>
                  <a:lnTo>
                    <a:pt x="10240" y="357"/>
                  </a:lnTo>
                  <a:lnTo>
                    <a:pt x="10234" y="356"/>
                  </a:lnTo>
                  <a:lnTo>
                    <a:pt x="10226" y="357"/>
                  </a:lnTo>
                  <a:lnTo>
                    <a:pt x="10219" y="359"/>
                  </a:lnTo>
                  <a:lnTo>
                    <a:pt x="10211" y="363"/>
                  </a:lnTo>
                  <a:lnTo>
                    <a:pt x="10205" y="365"/>
                  </a:lnTo>
                  <a:lnTo>
                    <a:pt x="10200" y="368"/>
                  </a:lnTo>
                  <a:lnTo>
                    <a:pt x="10195" y="372"/>
                  </a:lnTo>
                  <a:lnTo>
                    <a:pt x="10190" y="376"/>
                  </a:lnTo>
                  <a:lnTo>
                    <a:pt x="10181" y="385"/>
                  </a:lnTo>
                  <a:lnTo>
                    <a:pt x="10173" y="394"/>
                  </a:lnTo>
                  <a:lnTo>
                    <a:pt x="10168" y="399"/>
                  </a:lnTo>
                  <a:lnTo>
                    <a:pt x="10162" y="402"/>
                  </a:lnTo>
                  <a:lnTo>
                    <a:pt x="10157" y="405"/>
                  </a:lnTo>
                  <a:lnTo>
                    <a:pt x="10152" y="408"/>
                  </a:lnTo>
                  <a:lnTo>
                    <a:pt x="10146" y="409"/>
                  </a:lnTo>
                  <a:lnTo>
                    <a:pt x="10139" y="409"/>
                  </a:lnTo>
                  <a:lnTo>
                    <a:pt x="10132" y="407"/>
                  </a:lnTo>
                  <a:lnTo>
                    <a:pt x="10125" y="403"/>
                  </a:lnTo>
                  <a:lnTo>
                    <a:pt x="10109" y="399"/>
                  </a:lnTo>
                  <a:lnTo>
                    <a:pt x="10095" y="393"/>
                  </a:lnTo>
                  <a:lnTo>
                    <a:pt x="10081" y="384"/>
                  </a:lnTo>
                  <a:lnTo>
                    <a:pt x="10066" y="375"/>
                  </a:lnTo>
                  <a:lnTo>
                    <a:pt x="10060" y="369"/>
                  </a:lnTo>
                  <a:lnTo>
                    <a:pt x="10055" y="363"/>
                  </a:lnTo>
                  <a:lnTo>
                    <a:pt x="10050" y="356"/>
                  </a:lnTo>
                  <a:lnTo>
                    <a:pt x="10045" y="350"/>
                  </a:lnTo>
                  <a:lnTo>
                    <a:pt x="10041" y="343"/>
                  </a:lnTo>
                  <a:lnTo>
                    <a:pt x="10037" y="336"/>
                  </a:lnTo>
                  <a:lnTo>
                    <a:pt x="10035" y="329"/>
                  </a:lnTo>
                  <a:lnTo>
                    <a:pt x="10033" y="322"/>
                  </a:lnTo>
                  <a:lnTo>
                    <a:pt x="10029" y="309"/>
                  </a:lnTo>
                  <a:lnTo>
                    <a:pt x="10025" y="296"/>
                  </a:lnTo>
                  <a:lnTo>
                    <a:pt x="10025" y="283"/>
                  </a:lnTo>
                  <a:lnTo>
                    <a:pt x="10025" y="271"/>
                  </a:lnTo>
                  <a:lnTo>
                    <a:pt x="10028" y="257"/>
                  </a:lnTo>
                  <a:lnTo>
                    <a:pt x="10032" y="246"/>
                  </a:lnTo>
                  <a:lnTo>
                    <a:pt x="10038" y="234"/>
                  </a:lnTo>
                  <a:lnTo>
                    <a:pt x="10045" y="224"/>
                  </a:lnTo>
                  <a:lnTo>
                    <a:pt x="10052" y="214"/>
                  </a:lnTo>
                  <a:lnTo>
                    <a:pt x="10061" y="206"/>
                  </a:lnTo>
                  <a:lnTo>
                    <a:pt x="10069" y="198"/>
                  </a:lnTo>
                  <a:lnTo>
                    <a:pt x="10079" y="192"/>
                  </a:lnTo>
                  <a:lnTo>
                    <a:pt x="10089" y="186"/>
                  </a:lnTo>
                  <a:lnTo>
                    <a:pt x="10099" y="181"/>
                  </a:lnTo>
                  <a:lnTo>
                    <a:pt x="10110" y="177"/>
                  </a:lnTo>
                  <a:lnTo>
                    <a:pt x="10121" y="172"/>
                  </a:lnTo>
                  <a:lnTo>
                    <a:pt x="10132" y="169"/>
                  </a:lnTo>
                  <a:lnTo>
                    <a:pt x="10143" y="168"/>
                  </a:lnTo>
                  <a:lnTo>
                    <a:pt x="10154" y="167"/>
                  </a:lnTo>
                  <a:lnTo>
                    <a:pt x="10166" y="166"/>
                  </a:lnTo>
                  <a:lnTo>
                    <a:pt x="10177" y="167"/>
                  </a:lnTo>
                  <a:lnTo>
                    <a:pt x="10188" y="169"/>
                  </a:lnTo>
                  <a:lnTo>
                    <a:pt x="10199" y="171"/>
                  </a:lnTo>
                  <a:lnTo>
                    <a:pt x="10211" y="175"/>
                  </a:lnTo>
                  <a:lnTo>
                    <a:pt x="10227" y="179"/>
                  </a:lnTo>
                  <a:lnTo>
                    <a:pt x="10243" y="185"/>
                  </a:lnTo>
                  <a:lnTo>
                    <a:pt x="10259" y="191"/>
                  </a:lnTo>
                  <a:lnTo>
                    <a:pt x="10274" y="199"/>
                  </a:lnTo>
                  <a:lnTo>
                    <a:pt x="10288" y="208"/>
                  </a:lnTo>
                  <a:lnTo>
                    <a:pt x="10301" y="218"/>
                  </a:lnTo>
                  <a:lnTo>
                    <a:pt x="10315" y="230"/>
                  </a:lnTo>
                  <a:lnTo>
                    <a:pt x="10327" y="242"/>
                  </a:lnTo>
                  <a:lnTo>
                    <a:pt x="10338" y="254"/>
                  </a:lnTo>
                  <a:lnTo>
                    <a:pt x="10349" y="268"/>
                  </a:lnTo>
                  <a:lnTo>
                    <a:pt x="10359" y="282"/>
                  </a:lnTo>
                  <a:lnTo>
                    <a:pt x="10367" y="296"/>
                  </a:lnTo>
                  <a:lnTo>
                    <a:pt x="10375" y="311"/>
                  </a:lnTo>
                  <a:lnTo>
                    <a:pt x="10382" y="327"/>
                  </a:lnTo>
                  <a:lnTo>
                    <a:pt x="10387" y="342"/>
                  </a:lnTo>
                  <a:lnTo>
                    <a:pt x="10392" y="357"/>
                  </a:lnTo>
                  <a:lnTo>
                    <a:pt x="10411" y="380"/>
                  </a:lnTo>
                  <a:lnTo>
                    <a:pt x="10429" y="401"/>
                  </a:lnTo>
                  <a:lnTo>
                    <a:pt x="10441" y="411"/>
                  </a:lnTo>
                  <a:lnTo>
                    <a:pt x="10452" y="418"/>
                  </a:lnTo>
                  <a:lnTo>
                    <a:pt x="10464" y="425"/>
                  </a:lnTo>
                  <a:lnTo>
                    <a:pt x="10478" y="430"/>
                  </a:lnTo>
                  <a:lnTo>
                    <a:pt x="10481" y="435"/>
                  </a:lnTo>
                  <a:lnTo>
                    <a:pt x="10484" y="440"/>
                  </a:lnTo>
                  <a:lnTo>
                    <a:pt x="10485" y="445"/>
                  </a:lnTo>
                  <a:lnTo>
                    <a:pt x="10485" y="450"/>
                  </a:lnTo>
                  <a:lnTo>
                    <a:pt x="10484" y="455"/>
                  </a:lnTo>
                  <a:lnTo>
                    <a:pt x="10482" y="460"/>
                  </a:lnTo>
                  <a:lnTo>
                    <a:pt x="10480" y="464"/>
                  </a:lnTo>
                  <a:lnTo>
                    <a:pt x="10478" y="469"/>
                  </a:lnTo>
                  <a:lnTo>
                    <a:pt x="10472" y="477"/>
                  </a:lnTo>
                  <a:lnTo>
                    <a:pt x="10466" y="486"/>
                  </a:lnTo>
                  <a:lnTo>
                    <a:pt x="10461" y="495"/>
                  </a:lnTo>
                  <a:lnTo>
                    <a:pt x="10457" y="505"/>
                  </a:lnTo>
                  <a:lnTo>
                    <a:pt x="10449" y="525"/>
                  </a:lnTo>
                  <a:lnTo>
                    <a:pt x="10443" y="547"/>
                  </a:lnTo>
                  <a:lnTo>
                    <a:pt x="10438" y="568"/>
                  </a:lnTo>
                  <a:lnTo>
                    <a:pt x="10435" y="589"/>
                  </a:lnTo>
                  <a:lnTo>
                    <a:pt x="10434" y="612"/>
                  </a:lnTo>
                  <a:lnTo>
                    <a:pt x="10435" y="633"/>
                  </a:lnTo>
                  <a:lnTo>
                    <a:pt x="10437" y="655"/>
                  </a:lnTo>
                  <a:lnTo>
                    <a:pt x="10442" y="677"/>
                  </a:lnTo>
                  <a:lnTo>
                    <a:pt x="10444" y="685"/>
                  </a:lnTo>
                  <a:lnTo>
                    <a:pt x="10446" y="692"/>
                  </a:lnTo>
                  <a:lnTo>
                    <a:pt x="10450" y="699"/>
                  </a:lnTo>
                  <a:lnTo>
                    <a:pt x="10454" y="705"/>
                  </a:lnTo>
                  <a:lnTo>
                    <a:pt x="10465" y="716"/>
                  </a:lnTo>
                  <a:lnTo>
                    <a:pt x="10476" y="727"/>
                  </a:lnTo>
                  <a:lnTo>
                    <a:pt x="10487" y="739"/>
                  </a:lnTo>
                  <a:lnTo>
                    <a:pt x="10496" y="750"/>
                  </a:lnTo>
                  <a:lnTo>
                    <a:pt x="10499" y="756"/>
                  </a:lnTo>
                  <a:lnTo>
                    <a:pt x="10502" y="763"/>
                  </a:lnTo>
                  <a:lnTo>
                    <a:pt x="10503" y="770"/>
                  </a:lnTo>
                  <a:lnTo>
                    <a:pt x="10503" y="778"/>
                  </a:lnTo>
                  <a:lnTo>
                    <a:pt x="10494" y="800"/>
                  </a:lnTo>
                  <a:lnTo>
                    <a:pt x="10483" y="821"/>
                  </a:lnTo>
                  <a:lnTo>
                    <a:pt x="10474" y="843"/>
                  </a:lnTo>
                  <a:lnTo>
                    <a:pt x="10466" y="864"/>
                  </a:lnTo>
                  <a:lnTo>
                    <a:pt x="10463" y="876"/>
                  </a:lnTo>
                  <a:lnTo>
                    <a:pt x="10460" y="887"/>
                  </a:lnTo>
                  <a:lnTo>
                    <a:pt x="10457" y="898"/>
                  </a:lnTo>
                  <a:lnTo>
                    <a:pt x="10456" y="910"/>
                  </a:lnTo>
                  <a:lnTo>
                    <a:pt x="10455" y="922"/>
                  </a:lnTo>
                  <a:lnTo>
                    <a:pt x="10455" y="934"/>
                  </a:lnTo>
                  <a:lnTo>
                    <a:pt x="10455" y="947"/>
                  </a:lnTo>
                  <a:lnTo>
                    <a:pt x="10457" y="959"/>
                  </a:lnTo>
                  <a:lnTo>
                    <a:pt x="10462" y="975"/>
                  </a:lnTo>
                  <a:lnTo>
                    <a:pt x="10468" y="989"/>
                  </a:lnTo>
                  <a:lnTo>
                    <a:pt x="10475" y="1003"/>
                  </a:lnTo>
                  <a:lnTo>
                    <a:pt x="10482" y="1018"/>
                  </a:lnTo>
                  <a:lnTo>
                    <a:pt x="10499" y="1045"/>
                  </a:lnTo>
                  <a:lnTo>
                    <a:pt x="10515" y="1073"/>
                  </a:lnTo>
                  <a:lnTo>
                    <a:pt x="10527" y="1137"/>
                  </a:lnTo>
                  <a:lnTo>
                    <a:pt x="10520" y="1153"/>
                  </a:lnTo>
                  <a:lnTo>
                    <a:pt x="10513" y="1168"/>
                  </a:lnTo>
                  <a:lnTo>
                    <a:pt x="10507" y="1183"/>
                  </a:lnTo>
                  <a:lnTo>
                    <a:pt x="10502" y="1199"/>
                  </a:lnTo>
                  <a:lnTo>
                    <a:pt x="10494" y="1231"/>
                  </a:lnTo>
                  <a:lnTo>
                    <a:pt x="10485" y="1263"/>
                  </a:lnTo>
                  <a:lnTo>
                    <a:pt x="10480" y="1279"/>
                  </a:lnTo>
                  <a:lnTo>
                    <a:pt x="10476" y="1295"/>
                  </a:lnTo>
                  <a:lnTo>
                    <a:pt x="10470" y="1310"/>
                  </a:lnTo>
                  <a:lnTo>
                    <a:pt x="10464" y="1325"/>
                  </a:lnTo>
                  <a:lnTo>
                    <a:pt x="10457" y="1341"/>
                  </a:lnTo>
                  <a:lnTo>
                    <a:pt x="10448" y="1355"/>
                  </a:lnTo>
                  <a:lnTo>
                    <a:pt x="10438" y="1368"/>
                  </a:lnTo>
                  <a:lnTo>
                    <a:pt x="10426" y="1382"/>
                  </a:lnTo>
                  <a:close/>
                  <a:moveTo>
                    <a:pt x="10423" y="1299"/>
                  </a:moveTo>
                  <a:lnTo>
                    <a:pt x="10386" y="1373"/>
                  </a:lnTo>
                  <a:lnTo>
                    <a:pt x="10377" y="1383"/>
                  </a:lnTo>
                  <a:lnTo>
                    <a:pt x="10368" y="1392"/>
                  </a:lnTo>
                  <a:lnTo>
                    <a:pt x="10358" y="1400"/>
                  </a:lnTo>
                  <a:lnTo>
                    <a:pt x="10347" y="1408"/>
                  </a:lnTo>
                  <a:lnTo>
                    <a:pt x="10337" y="1415"/>
                  </a:lnTo>
                  <a:lnTo>
                    <a:pt x="10326" y="1421"/>
                  </a:lnTo>
                  <a:lnTo>
                    <a:pt x="10315" y="1428"/>
                  </a:lnTo>
                  <a:lnTo>
                    <a:pt x="10304" y="1433"/>
                  </a:lnTo>
                  <a:lnTo>
                    <a:pt x="10291" y="1437"/>
                  </a:lnTo>
                  <a:lnTo>
                    <a:pt x="10279" y="1441"/>
                  </a:lnTo>
                  <a:lnTo>
                    <a:pt x="10267" y="1444"/>
                  </a:lnTo>
                  <a:lnTo>
                    <a:pt x="10253" y="1446"/>
                  </a:lnTo>
                  <a:lnTo>
                    <a:pt x="10241" y="1447"/>
                  </a:lnTo>
                  <a:lnTo>
                    <a:pt x="10228" y="1448"/>
                  </a:lnTo>
                  <a:lnTo>
                    <a:pt x="10215" y="1447"/>
                  </a:lnTo>
                  <a:lnTo>
                    <a:pt x="10201" y="1446"/>
                  </a:lnTo>
                  <a:lnTo>
                    <a:pt x="10193" y="1443"/>
                  </a:lnTo>
                  <a:lnTo>
                    <a:pt x="10185" y="1440"/>
                  </a:lnTo>
                  <a:lnTo>
                    <a:pt x="10177" y="1435"/>
                  </a:lnTo>
                  <a:lnTo>
                    <a:pt x="10170" y="1430"/>
                  </a:lnTo>
                  <a:lnTo>
                    <a:pt x="10156" y="1417"/>
                  </a:lnTo>
                  <a:lnTo>
                    <a:pt x="10143" y="1404"/>
                  </a:lnTo>
                  <a:lnTo>
                    <a:pt x="10139" y="1392"/>
                  </a:lnTo>
                  <a:lnTo>
                    <a:pt x="10137" y="1378"/>
                  </a:lnTo>
                  <a:lnTo>
                    <a:pt x="10136" y="1365"/>
                  </a:lnTo>
                  <a:lnTo>
                    <a:pt x="10137" y="1352"/>
                  </a:lnTo>
                  <a:lnTo>
                    <a:pt x="10149" y="1339"/>
                  </a:lnTo>
                  <a:lnTo>
                    <a:pt x="10162" y="1328"/>
                  </a:lnTo>
                  <a:lnTo>
                    <a:pt x="10170" y="1323"/>
                  </a:lnTo>
                  <a:lnTo>
                    <a:pt x="10177" y="1318"/>
                  </a:lnTo>
                  <a:lnTo>
                    <a:pt x="10185" y="1314"/>
                  </a:lnTo>
                  <a:lnTo>
                    <a:pt x="10192" y="1311"/>
                  </a:lnTo>
                  <a:lnTo>
                    <a:pt x="10200" y="1308"/>
                  </a:lnTo>
                  <a:lnTo>
                    <a:pt x="10208" y="1306"/>
                  </a:lnTo>
                  <a:lnTo>
                    <a:pt x="10217" y="1305"/>
                  </a:lnTo>
                  <a:lnTo>
                    <a:pt x="10224" y="1304"/>
                  </a:lnTo>
                  <a:lnTo>
                    <a:pt x="10232" y="1304"/>
                  </a:lnTo>
                  <a:lnTo>
                    <a:pt x="10240" y="1305"/>
                  </a:lnTo>
                  <a:lnTo>
                    <a:pt x="10248" y="1307"/>
                  </a:lnTo>
                  <a:lnTo>
                    <a:pt x="10257" y="1310"/>
                  </a:lnTo>
                  <a:lnTo>
                    <a:pt x="10271" y="1315"/>
                  </a:lnTo>
                  <a:lnTo>
                    <a:pt x="10286" y="1318"/>
                  </a:lnTo>
                  <a:lnTo>
                    <a:pt x="10294" y="1319"/>
                  </a:lnTo>
                  <a:lnTo>
                    <a:pt x="10303" y="1319"/>
                  </a:lnTo>
                  <a:lnTo>
                    <a:pt x="10311" y="1318"/>
                  </a:lnTo>
                  <a:lnTo>
                    <a:pt x="10319" y="1315"/>
                  </a:lnTo>
                  <a:lnTo>
                    <a:pt x="10328" y="1305"/>
                  </a:lnTo>
                  <a:lnTo>
                    <a:pt x="10336" y="1294"/>
                  </a:lnTo>
                  <a:lnTo>
                    <a:pt x="10342" y="1282"/>
                  </a:lnTo>
                  <a:lnTo>
                    <a:pt x="10347" y="1270"/>
                  </a:lnTo>
                  <a:lnTo>
                    <a:pt x="10352" y="1258"/>
                  </a:lnTo>
                  <a:lnTo>
                    <a:pt x="10355" y="1245"/>
                  </a:lnTo>
                  <a:lnTo>
                    <a:pt x="10357" y="1231"/>
                  </a:lnTo>
                  <a:lnTo>
                    <a:pt x="10359" y="1217"/>
                  </a:lnTo>
                  <a:lnTo>
                    <a:pt x="10357" y="1207"/>
                  </a:lnTo>
                  <a:lnTo>
                    <a:pt x="10355" y="1199"/>
                  </a:lnTo>
                  <a:lnTo>
                    <a:pt x="10353" y="1189"/>
                  </a:lnTo>
                  <a:lnTo>
                    <a:pt x="10349" y="1180"/>
                  </a:lnTo>
                  <a:lnTo>
                    <a:pt x="10345" y="1171"/>
                  </a:lnTo>
                  <a:lnTo>
                    <a:pt x="10340" y="1163"/>
                  </a:lnTo>
                  <a:lnTo>
                    <a:pt x="10336" y="1155"/>
                  </a:lnTo>
                  <a:lnTo>
                    <a:pt x="10330" y="1146"/>
                  </a:lnTo>
                  <a:lnTo>
                    <a:pt x="10325" y="1138"/>
                  </a:lnTo>
                  <a:lnTo>
                    <a:pt x="10318" y="1131"/>
                  </a:lnTo>
                  <a:lnTo>
                    <a:pt x="10312" y="1124"/>
                  </a:lnTo>
                  <a:lnTo>
                    <a:pt x="10305" y="1117"/>
                  </a:lnTo>
                  <a:lnTo>
                    <a:pt x="10296" y="1111"/>
                  </a:lnTo>
                  <a:lnTo>
                    <a:pt x="10289" y="1105"/>
                  </a:lnTo>
                  <a:lnTo>
                    <a:pt x="10281" y="1099"/>
                  </a:lnTo>
                  <a:lnTo>
                    <a:pt x="10272" y="1094"/>
                  </a:lnTo>
                  <a:lnTo>
                    <a:pt x="10279" y="1060"/>
                  </a:lnTo>
                  <a:lnTo>
                    <a:pt x="10285" y="1023"/>
                  </a:lnTo>
                  <a:lnTo>
                    <a:pt x="10286" y="1004"/>
                  </a:lnTo>
                  <a:lnTo>
                    <a:pt x="10286" y="986"/>
                  </a:lnTo>
                  <a:lnTo>
                    <a:pt x="10285" y="968"/>
                  </a:lnTo>
                  <a:lnTo>
                    <a:pt x="10281" y="949"/>
                  </a:lnTo>
                  <a:lnTo>
                    <a:pt x="10275" y="933"/>
                  </a:lnTo>
                  <a:lnTo>
                    <a:pt x="10268" y="917"/>
                  </a:lnTo>
                  <a:lnTo>
                    <a:pt x="10260" y="901"/>
                  </a:lnTo>
                  <a:lnTo>
                    <a:pt x="10251" y="885"/>
                  </a:lnTo>
                  <a:lnTo>
                    <a:pt x="10243" y="870"/>
                  </a:lnTo>
                  <a:lnTo>
                    <a:pt x="10236" y="853"/>
                  </a:lnTo>
                  <a:lnTo>
                    <a:pt x="10231" y="836"/>
                  </a:lnTo>
                  <a:lnTo>
                    <a:pt x="10226" y="818"/>
                  </a:lnTo>
                  <a:lnTo>
                    <a:pt x="10238" y="805"/>
                  </a:lnTo>
                  <a:lnTo>
                    <a:pt x="10248" y="791"/>
                  </a:lnTo>
                  <a:lnTo>
                    <a:pt x="10257" y="775"/>
                  </a:lnTo>
                  <a:lnTo>
                    <a:pt x="10265" y="760"/>
                  </a:lnTo>
                  <a:lnTo>
                    <a:pt x="10270" y="744"/>
                  </a:lnTo>
                  <a:lnTo>
                    <a:pt x="10275" y="727"/>
                  </a:lnTo>
                  <a:lnTo>
                    <a:pt x="10278" y="711"/>
                  </a:lnTo>
                  <a:lnTo>
                    <a:pt x="10280" y="694"/>
                  </a:lnTo>
                  <a:lnTo>
                    <a:pt x="10280" y="676"/>
                  </a:lnTo>
                  <a:lnTo>
                    <a:pt x="10280" y="659"/>
                  </a:lnTo>
                  <a:lnTo>
                    <a:pt x="10278" y="642"/>
                  </a:lnTo>
                  <a:lnTo>
                    <a:pt x="10276" y="625"/>
                  </a:lnTo>
                  <a:lnTo>
                    <a:pt x="10273" y="608"/>
                  </a:lnTo>
                  <a:lnTo>
                    <a:pt x="10268" y="592"/>
                  </a:lnTo>
                  <a:lnTo>
                    <a:pt x="10263" y="575"/>
                  </a:lnTo>
                  <a:lnTo>
                    <a:pt x="10257" y="559"/>
                  </a:lnTo>
                  <a:lnTo>
                    <a:pt x="10259" y="549"/>
                  </a:lnTo>
                  <a:lnTo>
                    <a:pt x="10262" y="539"/>
                  </a:lnTo>
                  <a:lnTo>
                    <a:pt x="10265" y="530"/>
                  </a:lnTo>
                  <a:lnTo>
                    <a:pt x="10270" y="522"/>
                  </a:lnTo>
                  <a:lnTo>
                    <a:pt x="10280" y="506"/>
                  </a:lnTo>
                  <a:lnTo>
                    <a:pt x="10290" y="489"/>
                  </a:lnTo>
                  <a:lnTo>
                    <a:pt x="10295" y="481"/>
                  </a:lnTo>
                  <a:lnTo>
                    <a:pt x="10300" y="473"/>
                  </a:lnTo>
                  <a:lnTo>
                    <a:pt x="10305" y="465"/>
                  </a:lnTo>
                  <a:lnTo>
                    <a:pt x="10309" y="456"/>
                  </a:lnTo>
                  <a:lnTo>
                    <a:pt x="10311" y="447"/>
                  </a:lnTo>
                  <a:lnTo>
                    <a:pt x="10313" y="437"/>
                  </a:lnTo>
                  <a:lnTo>
                    <a:pt x="10314" y="428"/>
                  </a:lnTo>
                  <a:lnTo>
                    <a:pt x="10313" y="417"/>
                  </a:lnTo>
                  <a:lnTo>
                    <a:pt x="10313" y="409"/>
                  </a:lnTo>
                  <a:lnTo>
                    <a:pt x="10312" y="400"/>
                  </a:lnTo>
                  <a:lnTo>
                    <a:pt x="10310" y="392"/>
                  </a:lnTo>
                  <a:lnTo>
                    <a:pt x="10308" y="384"/>
                  </a:lnTo>
                  <a:lnTo>
                    <a:pt x="10305" y="377"/>
                  </a:lnTo>
                  <a:lnTo>
                    <a:pt x="10301" y="369"/>
                  </a:lnTo>
                  <a:lnTo>
                    <a:pt x="10297" y="363"/>
                  </a:lnTo>
                  <a:lnTo>
                    <a:pt x="10292" y="355"/>
                  </a:lnTo>
                  <a:lnTo>
                    <a:pt x="10282" y="342"/>
                  </a:lnTo>
                  <a:lnTo>
                    <a:pt x="10271" y="331"/>
                  </a:lnTo>
                  <a:lnTo>
                    <a:pt x="10260" y="320"/>
                  </a:lnTo>
                  <a:lnTo>
                    <a:pt x="10247" y="310"/>
                  </a:lnTo>
                  <a:lnTo>
                    <a:pt x="10231" y="314"/>
                  </a:lnTo>
                  <a:lnTo>
                    <a:pt x="10215" y="319"/>
                  </a:lnTo>
                  <a:lnTo>
                    <a:pt x="10198" y="323"/>
                  </a:lnTo>
                  <a:lnTo>
                    <a:pt x="10183" y="329"/>
                  </a:lnTo>
                  <a:lnTo>
                    <a:pt x="10167" y="336"/>
                  </a:lnTo>
                  <a:lnTo>
                    <a:pt x="10152" y="345"/>
                  </a:lnTo>
                  <a:lnTo>
                    <a:pt x="10138" y="355"/>
                  </a:lnTo>
                  <a:lnTo>
                    <a:pt x="10125" y="367"/>
                  </a:lnTo>
                  <a:lnTo>
                    <a:pt x="10112" y="359"/>
                  </a:lnTo>
                  <a:lnTo>
                    <a:pt x="10101" y="350"/>
                  </a:lnTo>
                  <a:lnTo>
                    <a:pt x="10091" y="340"/>
                  </a:lnTo>
                  <a:lnTo>
                    <a:pt x="10083" y="330"/>
                  </a:lnTo>
                  <a:lnTo>
                    <a:pt x="10080" y="324"/>
                  </a:lnTo>
                  <a:lnTo>
                    <a:pt x="10077" y="318"/>
                  </a:lnTo>
                  <a:lnTo>
                    <a:pt x="10074" y="311"/>
                  </a:lnTo>
                  <a:lnTo>
                    <a:pt x="10071" y="305"/>
                  </a:lnTo>
                  <a:lnTo>
                    <a:pt x="10070" y="298"/>
                  </a:lnTo>
                  <a:lnTo>
                    <a:pt x="10069" y="292"/>
                  </a:lnTo>
                  <a:lnTo>
                    <a:pt x="10068" y="285"/>
                  </a:lnTo>
                  <a:lnTo>
                    <a:pt x="10069" y="278"/>
                  </a:lnTo>
                  <a:lnTo>
                    <a:pt x="10071" y="269"/>
                  </a:lnTo>
                  <a:lnTo>
                    <a:pt x="10076" y="259"/>
                  </a:lnTo>
                  <a:lnTo>
                    <a:pt x="10080" y="250"/>
                  </a:lnTo>
                  <a:lnTo>
                    <a:pt x="10086" y="242"/>
                  </a:lnTo>
                  <a:lnTo>
                    <a:pt x="10092" y="234"/>
                  </a:lnTo>
                  <a:lnTo>
                    <a:pt x="10100" y="228"/>
                  </a:lnTo>
                  <a:lnTo>
                    <a:pt x="10108" y="223"/>
                  </a:lnTo>
                  <a:lnTo>
                    <a:pt x="10118" y="219"/>
                  </a:lnTo>
                  <a:lnTo>
                    <a:pt x="10132" y="216"/>
                  </a:lnTo>
                  <a:lnTo>
                    <a:pt x="10145" y="214"/>
                  </a:lnTo>
                  <a:lnTo>
                    <a:pt x="10158" y="212"/>
                  </a:lnTo>
                  <a:lnTo>
                    <a:pt x="10172" y="212"/>
                  </a:lnTo>
                  <a:lnTo>
                    <a:pt x="10185" y="213"/>
                  </a:lnTo>
                  <a:lnTo>
                    <a:pt x="10197" y="215"/>
                  </a:lnTo>
                  <a:lnTo>
                    <a:pt x="10211" y="217"/>
                  </a:lnTo>
                  <a:lnTo>
                    <a:pt x="10223" y="220"/>
                  </a:lnTo>
                  <a:lnTo>
                    <a:pt x="10235" y="226"/>
                  </a:lnTo>
                  <a:lnTo>
                    <a:pt x="10247" y="231"/>
                  </a:lnTo>
                  <a:lnTo>
                    <a:pt x="10259" y="237"/>
                  </a:lnTo>
                  <a:lnTo>
                    <a:pt x="10270" y="243"/>
                  </a:lnTo>
                  <a:lnTo>
                    <a:pt x="10281" y="251"/>
                  </a:lnTo>
                  <a:lnTo>
                    <a:pt x="10290" y="259"/>
                  </a:lnTo>
                  <a:lnTo>
                    <a:pt x="10300" y="269"/>
                  </a:lnTo>
                  <a:lnTo>
                    <a:pt x="10310" y="279"/>
                  </a:lnTo>
                  <a:lnTo>
                    <a:pt x="10316" y="289"/>
                  </a:lnTo>
                  <a:lnTo>
                    <a:pt x="10323" y="300"/>
                  </a:lnTo>
                  <a:lnTo>
                    <a:pt x="10328" y="311"/>
                  </a:lnTo>
                  <a:lnTo>
                    <a:pt x="10333" y="324"/>
                  </a:lnTo>
                  <a:lnTo>
                    <a:pt x="10343" y="347"/>
                  </a:lnTo>
                  <a:lnTo>
                    <a:pt x="10354" y="371"/>
                  </a:lnTo>
                  <a:lnTo>
                    <a:pt x="10360" y="382"/>
                  </a:lnTo>
                  <a:lnTo>
                    <a:pt x="10366" y="393"/>
                  </a:lnTo>
                  <a:lnTo>
                    <a:pt x="10373" y="403"/>
                  </a:lnTo>
                  <a:lnTo>
                    <a:pt x="10381" y="414"/>
                  </a:lnTo>
                  <a:lnTo>
                    <a:pt x="10390" y="423"/>
                  </a:lnTo>
                  <a:lnTo>
                    <a:pt x="10401" y="432"/>
                  </a:lnTo>
                  <a:lnTo>
                    <a:pt x="10413" y="439"/>
                  </a:lnTo>
                  <a:lnTo>
                    <a:pt x="10426" y="446"/>
                  </a:lnTo>
                  <a:lnTo>
                    <a:pt x="10432" y="459"/>
                  </a:lnTo>
                  <a:lnTo>
                    <a:pt x="10420" y="496"/>
                  </a:lnTo>
                  <a:lnTo>
                    <a:pt x="10409" y="536"/>
                  </a:lnTo>
                  <a:lnTo>
                    <a:pt x="10405" y="557"/>
                  </a:lnTo>
                  <a:lnTo>
                    <a:pt x="10401" y="578"/>
                  </a:lnTo>
                  <a:lnTo>
                    <a:pt x="10397" y="600"/>
                  </a:lnTo>
                  <a:lnTo>
                    <a:pt x="10395" y="620"/>
                  </a:lnTo>
                  <a:lnTo>
                    <a:pt x="10395" y="641"/>
                  </a:lnTo>
                  <a:lnTo>
                    <a:pt x="10396" y="661"/>
                  </a:lnTo>
                  <a:lnTo>
                    <a:pt x="10397" y="671"/>
                  </a:lnTo>
                  <a:lnTo>
                    <a:pt x="10399" y="681"/>
                  </a:lnTo>
                  <a:lnTo>
                    <a:pt x="10401" y="692"/>
                  </a:lnTo>
                  <a:lnTo>
                    <a:pt x="10404" y="701"/>
                  </a:lnTo>
                  <a:lnTo>
                    <a:pt x="10407" y="710"/>
                  </a:lnTo>
                  <a:lnTo>
                    <a:pt x="10411" y="719"/>
                  </a:lnTo>
                  <a:lnTo>
                    <a:pt x="10415" y="728"/>
                  </a:lnTo>
                  <a:lnTo>
                    <a:pt x="10420" y="737"/>
                  </a:lnTo>
                  <a:lnTo>
                    <a:pt x="10426" y="746"/>
                  </a:lnTo>
                  <a:lnTo>
                    <a:pt x="10432" y="754"/>
                  </a:lnTo>
                  <a:lnTo>
                    <a:pt x="10439" y="761"/>
                  </a:lnTo>
                  <a:lnTo>
                    <a:pt x="10448" y="769"/>
                  </a:lnTo>
                  <a:lnTo>
                    <a:pt x="10450" y="775"/>
                  </a:lnTo>
                  <a:lnTo>
                    <a:pt x="10451" y="782"/>
                  </a:lnTo>
                  <a:lnTo>
                    <a:pt x="10451" y="787"/>
                  </a:lnTo>
                  <a:lnTo>
                    <a:pt x="10450" y="792"/>
                  </a:lnTo>
                  <a:lnTo>
                    <a:pt x="10447" y="802"/>
                  </a:lnTo>
                  <a:lnTo>
                    <a:pt x="10442" y="812"/>
                  </a:lnTo>
                  <a:lnTo>
                    <a:pt x="10436" y="821"/>
                  </a:lnTo>
                  <a:lnTo>
                    <a:pt x="10431" y="832"/>
                  </a:lnTo>
                  <a:lnTo>
                    <a:pt x="10429" y="837"/>
                  </a:lnTo>
                  <a:lnTo>
                    <a:pt x="10427" y="842"/>
                  </a:lnTo>
                  <a:lnTo>
                    <a:pt x="10426" y="847"/>
                  </a:lnTo>
                  <a:lnTo>
                    <a:pt x="10426" y="852"/>
                  </a:lnTo>
                  <a:lnTo>
                    <a:pt x="10422" y="868"/>
                  </a:lnTo>
                  <a:lnTo>
                    <a:pt x="10419" y="884"/>
                  </a:lnTo>
                  <a:lnTo>
                    <a:pt x="10416" y="899"/>
                  </a:lnTo>
                  <a:lnTo>
                    <a:pt x="10414" y="914"/>
                  </a:lnTo>
                  <a:lnTo>
                    <a:pt x="10414" y="930"/>
                  </a:lnTo>
                  <a:lnTo>
                    <a:pt x="10414" y="945"/>
                  </a:lnTo>
                  <a:lnTo>
                    <a:pt x="10415" y="960"/>
                  </a:lnTo>
                  <a:lnTo>
                    <a:pt x="10417" y="975"/>
                  </a:lnTo>
                  <a:lnTo>
                    <a:pt x="10419" y="989"/>
                  </a:lnTo>
                  <a:lnTo>
                    <a:pt x="10423" y="1003"/>
                  </a:lnTo>
                  <a:lnTo>
                    <a:pt x="10428" y="1018"/>
                  </a:lnTo>
                  <a:lnTo>
                    <a:pt x="10434" y="1032"/>
                  </a:lnTo>
                  <a:lnTo>
                    <a:pt x="10442" y="1045"/>
                  </a:lnTo>
                  <a:lnTo>
                    <a:pt x="10450" y="1058"/>
                  </a:lnTo>
                  <a:lnTo>
                    <a:pt x="10459" y="1071"/>
                  </a:lnTo>
                  <a:lnTo>
                    <a:pt x="10469" y="1083"/>
                  </a:lnTo>
                  <a:lnTo>
                    <a:pt x="10471" y="1089"/>
                  </a:lnTo>
                  <a:lnTo>
                    <a:pt x="10473" y="1095"/>
                  </a:lnTo>
                  <a:lnTo>
                    <a:pt x="10473" y="1102"/>
                  </a:lnTo>
                  <a:lnTo>
                    <a:pt x="10473" y="1108"/>
                  </a:lnTo>
                  <a:lnTo>
                    <a:pt x="10470" y="1119"/>
                  </a:lnTo>
                  <a:lnTo>
                    <a:pt x="10465" y="1130"/>
                  </a:lnTo>
                  <a:lnTo>
                    <a:pt x="10459" y="1142"/>
                  </a:lnTo>
                  <a:lnTo>
                    <a:pt x="10453" y="1154"/>
                  </a:lnTo>
                  <a:lnTo>
                    <a:pt x="10448" y="1166"/>
                  </a:lnTo>
                  <a:lnTo>
                    <a:pt x="10445" y="1178"/>
                  </a:lnTo>
                  <a:lnTo>
                    <a:pt x="10441" y="1208"/>
                  </a:lnTo>
                  <a:lnTo>
                    <a:pt x="10436" y="1238"/>
                  </a:lnTo>
                  <a:lnTo>
                    <a:pt x="10433" y="1254"/>
                  </a:lnTo>
                  <a:lnTo>
                    <a:pt x="10431" y="1269"/>
                  </a:lnTo>
                  <a:lnTo>
                    <a:pt x="10427" y="1284"/>
                  </a:lnTo>
                  <a:lnTo>
                    <a:pt x="10423" y="1299"/>
                  </a:lnTo>
                  <a:close/>
                  <a:moveTo>
                    <a:pt x="10152" y="699"/>
                  </a:moveTo>
                  <a:lnTo>
                    <a:pt x="10139" y="719"/>
                  </a:lnTo>
                  <a:lnTo>
                    <a:pt x="10124" y="739"/>
                  </a:lnTo>
                  <a:lnTo>
                    <a:pt x="10120" y="743"/>
                  </a:lnTo>
                  <a:lnTo>
                    <a:pt x="10114" y="747"/>
                  </a:lnTo>
                  <a:lnTo>
                    <a:pt x="10109" y="750"/>
                  </a:lnTo>
                  <a:lnTo>
                    <a:pt x="10104" y="752"/>
                  </a:lnTo>
                  <a:lnTo>
                    <a:pt x="10098" y="754"/>
                  </a:lnTo>
                  <a:lnTo>
                    <a:pt x="10092" y="755"/>
                  </a:lnTo>
                  <a:lnTo>
                    <a:pt x="10086" y="756"/>
                  </a:lnTo>
                  <a:lnTo>
                    <a:pt x="10079" y="755"/>
                  </a:lnTo>
                  <a:lnTo>
                    <a:pt x="10071" y="756"/>
                  </a:lnTo>
                  <a:lnTo>
                    <a:pt x="10065" y="757"/>
                  </a:lnTo>
                  <a:lnTo>
                    <a:pt x="10059" y="757"/>
                  </a:lnTo>
                  <a:lnTo>
                    <a:pt x="10053" y="756"/>
                  </a:lnTo>
                  <a:lnTo>
                    <a:pt x="10047" y="755"/>
                  </a:lnTo>
                  <a:lnTo>
                    <a:pt x="10042" y="753"/>
                  </a:lnTo>
                  <a:lnTo>
                    <a:pt x="10037" y="750"/>
                  </a:lnTo>
                  <a:lnTo>
                    <a:pt x="10032" y="748"/>
                  </a:lnTo>
                  <a:lnTo>
                    <a:pt x="10022" y="741"/>
                  </a:lnTo>
                  <a:lnTo>
                    <a:pt x="10013" y="733"/>
                  </a:lnTo>
                  <a:lnTo>
                    <a:pt x="10004" y="724"/>
                  </a:lnTo>
                  <a:lnTo>
                    <a:pt x="9996" y="716"/>
                  </a:lnTo>
                  <a:lnTo>
                    <a:pt x="9987" y="708"/>
                  </a:lnTo>
                  <a:lnTo>
                    <a:pt x="9978" y="700"/>
                  </a:lnTo>
                  <a:lnTo>
                    <a:pt x="9969" y="695"/>
                  </a:lnTo>
                  <a:lnTo>
                    <a:pt x="9960" y="691"/>
                  </a:lnTo>
                  <a:lnTo>
                    <a:pt x="9955" y="689"/>
                  </a:lnTo>
                  <a:lnTo>
                    <a:pt x="9950" y="689"/>
                  </a:lnTo>
                  <a:lnTo>
                    <a:pt x="9945" y="689"/>
                  </a:lnTo>
                  <a:lnTo>
                    <a:pt x="9940" y="690"/>
                  </a:lnTo>
                  <a:lnTo>
                    <a:pt x="9933" y="691"/>
                  </a:lnTo>
                  <a:lnTo>
                    <a:pt x="9928" y="694"/>
                  </a:lnTo>
                  <a:lnTo>
                    <a:pt x="9922" y="697"/>
                  </a:lnTo>
                  <a:lnTo>
                    <a:pt x="9915" y="702"/>
                  </a:lnTo>
                  <a:lnTo>
                    <a:pt x="9910" y="708"/>
                  </a:lnTo>
                  <a:lnTo>
                    <a:pt x="9907" y="715"/>
                  </a:lnTo>
                  <a:lnTo>
                    <a:pt x="9905" y="723"/>
                  </a:lnTo>
                  <a:lnTo>
                    <a:pt x="9904" y="732"/>
                  </a:lnTo>
                  <a:lnTo>
                    <a:pt x="9904" y="749"/>
                  </a:lnTo>
                  <a:lnTo>
                    <a:pt x="9906" y="766"/>
                  </a:lnTo>
                  <a:lnTo>
                    <a:pt x="9907" y="775"/>
                  </a:lnTo>
                  <a:lnTo>
                    <a:pt x="9909" y="784"/>
                  </a:lnTo>
                  <a:lnTo>
                    <a:pt x="9913" y="791"/>
                  </a:lnTo>
                  <a:lnTo>
                    <a:pt x="9918" y="797"/>
                  </a:lnTo>
                  <a:lnTo>
                    <a:pt x="9929" y="807"/>
                  </a:lnTo>
                  <a:lnTo>
                    <a:pt x="9943" y="816"/>
                  </a:lnTo>
                  <a:lnTo>
                    <a:pt x="9950" y="821"/>
                  </a:lnTo>
                  <a:lnTo>
                    <a:pt x="9956" y="826"/>
                  </a:lnTo>
                  <a:lnTo>
                    <a:pt x="9961" y="831"/>
                  </a:lnTo>
                  <a:lnTo>
                    <a:pt x="9966" y="837"/>
                  </a:lnTo>
                  <a:lnTo>
                    <a:pt x="9969" y="843"/>
                  </a:lnTo>
                  <a:lnTo>
                    <a:pt x="9971" y="850"/>
                  </a:lnTo>
                  <a:lnTo>
                    <a:pt x="9972" y="858"/>
                  </a:lnTo>
                  <a:lnTo>
                    <a:pt x="9970" y="867"/>
                  </a:lnTo>
                  <a:lnTo>
                    <a:pt x="9959" y="873"/>
                  </a:lnTo>
                  <a:lnTo>
                    <a:pt x="9948" y="880"/>
                  </a:lnTo>
                  <a:lnTo>
                    <a:pt x="9937" y="887"/>
                  </a:lnTo>
                  <a:lnTo>
                    <a:pt x="9925" y="896"/>
                  </a:lnTo>
                  <a:lnTo>
                    <a:pt x="9916" y="906"/>
                  </a:lnTo>
                  <a:lnTo>
                    <a:pt x="9908" y="917"/>
                  </a:lnTo>
                  <a:lnTo>
                    <a:pt x="9902" y="928"/>
                  </a:lnTo>
                  <a:lnTo>
                    <a:pt x="9897" y="939"/>
                  </a:lnTo>
                  <a:lnTo>
                    <a:pt x="9895" y="946"/>
                  </a:lnTo>
                  <a:lnTo>
                    <a:pt x="9894" y="952"/>
                  </a:lnTo>
                  <a:lnTo>
                    <a:pt x="9893" y="959"/>
                  </a:lnTo>
                  <a:lnTo>
                    <a:pt x="9893" y="966"/>
                  </a:lnTo>
                  <a:lnTo>
                    <a:pt x="9894" y="978"/>
                  </a:lnTo>
                  <a:lnTo>
                    <a:pt x="9897" y="990"/>
                  </a:lnTo>
                  <a:lnTo>
                    <a:pt x="9901" y="1001"/>
                  </a:lnTo>
                  <a:lnTo>
                    <a:pt x="9907" y="1013"/>
                  </a:lnTo>
                  <a:lnTo>
                    <a:pt x="9914" y="1024"/>
                  </a:lnTo>
                  <a:lnTo>
                    <a:pt x="9921" y="1034"/>
                  </a:lnTo>
                  <a:lnTo>
                    <a:pt x="9930" y="1038"/>
                  </a:lnTo>
                  <a:lnTo>
                    <a:pt x="9941" y="1043"/>
                  </a:lnTo>
                  <a:lnTo>
                    <a:pt x="9946" y="1045"/>
                  </a:lnTo>
                  <a:lnTo>
                    <a:pt x="9951" y="1045"/>
                  </a:lnTo>
                  <a:lnTo>
                    <a:pt x="9956" y="1045"/>
                  </a:lnTo>
                  <a:lnTo>
                    <a:pt x="9961" y="1042"/>
                  </a:lnTo>
                  <a:lnTo>
                    <a:pt x="9968" y="1037"/>
                  </a:lnTo>
                  <a:lnTo>
                    <a:pt x="9974" y="1031"/>
                  </a:lnTo>
                  <a:lnTo>
                    <a:pt x="9979" y="1024"/>
                  </a:lnTo>
                  <a:lnTo>
                    <a:pt x="9984" y="1016"/>
                  </a:lnTo>
                  <a:lnTo>
                    <a:pt x="9992" y="1000"/>
                  </a:lnTo>
                  <a:lnTo>
                    <a:pt x="9999" y="985"/>
                  </a:lnTo>
                  <a:lnTo>
                    <a:pt x="10003" y="977"/>
                  </a:lnTo>
                  <a:lnTo>
                    <a:pt x="10007" y="971"/>
                  </a:lnTo>
                  <a:lnTo>
                    <a:pt x="10012" y="965"/>
                  </a:lnTo>
                  <a:lnTo>
                    <a:pt x="10017" y="958"/>
                  </a:lnTo>
                  <a:lnTo>
                    <a:pt x="10024" y="954"/>
                  </a:lnTo>
                  <a:lnTo>
                    <a:pt x="10032" y="951"/>
                  </a:lnTo>
                  <a:lnTo>
                    <a:pt x="10041" y="949"/>
                  </a:lnTo>
                  <a:lnTo>
                    <a:pt x="10051" y="949"/>
                  </a:lnTo>
                  <a:lnTo>
                    <a:pt x="10058" y="948"/>
                  </a:lnTo>
                  <a:lnTo>
                    <a:pt x="10065" y="948"/>
                  </a:lnTo>
                  <a:lnTo>
                    <a:pt x="10071" y="949"/>
                  </a:lnTo>
                  <a:lnTo>
                    <a:pt x="10078" y="950"/>
                  </a:lnTo>
                  <a:lnTo>
                    <a:pt x="10084" y="952"/>
                  </a:lnTo>
                  <a:lnTo>
                    <a:pt x="10090" y="955"/>
                  </a:lnTo>
                  <a:lnTo>
                    <a:pt x="10095" y="958"/>
                  </a:lnTo>
                  <a:lnTo>
                    <a:pt x="10100" y="963"/>
                  </a:lnTo>
                  <a:lnTo>
                    <a:pt x="10110" y="971"/>
                  </a:lnTo>
                  <a:lnTo>
                    <a:pt x="10118" y="980"/>
                  </a:lnTo>
                  <a:lnTo>
                    <a:pt x="10127" y="990"/>
                  </a:lnTo>
                  <a:lnTo>
                    <a:pt x="10134" y="1000"/>
                  </a:lnTo>
                  <a:lnTo>
                    <a:pt x="10139" y="1010"/>
                  </a:lnTo>
                  <a:lnTo>
                    <a:pt x="10142" y="1020"/>
                  </a:lnTo>
                  <a:lnTo>
                    <a:pt x="10145" y="1029"/>
                  </a:lnTo>
                  <a:lnTo>
                    <a:pt x="10146" y="1038"/>
                  </a:lnTo>
                  <a:lnTo>
                    <a:pt x="10146" y="1048"/>
                  </a:lnTo>
                  <a:lnTo>
                    <a:pt x="10145" y="1058"/>
                  </a:lnTo>
                  <a:lnTo>
                    <a:pt x="10143" y="1068"/>
                  </a:lnTo>
                  <a:lnTo>
                    <a:pt x="10141" y="1077"/>
                  </a:lnTo>
                  <a:lnTo>
                    <a:pt x="10135" y="1096"/>
                  </a:lnTo>
                  <a:lnTo>
                    <a:pt x="10127" y="1116"/>
                  </a:lnTo>
                  <a:lnTo>
                    <a:pt x="10117" y="1134"/>
                  </a:lnTo>
                  <a:lnTo>
                    <a:pt x="10109" y="1152"/>
                  </a:lnTo>
                  <a:lnTo>
                    <a:pt x="10083" y="1178"/>
                  </a:lnTo>
                  <a:lnTo>
                    <a:pt x="10056" y="1206"/>
                  </a:lnTo>
                  <a:lnTo>
                    <a:pt x="10044" y="1220"/>
                  </a:lnTo>
                  <a:lnTo>
                    <a:pt x="10032" y="1235"/>
                  </a:lnTo>
                  <a:lnTo>
                    <a:pt x="10020" y="1251"/>
                  </a:lnTo>
                  <a:lnTo>
                    <a:pt x="10009" y="1266"/>
                  </a:lnTo>
                  <a:lnTo>
                    <a:pt x="9999" y="1281"/>
                  </a:lnTo>
                  <a:lnTo>
                    <a:pt x="9990" y="1298"/>
                  </a:lnTo>
                  <a:lnTo>
                    <a:pt x="9982" y="1315"/>
                  </a:lnTo>
                  <a:lnTo>
                    <a:pt x="9974" y="1331"/>
                  </a:lnTo>
                  <a:lnTo>
                    <a:pt x="9968" y="1349"/>
                  </a:lnTo>
                  <a:lnTo>
                    <a:pt x="9964" y="1366"/>
                  </a:lnTo>
                  <a:lnTo>
                    <a:pt x="9960" y="1385"/>
                  </a:lnTo>
                  <a:lnTo>
                    <a:pt x="9958" y="1403"/>
                  </a:lnTo>
                  <a:lnTo>
                    <a:pt x="9961" y="1437"/>
                  </a:lnTo>
                  <a:lnTo>
                    <a:pt x="9963" y="1474"/>
                  </a:lnTo>
                  <a:lnTo>
                    <a:pt x="9964" y="1492"/>
                  </a:lnTo>
                  <a:lnTo>
                    <a:pt x="9967" y="1510"/>
                  </a:lnTo>
                  <a:lnTo>
                    <a:pt x="9969" y="1519"/>
                  </a:lnTo>
                  <a:lnTo>
                    <a:pt x="9971" y="1528"/>
                  </a:lnTo>
                  <a:lnTo>
                    <a:pt x="9973" y="1536"/>
                  </a:lnTo>
                  <a:lnTo>
                    <a:pt x="9976" y="1544"/>
                  </a:lnTo>
                  <a:lnTo>
                    <a:pt x="9970" y="1554"/>
                  </a:lnTo>
                  <a:lnTo>
                    <a:pt x="9963" y="1561"/>
                  </a:lnTo>
                  <a:lnTo>
                    <a:pt x="9955" y="1568"/>
                  </a:lnTo>
                  <a:lnTo>
                    <a:pt x="9947" y="1572"/>
                  </a:lnTo>
                  <a:lnTo>
                    <a:pt x="9939" y="1575"/>
                  </a:lnTo>
                  <a:lnTo>
                    <a:pt x="9930" y="1576"/>
                  </a:lnTo>
                  <a:lnTo>
                    <a:pt x="9921" y="1577"/>
                  </a:lnTo>
                  <a:lnTo>
                    <a:pt x="9911" y="1576"/>
                  </a:lnTo>
                  <a:lnTo>
                    <a:pt x="9892" y="1574"/>
                  </a:lnTo>
                  <a:lnTo>
                    <a:pt x="9872" y="1572"/>
                  </a:lnTo>
                  <a:lnTo>
                    <a:pt x="9862" y="1571"/>
                  </a:lnTo>
                  <a:lnTo>
                    <a:pt x="9852" y="1571"/>
                  </a:lnTo>
                  <a:lnTo>
                    <a:pt x="9842" y="1572"/>
                  </a:lnTo>
                  <a:lnTo>
                    <a:pt x="9832" y="1574"/>
                  </a:lnTo>
                  <a:lnTo>
                    <a:pt x="9682" y="1575"/>
                  </a:lnTo>
                  <a:lnTo>
                    <a:pt x="9433" y="1577"/>
                  </a:lnTo>
                  <a:lnTo>
                    <a:pt x="9098" y="1579"/>
                  </a:lnTo>
                  <a:lnTo>
                    <a:pt x="8693" y="1580"/>
                  </a:lnTo>
                  <a:lnTo>
                    <a:pt x="8231" y="1581"/>
                  </a:lnTo>
                  <a:lnTo>
                    <a:pt x="7727" y="1583"/>
                  </a:lnTo>
                  <a:lnTo>
                    <a:pt x="7195" y="1584"/>
                  </a:lnTo>
                  <a:lnTo>
                    <a:pt x="6648" y="1585"/>
                  </a:lnTo>
                  <a:lnTo>
                    <a:pt x="6101" y="1587"/>
                  </a:lnTo>
                  <a:lnTo>
                    <a:pt x="5568" y="1588"/>
                  </a:lnTo>
                  <a:lnTo>
                    <a:pt x="5064" y="1589"/>
                  </a:lnTo>
                  <a:lnTo>
                    <a:pt x="4602" y="1590"/>
                  </a:lnTo>
                  <a:lnTo>
                    <a:pt x="4198" y="1591"/>
                  </a:lnTo>
                  <a:lnTo>
                    <a:pt x="3864" y="1592"/>
                  </a:lnTo>
                  <a:lnTo>
                    <a:pt x="3615" y="1593"/>
                  </a:lnTo>
                  <a:lnTo>
                    <a:pt x="3466" y="1595"/>
                  </a:lnTo>
                  <a:lnTo>
                    <a:pt x="3433" y="1595"/>
                  </a:lnTo>
                  <a:lnTo>
                    <a:pt x="3400" y="1597"/>
                  </a:lnTo>
                  <a:lnTo>
                    <a:pt x="3368" y="1598"/>
                  </a:lnTo>
                  <a:lnTo>
                    <a:pt x="3334" y="1600"/>
                  </a:lnTo>
                  <a:lnTo>
                    <a:pt x="3300" y="1601"/>
                  </a:lnTo>
                  <a:lnTo>
                    <a:pt x="3266" y="1602"/>
                  </a:lnTo>
                  <a:lnTo>
                    <a:pt x="3233" y="1602"/>
                  </a:lnTo>
                  <a:lnTo>
                    <a:pt x="3198" y="1601"/>
                  </a:lnTo>
                  <a:lnTo>
                    <a:pt x="3081" y="1601"/>
                  </a:lnTo>
                  <a:lnTo>
                    <a:pt x="2966" y="1602"/>
                  </a:lnTo>
                  <a:lnTo>
                    <a:pt x="2849" y="1603"/>
                  </a:lnTo>
                  <a:lnTo>
                    <a:pt x="2732" y="1605"/>
                  </a:lnTo>
                  <a:lnTo>
                    <a:pt x="2615" y="1606"/>
                  </a:lnTo>
                  <a:lnTo>
                    <a:pt x="2499" y="1607"/>
                  </a:lnTo>
                  <a:lnTo>
                    <a:pt x="2381" y="1609"/>
                  </a:lnTo>
                  <a:lnTo>
                    <a:pt x="2264" y="1610"/>
                  </a:lnTo>
                  <a:lnTo>
                    <a:pt x="2147" y="1613"/>
                  </a:lnTo>
                  <a:lnTo>
                    <a:pt x="2029" y="1614"/>
                  </a:lnTo>
                  <a:lnTo>
                    <a:pt x="1912" y="1616"/>
                  </a:lnTo>
                  <a:lnTo>
                    <a:pt x="1794" y="1617"/>
                  </a:lnTo>
                  <a:lnTo>
                    <a:pt x="1677" y="1619"/>
                  </a:lnTo>
                  <a:lnTo>
                    <a:pt x="1559" y="1620"/>
                  </a:lnTo>
                  <a:lnTo>
                    <a:pt x="1441" y="1622"/>
                  </a:lnTo>
                  <a:lnTo>
                    <a:pt x="1323" y="1623"/>
                  </a:lnTo>
                  <a:lnTo>
                    <a:pt x="1296" y="1624"/>
                  </a:lnTo>
                  <a:lnTo>
                    <a:pt x="1269" y="1625"/>
                  </a:lnTo>
                  <a:lnTo>
                    <a:pt x="1240" y="1625"/>
                  </a:lnTo>
                  <a:lnTo>
                    <a:pt x="1213" y="1625"/>
                  </a:lnTo>
                  <a:lnTo>
                    <a:pt x="1184" y="1625"/>
                  </a:lnTo>
                  <a:lnTo>
                    <a:pt x="1156" y="1626"/>
                  </a:lnTo>
                  <a:lnTo>
                    <a:pt x="1129" y="1627"/>
                  </a:lnTo>
                  <a:lnTo>
                    <a:pt x="1101" y="1629"/>
                  </a:lnTo>
                  <a:lnTo>
                    <a:pt x="1097" y="1623"/>
                  </a:lnTo>
                  <a:lnTo>
                    <a:pt x="1093" y="1618"/>
                  </a:lnTo>
                  <a:lnTo>
                    <a:pt x="1090" y="1612"/>
                  </a:lnTo>
                  <a:lnTo>
                    <a:pt x="1088" y="1606"/>
                  </a:lnTo>
                  <a:lnTo>
                    <a:pt x="1084" y="1594"/>
                  </a:lnTo>
                  <a:lnTo>
                    <a:pt x="1083" y="1582"/>
                  </a:lnTo>
                  <a:lnTo>
                    <a:pt x="1083" y="1569"/>
                  </a:lnTo>
                  <a:lnTo>
                    <a:pt x="1084" y="1555"/>
                  </a:lnTo>
                  <a:lnTo>
                    <a:pt x="1086" y="1542"/>
                  </a:lnTo>
                  <a:lnTo>
                    <a:pt x="1089" y="1529"/>
                  </a:lnTo>
                  <a:lnTo>
                    <a:pt x="1094" y="1500"/>
                  </a:lnTo>
                  <a:lnTo>
                    <a:pt x="1098" y="1473"/>
                  </a:lnTo>
                  <a:lnTo>
                    <a:pt x="1098" y="1458"/>
                  </a:lnTo>
                  <a:lnTo>
                    <a:pt x="1097" y="1444"/>
                  </a:lnTo>
                  <a:lnTo>
                    <a:pt x="1096" y="1438"/>
                  </a:lnTo>
                  <a:lnTo>
                    <a:pt x="1094" y="1431"/>
                  </a:lnTo>
                  <a:lnTo>
                    <a:pt x="1092" y="1423"/>
                  </a:lnTo>
                  <a:lnTo>
                    <a:pt x="1089" y="1416"/>
                  </a:lnTo>
                  <a:lnTo>
                    <a:pt x="1086" y="1402"/>
                  </a:lnTo>
                  <a:lnTo>
                    <a:pt x="1081" y="1388"/>
                  </a:lnTo>
                  <a:lnTo>
                    <a:pt x="1076" y="1374"/>
                  </a:lnTo>
                  <a:lnTo>
                    <a:pt x="1069" y="1361"/>
                  </a:lnTo>
                  <a:lnTo>
                    <a:pt x="1060" y="1349"/>
                  </a:lnTo>
                  <a:lnTo>
                    <a:pt x="1052" y="1338"/>
                  </a:lnTo>
                  <a:lnTo>
                    <a:pt x="1043" y="1326"/>
                  </a:lnTo>
                  <a:lnTo>
                    <a:pt x="1033" y="1315"/>
                  </a:lnTo>
                  <a:lnTo>
                    <a:pt x="1012" y="1295"/>
                  </a:lnTo>
                  <a:lnTo>
                    <a:pt x="990" y="1275"/>
                  </a:lnTo>
                  <a:lnTo>
                    <a:pt x="967" y="1257"/>
                  </a:lnTo>
                  <a:lnTo>
                    <a:pt x="945" y="1239"/>
                  </a:lnTo>
                  <a:lnTo>
                    <a:pt x="936" y="1215"/>
                  </a:lnTo>
                  <a:lnTo>
                    <a:pt x="928" y="1190"/>
                  </a:lnTo>
                  <a:lnTo>
                    <a:pt x="924" y="1177"/>
                  </a:lnTo>
                  <a:lnTo>
                    <a:pt x="922" y="1165"/>
                  </a:lnTo>
                  <a:lnTo>
                    <a:pt x="920" y="1153"/>
                  </a:lnTo>
                  <a:lnTo>
                    <a:pt x="919" y="1139"/>
                  </a:lnTo>
                  <a:lnTo>
                    <a:pt x="919" y="1127"/>
                  </a:lnTo>
                  <a:lnTo>
                    <a:pt x="920" y="1115"/>
                  </a:lnTo>
                  <a:lnTo>
                    <a:pt x="922" y="1103"/>
                  </a:lnTo>
                  <a:lnTo>
                    <a:pt x="925" y="1090"/>
                  </a:lnTo>
                  <a:lnTo>
                    <a:pt x="931" y="1079"/>
                  </a:lnTo>
                  <a:lnTo>
                    <a:pt x="937" y="1068"/>
                  </a:lnTo>
                  <a:lnTo>
                    <a:pt x="945" y="1057"/>
                  </a:lnTo>
                  <a:lnTo>
                    <a:pt x="954" y="1045"/>
                  </a:lnTo>
                  <a:lnTo>
                    <a:pt x="958" y="1040"/>
                  </a:lnTo>
                  <a:lnTo>
                    <a:pt x="962" y="1036"/>
                  </a:lnTo>
                  <a:lnTo>
                    <a:pt x="967" y="1033"/>
                  </a:lnTo>
                  <a:lnTo>
                    <a:pt x="972" y="1030"/>
                  </a:lnTo>
                  <a:lnTo>
                    <a:pt x="983" y="1027"/>
                  </a:lnTo>
                  <a:lnTo>
                    <a:pt x="993" y="1026"/>
                  </a:lnTo>
                  <a:lnTo>
                    <a:pt x="1003" y="1026"/>
                  </a:lnTo>
                  <a:lnTo>
                    <a:pt x="1014" y="1025"/>
                  </a:lnTo>
                  <a:lnTo>
                    <a:pt x="1025" y="1024"/>
                  </a:lnTo>
                  <a:lnTo>
                    <a:pt x="1034" y="1020"/>
                  </a:lnTo>
                  <a:lnTo>
                    <a:pt x="1041" y="1022"/>
                  </a:lnTo>
                  <a:lnTo>
                    <a:pt x="1047" y="1024"/>
                  </a:lnTo>
                  <a:lnTo>
                    <a:pt x="1052" y="1027"/>
                  </a:lnTo>
                  <a:lnTo>
                    <a:pt x="1057" y="1031"/>
                  </a:lnTo>
                  <a:lnTo>
                    <a:pt x="1061" y="1036"/>
                  </a:lnTo>
                  <a:lnTo>
                    <a:pt x="1065" y="1041"/>
                  </a:lnTo>
                  <a:lnTo>
                    <a:pt x="1069" y="1047"/>
                  </a:lnTo>
                  <a:lnTo>
                    <a:pt x="1071" y="1053"/>
                  </a:lnTo>
                  <a:lnTo>
                    <a:pt x="1072" y="1073"/>
                  </a:lnTo>
                  <a:lnTo>
                    <a:pt x="1072" y="1091"/>
                  </a:lnTo>
                  <a:lnTo>
                    <a:pt x="1072" y="1102"/>
                  </a:lnTo>
                  <a:lnTo>
                    <a:pt x="1074" y="1110"/>
                  </a:lnTo>
                  <a:lnTo>
                    <a:pt x="1076" y="1115"/>
                  </a:lnTo>
                  <a:lnTo>
                    <a:pt x="1078" y="1119"/>
                  </a:lnTo>
                  <a:lnTo>
                    <a:pt x="1080" y="1123"/>
                  </a:lnTo>
                  <a:lnTo>
                    <a:pt x="1083" y="1127"/>
                  </a:lnTo>
                  <a:lnTo>
                    <a:pt x="1089" y="1128"/>
                  </a:lnTo>
                  <a:lnTo>
                    <a:pt x="1094" y="1128"/>
                  </a:lnTo>
                  <a:lnTo>
                    <a:pt x="1099" y="1127"/>
                  </a:lnTo>
                  <a:lnTo>
                    <a:pt x="1104" y="1124"/>
                  </a:lnTo>
                  <a:lnTo>
                    <a:pt x="1113" y="1119"/>
                  </a:lnTo>
                  <a:lnTo>
                    <a:pt x="1124" y="1115"/>
                  </a:lnTo>
                  <a:lnTo>
                    <a:pt x="1127" y="1109"/>
                  </a:lnTo>
                  <a:lnTo>
                    <a:pt x="1130" y="1103"/>
                  </a:lnTo>
                  <a:lnTo>
                    <a:pt x="1132" y="1095"/>
                  </a:lnTo>
                  <a:lnTo>
                    <a:pt x="1134" y="1089"/>
                  </a:lnTo>
                  <a:lnTo>
                    <a:pt x="1136" y="1075"/>
                  </a:lnTo>
                  <a:lnTo>
                    <a:pt x="1137" y="1061"/>
                  </a:lnTo>
                  <a:lnTo>
                    <a:pt x="1135" y="1031"/>
                  </a:lnTo>
                  <a:lnTo>
                    <a:pt x="1133" y="1000"/>
                  </a:lnTo>
                  <a:lnTo>
                    <a:pt x="1132" y="993"/>
                  </a:lnTo>
                  <a:lnTo>
                    <a:pt x="1130" y="987"/>
                  </a:lnTo>
                  <a:lnTo>
                    <a:pt x="1127" y="981"/>
                  </a:lnTo>
                  <a:lnTo>
                    <a:pt x="1123" y="976"/>
                  </a:lnTo>
                  <a:lnTo>
                    <a:pt x="1113" y="967"/>
                  </a:lnTo>
                  <a:lnTo>
                    <a:pt x="1102" y="958"/>
                  </a:lnTo>
                  <a:lnTo>
                    <a:pt x="1097" y="953"/>
                  </a:lnTo>
                  <a:lnTo>
                    <a:pt x="1093" y="949"/>
                  </a:lnTo>
                  <a:lnTo>
                    <a:pt x="1089" y="944"/>
                  </a:lnTo>
                  <a:lnTo>
                    <a:pt x="1086" y="938"/>
                  </a:lnTo>
                  <a:lnTo>
                    <a:pt x="1084" y="932"/>
                  </a:lnTo>
                  <a:lnTo>
                    <a:pt x="1083" y="926"/>
                  </a:lnTo>
                  <a:lnTo>
                    <a:pt x="1084" y="918"/>
                  </a:lnTo>
                  <a:lnTo>
                    <a:pt x="1086" y="908"/>
                  </a:lnTo>
                  <a:lnTo>
                    <a:pt x="1100" y="888"/>
                  </a:lnTo>
                  <a:lnTo>
                    <a:pt x="1113" y="867"/>
                  </a:lnTo>
                  <a:lnTo>
                    <a:pt x="1120" y="856"/>
                  </a:lnTo>
                  <a:lnTo>
                    <a:pt x="1125" y="845"/>
                  </a:lnTo>
                  <a:lnTo>
                    <a:pt x="1130" y="834"/>
                  </a:lnTo>
                  <a:lnTo>
                    <a:pt x="1134" y="821"/>
                  </a:lnTo>
                  <a:lnTo>
                    <a:pt x="1138" y="810"/>
                  </a:lnTo>
                  <a:lnTo>
                    <a:pt x="1140" y="798"/>
                  </a:lnTo>
                  <a:lnTo>
                    <a:pt x="1142" y="786"/>
                  </a:lnTo>
                  <a:lnTo>
                    <a:pt x="1142" y="773"/>
                  </a:lnTo>
                  <a:lnTo>
                    <a:pt x="1141" y="761"/>
                  </a:lnTo>
                  <a:lnTo>
                    <a:pt x="1139" y="749"/>
                  </a:lnTo>
                  <a:lnTo>
                    <a:pt x="1135" y="737"/>
                  </a:lnTo>
                  <a:lnTo>
                    <a:pt x="1130" y="723"/>
                  </a:lnTo>
                  <a:lnTo>
                    <a:pt x="1120" y="706"/>
                  </a:lnTo>
                  <a:lnTo>
                    <a:pt x="1108" y="688"/>
                  </a:lnTo>
                  <a:lnTo>
                    <a:pt x="1104" y="683"/>
                  </a:lnTo>
                  <a:lnTo>
                    <a:pt x="1101" y="679"/>
                  </a:lnTo>
                  <a:lnTo>
                    <a:pt x="1097" y="676"/>
                  </a:lnTo>
                  <a:lnTo>
                    <a:pt x="1093" y="674"/>
                  </a:lnTo>
                  <a:lnTo>
                    <a:pt x="1088" y="672"/>
                  </a:lnTo>
                  <a:lnTo>
                    <a:pt x="1083" y="671"/>
                  </a:lnTo>
                  <a:lnTo>
                    <a:pt x="1077" y="671"/>
                  </a:lnTo>
                  <a:lnTo>
                    <a:pt x="1071" y="672"/>
                  </a:lnTo>
                  <a:lnTo>
                    <a:pt x="1063" y="676"/>
                  </a:lnTo>
                  <a:lnTo>
                    <a:pt x="1056" y="681"/>
                  </a:lnTo>
                  <a:lnTo>
                    <a:pt x="1051" y="688"/>
                  </a:lnTo>
                  <a:lnTo>
                    <a:pt x="1047" y="694"/>
                  </a:lnTo>
                  <a:lnTo>
                    <a:pt x="1044" y="701"/>
                  </a:lnTo>
                  <a:lnTo>
                    <a:pt x="1042" y="709"/>
                  </a:lnTo>
                  <a:lnTo>
                    <a:pt x="1040" y="717"/>
                  </a:lnTo>
                  <a:lnTo>
                    <a:pt x="1038" y="725"/>
                  </a:lnTo>
                  <a:lnTo>
                    <a:pt x="1034" y="743"/>
                  </a:lnTo>
                  <a:lnTo>
                    <a:pt x="1030" y="759"/>
                  </a:lnTo>
                  <a:lnTo>
                    <a:pt x="1026" y="767"/>
                  </a:lnTo>
                  <a:lnTo>
                    <a:pt x="1021" y="774"/>
                  </a:lnTo>
                  <a:lnTo>
                    <a:pt x="1016" y="781"/>
                  </a:lnTo>
                  <a:lnTo>
                    <a:pt x="1009" y="787"/>
                  </a:lnTo>
                  <a:lnTo>
                    <a:pt x="1004" y="791"/>
                  </a:lnTo>
                  <a:lnTo>
                    <a:pt x="1000" y="795"/>
                  </a:lnTo>
                  <a:lnTo>
                    <a:pt x="994" y="798"/>
                  </a:lnTo>
                  <a:lnTo>
                    <a:pt x="989" y="801"/>
                  </a:lnTo>
                  <a:lnTo>
                    <a:pt x="978" y="805"/>
                  </a:lnTo>
                  <a:lnTo>
                    <a:pt x="965" y="807"/>
                  </a:lnTo>
                  <a:lnTo>
                    <a:pt x="953" y="808"/>
                  </a:lnTo>
                  <a:lnTo>
                    <a:pt x="940" y="808"/>
                  </a:lnTo>
                  <a:lnTo>
                    <a:pt x="926" y="806"/>
                  </a:lnTo>
                  <a:lnTo>
                    <a:pt x="914" y="803"/>
                  </a:lnTo>
                  <a:lnTo>
                    <a:pt x="901" y="782"/>
                  </a:lnTo>
                  <a:lnTo>
                    <a:pt x="888" y="759"/>
                  </a:lnTo>
                  <a:lnTo>
                    <a:pt x="882" y="747"/>
                  </a:lnTo>
                  <a:lnTo>
                    <a:pt x="879" y="735"/>
                  </a:lnTo>
                  <a:lnTo>
                    <a:pt x="878" y="728"/>
                  </a:lnTo>
                  <a:lnTo>
                    <a:pt x="878" y="721"/>
                  </a:lnTo>
                  <a:lnTo>
                    <a:pt x="878" y="715"/>
                  </a:lnTo>
                  <a:lnTo>
                    <a:pt x="880" y="708"/>
                  </a:lnTo>
                  <a:lnTo>
                    <a:pt x="886" y="706"/>
                  </a:lnTo>
                  <a:lnTo>
                    <a:pt x="892" y="703"/>
                  </a:lnTo>
                  <a:lnTo>
                    <a:pt x="894" y="701"/>
                  </a:lnTo>
                  <a:lnTo>
                    <a:pt x="895" y="699"/>
                  </a:lnTo>
                  <a:lnTo>
                    <a:pt x="896" y="696"/>
                  </a:lnTo>
                  <a:lnTo>
                    <a:pt x="896" y="693"/>
                  </a:lnTo>
                  <a:lnTo>
                    <a:pt x="883" y="687"/>
                  </a:lnTo>
                  <a:lnTo>
                    <a:pt x="888" y="674"/>
                  </a:lnTo>
                  <a:lnTo>
                    <a:pt x="893" y="663"/>
                  </a:lnTo>
                  <a:lnTo>
                    <a:pt x="898" y="651"/>
                  </a:lnTo>
                  <a:lnTo>
                    <a:pt x="904" y="640"/>
                  </a:lnTo>
                  <a:lnTo>
                    <a:pt x="917" y="618"/>
                  </a:lnTo>
                  <a:lnTo>
                    <a:pt x="933" y="597"/>
                  </a:lnTo>
                  <a:lnTo>
                    <a:pt x="966" y="556"/>
                  </a:lnTo>
                  <a:lnTo>
                    <a:pt x="1000" y="516"/>
                  </a:lnTo>
                  <a:lnTo>
                    <a:pt x="1017" y="495"/>
                  </a:lnTo>
                  <a:lnTo>
                    <a:pt x="1034" y="475"/>
                  </a:lnTo>
                  <a:lnTo>
                    <a:pt x="1048" y="455"/>
                  </a:lnTo>
                  <a:lnTo>
                    <a:pt x="1062" y="432"/>
                  </a:lnTo>
                  <a:lnTo>
                    <a:pt x="1067" y="422"/>
                  </a:lnTo>
                  <a:lnTo>
                    <a:pt x="1074" y="410"/>
                  </a:lnTo>
                  <a:lnTo>
                    <a:pt x="1079" y="398"/>
                  </a:lnTo>
                  <a:lnTo>
                    <a:pt x="1083" y="387"/>
                  </a:lnTo>
                  <a:lnTo>
                    <a:pt x="1086" y="375"/>
                  </a:lnTo>
                  <a:lnTo>
                    <a:pt x="1089" y="363"/>
                  </a:lnTo>
                  <a:lnTo>
                    <a:pt x="1091" y="349"/>
                  </a:lnTo>
                  <a:lnTo>
                    <a:pt x="1092" y="336"/>
                  </a:lnTo>
                  <a:lnTo>
                    <a:pt x="1095" y="325"/>
                  </a:lnTo>
                  <a:lnTo>
                    <a:pt x="1095" y="315"/>
                  </a:lnTo>
                  <a:lnTo>
                    <a:pt x="1094" y="303"/>
                  </a:lnTo>
                  <a:lnTo>
                    <a:pt x="1091" y="293"/>
                  </a:lnTo>
                  <a:lnTo>
                    <a:pt x="1089" y="284"/>
                  </a:lnTo>
                  <a:lnTo>
                    <a:pt x="1086" y="274"/>
                  </a:lnTo>
                  <a:lnTo>
                    <a:pt x="1084" y="263"/>
                  </a:lnTo>
                  <a:lnTo>
                    <a:pt x="1083" y="253"/>
                  </a:lnTo>
                  <a:lnTo>
                    <a:pt x="1088" y="249"/>
                  </a:lnTo>
                  <a:lnTo>
                    <a:pt x="1091" y="245"/>
                  </a:lnTo>
                  <a:lnTo>
                    <a:pt x="1093" y="240"/>
                  </a:lnTo>
                  <a:lnTo>
                    <a:pt x="1095" y="235"/>
                  </a:lnTo>
                  <a:lnTo>
                    <a:pt x="1097" y="224"/>
                  </a:lnTo>
                  <a:lnTo>
                    <a:pt x="1098" y="211"/>
                  </a:lnTo>
                  <a:lnTo>
                    <a:pt x="1098" y="205"/>
                  </a:lnTo>
                  <a:lnTo>
                    <a:pt x="1099" y="200"/>
                  </a:lnTo>
                  <a:lnTo>
                    <a:pt x="1101" y="194"/>
                  </a:lnTo>
                  <a:lnTo>
                    <a:pt x="1104" y="190"/>
                  </a:lnTo>
                  <a:lnTo>
                    <a:pt x="1107" y="185"/>
                  </a:lnTo>
                  <a:lnTo>
                    <a:pt x="1112" y="182"/>
                  </a:lnTo>
                  <a:lnTo>
                    <a:pt x="1119" y="179"/>
                  </a:lnTo>
                  <a:lnTo>
                    <a:pt x="1127" y="176"/>
                  </a:lnTo>
                  <a:lnTo>
                    <a:pt x="1176" y="175"/>
                  </a:lnTo>
                  <a:lnTo>
                    <a:pt x="1226" y="173"/>
                  </a:lnTo>
                  <a:lnTo>
                    <a:pt x="1277" y="173"/>
                  </a:lnTo>
                  <a:lnTo>
                    <a:pt x="1327" y="172"/>
                  </a:lnTo>
                  <a:lnTo>
                    <a:pt x="1378" y="172"/>
                  </a:lnTo>
                  <a:lnTo>
                    <a:pt x="1428" y="171"/>
                  </a:lnTo>
                  <a:lnTo>
                    <a:pt x="1479" y="171"/>
                  </a:lnTo>
                  <a:lnTo>
                    <a:pt x="1531" y="171"/>
                  </a:lnTo>
                  <a:lnTo>
                    <a:pt x="1582" y="170"/>
                  </a:lnTo>
                  <a:lnTo>
                    <a:pt x="1633" y="170"/>
                  </a:lnTo>
                  <a:lnTo>
                    <a:pt x="1683" y="170"/>
                  </a:lnTo>
                  <a:lnTo>
                    <a:pt x="1734" y="169"/>
                  </a:lnTo>
                  <a:lnTo>
                    <a:pt x="1784" y="169"/>
                  </a:lnTo>
                  <a:lnTo>
                    <a:pt x="1834" y="168"/>
                  </a:lnTo>
                  <a:lnTo>
                    <a:pt x="1883" y="167"/>
                  </a:lnTo>
                  <a:lnTo>
                    <a:pt x="1932" y="166"/>
                  </a:lnTo>
                  <a:lnTo>
                    <a:pt x="1962" y="167"/>
                  </a:lnTo>
                  <a:lnTo>
                    <a:pt x="1991" y="167"/>
                  </a:lnTo>
                  <a:lnTo>
                    <a:pt x="2018" y="168"/>
                  </a:lnTo>
                  <a:lnTo>
                    <a:pt x="2046" y="168"/>
                  </a:lnTo>
                  <a:lnTo>
                    <a:pt x="2072" y="167"/>
                  </a:lnTo>
                  <a:lnTo>
                    <a:pt x="2100" y="166"/>
                  </a:lnTo>
                  <a:lnTo>
                    <a:pt x="2127" y="164"/>
                  </a:lnTo>
                  <a:lnTo>
                    <a:pt x="2154" y="160"/>
                  </a:lnTo>
                  <a:lnTo>
                    <a:pt x="2202" y="163"/>
                  </a:lnTo>
                  <a:lnTo>
                    <a:pt x="2250" y="164"/>
                  </a:lnTo>
                  <a:lnTo>
                    <a:pt x="2298" y="164"/>
                  </a:lnTo>
                  <a:lnTo>
                    <a:pt x="2346" y="162"/>
                  </a:lnTo>
                  <a:lnTo>
                    <a:pt x="2393" y="161"/>
                  </a:lnTo>
                  <a:lnTo>
                    <a:pt x="2440" y="160"/>
                  </a:lnTo>
                  <a:lnTo>
                    <a:pt x="2486" y="160"/>
                  </a:lnTo>
                  <a:lnTo>
                    <a:pt x="2533" y="162"/>
                  </a:lnTo>
                  <a:lnTo>
                    <a:pt x="2570" y="159"/>
                  </a:lnTo>
                  <a:lnTo>
                    <a:pt x="2608" y="157"/>
                  </a:lnTo>
                  <a:lnTo>
                    <a:pt x="2627" y="156"/>
                  </a:lnTo>
                  <a:lnTo>
                    <a:pt x="2646" y="157"/>
                  </a:lnTo>
                  <a:lnTo>
                    <a:pt x="2665" y="158"/>
                  </a:lnTo>
                  <a:lnTo>
                    <a:pt x="2684" y="160"/>
                  </a:lnTo>
                  <a:lnTo>
                    <a:pt x="2695" y="158"/>
                  </a:lnTo>
                  <a:lnTo>
                    <a:pt x="2707" y="157"/>
                  </a:lnTo>
                  <a:lnTo>
                    <a:pt x="2719" y="156"/>
                  </a:lnTo>
                  <a:lnTo>
                    <a:pt x="2732" y="156"/>
                  </a:lnTo>
                  <a:lnTo>
                    <a:pt x="2756" y="156"/>
                  </a:lnTo>
                  <a:lnTo>
                    <a:pt x="2781" y="157"/>
                  </a:lnTo>
                  <a:lnTo>
                    <a:pt x="2804" y="158"/>
                  </a:lnTo>
                  <a:lnTo>
                    <a:pt x="2829" y="158"/>
                  </a:lnTo>
                  <a:lnTo>
                    <a:pt x="2852" y="158"/>
                  </a:lnTo>
                  <a:lnTo>
                    <a:pt x="2875" y="155"/>
                  </a:lnTo>
                  <a:lnTo>
                    <a:pt x="3087" y="153"/>
                  </a:lnTo>
                  <a:lnTo>
                    <a:pt x="3138" y="150"/>
                  </a:lnTo>
                  <a:lnTo>
                    <a:pt x="3188" y="149"/>
                  </a:lnTo>
                  <a:lnTo>
                    <a:pt x="3236" y="149"/>
                  </a:lnTo>
                  <a:lnTo>
                    <a:pt x="3284" y="149"/>
                  </a:lnTo>
                  <a:lnTo>
                    <a:pt x="3331" y="149"/>
                  </a:lnTo>
                  <a:lnTo>
                    <a:pt x="3379" y="148"/>
                  </a:lnTo>
                  <a:lnTo>
                    <a:pt x="3428" y="147"/>
                  </a:lnTo>
                  <a:lnTo>
                    <a:pt x="3478" y="145"/>
                  </a:lnTo>
                  <a:lnTo>
                    <a:pt x="3536" y="144"/>
                  </a:lnTo>
                  <a:lnTo>
                    <a:pt x="3594" y="144"/>
                  </a:lnTo>
                  <a:lnTo>
                    <a:pt x="3654" y="145"/>
                  </a:lnTo>
                  <a:lnTo>
                    <a:pt x="3713" y="146"/>
                  </a:lnTo>
                  <a:lnTo>
                    <a:pt x="3772" y="146"/>
                  </a:lnTo>
                  <a:lnTo>
                    <a:pt x="3831" y="146"/>
                  </a:lnTo>
                  <a:lnTo>
                    <a:pt x="3859" y="145"/>
                  </a:lnTo>
                  <a:lnTo>
                    <a:pt x="3889" y="144"/>
                  </a:lnTo>
                  <a:lnTo>
                    <a:pt x="3918" y="142"/>
                  </a:lnTo>
                  <a:lnTo>
                    <a:pt x="3946" y="140"/>
                  </a:lnTo>
                  <a:lnTo>
                    <a:pt x="3968" y="142"/>
                  </a:lnTo>
                  <a:lnTo>
                    <a:pt x="3990" y="143"/>
                  </a:lnTo>
                  <a:lnTo>
                    <a:pt x="4013" y="143"/>
                  </a:lnTo>
                  <a:lnTo>
                    <a:pt x="4035" y="142"/>
                  </a:lnTo>
                  <a:lnTo>
                    <a:pt x="4057" y="141"/>
                  </a:lnTo>
                  <a:lnTo>
                    <a:pt x="4079" y="140"/>
                  </a:lnTo>
                  <a:lnTo>
                    <a:pt x="4101" y="138"/>
                  </a:lnTo>
                  <a:lnTo>
                    <a:pt x="4121" y="138"/>
                  </a:lnTo>
                  <a:lnTo>
                    <a:pt x="4186" y="139"/>
                  </a:lnTo>
                  <a:lnTo>
                    <a:pt x="4351" y="140"/>
                  </a:lnTo>
                  <a:lnTo>
                    <a:pt x="4600" y="140"/>
                  </a:lnTo>
                  <a:lnTo>
                    <a:pt x="4920" y="141"/>
                  </a:lnTo>
                  <a:lnTo>
                    <a:pt x="5298" y="141"/>
                  </a:lnTo>
                  <a:lnTo>
                    <a:pt x="5716" y="140"/>
                  </a:lnTo>
                  <a:lnTo>
                    <a:pt x="6163" y="140"/>
                  </a:lnTo>
                  <a:lnTo>
                    <a:pt x="6624" y="139"/>
                  </a:lnTo>
                  <a:lnTo>
                    <a:pt x="7085" y="139"/>
                  </a:lnTo>
                  <a:lnTo>
                    <a:pt x="7532" y="138"/>
                  </a:lnTo>
                  <a:lnTo>
                    <a:pt x="7951" y="138"/>
                  </a:lnTo>
                  <a:lnTo>
                    <a:pt x="8328" y="138"/>
                  </a:lnTo>
                  <a:lnTo>
                    <a:pt x="8647" y="137"/>
                  </a:lnTo>
                  <a:lnTo>
                    <a:pt x="8897" y="138"/>
                  </a:lnTo>
                  <a:lnTo>
                    <a:pt x="9061" y="138"/>
                  </a:lnTo>
                  <a:lnTo>
                    <a:pt x="9127" y="139"/>
                  </a:lnTo>
                  <a:lnTo>
                    <a:pt x="9177" y="138"/>
                  </a:lnTo>
                  <a:lnTo>
                    <a:pt x="9226" y="137"/>
                  </a:lnTo>
                  <a:lnTo>
                    <a:pt x="9274" y="135"/>
                  </a:lnTo>
                  <a:lnTo>
                    <a:pt x="9322" y="134"/>
                  </a:lnTo>
                  <a:lnTo>
                    <a:pt x="9370" y="133"/>
                  </a:lnTo>
                  <a:lnTo>
                    <a:pt x="9417" y="133"/>
                  </a:lnTo>
                  <a:lnTo>
                    <a:pt x="9466" y="133"/>
                  </a:lnTo>
                  <a:lnTo>
                    <a:pt x="9515" y="134"/>
                  </a:lnTo>
                  <a:lnTo>
                    <a:pt x="9538" y="132"/>
                  </a:lnTo>
                  <a:lnTo>
                    <a:pt x="9561" y="131"/>
                  </a:lnTo>
                  <a:lnTo>
                    <a:pt x="9586" y="130"/>
                  </a:lnTo>
                  <a:lnTo>
                    <a:pt x="9610" y="129"/>
                  </a:lnTo>
                  <a:lnTo>
                    <a:pt x="9636" y="127"/>
                  </a:lnTo>
                  <a:lnTo>
                    <a:pt x="9661" y="126"/>
                  </a:lnTo>
                  <a:lnTo>
                    <a:pt x="9685" y="124"/>
                  </a:lnTo>
                  <a:lnTo>
                    <a:pt x="9709" y="122"/>
                  </a:lnTo>
                  <a:lnTo>
                    <a:pt x="9891" y="114"/>
                  </a:lnTo>
                  <a:lnTo>
                    <a:pt x="9900" y="118"/>
                  </a:lnTo>
                  <a:lnTo>
                    <a:pt x="9908" y="122"/>
                  </a:lnTo>
                  <a:lnTo>
                    <a:pt x="9916" y="127"/>
                  </a:lnTo>
                  <a:lnTo>
                    <a:pt x="9923" y="134"/>
                  </a:lnTo>
                  <a:lnTo>
                    <a:pt x="9930" y="141"/>
                  </a:lnTo>
                  <a:lnTo>
                    <a:pt x="9936" y="149"/>
                  </a:lnTo>
                  <a:lnTo>
                    <a:pt x="9940" y="157"/>
                  </a:lnTo>
                  <a:lnTo>
                    <a:pt x="9943" y="166"/>
                  </a:lnTo>
                  <a:lnTo>
                    <a:pt x="9941" y="184"/>
                  </a:lnTo>
                  <a:lnTo>
                    <a:pt x="9940" y="201"/>
                  </a:lnTo>
                  <a:lnTo>
                    <a:pt x="9938" y="218"/>
                  </a:lnTo>
                  <a:lnTo>
                    <a:pt x="9938" y="237"/>
                  </a:lnTo>
                  <a:lnTo>
                    <a:pt x="9938" y="254"/>
                  </a:lnTo>
                  <a:lnTo>
                    <a:pt x="9940" y="273"/>
                  </a:lnTo>
                  <a:lnTo>
                    <a:pt x="9942" y="290"/>
                  </a:lnTo>
                  <a:lnTo>
                    <a:pt x="9946" y="307"/>
                  </a:lnTo>
                  <a:lnTo>
                    <a:pt x="9950" y="328"/>
                  </a:lnTo>
                  <a:lnTo>
                    <a:pt x="9954" y="347"/>
                  </a:lnTo>
                  <a:lnTo>
                    <a:pt x="9960" y="367"/>
                  </a:lnTo>
                  <a:lnTo>
                    <a:pt x="9967" y="385"/>
                  </a:lnTo>
                  <a:lnTo>
                    <a:pt x="9975" y="404"/>
                  </a:lnTo>
                  <a:lnTo>
                    <a:pt x="9985" y="422"/>
                  </a:lnTo>
                  <a:lnTo>
                    <a:pt x="9995" y="440"/>
                  </a:lnTo>
                  <a:lnTo>
                    <a:pt x="10006" y="458"/>
                  </a:lnTo>
                  <a:lnTo>
                    <a:pt x="10017" y="474"/>
                  </a:lnTo>
                  <a:lnTo>
                    <a:pt x="10030" y="491"/>
                  </a:lnTo>
                  <a:lnTo>
                    <a:pt x="10043" y="507"/>
                  </a:lnTo>
                  <a:lnTo>
                    <a:pt x="10057" y="522"/>
                  </a:lnTo>
                  <a:lnTo>
                    <a:pt x="10071" y="537"/>
                  </a:lnTo>
                  <a:lnTo>
                    <a:pt x="10087" y="552"/>
                  </a:lnTo>
                  <a:lnTo>
                    <a:pt x="10102" y="566"/>
                  </a:lnTo>
                  <a:lnTo>
                    <a:pt x="10118" y="579"/>
                  </a:lnTo>
                  <a:lnTo>
                    <a:pt x="10128" y="593"/>
                  </a:lnTo>
                  <a:lnTo>
                    <a:pt x="10135" y="606"/>
                  </a:lnTo>
                  <a:lnTo>
                    <a:pt x="10141" y="620"/>
                  </a:lnTo>
                  <a:lnTo>
                    <a:pt x="10146" y="634"/>
                  </a:lnTo>
                  <a:lnTo>
                    <a:pt x="10149" y="650"/>
                  </a:lnTo>
                  <a:lnTo>
                    <a:pt x="10151" y="665"/>
                  </a:lnTo>
                  <a:lnTo>
                    <a:pt x="10152" y="681"/>
                  </a:lnTo>
                  <a:lnTo>
                    <a:pt x="10152" y="699"/>
                  </a:lnTo>
                  <a:close/>
                  <a:moveTo>
                    <a:pt x="9921" y="1369"/>
                  </a:moveTo>
                  <a:lnTo>
                    <a:pt x="9919" y="1378"/>
                  </a:lnTo>
                  <a:lnTo>
                    <a:pt x="9918" y="1388"/>
                  </a:lnTo>
                  <a:lnTo>
                    <a:pt x="9917" y="1397"/>
                  </a:lnTo>
                  <a:lnTo>
                    <a:pt x="9917" y="1406"/>
                  </a:lnTo>
                  <a:lnTo>
                    <a:pt x="9918" y="1424"/>
                  </a:lnTo>
                  <a:lnTo>
                    <a:pt x="9919" y="1443"/>
                  </a:lnTo>
                  <a:lnTo>
                    <a:pt x="9921" y="1461"/>
                  </a:lnTo>
                  <a:lnTo>
                    <a:pt x="9921" y="1479"/>
                  </a:lnTo>
                  <a:lnTo>
                    <a:pt x="9920" y="1488"/>
                  </a:lnTo>
                  <a:lnTo>
                    <a:pt x="9919" y="1497"/>
                  </a:lnTo>
                  <a:lnTo>
                    <a:pt x="9918" y="1505"/>
                  </a:lnTo>
                  <a:lnTo>
                    <a:pt x="9915" y="1514"/>
                  </a:lnTo>
                  <a:lnTo>
                    <a:pt x="9798" y="1516"/>
                  </a:lnTo>
                  <a:lnTo>
                    <a:pt x="9581" y="1519"/>
                  </a:lnTo>
                  <a:lnTo>
                    <a:pt x="9279" y="1520"/>
                  </a:lnTo>
                  <a:lnTo>
                    <a:pt x="8906" y="1521"/>
                  </a:lnTo>
                  <a:lnTo>
                    <a:pt x="8477" y="1523"/>
                  </a:lnTo>
                  <a:lnTo>
                    <a:pt x="8004" y="1523"/>
                  </a:lnTo>
                  <a:lnTo>
                    <a:pt x="7504" y="1524"/>
                  </a:lnTo>
                  <a:lnTo>
                    <a:pt x="6989" y="1525"/>
                  </a:lnTo>
                  <a:lnTo>
                    <a:pt x="6474" y="1525"/>
                  </a:lnTo>
                  <a:lnTo>
                    <a:pt x="5974" y="1526"/>
                  </a:lnTo>
                  <a:lnTo>
                    <a:pt x="5503" y="1527"/>
                  </a:lnTo>
                  <a:lnTo>
                    <a:pt x="5074" y="1527"/>
                  </a:lnTo>
                  <a:lnTo>
                    <a:pt x="4703" y="1528"/>
                  </a:lnTo>
                  <a:lnTo>
                    <a:pt x="4402" y="1529"/>
                  </a:lnTo>
                  <a:lnTo>
                    <a:pt x="4187" y="1531"/>
                  </a:lnTo>
                  <a:lnTo>
                    <a:pt x="4072" y="1532"/>
                  </a:lnTo>
                  <a:lnTo>
                    <a:pt x="3995" y="1534"/>
                  </a:lnTo>
                  <a:lnTo>
                    <a:pt x="3918" y="1535"/>
                  </a:lnTo>
                  <a:lnTo>
                    <a:pt x="3841" y="1536"/>
                  </a:lnTo>
                  <a:lnTo>
                    <a:pt x="3765" y="1537"/>
                  </a:lnTo>
                  <a:lnTo>
                    <a:pt x="3689" y="1538"/>
                  </a:lnTo>
                  <a:lnTo>
                    <a:pt x="3613" y="1539"/>
                  </a:lnTo>
                  <a:lnTo>
                    <a:pt x="3537" y="1540"/>
                  </a:lnTo>
                  <a:lnTo>
                    <a:pt x="3462" y="1541"/>
                  </a:lnTo>
                  <a:lnTo>
                    <a:pt x="3386" y="1542"/>
                  </a:lnTo>
                  <a:lnTo>
                    <a:pt x="3310" y="1543"/>
                  </a:lnTo>
                  <a:lnTo>
                    <a:pt x="3235" y="1544"/>
                  </a:lnTo>
                  <a:lnTo>
                    <a:pt x="3159" y="1545"/>
                  </a:lnTo>
                  <a:lnTo>
                    <a:pt x="3083" y="1546"/>
                  </a:lnTo>
                  <a:lnTo>
                    <a:pt x="3008" y="1547"/>
                  </a:lnTo>
                  <a:lnTo>
                    <a:pt x="2932" y="1548"/>
                  </a:lnTo>
                  <a:lnTo>
                    <a:pt x="2856" y="1549"/>
                  </a:lnTo>
                  <a:lnTo>
                    <a:pt x="2789" y="1550"/>
                  </a:lnTo>
                  <a:lnTo>
                    <a:pt x="2720" y="1551"/>
                  </a:lnTo>
                  <a:lnTo>
                    <a:pt x="2653" y="1551"/>
                  </a:lnTo>
                  <a:lnTo>
                    <a:pt x="2586" y="1551"/>
                  </a:lnTo>
                  <a:lnTo>
                    <a:pt x="2517" y="1551"/>
                  </a:lnTo>
                  <a:lnTo>
                    <a:pt x="2450" y="1551"/>
                  </a:lnTo>
                  <a:lnTo>
                    <a:pt x="2381" y="1551"/>
                  </a:lnTo>
                  <a:lnTo>
                    <a:pt x="2314" y="1551"/>
                  </a:lnTo>
                  <a:lnTo>
                    <a:pt x="2246" y="1552"/>
                  </a:lnTo>
                  <a:lnTo>
                    <a:pt x="2179" y="1552"/>
                  </a:lnTo>
                  <a:lnTo>
                    <a:pt x="2110" y="1552"/>
                  </a:lnTo>
                  <a:lnTo>
                    <a:pt x="2044" y="1552"/>
                  </a:lnTo>
                  <a:lnTo>
                    <a:pt x="1976" y="1553"/>
                  </a:lnTo>
                  <a:lnTo>
                    <a:pt x="1909" y="1554"/>
                  </a:lnTo>
                  <a:lnTo>
                    <a:pt x="1842" y="1555"/>
                  </a:lnTo>
                  <a:lnTo>
                    <a:pt x="1776" y="1556"/>
                  </a:lnTo>
                  <a:lnTo>
                    <a:pt x="1759" y="1558"/>
                  </a:lnTo>
                  <a:lnTo>
                    <a:pt x="1740" y="1559"/>
                  </a:lnTo>
                  <a:lnTo>
                    <a:pt x="1721" y="1559"/>
                  </a:lnTo>
                  <a:lnTo>
                    <a:pt x="1702" y="1558"/>
                  </a:lnTo>
                  <a:lnTo>
                    <a:pt x="1683" y="1558"/>
                  </a:lnTo>
                  <a:lnTo>
                    <a:pt x="1664" y="1558"/>
                  </a:lnTo>
                  <a:lnTo>
                    <a:pt x="1655" y="1559"/>
                  </a:lnTo>
                  <a:lnTo>
                    <a:pt x="1646" y="1560"/>
                  </a:lnTo>
                  <a:lnTo>
                    <a:pt x="1637" y="1561"/>
                  </a:lnTo>
                  <a:lnTo>
                    <a:pt x="1628" y="1563"/>
                  </a:lnTo>
                  <a:lnTo>
                    <a:pt x="1606" y="1561"/>
                  </a:lnTo>
                  <a:lnTo>
                    <a:pt x="1584" y="1561"/>
                  </a:lnTo>
                  <a:lnTo>
                    <a:pt x="1560" y="1562"/>
                  </a:lnTo>
                  <a:lnTo>
                    <a:pt x="1538" y="1563"/>
                  </a:lnTo>
                  <a:lnTo>
                    <a:pt x="1515" y="1565"/>
                  </a:lnTo>
                  <a:lnTo>
                    <a:pt x="1493" y="1565"/>
                  </a:lnTo>
                  <a:lnTo>
                    <a:pt x="1482" y="1563"/>
                  </a:lnTo>
                  <a:lnTo>
                    <a:pt x="1470" y="1563"/>
                  </a:lnTo>
                  <a:lnTo>
                    <a:pt x="1460" y="1561"/>
                  </a:lnTo>
                  <a:lnTo>
                    <a:pt x="1450" y="1560"/>
                  </a:lnTo>
                  <a:lnTo>
                    <a:pt x="1413" y="1561"/>
                  </a:lnTo>
                  <a:lnTo>
                    <a:pt x="1377" y="1561"/>
                  </a:lnTo>
                  <a:lnTo>
                    <a:pt x="1340" y="1561"/>
                  </a:lnTo>
                  <a:lnTo>
                    <a:pt x="1303" y="1560"/>
                  </a:lnTo>
                  <a:lnTo>
                    <a:pt x="1266" y="1561"/>
                  </a:lnTo>
                  <a:lnTo>
                    <a:pt x="1228" y="1561"/>
                  </a:lnTo>
                  <a:lnTo>
                    <a:pt x="1191" y="1563"/>
                  </a:lnTo>
                  <a:lnTo>
                    <a:pt x="1154" y="1567"/>
                  </a:lnTo>
                  <a:lnTo>
                    <a:pt x="1148" y="1562"/>
                  </a:lnTo>
                  <a:lnTo>
                    <a:pt x="1144" y="1558"/>
                  </a:lnTo>
                  <a:lnTo>
                    <a:pt x="1141" y="1554"/>
                  </a:lnTo>
                  <a:lnTo>
                    <a:pt x="1139" y="1549"/>
                  </a:lnTo>
                  <a:lnTo>
                    <a:pt x="1138" y="1544"/>
                  </a:lnTo>
                  <a:lnTo>
                    <a:pt x="1138" y="1538"/>
                  </a:lnTo>
                  <a:lnTo>
                    <a:pt x="1138" y="1533"/>
                  </a:lnTo>
                  <a:lnTo>
                    <a:pt x="1139" y="1527"/>
                  </a:lnTo>
                  <a:lnTo>
                    <a:pt x="1141" y="1514"/>
                  </a:lnTo>
                  <a:lnTo>
                    <a:pt x="1144" y="1502"/>
                  </a:lnTo>
                  <a:lnTo>
                    <a:pt x="1145" y="1495"/>
                  </a:lnTo>
                  <a:lnTo>
                    <a:pt x="1145" y="1489"/>
                  </a:lnTo>
                  <a:lnTo>
                    <a:pt x="1145" y="1483"/>
                  </a:lnTo>
                  <a:lnTo>
                    <a:pt x="1145" y="1478"/>
                  </a:lnTo>
                  <a:lnTo>
                    <a:pt x="1144" y="1458"/>
                  </a:lnTo>
                  <a:lnTo>
                    <a:pt x="1141" y="1440"/>
                  </a:lnTo>
                  <a:lnTo>
                    <a:pt x="1138" y="1422"/>
                  </a:lnTo>
                  <a:lnTo>
                    <a:pt x="1134" y="1404"/>
                  </a:lnTo>
                  <a:lnTo>
                    <a:pt x="1129" y="1388"/>
                  </a:lnTo>
                  <a:lnTo>
                    <a:pt x="1123" y="1371"/>
                  </a:lnTo>
                  <a:lnTo>
                    <a:pt x="1115" y="1355"/>
                  </a:lnTo>
                  <a:lnTo>
                    <a:pt x="1106" y="1340"/>
                  </a:lnTo>
                  <a:lnTo>
                    <a:pt x="1097" y="1324"/>
                  </a:lnTo>
                  <a:lnTo>
                    <a:pt x="1087" y="1310"/>
                  </a:lnTo>
                  <a:lnTo>
                    <a:pt x="1076" y="1297"/>
                  </a:lnTo>
                  <a:lnTo>
                    <a:pt x="1063" y="1283"/>
                  </a:lnTo>
                  <a:lnTo>
                    <a:pt x="1051" y="1271"/>
                  </a:lnTo>
                  <a:lnTo>
                    <a:pt x="1037" y="1260"/>
                  </a:lnTo>
                  <a:lnTo>
                    <a:pt x="1021" y="1249"/>
                  </a:lnTo>
                  <a:lnTo>
                    <a:pt x="1006" y="1238"/>
                  </a:lnTo>
                  <a:lnTo>
                    <a:pt x="999" y="1234"/>
                  </a:lnTo>
                  <a:lnTo>
                    <a:pt x="993" y="1230"/>
                  </a:lnTo>
                  <a:lnTo>
                    <a:pt x="987" y="1224"/>
                  </a:lnTo>
                  <a:lnTo>
                    <a:pt x="982" y="1219"/>
                  </a:lnTo>
                  <a:lnTo>
                    <a:pt x="977" y="1213"/>
                  </a:lnTo>
                  <a:lnTo>
                    <a:pt x="972" y="1207"/>
                  </a:lnTo>
                  <a:lnTo>
                    <a:pt x="968" y="1200"/>
                  </a:lnTo>
                  <a:lnTo>
                    <a:pt x="965" y="1192"/>
                  </a:lnTo>
                  <a:lnTo>
                    <a:pt x="960" y="1178"/>
                  </a:lnTo>
                  <a:lnTo>
                    <a:pt x="956" y="1163"/>
                  </a:lnTo>
                  <a:lnTo>
                    <a:pt x="955" y="1148"/>
                  </a:lnTo>
                  <a:lnTo>
                    <a:pt x="954" y="1132"/>
                  </a:lnTo>
                  <a:lnTo>
                    <a:pt x="954" y="1125"/>
                  </a:lnTo>
                  <a:lnTo>
                    <a:pt x="955" y="1119"/>
                  </a:lnTo>
                  <a:lnTo>
                    <a:pt x="956" y="1113"/>
                  </a:lnTo>
                  <a:lnTo>
                    <a:pt x="958" y="1107"/>
                  </a:lnTo>
                  <a:lnTo>
                    <a:pt x="961" y="1100"/>
                  </a:lnTo>
                  <a:lnTo>
                    <a:pt x="964" y="1095"/>
                  </a:lnTo>
                  <a:lnTo>
                    <a:pt x="968" y="1090"/>
                  </a:lnTo>
                  <a:lnTo>
                    <a:pt x="972" y="1085"/>
                  </a:lnTo>
                  <a:lnTo>
                    <a:pt x="977" y="1082"/>
                  </a:lnTo>
                  <a:lnTo>
                    <a:pt x="982" y="1080"/>
                  </a:lnTo>
                  <a:lnTo>
                    <a:pt x="987" y="1079"/>
                  </a:lnTo>
                  <a:lnTo>
                    <a:pt x="993" y="1078"/>
                  </a:lnTo>
                  <a:lnTo>
                    <a:pt x="998" y="1079"/>
                  </a:lnTo>
                  <a:lnTo>
                    <a:pt x="1003" y="1080"/>
                  </a:lnTo>
                  <a:lnTo>
                    <a:pt x="1008" y="1082"/>
                  </a:lnTo>
                  <a:lnTo>
                    <a:pt x="1012" y="1085"/>
                  </a:lnTo>
                  <a:lnTo>
                    <a:pt x="1017" y="1090"/>
                  </a:lnTo>
                  <a:lnTo>
                    <a:pt x="1021" y="1096"/>
                  </a:lnTo>
                  <a:lnTo>
                    <a:pt x="1025" y="1103"/>
                  </a:lnTo>
                  <a:lnTo>
                    <a:pt x="1027" y="1109"/>
                  </a:lnTo>
                  <a:lnTo>
                    <a:pt x="1031" y="1121"/>
                  </a:lnTo>
                  <a:lnTo>
                    <a:pt x="1035" y="1134"/>
                  </a:lnTo>
                  <a:lnTo>
                    <a:pt x="1037" y="1140"/>
                  </a:lnTo>
                  <a:lnTo>
                    <a:pt x="1040" y="1146"/>
                  </a:lnTo>
                  <a:lnTo>
                    <a:pt x="1043" y="1152"/>
                  </a:lnTo>
                  <a:lnTo>
                    <a:pt x="1046" y="1158"/>
                  </a:lnTo>
                  <a:lnTo>
                    <a:pt x="1051" y="1162"/>
                  </a:lnTo>
                  <a:lnTo>
                    <a:pt x="1056" y="1167"/>
                  </a:lnTo>
                  <a:lnTo>
                    <a:pt x="1063" y="1170"/>
                  </a:lnTo>
                  <a:lnTo>
                    <a:pt x="1071" y="1173"/>
                  </a:lnTo>
                  <a:lnTo>
                    <a:pt x="1083" y="1177"/>
                  </a:lnTo>
                  <a:lnTo>
                    <a:pt x="1096" y="1179"/>
                  </a:lnTo>
                  <a:lnTo>
                    <a:pt x="1109" y="1181"/>
                  </a:lnTo>
                  <a:lnTo>
                    <a:pt x="1122" y="1181"/>
                  </a:lnTo>
                  <a:lnTo>
                    <a:pt x="1129" y="1181"/>
                  </a:lnTo>
                  <a:lnTo>
                    <a:pt x="1135" y="1179"/>
                  </a:lnTo>
                  <a:lnTo>
                    <a:pt x="1141" y="1178"/>
                  </a:lnTo>
                  <a:lnTo>
                    <a:pt x="1146" y="1175"/>
                  </a:lnTo>
                  <a:lnTo>
                    <a:pt x="1152" y="1172"/>
                  </a:lnTo>
                  <a:lnTo>
                    <a:pt x="1157" y="1168"/>
                  </a:lnTo>
                  <a:lnTo>
                    <a:pt x="1162" y="1163"/>
                  </a:lnTo>
                  <a:lnTo>
                    <a:pt x="1167" y="1157"/>
                  </a:lnTo>
                  <a:lnTo>
                    <a:pt x="1175" y="1149"/>
                  </a:lnTo>
                  <a:lnTo>
                    <a:pt x="1181" y="1139"/>
                  </a:lnTo>
                  <a:lnTo>
                    <a:pt x="1187" y="1129"/>
                  </a:lnTo>
                  <a:lnTo>
                    <a:pt x="1191" y="1119"/>
                  </a:lnTo>
                  <a:lnTo>
                    <a:pt x="1194" y="1108"/>
                  </a:lnTo>
                  <a:lnTo>
                    <a:pt x="1197" y="1096"/>
                  </a:lnTo>
                  <a:lnTo>
                    <a:pt x="1198" y="1084"/>
                  </a:lnTo>
                  <a:lnTo>
                    <a:pt x="1199" y="1073"/>
                  </a:lnTo>
                  <a:lnTo>
                    <a:pt x="1199" y="1061"/>
                  </a:lnTo>
                  <a:lnTo>
                    <a:pt x="1198" y="1048"/>
                  </a:lnTo>
                  <a:lnTo>
                    <a:pt x="1197" y="1036"/>
                  </a:lnTo>
                  <a:lnTo>
                    <a:pt x="1195" y="1025"/>
                  </a:lnTo>
                  <a:lnTo>
                    <a:pt x="1192" y="1014"/>
                  </a:lnTo>
                  <a:lnTo>
                    <a:pt x="1189" y="1002"/>
                  </a:lnTo>
                  <a:lnTo>
                    <a:pt x="1186" y="991"/>
                  </a:lnTo>
                  <a:lnTo>
                    <a:pt x="1182" y="982"/>
                  </a:lnTo>
                  <a:lnTo>
                    <a:pt x="1180" y="976"/>
                  </a:lnTo>
                  <a:lnTo>
                    <a:pt x="1177" y="971"/>
                  </a:lnTo>
                  <a:lnTo>
                    <a:pt x="1174" y="966"/>
                  </a:lnTo>
                  <a:lnTo>
                    <a:pt x="1170" y="961"/>
                  </a:lnTo>
                  <a:lnTo>
                    <a:pt x="1163" y="952"/>
                  </a:lnTo>
                  <a:lnTo>
                    <a:pt x="1154" y="944"/>
                  </a:lnTo>
                  <a:lnTo>
                    <a:pt x="1147" y="936"/>
                  </a:lnTo>
                  <a:lnTo>
                    <a:pt x="1141" y="927"/>
                  </a:lnTo>
                  <a:lnTo>
                    <a:pt x="1139" y="922"/>
                  </a:lnTo>
                  <a:lnTo>
                    <a:pt x="1138" y="917"/>
                  </a:lnTo>
                  <a:lnTo>
                    <a:pt x="1138" y="911"/>
                  </a:lnTo>
                  <a:lnTo>
                    <a:pt x="1139" y="905"/>
                  </a:lnTo>
                  <a:lnTo>
                    <a:pt x="1150" y="887"/>
                  </a:lnTo>
                  <a:lnTo>
                    <a:pt x="1162" y="868"/>
                  </a:lnTo>
                  <a:lnTo>
                    <a:pt x="1171" y="849"/>
                  </a:lnTo>
                  <a:lnTo>
                    <a:pt x="1178" y="830"/>
                  </a:lnTo>
                  <a:lnTo>
                    <a:pt x="1180" y="819"/>
                  </a:lnTo>
                  <a:lnTo>
                    <a:pt x="1182" y="809"/>
                  </a:lnTo>
                  <a:lnTo>
                    <a:pt x="1184" y="799"/>
                  </a:lnTo>
                  <a:lnTo>
                    <a:pt x="1185" y="789"/>
                  </a:lnTo>
                  <a:lnTo>
                    <a:pt x="1185" y="779"/>
                  </a:lnTo>
                  <a:lnTo>
                    <a:pt x="1185" y="768"/>
                  </a:lnTo>
                  <a:lnTo>
                    <a:pt x="1184" y="758"/>
                  </a:lnTo>
                  <a:lnTo>
                    <a:pt x="1182" y="748"/>
                  </a:lnTo>
                  <a:lnTo>
                    <a:pt x="1178" y="732"/>
                  </a:lnTo>
                  <a:lnTo>
                    <a:pt x="1174" y="715"/>
                  </a:lnTo>
                  <a:lnTo>
                    <a:pt x="1169" y="700"/>
                  </a:lnTo>
                  <a:lnTo>
                    <a:pt x="1163" y="685"/>
                  </a:lnTo>
                  <a:lnTo>
                    <a:pt x="1158" y="677"/>
                  </a:lnTo>
                  <a:lnTo>
                    <a:pt x="1154" y="670"/>
                  </a:lnTo>
                  <a:lnTo>
                    <a:pt x="1149" y="664"/>
                  </a:lnTo>
                  <a:lnTo>
                    <a:pt x="1144" y="658"/>
                  </a:lnTo>
                  <a:lnTo>
                    <a:pt x="1138" y="652"/>
                  </a:lnTo>
                  <a:lnTo>
                    <a:pt x="1132" y="647"/>
                  </a:lnTo>
                  <a:lnTo>
                    <a:pt x="1125" y="642"/>
                  </a:lnTo>
                  <a:lnTo>
                    <a:pt x="1117" y="637"/>
                  </a:lnTo>
                  <a:lnTo>
                    <a:pt x="1098" y="634"/>
                  </a:lnTo>
                  <a:lnTo>
                    <a:pt x="1078" y="632"/>
                  </a:lnTo>
                  <a:lnTo>
                    <a:pt x="1069" y="632"/>
                  </a:lnTo>
                  <a:lnTo>
                    <a:pt x="1057" y="632"/>
                  </a:lnTo>
                  <a:lnTo>
                    <a:pt x="1047" y="634"/>
                  </a:lnTo>
                  <a:lnTo>
                    <a:pt x="1037" y="639"/>
                  </a:lnTo>
                  <a:lnTo>
                    <a:pt x="1025" y="649"/>
                  </a:lnTo>
                  <a:lnTo>
                    <a:pt x="1011" y="658"/>
                  </a:lnTo>
                  <a:lnTo>
                    <a:pt x="1005" y="664"/>
                  </a:lnTo>
                  <a:lnTo>
                    <a:pt x="1001" y="669"/>
                  </a:lnTo>
                  <a:lnTo>
                    <a:pt x="999" y="673"/>
                  </a:lnTo>
                  <a:lnTo>
                    <a:pt x="998" y="676"/>
                  </a:lnTo>
                  <a:lnTo>
                    <a:pt x="997" y="680"/>
                  </a:lnTo>
                  <a:lnTo>
                    <a:pt x="997" y="686"/>
                  </a:lnTo>
                  <a:lnTo>
                    <a:pt x="999" y="694"/>
                  </a:lnTo>
                  <a:lnTo>
                    <a:pt x="999" y="702"/>
                  </a:lnTo>
                  <a:lnTo>
                    <a:pt x="999" y="710"/>
                  </a:lnTo>
                  <a:lnTo>
                    <a:pt x="998" y="718"/>
                  </a:lnTo>
                  <a:lnTo>
                    <a:pt x="996" y="726"/>
                  </a:lnTo>
                  <a:lnTo>
                    <a:pt x="993" y="735"/>
                  </a:lnTo>
                  <a:lnTo>
                    <a:pt x="989" y="743"/>
                  </a:lnTo>
                  <a:lnTo>
                    <a:pt x="985" y="750"/>
                  </a:lnTo>
                  <a:lnTo>
                    <a:pt x="979" y="754"/>
                  </a:lnTo>
                  <a:lnTo>
                    <a:pt x="972" y="758"/>
                  </a:lnTo>
                  <a:lnTo>
                    <a:pt x="965" y="761"/>
                  </a:lnTo>
                  <a:lnTo>
                    <a:pt x="958" y="763"/>
                  </a:lnTo>
                  <a:lnTo>
                    <a:pt x="952" y="764"/>
                  </a:lnTo>
                  <a:lnTo>
                    <a:pt x="945" y="764"/>
                  </a:lnTo>
                  <a:lnTo>
                    <a:pt x="939" y="762"/>
                  </a:lnTo>
                  <a:lnTo>
                    <a:pt x="933" y="760"/>
                  </a:lnTo>
                  <a:lnTo>
                    <a:pt x="927" y="751"/>
                  </a:lnTo>
                  <a:lnTo>
                    <a:pt x="923" y="743"/>
                  </a:lnTo>
                  <a:lnTo>
                    <a:pt x="921" y="734"/>
                  </a:lnTo>
                  <a:lnTo>
                    <a:pt x="919" y="723"/>
                  </a:lnTo>
                  <a:lnTo>
                    <a:pt x="919" y="714"/>
                  </a:lnTo>
                  <a:lnTo>
                    <a:pt x="920" y="704"/>
                  </a:lnTo>
                  <a:lnTo>
                    <a:pt x="921" y="694"/>
                  </a:lnTo>
                  <a:lnTo>
                    <a:pt x="923" y="682"/>
                  </a:lnTo>
                  <a:lnTo>
                    <a:pt x="934" y="663"/>
                  </a:lnTo>
                  <a:lnTo>
                    <a:pt x="946" y="645"/>
                  </a:lnTo>
                  <a:lnTo>
                    <a:pt x="959" y="626"/>
                  </a:lnTo>
                  <a:lnTo>
                    <a:pt x="973" y="609"/>
                  </a:lnTo>
                  <a:lnTo>
                    <a:pt x="1003" y="576"/>
                  </a:lnTo>
                  <a:lnTo>
                    <a:pt x="1034" y="543"/>
                  </a:lnTo>
                  <a:lnTo>
                    <a:pt x="1049" y="527"/>
                  </a:lnTo>
                  <a:lnTo>
                    <a:pt x="1063" y="510"/>
                  </a:lnTo>
                  <a:lnTo>
                    <a:pt x="1078" y="492"/>
                  </a:lnTo>
                  <a:lnTo>
                    <a:pt x="1090" y="475"/>
                  </a:lnTo>
                  <a:lnTo>
                    <a:pt x="1102" y="457"/>
                  </a:lnTo>
                  <a:lnTo>
                    <a:pt x="1111" y="437"/>
                  </a:lnTo>
                  <a:lnTo>
                    <a:pt x="1117" y="427"/>
                  </a:lnTo>
                  <a:lnTo>
                    <a:pt x="1120" y="416"/>
                  </a:lnTo>
                  <a:lnTo>
                    <a:pt x="1124" y="405"/>
                  </a:lnTo>
                  <a:lnTo>
                    <a:pt x="1127" y="394"/>
                  </a:lnTo>
                  <a:lnTo>
                    <a:pt x="1132" y="377"/>
                  </a:lnTo>
                  <a:lnTo>
                    <a:pt x="1136" y="358"/>
                  </a:lnTo>
                  <a:lnTo>
                    <a:pt x="1139" y="340"/>
                  </a:lnTo>
                  <a:lnTo>
                    <a:pt x="1140" y="322"/>
                  </a:lnTo>
                  <a:lnTo>
                    <a:pt x="1139" y="303"/>
                  </a:lnTo>
                  <a:lnTo>
                    <a:pt x="1138" y="285"/>
                  </a:lnTo>
                  <a:lnTo>
                    <a:pt x="1136" y="268"/>
                  </a:lnTo>
                  <a:lnTo>
                    <a:pt x="1133" y="249"/>
                  </a:lnTo>
                  <a:lnTo>
                    <a:pt x="1138" y="244"/>
                  </a:lnTo>
                  <a:lnTo>
                    <a:pt x="1144" y="240"/>
                  </a:lnTo>
                  <a:lnTo>
                    <a:pt x="1151" y="237"/>
                  </a:lnTo>
                  <a:lnTo>
                    <a:pt x="1157" y="235"/>
                  </a:lnTo>
                  <a:lnTo>
                    <a:pt x="1165" y="234"/>
                  </a:lnTo>
                  <a:lnTo>
                    <a:pt x="1173" y="234"/>
                  </a:lnTo>
                  <a:lnTo>
                    <a:pt x="1180" y="235"/>
                  </a:lnTo>
                  <a:lnTo>
                    <a:pt x="1188" y="237"/>
                  </a:lnTo>
                  <a:lnTo>
                    <a:pt x="1252" y="234"/>
                  </a:lnTo>
                  <a:lnTo>
                    <a:pt x="1314" y="232"/>
                  </a:lnTo>
                  <a:lnTo>
                    <a:pt x="1375" y="232"/>
                  </a:lnTo>
                  <a:lnTo>
                    <a:pt x="1437" y="232"/>
                  </a:lnTo>
                  <a:lnTo>
                    <a:pt x="1496" y="233"/>
                  </a:lnTo>
                  <a:lnTo>
                    <a:pt x="1556" y="233"/>
                  </a:lnTo>
                  <a:lnTo>
                    <a:pt x="1616" y="231"/>
                  </a:lnTo>
                  <a:lnTo>
                    <a:pt x="1677" y="228"/>
                  </a:lnTo>
                  <a:lnTo>
                    <a:pt x="1754" y="227"/>
                  </a:lnTo>
                  <a:lnTo>
                    <a:pt x="1831" y="226"/>
                  </a:lnTo>
                  <a:lnTo>
                    <a:pt x="1908" y="225"/>
                  </a:lnTo>
                  <a:lnTo>
                    <a:pt x="1985" y="224"/>
                  </a:lnTo>
                  <a:lnTo>
                    <a:pt x="2062" y="223"/>
                  </a:lnTo>
                  <a:lnTo>
                    <a:pt x="2140" y="222"/>
                  </a:lnTo>
                  <a:lnTo>
                    <a:pt x="2218" y="220"/>
                  </a:lnTo>
                  <a:lnTo>
                    <a:pt x="2294" y="219"/>
                  </a:lnTo>
                  <a:lnTo>
                    <a:pt x="2372" y="217"/>
                  </a:lnTo>
                  <a:lnTo>
                    <a:pt x="2449" y="216"/>
                  </a:lnTo>
                  <a:lnTo>
                    <a:pt x="2526" y="215"/>
                  </a:lnTo>
                  <a:lnTo>
                    <a:pt x="2604" y="214"/>
                  </a:lnTo>
                  <a:lnTo>
                    <a:pt x="2681" y="213"/>
                  </a:lnTo>
                  <a:lnTo>
                    <a:pt x="2757" y="212"/>
                  </a:lnTo>
                  <a:lnTo>
                    <a:pt x="2835" y="211"/>
                  </a:lnTo>
                  <a:lnTo>
                    <a:pt x="2912" y="210"/>
                  </a:lnTo>
                  <a:lnTo>
                    <a:pt x="2981" y="209"/>
                  </a:lnTo>
                  <a:lnTo>
                    <a:pt x="3052" y="208"/>
                  </a:lnTo>
                  <a:lnTo>
                    <a:pt x="3124" y="209"/>
                  </a:lnTo>
                  <a:lnTo>
                    <a:pt x="3197" y="209"/>
                  </a:lnTo>
                  <a:lnTo>
                    <a:pt x="3270" y="210"/>
                  </a:lnTo>
                  <a:lnTo>
                    <a:pt x="3343" y="210"/>
                  </a:lnTo>
                  <a:lnTo>
                    <a:pt x="3416" y="209"/>
                  </a:lnTo>
                  <a:lnTo>
                    <a:pt x="3487" y="206"/>
                  </a:lnTo>
                  <a:lnTo>
                    <a:pt x="3635" y="205"/>
                  </a:lnTo>
                  <a:lnTo>
                    <a:pt x="3883" y="204"/>
                  </a:lnTo>
                  <a:lnTo>
                    <a:pt x="4213" y="203"/>
                  </a:lnTo>
                  <a:lnTo>
                    <a:pt x="4615" y="201"/>
                  </a:lnTo>
                  <a:lnTo>
                    <a:pt x="5072" y="200"/>
                  </a:lnTo>
                  <a:lnTo>
                    <a:pt x="5572" y="199"/>
                  </a:lnTo>
                  <a:lnTo>
                    <a:pt x="6098" y="197"/>
                  </a:lnTo>
                  <a:lnTo>
                    <a:pt x="6640" y="196"/>
                  </a:lnTo>
                  <a:lnTo>
                    <a:pt x="7181" y="194"/>
                  </a:lnTo>
                  <a:lnTo>
                    <a:pt x="7708" y="193"/>
                  </a:lnTo>
                  <a:lnTo>
                    <a:pt x="8206" y="191"/>
                  </a:lnTo>
                  <a:lnTo>
                    <a:pt x="8663" y="190"/>
                  </a:lnTo>
                  <a:lnTo>
                    <a:pt x="9063" y="188"/>
                  </a:lnTo>
                  <a:lnTo>
                    <a:pt x="9392" y="187"/>
                  </a:lnTo>
                  <a:lnTo>
                    <a:pt x="9637" y="185"/>
                  </a:lnTo>
                  <a:lnTo>
                    <a:pt x="9783" y="183"/>
                  </a:lnTo>
                  <a:lnTo>
                    <a:pt x="9795" y="185"/>
                  </a:lnTo>
                  <a:lnTo>
                    <a:pt x="9809" y="186"/>
                  </a:lnTo>
                  <a:lnTo>
                    <a:pt x="9822" y="185"/>
                  </a:lnTo>
                  <a:lnTo>
                    <a:pt x="9836" y="184"/>
                  </a:lnTo>
                  <a:lnTo>
                    <a:pt x="9844" y="184"/>
                  </a:lnTo>
                  <a:lnTo>
                    <a:pt x="9850" y="184"/>
                  </a:lnTo>
                  <a:lnTo>
                    <a:pt x="9856" y="185"/>
                  </a:lnTo>
                  <a:lnTo>
                    <a:pt x="9861" y="186"/>
                  </a:lnTo>
                  <a:lnTo>
                    <a:pt x="9866" y="188"/>
                  </a:lnTo>
                  <a:lnTo>
                    <a:pt x="9871" y="191"/>
                  </a:lnTo>
                  <a:lnTo>
                    <a:pt x="9875" y="195"/>
                  </a:lnTo>
                  <a:lnTo>
                    <a:pt x="9878" y="200"/>
                  </a:lnTo>
                  <a:lnTo>
                    <a:pt x="9877" y="223"/>
                  </a:lnTo>
                  <a:lnTo>
                    <a:pt x="9877" y="244"/>
                  </a:lnTo>
                  <a:lnTo>
                    <a:pt x="9877" y="265"/>
                  </a:lnTo>
                  <a:lnTo>
                    <a:pt x="9879" y="287"/>
                  </a:lnTo>
                  <a:lnTo>
                    <a:pt x="9881" y="307"/>
                  </a:lnTo>
                  <a:lnTo>
                    <a:pt x="9885" y="328"/>
                  </a:lnTo>
                  <a:lnTo>
                    <a:pt x="9891" y="348"/>
                  </a:lnTo>
                  <a:lnTo>
                    <a:pt x="9897" y="369"/>
                  </a:lnTo>
                  <a:lnTo>
                    <a:pt x="9904" y="388"/>
                  </a:lnTo>
                  <a:lnTo>
                    <a:pt x="9912" y="407"/>
                  </a:lnTo>
                  <a:lnTo>
                    <a:pt x="9921" y="425"/>
                  </a:lnTo>
                  <a:lnTo>
                    <a:pt x="9931" y="443"/>
                  </a:lnTo>
                  <a:lnTo>
                    <a:pt x="9944" y="461"/>
                  </a:lnTo>
                  <a:lnTo>
                    <a:pt x="9956" y="478"/>
                  </a:lnTo>
                  <a:lnTo>
                    <a:pt x="9970" y="494"/>
                  </a:lnTo>
                  <a:lnTo>
                    <a:pt x="9986" y="510"/>
                  </a:lnTo>
                  <a:lnTo>
                    <a:pt x="9994" y="520"/>
                  </a:lnTo>
                  <a:lnTo>
                    <a:pt x="10004" y="530"/>
                  </a:lnTo>
                  <a:lnTo>
                    <a:pt x="10013" y="540"/>
                  </a:lnTo>
                  <a:lnTo>
                    <a:pt x="10024" y="550"/>
                  </a:lnTo>
                  <a:lnTo>
                    <a:pt x="10046" y="570"/>
                  </a:lnTo>
                  <a:lnTo>
                    <a:pt x="10066" y="590"/>
                  </a:lnTo>
                  <a:lnTo>
                    <a:pt x="10076" y="602"/>
                  </a:lnTo>
                  <a:lnTo>
                    <a:pt x="10084" y="613"/>
                  </a:lnTo>
                  <a:lnTo>
                    <a:pt x="10090" y="625"/>
                  </a:lnTo>
                  <a:lnTo>
                    <a:pt x="10094" y="637"/>
                  </a:lnTo>
                  <a:lnTo>
                    <a:pt x="10096" y="644"/>
                  </a:lnTo>
                  <a:lnTo>
                    <a:pt x="10097" y="650"/>
                  </a:lnTo>
                  <a:lnTo>
                    <a:pt x="10097" y="657"/>
                  </a:lnTo>
                  <a:lnTo>
                    <a:pt x="10096" y="664"/>
                  </a:lnTo>
                  <a:lnTo>
                    <a:pt x="10095" y="671"/>
                  </a:lnTo>
                  <a:lnTo>
                    <a:pt x="10094" y="678"/>
                  </a:lnTo>
                  <a:lnTo>
                    <a:pt x="10091" y="686"/>
                  </a:lnTo>
                  <a:lnTo>
                    <a:pt x="10088" y="694"/>
                  </a:lnTo>
                  <a:lnTo>
                    <a:pt x="10083" y="695"/>
                  </a:lnTo>
                  <a:lnTo>
                    <a:pt x="10078" y="697"/>
                  </a:lnTo>
                  <a:lnTo>
                    <a:pt x="10072" y="697"/>
                  </a:lnTo>
                  <a:lnTo>
                    <a:pt x="10068" y="697"/>
                  </a:lnTo>
                  <a:lnTo>
                    <a:pt x="10059" y="695"/>
                  </a:lnTo>
                  <a:lnTo>
                    <a:pt x="10051" y="692"/>
                  </a:lnTo>
                  <a:lnTo>
                    <a:pt x="10043" y="687"/>
                  </a:lnTo>
                  <a:lnTo>
                    <a:pt x="10035" y="681"/>
                  </a:lnTo>
                  <a:lnTo>
                    <a:pt x="10026" y="674"/>
                  </a:lnTo>
                  <a:lnTo>
                    <a:pt x="10019" y="667"/>
                  </a:lnTo>
                  <a:lnTo>
                    <a:pt x="10011" y="660"/>
                  </a:lnTo>
                  <a:lnTo>
                    <a:pt x="10003" y="654"/>
                  </a:lnTo>
                  <a:lnTo>
                    <a:pt x="9995" y="647"/>
                  </a:lnTo>
                  <a:lnTo>
                    <a:pt x="9987" y="642"/>
                  </a:lnTo>
                  <a:lnTo>
                    <a:pt x="9977" y="637"/>
                  </a:lnTo>
                  <a:lnTo>
                    <a:pt x="9967" y="635"/>
                  </a:lnTo>
                  <a:lnTo>
                    <a:pt x="9962" y="634"/>
                  </a:lnTo>
                  <a:lnTo>
                    <a:pt x="9957" y="634"/>
                  </a:lnTo>
                  <a:lnTo>
                    <a:pt x="9952" y="635"/>
                  </a:lnTo>
                  <a:lnTo>
                    <a:pt x="9946" y="636"/>
                  </a:lnTo>
                  <a:lnTo>
                    <a:pt x="9932" y="641"/>
                  </a:lnTo>
                  <a:lnTo>
                    <a:pt x="9920" y="646"/>
                  </a:lnTo>
                  <a:lnTo>
                    <a:pt x="9908" y="652"/>
                  </a:lnTo>
                  <a:lnTo>
                    <a:pt x="9897" y="660"/>
                  </a:lnTo>
                  <a:lnTo>
                    <a:pt x="9893" y="664"/>
                  </a:lnTo>
                  <a:lnTo>
                    <a:pt x="9887" y="668"/>
                  </a:lnTo>
                  <a:lnTo>
                    <a:pt x="9883" y="673"/>
                  </a:lnTo>
                  <a:lnTo>
                    <a:pt x="9879" y="679"/>
                  </a:lnTo>
                  <a:lnTo>
                    <a:pt x="9876" y="685"/>
                  </a:lnTo>
                  <a:lnTo>
                    <a:pt x="9873" y="692"/>
                  </a:lnTo>
                  <a:lnTo>
                    <a:pt x="9871" y="698"/>
                  </a:lnTo>
                  <a:lnTo>
                    <a:pt x="9869" y="705"/>
                  </a:lnTo>
                  <a:lnTo>
                    <a:pt x="9867" y="715"/>
                  </a:lnTo>
                  <a:lnTo>
                    <a:pt x="9865" y="724"/>
                  </a:lnTo>
                  <a:lnTo>
                    <a:pt x="9865" y="735"/>
                  </a:lnTo>
                  <a:lnTo>
                    <a:pt x="9865" y="744"/>
                  </a:lnTo>
                  <a:lnTo>
                    <a:pt x="9866" y="753"/>
                  </a:lnTo>
                  <a:lnTo>
                    <a:pt x="9868" y="762"/>
                  </a:lnTo>
                  <a:lnTo>
                    <a:pt x="9870" y="771"/>
                  </a:lnTo>
                  <a:lnTo>
                    <a:pt x="9873" y="781"/>
                  </a:lnTo>
                  <a:lnTo>
                    <a:pt x="9881" y="797"/>
                  </a:lnTo>
                  <a:lnTo>
                    <a:pt x="9891" y="813"/>
                  </a:lnTo>
                  <a:lnTo>
                    <a:pt x="9901" y="829"/>
                  </a:lnTo>
                  <a:lnTo>
                    <a:pt x="9912" y="843"/>
                  </a:lnTo>
                  <a:lnTo>
                    <a:pt x="9911" y="849"/>
                  </a:lnTo>
                  <a:lnTo>
                    <a:pt x="9910" y="854"/>
                  </a:lnTo>
                  <a:lnTo>
                    <a:pt x="9907" y="859"/>
                  </a:lnTo>
                  <a:lnTo>
                    <a:pt x="9905" y="863"/>
                  </a:lnTo>
                  <a:lnTo>
                    <a:pt x="9898" y="872"/>
                  </a:lnTo>
                  <a:lnTo>
                    <a:pt x="9890" y="880"/>
                  </a:lnTo>
                  <a:lnTo>
                    <a:pt x="9881" y="888"/>
                  </a:lnTo>
                  <a:lnTo>
                    <a:pt x="9874" y="896"/>
                  </a:lnTo>
                  <a:lnTo>
                    <a:pt x="9871" y="900"/>
                  </a:lnTo>
                  <a:lnTo>
                    <a:pt x="9868" y="905"/>
                  </a:lnTo>
                  <a:lnTo>
                    <a:pt x="9865" y="909"/>
                  </a:lnTo>
                  <a:lnTo>
                    <a:pt x="9863" y="914"/>
                  </a:lnTo>
                  <a:lnTo>
                    <a:pt x="9860" y="924"/>
                  </a:lnTo>
                  <a:lnTo>
                    <a:pt x="9857" y="934"/>
                  </a:lnTo>
                  <a:lnTo>
                    <a:pt x="9855" y="943"/>
                  </a:lnTo>
                  <a:lnTo>
                    <a:pt x="9855" y="953"/>
                  </a:lnTo>
                  <a:lnTo>
                    <a:pt x="9855" y="963"/>
                  </a:lnTo>
                  <a:lnTo>
                    <a:pt x="9855" y="973"/>
                  </a:lnTo>
                  <a:lnTo>
                    <a:pt x="9857" y="982"/>
                  </a:lnTo>
                  <a:lnTo>
                    <a:pt x="9859" y="991"/>
                  </a:lnTo>
                  <a:lnTo>
                    <a:pt x="9862" y="1001"/>
                  </a:lnTo>
                  <a:lnTo>
                    <a:pt x="9866" y="1011"/>
                  </a:lnTo>
                  <a:lnTo>
                    <a:pt x="9869" y="1019"/>
                  </a:lnTo>
                  <a:lnTo>
                    <a:pt x="9874" y="1028"/>
                  </a:lnTo>
                  <a:lnTo>
                    <a:pt x="9879" y="1036"/>
                  </a:lnTo>
                  <a:lnTo>
                    <a:pt x="9884" y="1044"/>
                  </a:lnTo>
                  <a:lnTo>
                    <a:pt x="9891" y="1051"/>
                  </a:lnTo>
                  <a:lnTo>
                    <a:pt x="9897" y="1059"/>
                  </a:lnTo>
                  <a:lnTo>
                    <a:pt x="9918" y="1068"/>
                  </a:lnTo>
                  <a:lnTo>
                    <a:pt x="9941" y="1078"/>
                  </a:lnTo>
                  <a:lnTo>
                    <a:pt x="9952" y="1081"/>
                  </a:lnTo>
                  <a:lnTo>
                    <a:pt x="9963" y="1083"/>
                  </a:lnTo>
                  <a:lnTo>
                    <a:pt x="9969" y="1082"/>
                  </a:lnTo>
                  <a:lnTo>
                    <a:pt x="9974" y="1081"/>
                  </a:lnTo>
                  <a:lnTo>
                    <a:pt x="9980" y="1079"/>
                  </a:lnTo>
                  <a:lnTo>
                    <a:pt x="9986" y="1076"/>
                  </a:lnTo>
                  <a:lnTo>
                    <a:pt x="9995" y="1070"/>
                  </a:lnTo>
                  <a:lnTo>
                    <a:pt x="10003" y="1064"/>
                  </a:lnTo>
                  <a:lnTo>
                    <a:pt x="10011" y="1056"/>
                  </a:lnTo>
                  <a:lnTo>
                    <a:pt x="10018" y="1047"/>
                  </a:lnTo>
                  <a:lnTo>
                    <a:pt x="10024" y="1038"/>
                  </a:lnTo>
                  <a:lnTo>
                    <a:pt x="10030" y="1028"/>
                  </a:lnTo>
                  <a:lnTo>
                    <a:pt x="10031" y="1023"/>
                  </a:lnTo>
                  <a:lnTo>
                    <a:pt x="10032" y="1017"/>
                  </a:lnTo>
                  <a:lnTo>
                    <a:pt x="10033" y="1012"/>
                  </a:lnTo>
                  <a:lnTo>
                    <a:pt x="10033" y="1004"/>
                  </a:lnTo>
                  <a:lnTo>
                    <a:pt x="10037" y="1001"/>
                  </a:lnTo>
                  <a:lnTo>
                    <a:pt x="10043" y="998"/>
                  </a:lnTo>
                  <a:lnTo>
                    <a:pt x="10049" y="997"/>
                  </a:lnTo>
                  <a:lnTo>
                    <a:pt x="10056" y="997"/>
                  </a:lnTo>
                  <a:lnTo>
                    <a:pt x="10062" y="998"/>
                  </a:lnTo>
                  <a:lnTo>
                    <a:pt x="10069" y="1000"/>
                  </a:lnTo>
                  <a:lnTo>
                    <a:pt x="10076" y="1003"/>
                  </a:lnTo>
                  <a:lnTo>
                    <a:pt x="10082" y="1007"/>
                  </a:lnTo>
                  <a:lnTo>
                    <a:pt x="10089" y="1016"/>
                  </a:lnTo>
                  <a:lnTo>
                    <a:pt x="10095" y="1025"/>
                  </a:lnTo>
                  <a:lnTo>
                    <a:pt x="10099" y="1035"/>
                  </a:lnTo>
                  <a:lnTo>
                    <a:pt x="10102" y="1045"/>
                  </a:lnTo>
                  <a:lnTo>
                    <a:pt x="10103" y="1056"/>
                  </a:lnTo>
                  <a:lnTo>
                    <a:pt x="10103" y="1066"/>
                  </a:lnTo>
                  <a:lnTo>
                    <a:pt x="10100" y="1077"/>
                  </a:lnTo>
                  <a:lnTo>
                    <a:pt x="10097" y="1087"/>
                  </a:lnTo>
                  <a:lnTo>
                    <a:pt x="10089" y="1104"/>
                  </a:lnTo>
                  <a:lnTo>
                    <a:pt x="10081" y="1119"/>
                  </a:lnTo>
                  <a:lnTo>
                    <a:pt x="10070" y="1133"/>
                  </a:lnTo>
                  <a:lnTo>
                    <a:pt x="10059" y="1148"/>
                  </a:lnTo>
                  <a:lnTo>
                    <a:pt x="10036" y="1174"/>
                  </a:lnTo>
                  <a:lnTo>
                    <a:pt x="10011" y="1200"/>
                  </a:lnTo>
                  <a:lnTo>
                    <a:pt x="9998" y="1213"/>
                  </a:lnTo>
                  <a:lnTo>
                    <a:pt x="9987" y="1226"/>
                  </a:lnTo>
                  <a:lnTo>
                    <a:pt x="9975" y="1239"/>
                  </a:lnTo>
                  <a:lnTo>
                    <a:pt x="9964" y="1253"/>
                  </a:lnTo>
                  <a:lnTo>
                    <a:pt x="9955" y="1268"/>
                  </a:lnTo>
                  <a:lnTo>
                    <a:pt x="9947" y="1283"/>
                  </a:lnTo>
                  <a:lnTo>
                    <a:pt x="9940" y="1300"/>
                  </a:lnTo>
                  <a:lnTo>
                    <a:pt x="9933" y="1317"/>
                  </a:lnTo>
                  <a:lnTo>
                    <a:pt x="9921" y="1369"/>
                  </a:lnTo>
                  <a:close/>
                  <a:moveTo>
                    <a:pt x="9912" y="1231"/>
                  </a:moveTo>
                  <a:lnTo>
                    <a:pt x="9905" y="1243"/>
                  </a:lnTo>
                  <a:lnTo>
                    <a:pt x="9899" y="1254"/>
                  </a:lnTo>
                  <a:lnTo>
                    <a:pt x="9893" y="1266"/>
                  </a:lnTo>
                  <a:lnTo>
                    <a:pt x="9887" y="1277"/>
                  </a:lnTo>
                  <a:lnTo>
                    <a:pt x="9878" y="1303"/>
                  </a:lnTo>
                  <a:lnTo>
                    <a:pt x="9871" y="1328"/>
                  </a:lnTo>
                  <a:lnTo>
                    <a:pt x="9864" y="1355"/>
                  </a:lnTo>
                  <a:lnTo>
                    <a:pt x="9859" y="1382"/>
                  </a:lnTo>
                  <a:lnTo>
                    <a:pt x="9853" y="1408"/>
                  </a:lnTo>
                  <a:lnTo>
                    <a:pt x="9848" y="1435"/>
                  </a:lnTo>
                  <a:lnTo>
                    <a:pt x="9829" y="1450"/>
                  </a:lnTo>
                  <a:lnTo>
                    <a:pt x="9784" y="1452"/>
                  </a:lnTo>
                  <a:lnTo>
                    <a:pt x="9739" y="1453"/>
                  </a:lnTo>
                  <a:lnTo>
                    <a:pt x="9694" y="1454"/>
                  </a:lnTo>
                  <a:lnTo>
                    <a:pt x="9649" y="1455"/>
                  </a:lnTo>
                  <a:lnTo>
                    <a:pt x="9603" y="1456"/>
                  </a:lnTo>
                  <a:lnTo>
                    <a:pt x="9558" y="1456"/>
                  </a:lnTo>
                  <a:lnTo>
                    <a:pt x="9512" y="1457"/>
                  </a:lnTo>
                  <a:lnTo>
                    <a:pt x="9467" y="1457"/>
                  </a:lnTo>
                  <a:lnTo>
                    <a:pt x="9421" y="1457"/>
                  </a:lnTo>
                  <a:lnTo>
                    <a:pt x="9376" y="1457"/>
                  </a:lnTo>
                  <a:lnTo>
                    <a:pt x="9331" y="1457"/>
                  </a:lnTo>
                  <a:lnTo>
                    <a:pt x="9286" y="1458"/>
                  </a:lnTo>
                  <a:lnTo>
                    <a:pt x="9242" y="1458"/>
                  </a:lnTo>
                  <a:lnTo>
                    <a:pt x="9198" y="1458"/>
                  </a:lnTo>
                  <a:lnTo>
                    <a:pt x="9155" y="1458"/>
                  </a:lnTo>
                  <a:lnTo>
                    <a:pt x="9112" y="1459"/>
                  </a:lnTo>
                  <a:lnTo>
                    <a:pt x="3106" y="1473"/>
                  </a:lnTo>
                  <a:lnTo>
                    <a:pt x="2985" y="1475"/>
                  </a:lnTo>
                  <a:lnTo>
                    <a:pt x="1954" y="1480"/>
                  </a:lnTo>
                  <a:lnTo>
                    <a:pt x="1906" y="1480"/>
                  </a:lnTo>
                  <a:lnTo>
                    <a:pt x="1859" y="1480"/>
                  </a:lnTo>
                  <a:lnTo>
                    <a:pt x="1812" y="1480"/>
                  </a:lnTo>
                  <a:lnTo>
                    <a:pt x="1765" y="1481"/>
                  </a:lnTo>
                  <a:lnTo>
                    <a:pt x="1719" y="1482"/>
                  </a:lnTo>
                  <a:lnTo>
                    <a:pt x="1673" y="1483"/>
                  </a:lnTo>
                  <a:lnTo>
                    <a:pt x="1627" y="1484"/>
                  </a:lnTo>
                  <a:lnTo>
                    <a:pt x="1581" y="1485"/>
                  </a:lnTo>
                  <a:lnTo>
                    <a:pt x="1536" y="1486"/>
                  </a:lnTo>
                  <a:lnTo>
                    <a:pt x="1490" y="1487"/>
                  </a:lnTo>
                  <a:lnTo>
                    <a:pt x="1445" y="1488"/>
                  </a:lnTo>
                  <a:lnTo>
                    <a:pt x="1399" y="1489"/>
                  </a:lnTo>
                  <a:lnTo>
                    <a:pt x="1353" y="1489"/>
                  </a:lnTo>
                  <a:lnTo>
                    <a:pt x="1307" y="1489"/>
                  </a:lnTo>
                  <a:lnTo>
                    <a:pt x="1260" y="1489"/>
                  </a:lnTo>
                  <a:lnTo>
                    <a:pt x="1213" y="1489"/>
                  </a:lnTo>
                  <a:lnTo>
                    <a:pt x="1209" y="1484"/>
                  </a:lnTo>
                  <a:lnTo>
                    <a:pt x="1207" y="1480"/>
                  </a:lnTo>
                  <a:lnTo>
                    <a:pt x="1204" y="1475"/>
                  </a:lnTo>
                  <a:lnTo>
                    <a:pt x="1203" y="1469"/>
                  </a:lnTo>
                  <a:lnTo>
                    <a:pt x="1203" y="1458"/>
                  </a:lnTo>
                  <a:lnTo>
                    <a:pt x="1204" y="1447"/>
                  </a:lnTo>
                  <a:lnTo>
                    <a:pt x="1205" y="1436"/>
                  </a:lnTo>
                  <a:lnTo>
                    <a:pt x="1205" y="1424"/>
                  </a:lnTo>
                  <a:lnTo>
                    <a:pt x="1205" y="1419"/>
                  </a:lnTo>
                  <a:lnTo>
                    <a:pt x="1204" y="1413"/>
                  </a:lnTo>
                  <a:lnTo>
                    <a:pt x="1202" y="1408"/>
                  </a:lnTo>
                  <a:lnTo>
                    <a:pt x="1200" y="1403"/>
                  </a:lnTo>
                  <a:lnTo>
                    <a:pt x="1196" y="1384"/>
                  </a:lnTo>
                  <a:lnTo>
                    <a:pt x="1191" y="1364"/>
                  </a:lnTo>
                  <a:lnTo>
                    <a:pt x="1186" y="1346"/>
                  </a:lnTo>
                  <a:lnTo>
                    <a:pt x="1179" y="1327"/>
                  </a:lnTo>
                  <a:lnTo>
                    <a:pt x="1171" y="1310"/>
                  </a:lnTo>
                  <a:lnTo>
                    <a:pt x="1162" y="1294"/>
                  </a:lnTo>
                  <a:lnTo>
                    <a:pt x="1150" y="1277"/>
                  </a:lnTo>
                  <a:lnTo>
                    <a:pt x="1139" y="1262"/>
                  </a:lnTo>
                  <a:lnTo>
                    <a:pt x="1139" y="1257"/>
                  </a:lnTo>
                  <a:lnTo>
                    <a:pt x="1140" y="1253"/>
                  </a:lnTo>
                  <a:lnTo>
                    <a:pt x="1142" y="1249"/>
                  </a:lnTo>
                  <a:lnTo>
                    <a:pt x="1144" y="1246"/>
                  </a:lnTo>
                  <a:lnTo>
                    <a:pt x="1151" y="1242"/>
                  </a:lnTo>
                  <a:lnTo>
                    <a:pt x="1158" y="1238"/>
                  </a:lnTo>
                  <a:lnTo>
                    <a:pt x="1167" y="1235"/>
                  </a:lnTo>
                  <a:lnTo>
                    <a:pt x="1175" y="1232"/>
                  </a:lnTo>
                  <a:lnTo>
                    <a:pt x="1179" y="1230"/>
                  </a:lnTo>
                  <a:lnTo>
                    <a:pt x="1182" y="1228"/>
                  </a:lnTo>
                  <a:lnTo>
                    <a:pt x="1185" y="1225"/>
                  </a:lnTo>
                  <a:lnTo>
                    <a:pt x="1188" y="1221"/>
                  </a:lnTo>
                  <a:lnTo>
                    <a:pt x="1196" y="1215"/>
                  </a:lnTo>
                  <a:lnTo>
                    <a:pt x="1202" y="1208"/>
                  </a:lnTo>
                  <a:lnTo>
                    <a:pt x="1209" y="1201"/>
                  </a:lnTo>
                  <a:lnTo>
                    <a:pt x="1214" y="1192"/>
                  </a:lnTo>
                  <a:lnTo>
                    <a:pt x="1218" y="1184"/>
                  </a:lnTo>
                  <a:lnTo>
                    <a:pt x="1222" y="1176"/>
                  </a:lnTo>
                  <a:lnTo>
                    <a:pt x="1225" y="1168"/>
                  </a:lnTo>
                  <a:lnTo>
                    <a:pt x="1227" y="1160"/>
                  </a:lnTo>
                  <a:lnTo>
                    <a:pt x="1234" y="1124"/>
                  </a:lnTo>
                  <a:lnTo>
                    <a:pt x="1243" y="1088"/>
                  </a:lnTo>
                  <a:lnTo>
                    <a:pt x="1248" y="1084"/>
                  </a:lnTo>
                  <a:lnTo>
                    <a:pt x="1254" y="1081"/>
                  </a:lnTo>
                  <a:lnTo>
                    <a:pt x="1259" y="1079"/>
                  </a:lnTo>
                  <a:lnTo>
                    <a:pt x="1264" y="1077"/>
                  </a:lnTo>
                  <a:lnTo>
                    <a:pt x="1276" y="1075"/>
                  </a:lnTo>
                  <a:lnTo>
                    <a:pt x="1288" y="1075"/>
                  </a:lnTo>
                  <a:lnTo>
                    <a:pt x="1300" y="1075"/>
                  </a:lnTo>
                  <a:lnTo>
                    <a:pt x="1312" y="1074"/>
                  </a:lnTo>
                  <a:lnTo>
                    <a:pt x="1317" y="1073"/>
                  </a:lnTo>
                  <a:lnTo>
                    <a:pt x="1323" y="1071"/>
                  </a:lnTo>
                  <a:lnTo>
                    <a:pt x="1328" y="1069"/>
                  </a:lnTo>
                  <a:lnTo>
                    <a:pt x="1332" y="1066"/>
                  </a:lnTo>
                  <a:lnTo>
                    <a:pt x="1340" y="1068"/>
                  </a:lnTo>
                  <a:lnTo>
                    <a:pt x="1348" y="1068"/>
                  </a:lnTo>
                  <a:lnTo>
                    <a:pt x="1355" y="1068"/>
                  </a:lnTo>
                  <a:lnTo>
                    <a:pt x="1361" y="1067"/>
                  </a:lnTo>
                  <a:lnTo>
                    <a:pt x="1373" y="1062"/>
                  </a:lnTo>
                  <a:lnTo>
                    <a:pt x="1384" y="1056"/>
                  </a:lnTo>
                  <a:lnTo>
                    <a:pt x="1395" y="1048"/>
                  </a:lnTo>
                  <a:lnTo>
                    <a:pt x="1406" y="1042"/>
                  </a:lnTo>
                  <a:lnTo>
                    <a:pt x="1412" y="1039"/>
                  </a:lnTo>
                  <a:lnTo>
                    <a:pt x="1418" y="1037"/>
                  </a:lnTo>
                  <a:lnTo>
                    <a:pt x="1424" y="1035"/>
                  </a:lnTo>
                  <a:lnTo>
                    <a:pt x="1431" y="1034"/>
                  </a:lnTo>
                  <a:lnTo>
                    <a:pt x="1439" y="1030"/>
                  </a:lnTo>
                  <a:lnTo>
                    <a:pt x="1446" y="1025"/>
                  </a:lnTo>
                  <a:lnTo>
                    <a:pt x="1452" y="1020"/>
                  </a:lnTo>
                  <a:lnTo>
                    <a:pt x="1458" y="1014"/>
                  </a:lnTo>
                  <a:lnTo>
                    <a:pt x="1468" y="1001"/>
                  </a:lnTo>
                  <a:lnTo>
                    <a:pt x="1476" y="988"/>
                  </a:lnTo>
                  <a:lnTo>
                    <a:pt x="1492" y="960"/>
                  </a:lnTo>
                  <a:lnTo>
                    <a:pt x="1508" y="932"/>
                  </a:lnTo>
                  <a:lnTo>
                    <a:pt x="1509" y="922"/>
                  </a:lnTo>
                  <a:lnTo>
                    <a:pt x="1509" y="912"/>
                  </a:lnTo>
                  <a:lnTo>
                    <a:pt x="1509" y="902"/>
                  </a:lnTo>
                  <a:lnTo>
                    <a:pt x="1508" y="893"/>
                  </a:lnTo>
                  <a:lnTo>
                    <a:pt x="1507" y="884"/>
                  </a:lnTo>
                  <a:lnTo>
                    <a:pt x="1505" y="875"/>
                  </a:lnTo>
                  <a:lnTo>
                    <a:pt x="1502" y="865"/>
                  </a:lnTo>
                  <a:lnTo>
                    <a:pt x="1499" y="856"/>
                  </a:lnTo>
                  <a:lnTo>
                    <a:pt x="1496" y="847"/>
                  </a:lnTo>
                  <a:lnTo>
                    <a:pt x="1492" y="839"/>
                  </a:lnTo>
                  <a:lnTo>
                    <a:pt x="1487" y="831"/>
                  </a:lnTo>
                  <a:lnTo>
                    <a:pt x="1482" y="821"/>
                  </a:lnTo>
                  <a:lnTo>
                    <a:pt x="1475" y="813"/>
                  </a:lnTo>
                  <a:lnTo>
                    <a:pt x="1469" y="806"/>
                  </a:lnTo>
                  <a:lnTo>
                    <a:pt x="1463" y="798"/>
                  </a:lnTo>
                  <a:lnTo>
                    <a:pt x="1456" y="791"/>
                  </a:lnTo>
                  <a:lnTo>
                    <a:pt x="1438" y="783"/>
                  </a:lnTo>
                  <a:lnTo>
                    <a:pt x="1417" y="774"/>
                  </a:lnTo>
                  <a:lnTo>
                    <a:pt x="1407" y="770"/>
                  </a:lnTo>
                  <a:lnTo>
                    <a:pt x="1396" y="767"/>
                  </a:lnTo>
                  <a:lnTo>
                    <a:pt x="1384" y="764"/>
                  </a:lnTo>
                  <a:lnTo>
                    <a:pt x="1374" y="762"/>
                  </a:lnTo>
                  <a:lnTo>
                    <a:pt x="1363" y="761"/>
                  </a:lnTo>
                  <a:lnTo>
                    <a:pt x="1352" y="761"/>
                  </a:lnTo>
                  <a:lnTo>
                    <a:pt x="1340" y="761"/>
                  </a:lnTo>
                  <a:lnTo>
                    <a:pt x="1329" y="763"/>
                  </a:lnTo>
                  <a:lnTo>
                    <a:pt x="1319" y="766"/>
                  </a:lnTo>
                  <a:lnTo>
                    <a:pt x="1309" y="770"/>
                  </a:lnTo>
                  <a:lnTo>
                    <a:pt x="1299" y="775"/>
                  </a:lnTo>
                  <a:lnTo>
                    <a:pt x="1289" y="784"/>
                  </a:lnTo>
                  <a:lnTo>
                    <a:pt x="1286" y="782"/>
                  </a:lnTo>
                  <a:lnTo>
                    <a:pt x="1283" y="781"/>
                  </a:lnTo>
                  <a:lnTo>
                    <a:pt x="1280" y="780"/>
                  </a:lnTo>
                  <a:lnTo>
                    <a:pt x="1277" y="780"/>
                  </a:lnTo>
                  <a:lnTo>
                    <a:pt x="1271" y="780"/>
                  </a:lnTo>
                  <a:lnTo>
                    <a:pt x="1265" y="781"/>
                  </a:lnTo>
                  <a:lnTo>
                    <a:pt x="1259" y="781"/>
                  </a:lnTo>
                  <a:lnTo>
                    <a:pt x="1254" y="780"/>
                  </a:lnTo>
                  <a:lnTo>
                    <a:pt x="1252" y="778"/>
                  </a:lnTo>
                  <a:lnTo>
                    <a:pt x="1249" y="775"/>
                  </a:lnTo>
                  <a:lnTo>
                    <a:pt x="1247" y="772"/>
                  </a:lnTo>
                  <a:lnTo>
                    <a:pt x="1246" y="768"/>
                  </a:lnTo>
                  <a:lnTo>
                    <a:pt x="1247" y="760"/>
                  </a:lnTo>
                  <a:lnTo>
                    <a:pt x="1247" y="752"/>
                  </a:lnTo>
                  <a:lnTo>
                    <a:pt x="1247" y="744"/>
                  </a:lnTo>
                  <a:lnTo>
                    <a:pt x="1246" y="737"/>
                  </a:lnTo>
                  <a:lnTo>
                    <a:pt x="1243" y="721"/>
                  </a:lnTo>
                  <a:lnTo>
                    <a:pt x="1238" y="708"/>
                  </a:lnTo>
                  <a:lnTo>
                    <a:pt x="1231" y="694"/>
                  </a:lnTo>
                  <a:lnTo>
                    <a:pt x="1223" y="681"/>
                  </a:lnTo>
                  <a:lnTo>
                    <a:pt x="1214" y="669"/>
                  </a:lnTo>
                  <a:lnTo>
                    <a:pt x="1203" y="658"/>
                  </a:lnTo>
                  <a:lnTo>
                    <a:pt x="1192" y="647"/>
                  </a:lnTo>
                  <a:lnTo>
                    <a:pt x="1180" y="636"/>
                  </a:lnTo>
                  <a:lnTo>
                    <a:pt x="1168" y="626"/>
                  </a:lnTo>
                  <a:lnTo>
                    <a:pt x="1154" y="617"/>
                  </a:lnTo>
                  <a:lnTo>
                    <a:pt x="1129" y="599"/>
                  </a:lnTo>
                  <a:lnTo>
                    <a:pt x="1104" y="582"/>
                  </a:lnTo>
                  <a:lnTo>
                    <a:pt x="1102" y="573"/>
                  </a:lnTo>
                  <a:lnTo>
                    <a:pt x="1101" y="565"/>
                  </a:lnTo>
                  <a:lnTo>
                    <a:pt x="1102" y="557"/>
                  </a:lnTo>
                  <a:lnTo>
                    <a:pt x="1104" y="550"/>
                  </a:lnTo>
                  <a:lnTo>
                    <a:pt x="1107" y="542"/>
                  </a:lnTo>
                  <a:lnTo>
                    <a:pt x="1111" y="536"/>
                  </a:lnTo>
                  <a:lnTo>
                    <a:pt x="1116" y="529"/>
                  </a:lnTo>
                  <a:lnTo>
                    <a:pt x="1122" y="523"/>
                  </a:lnTo>
                  <a:lnTo>
                    <a:pt x="1133" y="511"/>
                  </a:lnTo>
                  <a:lnTo>
                    <a:pt x="1145" y="498"/>
                  </a:lnTo>
                  <a:lnTo>
                    <a:pt x="1150" y="491"/>
                  </a:lnTo>
                  <a:lnTo>
                    <a:pt x="1155" y="485"/>
                  </a:lnTo>
                  <a:lnTo>
                    <a:pt x="1159" y="478"/>
                  </a:lnTo>
                  <a:lnTo>
                    <a:pt x="1164" y="471"/>
                  </a:lnTo>
                  <a:lnTo>
                    <a:pt x="1171" y="449"/>
                  </a:lnTo>
                  <a:lnTo>
                    <a:pt x="1178" y="429"/>
                  </a:lnTo>
                  <a:lnTo>
                    <a:pt x="1184" y="408"/>
                  </a:lnTo>
                  <a:lnTo>
                    <a:pt x="1189" y="387"/>
                  </a:lnTo>
                  <a:lnTo>
                    <a:pt x="1193" y="365"/>
                  </a:lnTo>
                  <a:lnTo>
                    <a:pt x="1196" y="343"/>
                  </a:lnTo>
                  <a:lnTo>
                    <a:pt x="1197" y="321"/>
                  </a:lnTo>
                  <a:lnTo>
                    <a:pt x="1197" y="298"/>
                  </a:lnTo>
                  <a:lnTo>
                    <a:pt x="1199" y="294"/>
                  </a:lnTo>
                  <a:lnTo>
                    <a:pt x="1201" y="291"/>
                  </a:lnTo>
                  <a:lnTo>
                    <a:pt x="1204" y="289"/>
                  </a:lnTo>
                  <a:lnTo>
                    <a:pt x="1208" y="286"/>
                  </a:lnTo>
                  <a:lnTo>
                    <a:pt x="1214" y="284"/>
                  </a:lnTo>
                  <a:lnTo>
                    <a:pt x="1221" y="282"/>
                  </a:lnTo>
                  <a:lnTo>
                    <a:pt x="1237" y="280"/>
                  </a:lnTo>
                  <a:lnTo>
                    <a:pt x="1253" y="279"/>
                  </a:lnTo>
                  <a:lnTo>
                    <a:pt x="1283" y="282"/>
                  </a:lnTo>
                  <a:lnTo>
                    <a:pt x="1314" y="284"/>
                  </a:lnTo>
                  <a:lnTo>
                    <a:pt x="1344" y="285"/>
                  </a:lnTo>
                  <a:lnTo>
                    <a:pt x="1374" y="286"/>
                  </a:lnTo>
                  <a:lnTo>
                    <a:pt x="1432" y="286"/>
                  </a:lnTo>
                  <a:lnTo>
                    <a:pt x="1491" y="284"/>
                  </a:lnTo>
                  <a:lnTo>
                    <a:pt x="1549" y="283"/>
                  </a:lnTo>
                  <a:lnTo>
                    <a:pt x="1607" y="281"/>
                  </a:lnTo>
                  <a:lnTo>
                    <a:pt x="1667" y="281"/>
                  </a:lnTo>
                  <a:lnTo>
                    <a:pt x="1727" y="283"/>
                  </a:lnTo>
                  <a:lnTo>
                    <a:pt x="1768" y="282"/>
                  </a:lnTo>
                  <a:lnTo>
                    <a:pt x="1809" y="281"/>
                  </a:lnTo>
                  <a:lnTo>
                    <a:pt x="1851" y="279"/>
                  </a:lnTo>
                  <a:lnTo>
                    <a:pt x="1890" y="277"/>
                  </a:lnTo>
                  <a:lnTo>
                    <a:pt x="1931" y="276"/>
                  </a:lnTo>
                  <a:lnTo>
                    <a:pt x="1972" y="276"/>
                  </a:lnTo>
                  <a:lnTo>
                    <a:pt x="2012" y="277"/>
                  </a:lnTo>
                  <a:lnTo>
                    <a:pt x="2053" y="279"/>
                  </a:lnTo>
                  <a:lnTo>
                    <a:pt x="2130" y="277"/>
                  </a:lnTo>
                  <a:lnTo>
                    <a:pt x="2207" y="276"/>
                  </a:lnTo>
                  <a:lnTo>
                    <a:pt x="2284" y="274"/>
                  </a:lnTo>
                  <a:lnTo>
                    <a:pt x="2361" y="273"/>
                  </a:lnTo>
                  <a:lnTo>
                    <a:pt x="2437" y="273"/>
                  </a:lnTo>
                  <a:lnTo>
                    <a:pt x="2514" y="272"/>
                  </a:lnTo>
                  <a:lnTo>
                    <a:pt x="2591" y="271"/>
                  </a:lnTo>
                  <a:lnTo>
                    <a:pt x="2667" y="271"/>
                  </a:lnTo>
                  <a:lnTo>
                    <a:pt x="2744" y="270"/>
                  </a:lnTo>
                  <a:lnTo>
                    <a:pt x="2821" y="270"/>
                  </a:lnTo>
                  <a:lnTo>
                    <a:pt x="2897" y="269"/>
                  </a:lnTo>
                  <a:lnTo>
                    <a:pt x="2974" y="269"/>
                  </a:lnTo>
                  <a:lnTo>
                    <a:pt x="3052" y="268"/>
                  </a:lnTo>
                  <a:lnTo>
                    <a:pt x="3128" y="266"/>
                  </a:lnTo>
                  <a:lnTo>
                    <a:pt x="3206" y="265"/>
                  </a:lnTo>
                  <a:lnTo>
                    <a:pt x="3284" y="264"/>
                  </a:lnTo>
                  <a:lnTo>
                    <a:pt x="3333" y="261"/>
                  </a:lnTo>
                  <a:lnTo>
                    <a:pt x="3381" y="260"/>
                  </a:lnTo>
                  <a:lnTo>
                    <a:pt x="3430" y="260"/>
                  </a:lnTo>
                  <a:lnTo>
                    <a:pt x="3479" y="261"/>
                  </a:lnTo>
                  <a:lnTo>
                    <a:pt x="3528" y="262"/>
                  </a:lnTo>
                  <a:lnTo>
                    <a:pt x="3577" y="262"/>
                  </a:lnTo>
                  <a:lnTo>
                    <a:pt x="3603" y="261"/>
                  </a:lnTo>
                  <a:lnTo>
                    <a:pt x="3627" y="260"/>
                  </a:lnTo>
                  <a:lnTo>
                    <a:pt x="3653" y="258"/>
                  </a:lnTo>
                  <a:lnTo>
                    <a:pt x="3678" y="256"/>
                  </a:lnTo>
                  <a:lnTo>
                    <a:pt x="3689" y="258"/>
                  </a:lnTo>
                  <a:lnTo>
                    <a:pt x="3699" y="259"/>
                  </a:lnTo>
                  <a:lnTo>
                    <a:pt x="3709" y="260"/>
                  </a:lnTo>
                  <a:lnTo>
                    <a:pt x="3720" y="260"/>
                  </a:lnTo>
                  <a:lnTo>
                    <a:pt x="3742" y="260"/>
                  </a:lnTo>
                  <a:lnTo>
                    <a:pt x="3763" y="259"/>
                  </a:lnTo>
                  <a:lnTo>
                    <a:pt x="3785" y="257"/>
                  </a:lnTo>
                  <a:lnTo>
                    <a:pt x="3806" y="255"/>
                  </a:lnTo>
                  <a:lnTo>
                    <a:pt x="3829" y="254"/>
                  </a:lnTo>
                  <a:lnTo>
                    <a:pt x="3850" y="254"/>
                  </a:lnTo>
                  <a:lnTo>
                    <a:pt x="3948" y="254"/>
                  </a:lnTo>
                  <a:lnTo>
                    <a:pt x="4145" y="254"/>
                  </a:lnTo>
                  <a:lnTo>
                    <a:pt x="4428" y="254"/>
                  </a:lnTo>
                  <a:lnTo>
                    <a:pt x="4781" y="254"/>
                  </a:lnTo>
                  <a:lnTo>
                    <a:pt x="5191" y="253"/>
                  </a:lnTo>
                  <a:lnTo>
                    <a:pt x="5643" y="253"/>
                  </a:lnTo>
                  <a:lnTo>
                    <a:pt x="6125" y="252"/>
                  </a:lnTo>
                  <a:lnTo>
                    <a:pt x="6619" y="251"/>
                  </a:lnTo>
                  <a:lnTo>
                    <a:pt x="7114" y="251"/>
                  </a:lnTo>
                  <a:lnTo>
                    <a:pt x="7596" y="250"/>
                  </a:lnTo>
                  <a:lnTo>
                    <a:pt x="8048" y="249"/>
                  </a:lnTo>
                  <a:lnTo>
                    <a:pt x="8459" y="249"/>
                  </a:lnTo>
                  <a:lnTo>
                    <a:pt x="8813" y="248"/>
                  </a:lnTo>
                  <a:lnTo>
                    <a:pt x="9096" y="247"/>
                  </a:lnTo>
                  <a:lnTo>
                    <a:pt x="9296" y="247"/>
                  </a:lnTo>
                  <a:lnTo>
                    <a:pt x="9395" y="246"/>
                  </a:lnTo>
                  <a:lnTo>
                    <a:pt x="9434" y="247"/>
                  </a:lnTo>
                  <a:lnTo>
                    <a:pt x="9474" y="247"/>
                  </a:lnTo>
                  <a:lnTo>
                    <a:pt x="9515" y="246"/>
                  </a:lnTo>
                  <a:lnTo>
                    <a:pt x="9556" y="245"/>
                  </a:lnTo>
                  <a:lnTo>
                    <a:pt x="9597" y="243"/>
                  </a:lnTo>
                  <a:lnTo>
                    <a:pt x="9638" y="243"/>
                  </a:lnTo>
                  <a:lnTo>
                    <a:pt x="9677" y="243"/>
                  </a:lnTo>
                  <a:lnTo>
                    <a:pt x="9715" y="245"/>
                  </a:lnTo>
                  <a:lnTo>
                    <a:pt x="9735" y="244"/>
                  </a:lnTo>
                  <a:lnTo>
                    <a:pt x="9754" y="243"/>
                  </a:lnTo>
                  <a:lnTo>
                    <a:pt x="9772" y="243"/>
                  </a:lnTo>
                  <a:lnTo>
                    <a:pt x="9792" y="242"/>
                  </a:lnTo>
                  <a:lnTo>
                    <a:pt x="9800" y="251"/>
                  </a:lnTo>
                  <a:lnTo>
                    <a:pt x="9806" y="261"/>
                  </a:lnTo>
                  <a:lnTo>
                    <a:pt x="9811" y="274"/>
                  </a:lnTo>
                  <a:lnTo>
                    <a:pt x="9815" y="286"/>
                  </a:lnTo>
                  <a:lnTo>
                    <a:pt x="9822" y="310"/>
                  </a:lnTo>
                  <a:lnTo>
                    <a:pt x="9829" y="336"/>
                  </a:lnTo>
                  <a:lnTo>
                    <a:pt x="9832" y="350"/>
                  </a:lnTo>
                  <a:lnTo>
                    <a:pt x="9836" y="364"/>
                  </a:lnTo>
                  <a:lnTo>
                    <a:pt x="9841" y="377"/>
                  </a:lnTo>
                  <a:lnTo>
                    <a:pt x="9847" y="389"/>
                  </a:lnTo>
                  <a:lnTo>
                    <a:pt x="9860" y="415"/>
                  </a:lnTo>
                  <a:lnTo>
                    <a:pt x="9874" y="439"/>
                  </a:lnTo>
                  <a:lnTo>
                    <a:pt x="9890" y="464"/>
                  </a:lnTo>
                  <a:lnTo>
                    <a:pt x="9905" y="487"/>
                  </a:lnTo>
                  <a:lnTo>
                    <a:pt x="9921" y="511"/>
                  </a:lnTo>
                  <a:lnTo>
                    <a:pt x="9937" y="535"/>
                  </a:lnTo>
                  <a:lnTo>
                    <a:pt x="9945" y="539"/>
                  </a:lnTo>
                  <a:lnTo>
                    <a:pt x="9953" y="543"/>
                  </a:lnTo>
                  <a:lnTo>
                    <a:pt x="9957" y="547"/>
                  </a:lnTo>
                  <a:lnTo>
                    <a:pt x="9959" y="550"/>
                  </a:lnTo>
                  <a:lnTo>
                    <a:pt x="9960" y="555"/>
                  </a:lnTo>
                  <a:lnTo>
                    <a:pt x="9958" y="560"/>
                  </a:lnTo>
                  <a:lnTo>
                    <a:pt x="9957" y="566"/>
                  </a:lnTo>
                  <a:lnTo>
                    <a:pt x="9955" y="571"/>
                  </a:lnTo>
                  <a:lnTo>
                    <a:pt x="9952" y="575"/>
                  </a:lnTo>
                  <a:lnTo>
                    <a:pt x="9948" y="577"/>
                  </a:lnTo>
                  <a:lnTo>
                    <a:pt x="9944" y="578"/>
                  </a:lnTo>
                  <a:lnTo>
                    <a:pt x="9940" y="579"/>
                  </a:lnTo>
                  <a:lnTo>
                    <a:pt x="9934" y="579"/>
                  </a:lnTo>
                  <a:lnTo>
                    <a:pt x="9929" y="578"/>
                  </a:lnTo>
                  <a:lnTo>
                    <a:pt x="9919" y="576"/>
                  </a:lnTo>
                  <a:lnTo>
                    <a:pt x="9908" y="573"/>
                  </a:lnTo>
                  <a:lnTo>
                    <a:pt x="9903" y="573"/>
                  </a:lnTo>
                  <a:lnTo>
                    <a:pt x="9898" y="573"/>
                  </a:lnTo>
                  <a:lnTo>
                    <a:pt x="9893" y="574"/>
                  </a:lnTo>
                  <a:lnTo>
                    <a:pt x="9887" y="576"/>
                  </a:lnTo>
                  <a:lnTo>
                    <a:pt x="9877" y="580"/>
                  </a:lnTo>
                  <a:lnTo>
                    <a:pt x="9868" y="585"/>
                  </a:lnTo>
                  <a:lnTo>
                    <a:pt x="9859" y="592"/>
                  </a:lnTo>
                  <a:lnTo>
                    <a:pt x="9852" y="598"/>
                  </a:lnTo>
                  <a:lnTo>
                    <a:pt x="9844" y="605"/>
                  </a:lnTo>
                  <a:lnTo>
                    <a:pt x="9837" y="613"/>
                  </a:lnTo>
                  <a:lnTo>
                    <a:pt x="9831" y="621"/>
                  </a:lnTo>
                  <a:lnTo>
                    <a:pt x="9825" y="629"/>
                  </a:lnTo>
                  <a:lnTo>
                    <a:pt x="9820" y="639"/>
                  </a:lnTo>
                  <a:lnTo>
                    <a:pt x="9816" y="648"/>
                  </a:lnTo>
                  <a:lnTo>
                    <a:pt x="9813" y="657"/>
                  </a:lnTo>
                  <a:lnTo>
                    <a:pt x="9810" y="667"/>
                  </a:lnTo>
                  <a:lnTo>
                    <a:pt x="9808" y="676"/>
                  </a:lnTo>
                  <a:lnTo>
                    <a:pt x="9806" y="687"/>
                  </a:lnTo>
                  <a:lnTo>
                    <a:pt x="9805" y="696"/>
                  </a:lnTo>
                  <a:lnTo>
                    <a:pt x="9805" y="706"/>
                  </a:lnTo>
                  <a:lnTo>
                    <a:pt x="9807" y="711"/>
                  </a:lnTo>
                  <a:lnTo>
                    <a:pt x="9808" y="718"/>
                  </a:lnTo>
                  <a:lnTo>
                    <a:pt x="9807" y="721"/>
                  </a:lnTo>
                  <a:lnTo>
                    <a:pt x="9806" y="723"/>
                  </a:lnTo>
                  <a:lnTo>
                    <a:pt x="9805" y="726"/>
                  </a:lnTo>
                  <a:lnTo>
                    <a:pt x="9802" y="727"/>
                  </a:lnTo>
                  <a:lnTo>
                    <a:pt x="9798" y="729"/>
                  </a:lnTo>
                  <a:lnTo>
                    <a:pt x="9793" y="729"/>
                  </a:lnTo>
                  <a:lnTo>
                    <a:pt x="9790" y="729"/>
                  </a:lnTo>
                  <a:lnTo>
                    <a:pt x="9786" y="729"/>
                  </a:lnTo>
                  <a:lnTo>
                    <a:pt x="9780" y="726"/>
                  </a:lnTo>
                  <a:lnTo>
                    <a:pt x="9774" y="723"/>
                  </a:lnTo>
                  <a:lnTo>
                    <a:pt x="9768" y="718"/>
                  </a:lnTo>
                  <a:lnTo>
                    <a:pt x="9762" y="714"/>
                  </a:lnTo>
                  <a:lnTo>
                    <a:pt x="9756" y="710"/>
                  </a:lnTo>
                  <a:lnTo>
                    <a:pt x="9749" y="707"/>
                  </a:lnTo>
                  <a:lnTo>
                    <a:pt x="9737" y="706"/>
                  </a:lnTo>
                  <a:lnTo>
                    <a:pt x="9726" y="706"/>
                  </a:lnTo>
                  <a:lnTo>
                    <a:pt x="9715" y="707"/>
                  </a:lnTo>
                  <a:lnTo>
                    <a:pt x="9703" y="708"/>
                  </a:lnTo>
                  <a:lnTo>
                    <a:pt x="9693" y="711"/>
                  </a:lnTo>
                  <a:lnTo>
                    <a:pt x="9682" y="713"/>
                  </a:lnTo>
                  <a:lnTo>
                    <a:pt x="9672" y="717"/>
                  </a:lnTo>
                  <a:lnTo>
                    <a:pt x="9663" y="721"/>
                  </a:lnTo>
                  <a:lnTo>
                    <a:pt x="9652" y="726"/>
                  </a:lnTo>
                  <a:lnTo>
                    <a:pt x="9643" y="733"/>
                  </a:lnTo>
                  <a:lnTo>
                    <a:pt x="9634" y="739"/>
                  </a:lnTo>
                  <a:lnTo>
                    <a:pt x="9626" y="746"/>
                  </a:lnTo>
                  <a:lnTo>
                    <a:pt x="9619" y="754"/>
                  </a:lnTo>
                  <a:lnTo>
                    <a:pt x="9611" y="763"/>
                  </a:lnTo>
                  <a:lnTo>
                    <a:pt x="9604" y="772"/>
                  </a:lnTo>
                  <a:lnTo>
                    <a:pt x="9598" y="783"/>
                  </a:lnTo>
                  <a:lnTo>
                    <a:pt x="9594" y="803"/>
                  </a:lnTo>
                  <a:lnTo>
                    <a:pt x="9591" y="824"/>
                  </a:lnTo>
                  <a:lnTo>
                    <a:pt x="9590" y="843"/>
                  </a:lnTo>
                  <a:lnTo>
                    <a:pt x="9591" y="863"/>
                  </a:lnTo>
                  <a:lnTo>
                    <a:pt x="9593" y="883"/>
                  </a:lnTo>
                  <a:lnTo>
                    <a:pt x="9596" y="902"/>
                  </a:lnTo>
                  <a:lnTo>
                    <a:pt x="9599" y="911"/>
                  </a:lnTo>
                  <a:lnTo>
                    <a:pt x="9602" y="921"/>
                  </a:lnTo>
                  <a:lnTo>
                    <a:pt x="9606" y="930"/>
                  </a:lnTo>
                  <a:lnTo>
                    <a:pt x="9610" y="939"/>
                  </a:lnTo>
                  <a:lnTo>
                    <a:pt x="9618" y="950"/>
                  </a:lnTo>
                  <a:lnTo>
                    <a:pt x="9626" y="960"/>
                  </a:lnTo>
                  <a:lnTo>
                    <a:pt x="9635" y="969"/>
                  </a:lnTo>
                  <a:lnTo>
                    <a:pt x="9644" y="975"/>
                  </a:lnTo>
                  <a:lnTo>
                    <a:pt x="9655" y="979"/>
                  </a:lnTo>
                  <a:lnTo>
                    <a:pt x="9667" y="983"/>
                  </a:lnTo>
                  <a:lnTo>
                    <a:pt x="9678" y="985"/>
                  </a:lnTo>
                  <a:lnTo>
                    <a:pt x="9690" y="986"/>
                  </a:lnTo>
                  <a:lnTo>
                    <a:pt x="9702" y="987"/>
                  </a:lnTo>
                  <a:lnTo>
                    <a:pt x="9715" y="986"/>
                  </a:lnTo>
                  <a:lnTo>
                    <a:pt x="9728" y="986"/>
                  </a:lnTo>
                  <a:lnTo>
                    <a:pt x="9740" y="985"/>
                  </a:lnTo>
                  <a:lnTo>
                    <a:pt x="9764" y="982"/>
                  </a:lnTo>
                  <a:lnTo>
                    <a:pt x="9786" y="980"/>
                  </a:lnTo>
                  <a:lnTo>
                    <a:pt x="9790" y="983"/>
                  </a:lnTo>
                  <a:lnTo>
                    <a:pt x="9793" y="987"/>
                  </a:lnTo>
                  <a:lnTo>
                    <a:pt x="9795" y="991"/>
                  </a:lnTo>
                  <a:lnTo>
                    <a:pt x="9796" y="995"/>
                  </a:lnTo>
                  <a:lnTo>
                    <a:pt x="9798" y="1004"/>
                  </a:lnTo>
                  <a:lnTo>
                    <a:pt x="9798" y="1015"/>
                  </a:lnTo>
                  <a:lnTo>
                    <a:pt x="9796" y="1026"/>
                  </a:lnTo>
                  <a:lnTo>
                    <a:pt x="9795" y="1037"/>
                  </a:lnTo>
                  <a:lnTo>
                    <a:pt x="9796" y="1042"/>
                  </a:lnTo>
                  <a:lnTo>
                    <a:pt x="9798" y="1047"/>
                  </a:lnTo>
                  <a:lnTo>
                    <a:pt x="9799" y="1052"/>
                  </a:lnTo>
                  <a:lnTo>
                    <a:pt x="9802" y="1057"/>
                  </a:lnTo>
                  <a:lnTo>
                    <a:pt x="9808" y="1067"/>
                  </a:lnTo>
                  <a:lnTo>
                    <a:pt x="9814" y="1076"/>
                  </a:lnTo>
                  <a:lnTo>
                    <a:pt x="9821" y="1085"/>
                  </a:lnTo>
                  <a:lnTo>
                    <a:pt x="9828" y="1094"/>
                  </a:lnTo>
                  <a:lnTo>
                    <a:pt x="9836" y="1102"/>
                  </a:lnTo>
                  <a:lnTo>
                    <a:pt x="9845" y="1109"/>
                  </a:lnTo>
                  <a:lnTo>
                    <a:pt x="9854" y="1116"/>
                  </a:lnTo>
                  <a:lnTo>
                    <a:pt x="9863" y="1122"/>
                  </a:lnTo>
                  <a:lnTo>
                    <a:pt x="9873" y="1127"/>
                  </a:lnTo>
                  <a:lnTo>
                    <a:pt x="9882" y="1131"/>
                  </a:lnTo>
                  <a:lnTo>
                    <a:pt x="9894" y="1135"/>
                  </a:lnTo>
                  <a:lnTo>
                    <a:pt x="9905" y="1138"/>
                  </a:lnTo>
                  <a:lnTo>
                    <a:pt x="9916" y="1141"/>
                  </a:lnTo>
                  <a:lnTo>
                    <a:pt x="9927" y="1143"/>
                  </a:lnTo>
                  <a:lnTo>
                    <a:pt x="9940" y="1144"/>
                  </a:lnTo>
                  <a:lnTo>
                    <a:pt x="9952" y="1144"/>
                  </a:lnTo>
                  <a:lnTo>
                    <a:pt x="9957" y="1151"/>
                  </a:lnTo>
                  <a:lnTo>
                    <a:pt x="9960" y="1157"/>
                  </a:lnTo>
                  <a:lnTo>
                    <a:pt x="9961" y="1162"/>
                  </a:lnTo>
                  <a:lnTo>
                    <a:pt x="9961" y="1167"/>
                  </a:lnTo>
                  <a:lnTo>
                    <a:pt x="9959" y="1172"/>
                  </a:lnTo>
                  <a:lnTo>
                    <a:pt x="9955" y="1177"/>
                  </a:lnTo>
                  <a:lnTo>
                    <a:pt x="9951" y="1182"/>
                  </a:lnTo>
                  <a:lnTo>
                    <a:pt x="9946" y="1187"/>
                  </a:lnTo>
                  <a:lnTo>
                    <a:pt x="9936" y="1198"/>
                  </a:lnTo>
                  <a:lnTo>
                    <a:pt x="9924" y="1208"/>
                  </a:lnTo>
                  <a:lnTo>
                    <a:pt x="9920" y="1213"/>
                  </a:lnTo>
                  <a:lnTo>
                    <a:pt x="9916" y="1219"/>
                  </a:lnTo>
                  <a:lnTo>
                    <a:pt x="9913" y="1225"/>
                  </a:lnTo>
                  <a:lnTo>
                    <a:pt x="9912" y="1231"/>
                  </a:lnTo>
                  <a:close/>
                  <a:moveTo>
                    <a:pt x="9860" y="564"/>
                  </a:moveTo>
                  <a:lnTo>
                    <a:pt x="9847" y="576"/>
                  </a:lnTo>
                  <a:lnTo>
                    <a:pt x="9834" y="587"/>
                  </a:lnTo>
                  <a:lnTo>
                    <a:pt x="9823" y="601"/>
                  </a:lnTo>
                  <a:lnTo>
                    <a:pt x="9813" y="614"/>
                  </a:lnTo>
                  <a:lnTo>
                    <a:pt x="9804" y="628"/>
                  </a:lnTo>
                  <a:lnTo>
                    <a:pt x="9796" y="643"/>
                  </a:lnTo>
                  <a:lnTo>
                    <a:pt x="9790" y="659"/>
                  </a:lnTo>
                  <a:lnTo>
                    <a:pt x="9786" y="675"/>
                  </a:lnTo>
                  <a:lnTo>
                    <a:pt x="9782" y="680"/>
                  </a:lnTo>
                  <a:lnTo>
                    <a:pt x="9777" y="683"/>
                  </a:lnTo>
                  <a:lnTo>
                    <a:pt x="9772" y="686"/>
                  </a:lnTo>
                  <a:lnTo>
                    <a:pt x="9767" y="688"/>
                  </a:lnTo>
                  <a:lnTo>
                    <a:pt x="9762" y="688"/>
                  </a:lnTo>
                  <a:lnTo>
                    <a:pt x="9756" y="688"/>
                  </a:lnTo>
                  <a:lnTo>
                    <a:pt x="9749" y="688"/>
                  </a:lnTo>
                  <a:lnTo>
                    <a:pt x="9743" y="687"/>
                  </a:lnTo>
                  <a:lnTo>
                    <a:pt x="9731" y="683"/>
                  </a:lnTo>
                  <a:lnTo>
                    <a:pt x="9719" y="680"/>
                  </a:lnTo>
                  <a:lnTo>
                    <a:pt x="9708" y="677"/>
                  </a:lnTo>
                  <a:lnTo>
                    <a:pt x="9696" y="676"/>
                  </a:lnTo>
                  <a:lnTo>
                    <a:pt x="9685" y="679"/>
                  </a:lnTo>
                  <a:lnTo>
                    <a:pt x="9675" y="682"/>
                  </a:lnTo>
                  <a:lnTo>
                    <a:pt x="9664" y="688"/>
                  </a:lnTo>
                  <a:lnTo>
                    <a:pt x="9654" y="693"/>
                  </a:lnTo>
                  <a:lnTo>
                    <a:pt x="9644" y="698"/>
                  </a:lnTo>
                  <a:lnTo>
                    <a:pt x="9635" y="704"/>
                  </a:lnTo>
                  <a:lnTo>
                    <a:pt x="9627" y="711"/>
                  </a:lnTo>
                  <a:lnTo>
                    <a:pt x="9619" y="718"/>
                  </a:lnTo>
                  <a:lnTo>
                    <a:pt x="9610" y="726"/>
                  </a:lnTo>
                  <a:lnTo>
                    <a:pt x="9603" y="735"/>
                  </a:lnTo>
                  <a:lnTo>
                    <a:pt x="9597" y="743"/>
                  </a:lnTo>
                  <a:lnTo>
                    <a:pt x="9591" y="752"/>
                  </a:lnTo>
                  <a:lnTo>
                    <a:pt x="9585" y="761"/>
                  </a:lnTo>
                  <a:lnTo>
                    <a:pt x="9580" y="771"/>
                  </a:lnTo>
                  <a:lnTo>
                    <a:pt x="9575" y="782"/>
                  </a:lnTo>
                  <a:lnTo>
                    <a:pt x="9571" y="792"/>
                  </a:lnTo>
                  <a:lnTo>
                    <a:pt x="9566" y="805"/>
                  </a:lnTo>
                  <a:lnTo>
                    <a:pt x="9562" y="818"/>
                  </a:lnTo>
                  <a:lnTo>
                    <a:pt x="9559" y="834"/>
                  </a:lnTo>
                  <a:lnTo>
                    <a:pt x="9557" y="848"/>
                  </a:lnTo>
                  <a:lnTo>
                    <a:pt x="9556" y="863"/>
                  </a:lnTo>
                  <a:lnTo>
                    <a:pt x="9557" y="879"/>
                  </a:lnTo>
                  <a:lnTo>
                    <a:pt x="9559" y="894"/>
                  </a:lnTo>
                  <a:lnTo>
                    <a:pt x="9564" y="909"/>
                  </a:lnTo>
                  <a:lnTo>
                    <a:pt x="9568" y="918"/>
                  </a:lnTo>
                  <a:lnTo>
                    <a:pt x="9571" y="926"/>
                  </a:lnTo>
                  <a:lnTo>
                    <a:pt x="9575" y="933"/>
                  </a:lnTo>
                  <a:lnTo>
                    <a:pt x="9580" y="940"/>
                  </a:lnTo>
                  <a:lnTo>
                    <a:pt x="9585" y="947"/>
                  </a:lnTo>
                  <a:lnTo>
                    <a:pt x="9591" y="953"/>
                  </a:lnTo>
                  <a:lnTo>
                    <a:pt x="9598" y="960"/>
                  </a:lnTo>
                  <a:lnTo>
                    <a:pt x="9604" y="967"/>
                  </a:lnTo>
                  <a:lnTo>
                    <a:pt x="9635" y="988"/>
                  </a:lnTo>
                  <a:lnTo>
                    <a:pt x="9666" y="1010"/>
                  </a:lnTo>
                  <a:lnTo>
                    <a:pt x="9762" y="1012"/>
                  </a:lnTo>
                  <a:lnTo>
                    <a:pt x="9767" y="1027"/>
                  </a:lnTo>
                  <a:lnTo>
                    <a:pt x="9771" y="1043"/>
                  </a:lnTo>
                  <a:lnTo>
                    <a:pt x="9773" y="1051"/>
                  </a:lnTo>
                  <a:lnTo>
                    <a:pt x="9776" y="1060"/>
                  </a:lnTo>
                  <a:lnTo>
                    <a:pt x="9779" y="1068"/>
                  </a:lnTo>
                  <a:lnTo>
                    <a:pt x="9783" y="1076"/>
                  </a:lnTo>
                  <a:lnTo>
                    <a:pt x="9793" y="1091"/>
                  </a:lnTo>
                  <a:lnTo>
                    <a:pt x="9805" y="1107"/>
                  </a:lnTo>
                  <a:lnTo>
                    <a:pt x="9811" y="1114"/>
                  </a:lnTo>
                  <a:lnTo>
                    <a:pt x="9818" y="1121"/>
                  </a:lnTo>
                  <a:lnTo>
                    <a:pt x="9825" y="1127"/>
                  </a:lnTo>
                  <a:lnTo>
                    <a:pt x="9832" y="1133"/>
                  </a:lnTo>
                  <a:lnTo>
                    <a:pt x="9840" y="1138"/>
                  </a:lnTo>
                  <a:lnTo>
                    <a:pt x="9849" y="1143"/>
                  </a:lnTo>
                  <a:lnTo>
                    <a:pt x="9857" y="1149"/>
                  </a:lnTo>
                  <a:lnTo>
                    <a:pt x="9866" y="1152"/>
                  </a:lnTo>
                  <a:lnTo>
                    <a:pt x="9874" y="1156"/>
                  </a:lnTo>
                  <a:lnTo>
                    <a:pt x="9883" y="1158"/>
                  </a:lnTo>
                  <a:lnTo>
                    <a:pt x="9894" y="1160"/>
                  </a:lnTo>
                  <a:lnTo>
                    <a:pt x="9903" y="1161"/>
                  </a:lnTo>
                  <a:lnTo>
                    <a:pt x="9906" y="1166"/>
                  </a:lnTo>
                  <a:lnTo>
                    <a:pt x="9907" y="1171"/>
                  </a:lnTo>
                  <a:lnTo>
                    <a:pt x="9908" y="1177"/>
                  </a:lnTo>
                  <a:lnTo>
                    <a:pt x="9907" y="1182"/>
                  </a:lnTo>
                  <a:lnTo>
                    <a:pt x="9905" y="1187"/>
                  </a:lnTo>
                  <a:lnTo>
                    <a:pt x="9903" y="1191"/>
                  </a:lnTo>
                  <a:lnTo>
                    <a:pt x="9901" y="1197"/>
                  </a:lnTo>
                  <a:lnTo>
                    <a:pt x="9897" y="1202"/>
                  </a:lnTo>
                  <a:lnTo>
                    <a:pt x="9891" y="1211"/>
                  </a:lnTo>
                  <a:lnTo>
                    <a:pt x="9883" y="1221"/>
                  </a:lnTo>
                  <a:lnTo>
                    <a:pt x="9880" y="1225"/>
                  </a:lnTo>
                  <a:lnTo>
                    <a:pt x="9878" y="1230"/>
                  </a:lnTo>
                  <a:lnTo>
                    <a:pt x="9876" y="1235"/>
                  </a:lnTo>
                  <a:lnTo>
                    <a:pt x="9875" y="1241"/>
                  </a:lnTo>
                  <a:lnTo>
                    <a:pt x="9866" y="1262"/>
                  </a:lnTo>
                  <a:lnTo>
                    <a:pt x="9858" y="1283"/>
                  </a:lnTo>
                  <a:lnTo>
                    <a:pt x="9852" y="1305"/>
                  </a:lnTo>
                  <a:lnTo>
                    <a:pt x="9846" y="1327"/>
                  </a:lnTo>
                  <a:lnTo>
                    <a:pt x="9840" y="1350"/>
                  </a:lnTo>
                  <a:lnTo>
                    <a:pt x="9835" y="1372"/>
                  </a:lnTo>
                  <a:lnTo>
                    <a:pt x="9829" y="1395"/>
                  </a:lnTo>
                  <a:lnTo>
                    <a:pt x="9823" y="1416"/>
                  </a:lnTo>
                  <a:lnTo>
                    <a:pt x="9815" y="1420"/>
                  </a:lnTo>
                  <a:lnTo>
                    <a:pt x="9806" y="1423"/>
                  </a:lnTo>
                  <a:lnTo>
                    <a:pt x="9796" y="1426"/>
                  </a:lnTo>
                  <a:lnTo>
                    <a:pt x="9786" y="1428"/>
                  </a:lnTo>
                  <a:lnTo>
                    <a:pt x="9765" y="1430"/>
                  </a:lnTo>
                  <a:lnTo>
                    <a:pt x="9743" y="1430"/>
                  </a:lnTo>
                  <a:lnTo>
                    <a:pt x="9720" y="1430"/>
                  </a:lnTo>
                  <a:lnTo>
                    <a:pt x="9697" y="1429"/>
                  </a:lnTo>
                  <a:lnTo>
                    <a:pt x="9675" y="1430"/>
                  </a:lnTo>
                  <a:lnTo>
                    <a:pt x="9653" y="1431"/>
                  </a:lnTo>
                  <a:lnTo>
                    <a:pt x="9592" y="1430"/>
                  </a:lnTo>
                  <a:lnTo>
                    <a:pt x="9532" y="1431"/>
                  </a:lnTo>
                  <a:lnTo>
                    <a:pt x="9470" y="1431"/>
                  </a:lnTo>
                  <a:lnTo>
                    <a:pt x="9409" y="1432"/>
                  </a:lnTo>
                  <a:lnTo>
                    <a:pt x="9349" y="1433"/>
                  </a:lnTo>
                  <a:lnTo>
                    <a:pt x="9287" y="1433"/>
                  </a:lnTo>
                  <a:lnTo>
                    <a:pt x="9227" y="1433"/>
                  </a:lnTo>
                  <a:lnTo>
                    <a:pt x="9168" y="1431"/>
                  </a:lnTo>
                  <a:lnTo>
                    <a:pt x="9164" y="1433"/>
                  </a:lnTo>
                  <a:lnTo>
                    <a:pt x="9161" y="1434"/>
                  </a:lnTo>
                  <a:lnTo>
                    <a:pt x="9157" y="1435"/>
                  </a:lnTo>
                  <a:lnTo>
                    <a:pt x="9153" y="1436"/>
                  </a:lnTo>
                  <a:lnTo>
                    <a:pt x="9150" y="1435"/>
                  </a:lnTo>
                  <a:lnTo>
                    <a:pt x="9147" y="1435"/>
                  </a:lnTo>
                  <a:lnTo>
                    <a:pt x="9145" y="1433"/>
                  </a:lnTo>
                  <a:lnTo>
                    <a:pt x="9142" y="1431"/>
                  </a:lnTo>
                  <a:lnTo>
                    <a:pt x="2998" y="1449"/>
                  </a:lnTo>
                  <a:lnTo>
                    <a:pt x="2906" y="1450"/>
                  </a:lnTo>
                  <a:lnTo>
                    <a:pt x="2813" y="1450"/>
                  </a:lnTo>
                  <a:lnTo>
                    <a:pt x="2723" y="1451"/>
                  </a:lnTo>
                  <a:lnTo>
                    <a:pt x="2632" y="1451"/>
                  </a:lnTo>
                  <a:lnTo>
                    <a:pt x="2542" y="1452"/>
                  </a:lnTo>
                  <a:lnTo>
                    <a:pt x="2451" y="1453"/>
                  </a:lnTo>
                  <a:lnTo>
                    <a:pt x="2361" y="1453"/>
                  </a:lnTo>
                  <a:lnTo>
                    <a:pt x="2270" y="1454"/>
                  </a:lnTo>
                  <a:lnTo>
                    <a:pt x="2180" y="1455"/>
                  </a:lnTo>
                  <a:lnTo>
                    <a:pt x="2090" y="1456"/>
                  </a:lnTo>
                  <a:lnTo>
                    <a:pt x="2000" y="1457"/>
                  </a:lnTo>
                  <a:lnTo>
                    <a:pt x="1909" y="1458"/>
                  </a:lnTo>
                  <a:lnTo>
                    <a:pt x="1819" y="1459"/>
                  </a:lnTo>
                  <a:lnTo>
                    <a:pt x="1728" y="1460"/>
                  </a:lnTo>
                  <a:lnTo>
                    <a:pt x="1637" y="1462"/>
                  </a:lnTo>
                  <a:lnTo>
                    <a:pt x="1545" y="1463"/>
                  </a:lnTo>
                  <a:lnTo>
                    <a:pt x="1508" y="1464"/>
                  </a:lnTo>
                  <a:lnTo>
                    <a:pt x="1470" y="1463"/>
                  </a:lnTo>
                  <a:lnTo>
                    <a:pt x="1432" y="1462"/>
                  </a:lnTo>
                  <a:lnTo>
                    <a:pt x="1394" y="1461"/>
                  </a:lnTo>
                  <a:lnTo>
                    <a:pt x="1356" y="1459"/>
                  </a:lnTo>
                  <a:lnTo>
                    <a:pt x="1318" y="1459"/>
                  </a:lnTo>
                  <a:lnTo>
                    <a:pt x="1280" y="1459"/>
                  </a:lnTo>
                  <a:lnTo>
                    <a:pt x="1243" y="1461"/>
                  </a:lnTo>
                  <a:lnTo>
                    <a:pt x="1236" y="1437"/>
                  </a:lnTo>
                  <a:lnTo>
                    <a:pt x="1230" y="1411"/>
                  </a:lnTo>
                  <a:lnTo>
                    <a:pt x="1224" y="1386"/>
                  </a:lnTo>
                  <a:lnTo>
                    <a:pt x="1218" y="1361"/>
                  </a:lnTo>
                  <a:lnTo>
                    <a:pt x="1212" y="1336"/>
                  </a:lnTo>
                  <a:lnTo>
                    <a:pt x="1203" y="1312"/>
                  </a:lnTo>
                  <a:lnTo>
                    <a:pt x="1199" y="1301"/>
                  </a:lnTo>
                  <a:lnTo>
                    <a:pt x="1194" y="1290"/>
                  </a:lnTo>
                  <a:lnTo>
                    <a:pt x="1188" y="1278"/>
                  </a:lnTo>
                  <a:lnTo>
                    <a:pt x="1182" y="1268"/>
                  </a:lnTo>
                  <a:lnTo>
                    <a:pt x="1192" y="1261"/>
                  </a:lnTo>
                  <a:lnTo>
                    <a:pt x="1201" y="1254"/>
                  </a:lnTo>
                  <a:lnTo>
                    <a:pt x="1210" y="1246"/>
                  </a:lnTo>
                  <a:lnTo>
                    <a:pt x="1218" y="1237"/>
                  </a:lnTo>
                  <a:lnTo>
                    <a:pt x="1226" y="1228"/>
                  </a:lnTo>
                  <a:lnTo>
                    <a:pt x="1233" y="1219"/>
                  </a:lnTo>
                  <a:lnTo>
                    <a:pt x="1239" y="1209"/>
                  </a:lnTo>
                  <a:lnTo>
                    <a:pt x="1245" y="1199"/>
                  </a:lnTo>
                  <a:lnTo>
                    <a:pt x="1250" y="1188"/>
                  </a:lnTo>
                  <a:lnTo>
                    <a:pt x="1256" y="1177"/>
                  </a:lnTo>
                  <a:lnTo>
                    <a:pt x="1260" y="1167"/>
                  </a:lnTo>
                  <a:lnTo>
                    <a:pt x="1264" y="1156"/>
                  </a:lnTo>
                  <a:lnTo>
                    <a:pt x="1270" y="1132"/>
                  </a:lnTo>
                  <a:lnTo>
                    <a:pt x="1274" y="1110"/>
                  </a:lnTo>
                  <a:lnTo>
                    <a:pt x="1278" y="1106"/>
                  </a:lnTo>
                  <a:lnTo>
                    <a:pt x="1281" y="1104"/>
                  </a:lnTo>
                  <a:lnTo>
                    <a:pt x="1285" y="1104"/>
                  </a:lnTo>
                  <a:lnTo>
                    <a:pt x="1289" y="1104"/>
                  </a:lnTo>
                  <a:lnTo>
                    <a:pt x="1299" y="1105"/>
                  </a:lnTo>
                  <a:lnTo>
                    <a:pt x="1308" y="1107"/>
                  </a:lnTo>
                  <a:lnTo>
                    <a:pt x="1340" y="1099"/>
                  </a:lnTo>
                  <a:lnTo>
                    <a:pt x="1374" y="1091"/>
                  </a:lnTo>
                  <a:lnTo>
                    <a:pt x="1391" y="1086"/>
                  </a:lnTo>
                  <a:lnTo>
                    <a:pt x="1407" y="1080"/>
                  </a:lnTo>
                  <a:lnTo>
                    <a:pt x="1422" y="1074"/>
                  </a:lnTo>
                  <a:lnTo>
                    <a:pt x="1438" y="1067"/>
                  </a:lnTo>
                  <a:lnTo>
                    <a:pt x="1453" y="1059"/>
                  </a:lnTo>
                  <a:lnTo>
                    <a:pt x="1466" y="1048"/>
                  </a:lnTo>
                  <a:lnTo>
                    <a:pt x="1479" y="1038"/>
                  </a:lnTo>
                  <a:lnTo>
                    <a:pt x="1492" y="1027"/>
                  </a:lnTo>
                  <a:lnTo>
                    <a:pt x="1502" y="1014"/>
                  </a:lnTo>
                  <a:lnTo>
                    <a:pt x="1512" y="999"/>
                  </a:lnTo>
                  <a:lnTo>
                    <a:pt x="1516" y="991"/>
                  </a:lnTo>
                  <a:lnTo>
                    <a:pt x="1520" y="983"/>
                  </a:lnTo>
                  <a:lnTo>
                    <a:pt x="1523" y="974"/>
                  </a:lnTo>
                  <a:lnTo>
                    <a:pt x="1526" y="966"/>
                  </a:lnTo>
                  <a:lnTo>
                    <a:pt x="1531" y="942"/>
                  </a:lnTo>
                  <a:lnTo>
                    <a:pt x="1533" y="918"/>
                  </a:lnTo>
                  <a:lnTo>
                    <a:pt x="1533" y="905"/>
                  </a:lnTo>
                  <a:lnTo>
                    <a:pt x="1533" y="893"/>
                  </a:lnTo>
                  <a:lnTo>
                    <a:pt x="1532" y="881"/>
                  </a:lnTo>
                  <a:lnTo>
                    <a:pt x="1531" y="868"/>
                  </a:lnTo>
                  <a:lnTo>
                    <a:pt x="1528" y="856"/>
                  </a:lnTo>
                  <a:lnTo>
                    <a:pt x="1524" y="845"/>
                  </a:lnTo>
                  <a:lnTo>
                    <a:pt x="1520" y="833"/>
                  </a:lnTo>
                  <a:lnTo>
                    <a:pt x="1515" y="821"/>
                  </a:lnTo>
                  <a:lnTo>
                    <a:pt x="1509" y="811"/>
                  </a:lnTo>
                  <a:lnTo>
                    <a:pt x="1502" y="802"/>
                  </a:lnTo>
                  <a:lnTo>
                    <a:pt x="1493" y="793"/>
                  </a:lnTo>
                  <a:lnTo>
                    <a:pt x="1484" y="784"/>
                  </a:lnTo>
                  <a:lnTo>
                    <a:pt x="1467" y="772"/>
                  </a:lnTo>
                  <a:lnTo>
                    <a:pt x="1451" y="762"/>
                  </a:lnTo>
                  <a:lnTo>
                    <a:pt x="1433" y="754"/>
                  </a:lnTo>
                  <a:lnTo>
                    <a:pt x="1416" y="747"/>
                  </a:lnTo>
                  <a:lnTo>
                    <a:pt x="1398" y="742"/>
                  </a:lnTo>
                  <a:lnTo>
                    <a:pt x="1378" y="738"/>
                  </a:lnTo>
                  <a:lnTo>
                    <a:pt x="1359" y="735"/>
                  </a:lnTo>
                  <a:lnTo>
                    <a:pt x="1338" y="734"/>
                  </a:lnTo>
                  <a:lnTo>
                    <a:pt x="1274" y="750"/>
                  </a:lnTo>
                  <a:lnTo>
                    <a:pt x="1270" y="741"/>
                  </a:lnTo>
                  <a:lnTo>
                    <a:pt x="1267" y="732"/>
                  </a:lnTo>
                  <a:lnTo>
                    <a:pt x="1264" y="722"/>
                  </a:lnTo>
                  <a:lnTo>
                    <a:pt x="1261" y="712"/>
                  </a:lnTo>
                  <a:lnTo>
                    <a:pt x="1257" y="693"/>
                  </a:lnTo>
                  <a:lnTo>
                    <a:pt x="1253" y="673"/>
                  </a:lnTo>
                  <a:lnTo>
                    <a:pt x="1228" y="646"/>
                  </a:lnTo>
                  <a:lnTo>
                    <a:pt x="1201" y="620"/>
                  </a:lnTo>
                  <a:lnTo>
                    <a:pt x="1174" y="594"/>
                  </a:lnTo>
                  <a:lnTo>
                    <a:pt x="1148" y="566"/>
                  </a:lnTo>
                  <a:lnTo>
                    <a:pt x="1147" y="561"/>
                  </a:lnTo>
                  <a:lnTo>
                    <a:pt x="1148" y="557"/>
                  </a:lnTo>
                  <a:lnTo>
                    <a:pt x="1149" y="552"/>
                  </a:lnTo>
                  <a:lnTo>
                    <a:pt x="1150" y="547"/>
                  </a:lnTo>
                  <a:lnTo>
                    <a:pt x="1154" y="537"/>
                  </a:lnTo>
                  <a:lnTo>
                    <a:pt x="1159" y="528"/>
                  </a:lnTo>
                  <a:lnTo>
                    <a:pt x="1172" y="512"/>
                  </a:lnTo>
                  <a:lnTo>
                    <a:pt x="1185" y="495"/>
                  </a:lnTo>
                  <a:lnTo>
                    <a:pt x="1192" y="474"/>
                  </a:lnTo>
                  <a:lnTo>
                    <a:pt x="1199" y="454"/>
                  </a:lnTo>
                  <a:lnTo>
                    <a:pt x="1208" y="433"/>
                  </a:lnTo>
                  <a:lnTo>
                    <a:pt x="1215" y="413"/>
                  </a:lnTo>
                  <a:lnTo>
                    <a:pt x="1221" y="391"/>
                  </a:lnTo>
                  <a:lnTo>
                    <a:pt x="1226" y="370"/>
                  </a:lnTo>
                  <a:lnTo>
                    <a:pt x="1228" y="359"/>
                  </a:lnTo>
                  <a:lnTo>
                    <a:pt x="1230" y="348"/>
                  </a:lnTo>
                  <a:lnTo>
                    <a:pt x="1231" y="337"/>
                  </a:lnTo>
                  <a:lnTo>
                    <a:pt x="1231" y="326"/>
                  </a:lnTo>
                  <a:lnTo>
                    <a:pt x="1248" y="323"/>
                  </a:lnTo>
                  <a:lnTo>
                    <a:pt x="1266" y="321"/>
                  </a:lnTo>
                  <a:lnTo>
                    <a:pt x="1284" y="321"/>
                  </a:lnTo>
                  <a:lnTo>
                    <a:pt x="1302" y="320"/>
                  </a:lnTo>
                  <a:lnTo>
                    <a:pt x="1338" y="321"/>
                  </a:lnTo>
                  <a:lnTo>
                    <a:pt x="1375" y="322"/>
                  </a:lnTo>
                  <a:lnTo>
                    <a:pt x="1412" y="323"/>
                  </a:lnTo>
                  <a:lnTo>
                    <a:pt x="1448" y="322"/>
                  </a:lnTo>
                  <a:lnTo>
                    <a:pt x="1465" y="321"/>
                  </a:lnTo>
                  <a:lnTo>
                    <a:pt x="1484" y="318"/>
                  </a:lnTo>
                  <a:lnTo>
                    <a:pt x="1500" y="315"/>
                  </a:lnTo>
                  <a:lnTo>
                    <a:pt x="1517" y="309"/>
                  </a:lnTo>
                  <a:lnTo>
                    <a:pt x="1718" y="310"/>
                  </a:lnTo>
                  <a:lnTo>
                    <a:pt x="1842" y="308"/>
                  </a:lnTo>
                  <a:lnTo>
                    <a:pt x="1966" y="306"/>
                  </a:lnTo>
                  <a:lnTo>
                    <a:pt x="2091" y="305"/>
                  </a:lnTo>
                  <a:lnTo>
                    <a:pt x="2215" y="303"/>
                  </a:lnTo>
                  <a:lnTo>
                    <a:pt x="2340" y="302"/>
                  </a:lnTo>
                  <a:lnTo>
                    <a:pt x="2464" y="301"/>
                  </a:lnTo>
                  <a:lnTo>
                    <a:pt x="2589" y="300"/>
                  </a:lnTo>
                  <a:lnTo>
                    <a:pt x="2712" y="298"/>
                  </a:lnTo>
                  <a:lnTo>
                    <a:pt x="2837" y="297"/>
                  </a:lnTo>
                  <a:lnTo>
                    <a:pt x="2961" y="296"/>
                  </a:lnTo>
                  <a:lnTo>
                    <a:pt x="3085" y="295"/>
                  </a:lnTo>
                  <a:lnTo>
                    <a:pt x="3209" y="294"/>
                  </a:lnTo>
                  <a:lnTo>
                    <a:pt x="3334" y="292"/>
                  </a:lnTo>
                  <a:lnTo>
                    <a:pt x="3458" y="291"/>
                  </a:lnTo>
                  <a:lnTo>
                    <a:pt x="3581" y="289"/>
                  </a:lnTo>
                  <a:lnTo>
                    <a:pt x="3706" y="287"/>
                  </a:lnTo>
                  <a:lnTo>
                    <a:pt x="3831" y="286"/>
                  </a:lnTo>
                  <a:lnTo>
                    <a:pt x="4056" y="286"/>
                  </a:lnTo>
                  <a:lnTo>
                    <a:pt x="4365" y="285"/>
                  </a:lnTo>
                  <a:lnTo>
                    <a:pt x="4747" y="284"/>
                  </a:lnTo>
                  <a:lnTo>
                    <a:pt x="5184" y="284"/>
                  </a:lnTo>
                  <a:lnTo>
                    <a:pt x="5665" y="283"/>
                  </a:lnTo>
                  <a:lnTo>
                    <a:pt x="6173" y="283"/>
                  </a:lnTo>
                  <a:lnTo>
                    <a:pt x="6696" y="282"/>
                  </a:lnTo>
                  <a:lnTo>
                    <a:pt x="7218" y="281"/>
                  </a:lnTo>
                  <a:lnTo>
                    <a:pt x="7727" y="281"/>
                  </a:lnTo>
                  <a:lnTo>
                    <a:pt x="8208" y="280"/>
                  </a:lnTo>
                  <a:lnTo>
                    <a:pt x="8646" y="280"/>
                  </a:lnTo>
                  <a:lnTo>
                    <a:pt x="9028" y="279"/>
                  </a:lnTo>
                  <a:lnTo>
                    <a:pt x="9339" y="278"/>
                  </a:lnTo>
                  <a:lnTo>
                    <a:pt x="9564" y="278"/>
                  </a:lnTo>
                  <a:lnTo>
                    <a:pt x="9690" y="277"/>
                  </a:lnTo>
                  <a:lnTo>
                    <a:pt x="9780" y="273"/>
                  </a:lnTo>
                  <a:lnTo>
                    <a:pt x="9787" y="284"/>
                  </a:lnTo>
                  <a:lnTo>
                    <a:pt x="9793" y="296"/>
                  </a:lnTo>
                  <a:lnTo>
                    <a:pt x="9799" y="308"/>
                  </a:lnTo>
                  <a:lnTo>
                    <a:pt x="9803" y="322"/>
                  </a:lnTo>
                  <a:lnTo>
                    <a:pt x="9807" y="335"/>
                  </a:lnTo>
                  <a:lnTo>
                    <a:pt x="9812" y="348"/>
                  </a:lnTo>
                  <a:lnTo>
                    <a:pt x="9817" y="361"/>
                  </a:lnTo>
                  <a:lnTo>
                    <a:pt x="9823" y="374"/>
                  </a:lnTo>
                  <a:lnTo>
                    <a:pt x="9832" y="395"/>
                  </a:lnTo>
                  <a:lnTo>
                    <a:pt x="9842" y="417"/>
                  </a:lnTo>
                  <a:lnTo>
                    <a:pt x="9853" y="438"/>
                  </a:lnTo>
                  <a:lnTo>
                    <a:pt x="9864" y="460"/>
                  </a:lnTo>
                  <a:lnTo>
                    <a:pt x="9876" y="480"/>
                  </a:lnTo>
                  <a:lnTo>
                    <a:pt x="9888" y="501"/>
                  </a:lnTo>
                  <a:lnTo>
                    <a:pt x="9902" y="520"/>
                  </a:lnTo>
                  <a:lnTo>
                    <a:pt x="9915" y="538"/>
                  </a:lnTo>
                  <a:lnTo>
                    <a:pt x="9910" y="544"/>
                  </a:lnTo>
                  <a:lnTo>
                    <a:pt x="9904" y="549"/>
                  </a:lnTo>
                  <a:lnTo>
                    <a:pt x="9897" y="553"/>
                  </a:lnTo>
                  <a:lnTo>
                    <a:pt x="9890" y="555"/>
                  </a:lnTo>
                  <a:lnTo>
                    <a:pt x="9874" y="559"/>
                  </a:lnTo>
                  <a:lnTo>
                    <a:pt x="9860" y="564"/>
                  </a:lnTo>
                  <a:close/>
                  <a:moveTo>
                    <a:pt x="9765" y="925"/>
                  </a:moveTo>
                  <a:lnTo>
                    <a:pt x="9753" y="928"/>
                  </a:lnTo>
                  <a:lnTo>
                    <a:pt x="9741" y="929"/>
                  </a:lnTo>
                  <a:lnTo>
                    <a:pt x="9729" y="929"/>
                  </a:lnTo>
                  <a:lnTo>
                    <a:pt x="9717" y="928"/>
                  </a:lnTo>
                  <a:lnTo>
                    <a:pt x="9706" y="926"/>
                  </a:lnTo>
                  <a:lnTo>
                    <a:pt x="9694" y="924"/>
                  </a:lnTo>
                  <a:lnTo>
                    <a:pt x="9683" y="921"/>
                  </a:lnTo>
                  <a:lnTo>
                    <a:pt x="9672" y="917"/>
                  </a:lnTo>
                  <a:lnTo>
                    <a:pt x="9665" y="911"/>
                  </a:lnTo>
                  <a:lnTo>
                    <a:pt x="9660" y="906"/>
                  </a:lnTo>
                  <a:lnTo>
                    <a:pt x="9654" y="900"/>
                  </a:lnTo>
                  <a:lnTo>
                    <a:pt x="9650" y="894"/>
                  </a:lnTo>
                  <a:lnTo>
                    <a:pt x="9646" y="887"/>
                  </a:lnTo>
                  <a:lnTo>
                    <a:pt x="9644" y="881"/>
                  </a:lnTo>
                  <a:lnTo>
                    <a:pt x="9642" y="874"/>
                  </a:lnTo>
                  <a:lnTo>
                    <a:pt x="9641" y="866"/>
                  </a:lnTo>
                  <a:lnTo>
                    <a:pt x="9640" y="852"/>
                  </a:lnTo>
                  <a:lnTo>
                    <a:pt x="9640" y="837"/>
                  </a:lnTo>
                  <a:lnTo>
                    <a:pt x="9642" y="821"/>
                  </a:lnTo>
                  <a:lnTo>
                    <a:pt x="9644" y="806"/>
                  </a:lnTo>
                  <a:lnTo>
                    <a:pt x="9647" y="798"/>
                  </a:lnTo>
                  <a:lnTo>
                    <a:pt x="9652" y="791"/>
                  </a:lnTo>
                  <a:lnTo>
                    <a:pt x="9658" y="785"/>
                  </a:lnTo>
                  <a:lnTo>
                    <a:pt x="9666" y="780"/>
                  </a:lnTo>
                  <a:lnTo>
                    <a:pt x="9673" y="775"/>
                  </a:lnTo>
                  <a:lnTo>
                    <a:pt x="9682" y="772"/>
                  </a:lnTo>
                  <a:lnTo>
                    <a:pt x="9690" y="770"/>
                  </a:lnTo>
                  <a:lnTo>
                    <a:pt x="9699" y="768"/>
                  </a:lnTo>
                  <a:lnTo>
                    <a:pt x="9712" y="767"/>
                  </a:lnTo>
                  <a:lnTo>
                    <a:pt x="9722" y="767"/>
                  </a:lnTo>
                  <a:lnTo>
                    <a:pt x="9733" y="768"/>
                  </a:lnTo>
                  <a:lnTo>
                    <a:pt x="9743" y="771"/>
                  </a:lnTo>
                  <a:lnTo>
                    <a:pt x="9754" y="775"/>
                  </a:lnTo>
                  <a:lnTo>
                    <a:pt x="9764" y="781"/>
                  </a:lnTo>
                  <a:lnTo>
                    <a:pt x="9774" y="786"/>
                  </a:lnTo>
                  <a:lnTo>
                    <a:pt x="9783" y="793"/>
                  </a:lnTo>
                  <a:lnTo>
                    <a:pt x="9789" y="799"/>
                  </a:lnTo>
                  <a:lnTo>
                    <a:pt x="9794" y="807"/>
                  </a:lnTo>
                  <a:lnTo>
                    <a:pt x="9799" y="815"/>
                  </a:lnTo>
                  <a:lnTo>
                    <a:pt x="9803" y="824"/>
                  </a:lnTo>
                  <a:lnTo>
                    <a:pt x="9806" y="833"/>
                  </a:lnTo>
                  <a:lnTo>
                    <a:pt x="9808" y="842"/>
                  </a:lnTo>
                  <a:lnTo>
                    <a:pt x="9809" y="852"/>
                  </a:lnTo>
                  <a:lnTo>
                    <a:pt x="9809" y="861"/>
                  </a:lnTo>
                  <a:lnTo>
                    <a:pt x="9807" y="872"/>
                  </a:lnTo>
                  <a:lnTo>
                    <a:pt x="9805" y="881"/>
                  </a:lnTo>
                  <a:lnTo>
                    <a:pt x="9802" y="890"/>
                  </a:lnTo>
                  <a:lnTo>
                    <a:pt x="9796" y="898"/>
                  </a:lnTo>
                  <a:lnTo>
                    <a:pt x="9790" y="906"/>
                  </a:lnTo>
                  <a:lnTo>
                    <a:pt x="9783" y="913"/>
                  </a:lnTo>
                  <a:lnTo>
                    <a:pt x="9775" y="920"/>
                  </a:lnTo>
                  <a:lnTo>
                    <a:pt x="9765" y="925"/>
                  </a:lnTo>
                  <a:close/>
                  <a:moveTo>
                    <a:pt x="9731" y="895"/>
                  </a:moveTo>
                  <a:lnTo>
                    <a:pt x="9724" y="894"/>
                  </a:lnTo>
                  <a:lnTo>
                    <a:pt x="9717" y="893"/>
                  </a:lnTo>
                  <a:lnTo>
                    <a:pt x="9710" y="890"/>
                  </a:lnTo>
                  <a:lnTo>
                    <a:pt x="9703" y="887"/>
                  </a:lnTo>
                  <a:lnTo>
                    <a:pt x="9698" y="882"/>
                  </a:lnTo>
                  <a:lnTo>
                    <a:pt x="9694" y="877"/>
                  </a:lnTo>
                  <a:lnTo>
                    <a:pt x="9691" y="871"/>
                  </a:lnTo>
                  <a:lnTo>
                    <a:pt x="9690" y="864"/>
                  </a:lnTo>
                  <a:lnTo>
                    <a:pt x="9691" y="850"/>
                  </a:lnTo>
                  <a:lnTo>
                    <a:pt x="9693" y="836"/>
                  </a:lnTo>
                  <a:lnTo>
                    <a:pt x="9696" y="830"/>
                  </a:lnTo>
                  <a:lnTo>
                    <a:pt x="9699" y="824"/>
                  </a:lnTo>
                  <a:lnTo>
                    <a:pt x="9702" y="821"/>
                  </a:lnTo>
                  <a:lnTo>
                    <a:pt x="9704" y="820"/>
                  </a:lnTo>
                  <a:lnTo>
                    <a:pt x="9709" y="818"/>
                  </a:lnTo>
                  <a:lnTo>
                    <a:pt x="9712" y="817"/>
                  </a:lnTo>
                  <a:lnTo>
                    <a:pt x="9719" y="819"/>
                  </a:lnTo>
                  <a:lnTo>
                    <a:pt x="9726" y="821"/>
                  </a:lnTo>
                  <a:lnTo>
                    <a:pt x="9733" y="825"/>
                  </a:lnTo>
                  <a:lnTo>
                    <a:pt x="9739" y="828"/>
                  </a:lnTo>
                  <a:lnTo>
                    <a:pt x="9745" y="832"/>
                  </a:lnTo>
                  <a:lnTo>
                    <a:pt x="9749" y="838"/>
                  </a:lnTo>
                  <a:lnTo>
                    <a:pt x="9754" y="844"/>
                  </a:lnTo>
                  <a:lnTo>
                    <a:pt x="9756" y="851"/>
                  </a:lnTo>
                  <a:lnTo>
                    <a:pt x="9756" y="857"/>
                  </a:lnTo>
                  <a:lnTo>
                    <a:pt x="9756" y="864"/>
                  </a:lnTo>
                  <a:lnTo>
                    <a:pt x="9755" y="871"/>
                  </a:lnTo>
                  <a:lnTo>
                    <a:pt x="9753" y="878"/>
                  </a:lnTo>
                  <a:lnTo>
                    <a:pt x="9748" y="884"/>
                  </a:lnTo>
                  <a:lnTo>
                    <a:pt x="9744" y="889"/>
                  </a:lnTo>
                  <a:lnTo>
                    <a:pt x="9741" y="891"/>
                  </a:lnTo>
                  <a:lnTo>
                    <a:pt x="9738" y="892"/>
                  </a:lnTo>
                  <a:lnTo>
                    <a:pt x="9734" y="894"/>
                  </a:lnTo>
                  <a:lnTo>
                    <a:pt x="9731" y="895"/>
                  </a:lnTo>
                  <a:close/>
                  <a:moveTo>
                    <a:pt x="3305" y="1689"/>
                  </a:moveTo>
                  <a:lnTo>
                    <a:pt x="3299" y="1686"/>
                  </a:lnTo>
                  <a:lnTo>
                    <a:pt x="3305" y="1674"/>
                  </a:lnTo>
                  <a:lnTo>
                    <a:pt x="3307" y="1674"/>
                  </a:lnTo>
                  <a:lnTo>
                    <a:pt x="3309" y="1676"/>
                  </a:lnTo>
                  <a:lnTo>
                    <a:pt x="3310" y="1678"/>
                  </a:lnTo>
                  <a:lnTo>
                    <a:pt x="3310" y="1680"/>
                  </a:lnTo>
                  <a:lnTo>
                    <a:pt x="3310" y="1683"/>
                  </a:lnTo>
                  <a:lnTo>
                    <a:pt x="3309" y="1685"/>
                  </a:lnTo>
                  <a:lnTo>
                    <a:pt x="3307" y="1687"/>
                  </a:lnTo>
                  <a:lnTo>
                    <a:pt x="3305" y="1689"/>
                  </a:lnTo>
                  <a:close/>
                  <a:moveTo>
                    <a:pt x="1372" y="1016"/>
                  </a:moveTo>
                  <a:lnTo>
                    <a:pt x="1367" y="1019"/>
                  </a:lnTo>
                  <a:lnTo>
                    <a:pt x="1362" y="1021"/>
                  </a:lnTo>
                  <a:lnTo>
                    <a:pt x="1356" y="1023"/>
                  </a:lnTo>
                  <a:lnTo>
                    <a:pt x="1350" y="1024"/>
                  </a:lnTo>
                  <a:lnTo>
                    <a:pt x="1337" y="1024"/>
                  </a:lnTo>
                  <a:lnTo>
                    <a:pt x="1325" y="1023"/>
                  </a:lnTo>
                  <a:lnTo>
                    <a:pt x="1314" y="1021"/>
                  </a:lnTo>
                  <a:lnTo>
                    <a:pt x="1303" y="1017"/>
                  </a:lnTo>
                  <a:lnTo>
                    <a:pt x="1292" y="1012"/>
                  </a:lnTo>
                  <a:lnTo>
                    <a:pt x="1283" y="1004"/>
                  </a:lnTo>
                  <a:lnTo>
                    <a:pt x="1278" y="1000"/>
                  </a:lnTo>
                  <a:lnTo>
                    <a:pt x="1273" y="996"/>
                  </a:lnTo>
                  <a:lnTo>
                    <a:pt x="1269" y="991"/>
                  </a:lnTo>
                  <a:lnTo>
                    <a:pt x="1266" y="986"/>
                  </a:lnTo>
                  <a:lnTo>
                    <a:pt x="1260" y="976"/>
                  </a:lnTo>
                  <a:lnTo>
                    <a:pt x="1256" y="964"/>
                  </a:lnTo>
                  <a:lnTo>
                    <a:pt x="1252" y="940"/>
                  </a:lnTo>
                  <a:lnTo>
                    <a:pt x="1249" y="917"/>
                  </a:lnTo>
                  <a:lnTo>
                    <a:pt x="1255" y="906"/>
                  </a:lnTo>
                  <a:lnTo>
                    <a:pt x="1258" y="896"/>
                  </a:lnTo>
                  <a:lnTo>
                    <a:pt x="1261" y="885"/>
                  </a:lnTo>
                  <a:lnTo>
                    <a:pt x="1263" y="875"/>
                  </a:lnTo>
                  <a:lnTo>
                    <a:pt x="1265" y="863"/>
                  </a:lnTo>
                  <a:lnTo>
                    <a:pt x="1267" y="853"/>
                  </a:lnTo>
                  <a:lnTo>
                    <a:pt x="1270" y="842"/>
                  </a:lnTo>
                  <a:lnTo>
                    <a:pt x="1274" y="833"/>
                  </a:lnTo>
                  <a:lnTo>
                    <a:pt x="1283" y="829"/>
                  </a:lnTo>
                  <a:lnTo>
                    <a:pt x="1293" y="825"/>
                  </a:lnTo>
                  <a:lnTo>
                    <a:pt x="1303" y="820"/>
                  </a:lnTo>
                  <a:lnTo>
                    <a:pt x="1313" y="817"/>
                  </a:lnTo>
                  <a:lnTo>
                    <a:pt x="1323" y="815"/>
                  </a:lnTo>
                  <a:lnTo>
                    <a:pt x="1333" y="813"/>
                  </a:lnTo>
                  <a:lnTo>
                    <a:pt x="1344" y="812"/>
                  </a:lnTo>
                  <a:lnTo>
                    <a:pt x="1354" y="812"/>
                  </a:lnTo>
                  <a:lnTo>
                    <a:pt x="1364" y="812"/>
                  </a:lnTo>
                  <a:lnTo>
                    <a:pt x="1374" y="813"/>
                  </a:lnTo>
                  <a:lnTo>
                    <a:pt x="1384" y="815"/>
                  </a:lnTo>
                  <a:lnTo>
                    <a:pt x="1394" y="818"/>
                  </a:lnTo>
                  <a:lnTo>
                    <a:pt x="1404" y="822"/>
                  </a:lnTo>
                  <a:lnTo>
                    <a:pt x="1413" y="828"/>
                  </a:lnTo>
                  <a:lnTo>
                    <a:pt x="1422" y="833"/>
                  </a:lnTo>
                  <a:lnTo>
                    <a:pt x="1431" y="840"/>
                  </a:lnTo>
                  <a:lnTo>
                    <a:pt x="1436" y="845"/>
                  </a:lnTo>
                  <a:lnTo>
                    <a:pt x="1439" y="851"/>
                  </a:lnTo>
                  <a:lnTo>
                    <a:pt x="1442" y="857"/>
                  </a:lnTo>
                  <a:lnTo>
                    <a:pt x="1444" y="863"/>
                  </a:lnTo>
                  <a:lnTo>
                    <a:pt x="1447" y="877"/>
                  </a:lnTo>
                  <a:lnTo>
                    <a:pt x="1449" y="890"/>
                  </a:lnTo>
                  <a:lnTo>
                    <a:pt x="1448" y="904"/>
                  </a:lnTo>
                  <a:lnTo>
                    <a:pt x="1446" y="918"/>
                  </a:lnTo>
                  <a:lnTo>
                    <a:pt x="1444" y="932"/>
                  </a:lnTo>
                  <a:lnTo>
                    <a:pt x="1441" y="944"/>
                  </a:lnTo>
                  <a:lnTo>
                    <a:pt x="1434" y="955"/>
                  </a:lnTo>
                  <a:lnTo>
                    <a:pt x="1427" y="967"/>
                  </a:lnTo>
                  <a:lnTo>
                    <a:pt x="1420" y="976"/>
                  </a:lnTo>
                  <a:lnTo>
                    <a:pt x="1412" y="985"/>
                  </a:lnTo>
                  <a:lnTo>
                    <a:pt x="1404" y="993"/>
                  </a:lnTo>
                  <a:lnTo>
                    <a:pt x="1394" y="1001"/>
                  </a:lnTo>
                  <a:lnTo>
                    <a:pt x="1383" y="1009"/>
                  </a:lnTo>
                  <a:lnTo>
                    <a:pt x="1372" y="1016"/>
                  </a:lnTo>
                  <a:close/>
                  <a:moveTo>
                    <a:pt x="1366" y="967"/>
                  </a:moveTo>
                  <a:lnTo>
                    <a:pt x="1359" y="970"/>
                  </a:lnTo>
                  <a:lnTo>
                    <a:pt x="1352" y="973"/>
                  </a:lnTo>
                  <a:lnTo>
                    <a:pt x="1344" y="974"/>
                  </a:lnTo>
                  <a:lnTo>
                    <a:pt x="1336" y="974"/>
                  </a:lnTo>
                  <a:lnTo>
                    <a:pt x="1328" y="974"/>
                  </a:lnTo>
                  <a:lnTo>
                    <a:pt x="1321" y="973"/>
                  </a:lnTo>
                  <a:lnTo>
                    <a:pt x="1314" y="971"/>
                  </a:lnTo>
                  <a:lnTo>
                    <a:pt x="1308" y="968"/>
                  </a:lnTo>
                  <a:lnTo>
                    <a:pt x="1302" y="959"/>
                  </a:lnTo>
                  <a:lnTo>
                    <a:pt x="1298" y="950"/>
                  </a:lnTo>
                  <a:lnTo>
                    <a:pt x="1294" y="941"/>
                  </a:lnTo>
                  <a:lnTo>
                    <a:pt x="1293" y="931"/>
                  </a:lnTo>
                  <a:lnTo>
                    <a:pt x="1293" y="921"/>
                  </a:lnTo>
                  <a:lnTo>
                    <a:pt x="1294" y="911"/>
                  </a:lnTo>
                  <a:lnTo>
                    <a:pt x="1298" y="902"/>
                  </a:lnTo>
                  <a:lnTo>
                    <a:pt x="1302" y="894"/>
                  </a:lnTo>
                  <a:lnTo>
                    <a:pt x="1310" y="883"/>
                  </a:lnTo>
                  <a:lnTo>
                    <a:pt x="1317" y="870"/>
                  </a:lnTo>
                  <a:lnTo>
                    <a:pt x="1321" y="863"/>
                  </a:lnTo>
                  <a:lnTo>
                    <a:pt x="1325" y="858"/>
                  </a:lnTo>
                  <a:lnTo>
                    <a:pt x="1331" y="853"/>
                  </a:lnTo>
                  <a:lnTo>
                    <a:pt x="1338" y="850"/>
                  </a:lnTo>
                  <a:lnTo>
                    <a:pt x="1348" y="853"/>
                  </a:lnTo>
                  <a:lnTo>
                    <a:pt x="1358" y="856"/>
                  </a:lnTo>
                  <a:lnTo>
                    <a:pt x="1367" y="860"/>
                  </a:lnTo>
                  <a:lnTo>
                    <a:pt x="1375" y="864"/>
                  </a:lnTo>
                  <a:lnTo>
                    <a:pt x="1384" y="871"/>
                  </a:lnTo>
                  <a:lnTo>
                    <a:pt x="1392" y="877"/>
                  </a:lnTo>
                  <a:lnTo>
                    <a:pt x="1398" y="884"/>
                  </a:lnTo>
                  <a:lnTo>
                    <a:pt x="1404" y="893"/>
                  </a:lnTo>
                  <a:lnTo>
                    <a:pt x="1404" y="903"/>
                  </a:lnTo>
                  <a:lnTo>
                    <a:pt x="1403" y="913"/>
                  </a:lnTo>
                  <a:lnTo>
                    <a:pt x="1400" y="924"/>
                  </a:lnTo>
                  <a:lnTo>
                    <a:pt x="1396" y="933"/>
                  </a:lnTo>
                  <a:lnTo>
                    <a:pt x="1390" y="942"/>
                  </a:lnTo>
                  <a:lnTo>
                    <a:pt x="1383" y="951"/>
                  </a:lnTo>
                  <a:lnTo>
                    <a:pt x="1375" y="959"/>
                  </a:lnTo>
                  <a:lnTo>
                    <a:pt x="1366" y="967"/>
                  </a:lnTo>
                  <a:close/>
                  <a:moveTo>
                    <a:pt x="933" y="427"/>
                  </a:moveTo>
                  <a:lnTo>
                    <a:pt x="923" y="433"/>
                  </a:lnTo>
                  <a:lnTo>
                    <a:pt x="914" y="438"/>
                  </a:lnTo>
                  <a:lnTo>
                    <a:pt x="905" y="441"/>
                  </a:lnTo>
                  <a:lnTo>
                    <a:pt x="896" y="442"/>
                  </a:lnTo>
                  <a:lnTo>
                    <a:pt x="887" y="442"/>
                  </a:lnTo>
                  <a:lnTo>
                    <a:pt x="877" y="441"/>
                  </a:lnTo>
                  <a:lnTo>
                    <a:pt x="868" y="438"/>
                  </a:lnTo>
                  <a:lnTo>
                    <a:pt x="859" y="434"/>
                  </a:lnTo>
                  <a:lnTo>
                    <a:pt x="853" y="427"/>
                  </a:lnTo>
                  <a:lnTo>
                    <a:pt x="848" y="418"/>
                  </a:lnTo>
                  <a:lnTo>
                    <a:pt x="843" y="410"/>
                  </a:lnTo>
                  <a:lnTo>
                    <a:pt x="839" y="400"/>
                  </a:lnTo>
                  <a:lnTo>
                    <a:pt x="835" y="396"/>
                  </a:lnTo>
                  <a:lnTo>
                    <a:pt x="832" y="393"/>
                  </a:lnTo>
                  <a:lnTo>
                    <a:pt x="829" y="389"/>
                  </a:lnTo>
                  <a:lnTo>
                    <a:pt x="826" y="387"/>
                  </a:lnTo>
                  <a:lnTo>
                    <a:pt x="822" y="385"/>
                  </a:lnTo>
                  <a:lnTo>
                    <a:pt x="817" y="383"/>
                  </a:lnTo>
                  <a:lnTo>
                    <a:pt x="812" y="383"/>
                  </a:lnTo>
                  <a:lnTo>
                    <a:pt x="806" y="383"/>
                  </a:lnTo>
                  <a:lnTo>
                    <a:pt x="800" y="384"/>
                  </a:lnTo>
                  <a:lnTo>
                    <a:pt x="793" y="387"/>
                  </a:lnTo>
                  <a:lnTo>
                    <a:pt x="785" y="391"/>
                  </a:lnTo>
                  <a:lnTo>
                    <a:pt x="779" y="395"/>
                  </a:lnTo>
                  <a:lnTo>
                    <a:pt x="773" y="401"/>
                  </a:lnTo>
                  <a:lnTo>
                    <a:pt x="767" y="407"/>
                  </a:lnTo>
                  <a:lnTo>
                    <a:pt x="762" y="414"/>
                  </a:lnTo>
                  <a:lnTo>
                    <a:pt x="757" y="420"/>
                  </a:lnTo>
                  <a:lnTo>
                    <a:pt x="756" y="450"/>
                  </a:lnTo>
                  <a:lnTo>
                    <a:pt x="755" y="479"/>
                  </a:lnTo>
                  <a:lnTo>
                    <a:pt x="756" y="486"/>
                  </a:lnTo>
                  <a:lnTo>
                    <a:pt x="757" y="492"/>
                  </a:lnTo>
                  <a:lnTo>
                    <a:pt x="759" y="500"/>
                  </a:lnTo>
                  <a:lnTo>
                    <a:pt x="762" y="505"/>
                  </a:lnTo>
                  <a:lnTo>
                    <a:pt x="766" y="511"/>
                  </a:lnTo>
                  <a:lnTo>
                    <a:pt x="771" y="516"/>
                  </a:lnTo>
                  <a:lnTo>
                    <a:pt x="777" y="520"/>
                  </a:lnTo>
                  <a:lnTo>
                    <a:pt x="784" y="524"/>
                  </a:lnTo>
                  <a:lnTo>
                    <a:pt x="789" y="530"/>
                  </a:lnTo>
                  <a:lnTo>
                    <a:pt x="797" y="534"/>
                  </a:lnTo>
                  <a:lnTo>
                    <a:pt x="804" y="537"/>
                  </a:lnTo>
                  <a:lnTo>
                    <a:pt x="811" y="540"/>
                  </a:lnTo>
                  <a:lnTo>
                    <a:pt x="818" y="543"/>
                  </a:lnTo>
                  <a:lnTo>
                    <a:pt x="825" y="548"/>
                  </a:lnTo>
                  <a:lnTo>
                    <a:pt x="828" y="550"/>
                  </a:lnTo>
                  <a:lnTo>
                    <a:pt x="831" y="553"/>
                  </a:lnTo>
                  <a:lnTo>
                    <a:pt x="834" y="557"/>
                  </a:lnTo>
                  <a:lnTo>
                    <a:pt x="836" y="561"/>
                  </a:lnTo>
                  <a:lnTo>
                    <a:pt x="836" y="572"/>
                  </a:lnTo>
                  <a:lnTo>
                    <a:pt x="834" y="582"/>
                  </a:lnTo>
                  <a:lnTo>
                    <a:pt x="831" y="593"/>
                  </a:lnTo>
                  <a:lnTo>
                    <a:pt x="828" y="602"/>
                  </a:lnTo>
                  <a:lnTo>
                    <a:pt x="819" y="621"/>
                  </a:lnTo>
                  <a:lnTo>
                    <a:pt x="809" y="640"/>
                  </a:lnTo>
                  <a:lnTo>
                    <a:pt x="799" y="658"/>
                  </a:lnTo>
                  <a:lnTo>
                    <a:pt x="789" y="677"/>
                  </a:lnTo>
                  <a:lnTo>
                    <a:pt x="785" y="688"/>
                  </a:lnTo>
                  <a:lnTo>
                    <a:pt x="782" y="697"/>
                  </a:lnTo>
                  <a:lnTo>
                    <a:pt x="779" y="708"/>
                  </a:lnTo>
                  <a:lnTo>
                    <a:pt x="778" y="718"/>
                  </a:lnTo>
                  <a:lnTo>
                    <a:pt x="776" y="731"/>
                  </a:lnTo>
                  <a:lnTo>
                    <a:pt x="776" y="743"/>
                  </a:lnTo>
                  <a:lnTo>
                    <a:pt x="776" y="755"/>
                  </a:lnTo>
                  <a:lnTo>
                    <a:pt x="776" y="767"/>
                  </a:lnTo>
                  <a:lnTo>
                    <a:pt x="778" y="780"/>
                  </a:lnTo>
                  <a:lnTo>
                    <a:pt x="780" y="791"/>
                  </a:lnTo>
                  <a:lnTo>
                    <a:pt x="783" y="803"/>
                  </a:lnTo>
                  <a:lnTo>
                    <a:pt x="787" y="814"/>
                  </a:lnTo>
                  <a:lnTo>
                    <a:pt x="791" y="826"/>
                  </a:lnTo>
                  <a:lnTo>
                    <a:pt x="797" y="837"/>
                  </a:lnTo>
                  <a:lnTo>
                    <a:pt x="803" y="848"/>
                  </a:lnTo>
                  <a:lnTo>
                    <a:pt x="809" y="858"/>
                  </a:lnTo>
                  <a:lnTo>
                    <a:pt x="816" y="868"/>
                  </a:lnTo>
                  <a:lnTo>
                    <a:pt x="823" y="878"/>
                  </a:lnTo>
                  <a:lnTo>
                    <a:pt x="831" y="888"/>
                  </a:lnTo>
                  <a:lnTo>
                    <a:pt x="841" y="896"/>
                  </a:lnTo>
                  <a:lnTo>
                    <a:pt x="848" y="900"/>
                  </a:lnTo>
                  <a:lnTo>
                    <a:pt x="855" y="903"/>
                  </a:lnTo>
                  <a:lnTo>
                    <a:pt x="862" y="908"/>
                  </a:lnTo>
                  <a:lnTo>
                    <a:pt x="867" y="913"/>
                  </a:lnTo>
                  <a:lnTo>
                    <a:pt x="872" y="919"/>
                  </a:lnTo>
                  <a:lnTo>
                    <a:pt x="877" y="926"/>
                  </a:lnTo>
                  <a:lnTo>
                    <a:pt x="880" y="933"/>
                  </a:lnTo>
                  <a:lnTo>
                    <a:pt x="883" y="942"/>
                  </a:lnTo>
                  <a:lnTo>
                    <a:pt x="881" y="947"/>
                  </a:lnTo>
                  <a:lnTo>
                    <a:pt x="879" y="951"/>
                  </a:lnTo>
                  <a:lnTo>
                    <a:pt x="877" y="955"/>
                  </a:lnTo>
                  <a:lnTo>
                    <a:pt x="875" y="959"/>
                  </a:lnTo>
                  <a:lnTo>
                    <a:pt x="869" y="968"/>
                  </a:lnTo>
                  <a:lnTo>
                    <a:pt x="862" y="974"/>
                  </a:lnTo>
                  <a:lnTo>
                    <a:pt x="854" y="981"/>
                  </a:lnTo>
                  <a:lnTo>
                    <a:pt x="846" y="988"/>
                  </a:lnTo>
                  <a:lnTo>
                    <a:pt x="839" y="995"/>
                  </a:lnTo>
                  <a:lnTo>
                    <a:pt x="830" y="1004"/>
                  </a:lnTo>
                  <a:lnTo>
                    <a:pt x="823" y="1014"/>
                  </a:lnTo>
                  <a:lnTo>
                    <a:pt x="817" y="1023"/>
                  </a:lnTo>
                  <a:lnTo>
                    <a:pt x="812" y="1034"/>
                  </a:lnTo>
                  <a:lnTo>
                    <a:pt x="808" y="1045"/>
                  </a:lnTo>
                  <a:lnTo>
                    <a:pt x="805" y="1058"/>
                  </a:lnTo>
                  <a:lnTo>
                    <a:pt x="803" y="1070"/>
                  </a:lnTo>
                  <a:lnTo>
                    <a:pt x="802" y="1082"/>
                  </a:lnTo>
                  <a:lnTo>
                    <a:pt x="801" y="1094"/>
                  </a:lnTo>
                  <a:lnTo>
                    <a:pt x="802" y="1108"/>
                  </a:lnTo>
                  <a:lnTo>
                    <a:pt x="803" y="1121"/>
                  </a:lnTo>
                  <a:lnTo>
                    <a:pt x="805" y="1133"/>
                  </a:lnTo>
                  <a:lnTo>
                    <a:pt x="808" y="1145"/>
                  </a:lnTo>
                  <a:lnTo>
                    <a:pt x="811" y="1158"/>
                  </a:lnTo>
                  <a:lnTo>
                    <a:pt x="815" y="1170"/>
                  </a:lnTo>
                  <a:lnTo>
                    <a:pt x="820" y="1181"/>
                  </a:lnTo>
                  <a:lnTo>
                    <a:pt x="824" y="1191"/>
                  </a:lnTo>
                  <a:lnTo>
                    <a:pt x="832" y="1202"/>
                  </a:lnTo>
                  <a:lnTo>
                    <a:pt x="840" y="1213"/>
                  </a:lnTo>
                  <a:lnTo>
                    <a:pt x="842" y="1218"/>
                  </a:lnTo>
                  <a:lnTo>
                    <a:pt x="843" y="1224"/>
                  </a:lnTo>
                  <a:lnTo>
                    <a:pt x="843" y="1231"/>
                  </a:lnTo>
                  <a:lnTo>
                    <a:pt x="841" y="1237"/>
                  </a:lnTo>
                  <a:lnTo>
                    <a:pt x="828" y="1248"/>
                  </a:lnTo>
                  <a:lnTo>
                    <a:pt x="816" y="1257"/>
                  </a:lnTo>
                  <a:lnTo>
                    <a:pt x="804" y="1268"/>
                  </a:lnTo>
                  <a:lnTo>
                    <a:pt x="793" y="1279"/>
                  </a:lnTo>
                  <a:lnTo>
                    <a:pt x="782" y="1292"/>
                  </a:lnTo>
                  <a:lnTo>
                    <a:pt x="773" y="1304"/>
                  </a:lnTo>
                  <a:lnTo>
                    <a:pt x="770" y="1311"/>
                  </a:lnTo>
                  <a:lnTo>
                    <a:pt x="767" y="1318"/>
                  </a:lnTo>
                  <a:lnTo>
                    <a:pt x="765" y="1326"/>
                  </a:lnTo>
                  <a:lnTo>
                    <a:pt x="763" y="1335"/>
                  </a:lnTo>
                  <a:lnTo>
                    <a:pt x="764" y="1348"/>
                  </a:lnTo>
                  <a:lnTo>
                    <a:pt x="766" y="1362"/>
                  </a:lnTo>
                  <a:lnTo>
                    <a:pt x="768" y="1375"/>
                  </a:lnTo>
                  <a:lnTo>
                    <a:pt x="772" y="1389"/>
                  </a:lnTo>
                  <a:lnTo>
                    <a:pt x="774" y="1394"/>
                  </a:lnTo>
                  <a:lnTo>
                    <a:pt x="776" y="1400"/>
                  </a:lnTo>
                  <a:lnTo>
                    <a:pt x="779" y="1405"/>
                  </a:lnTo>
                  <a:lnTo>
                    <a:pt x="783" y="1410"/>
                  </a:lnTo>
                  <a:lnTo>
                    <a:pt x="787" y="1415"/>
                  </a:lnTo>
                  <a:lnTo>
                    <a:pt x="791" y="1419"/>
                  </a:lnTo>
                  <a:lnTo>
                    <a:pt x="798" y="1422"/>
                  </a:lnTo>
                  <a:lnTo>
                    <a:pt x="803" y="1426"/>
                  </a:lnTo>
                  <a:lnTo>
                    <a:pt x="811" y="1428"/>
                  </a:lnTo>
                  <a:lnTo>
                    <a:pt x="818" y="1428"/>
                  </a:lnTo>
                  <a:lnTo>
                    <a:pt x="824" y="1427"/>
                  </a:lnTo>
                  <a:lnTo>
                    <a:pt x="829" y="1424"/>
                  </a:lnTo>
                  <a:lnTo>
                    <a:pt x="834" y="1421"/>
                  </a:lnTo>
                  <a:lnTo>
                    <a:pt x="839" y="1417"/>
                  </a:lnTo>
                  <a:lnTo>
                    <a:pt x="843" y="1413"/>
                  </a:lnTo>
                  <a:lnTo>
                    <a:pt x="847" y="1408"/>
                  </a:lnTo>
                  <a:lnTo>
                    <a:pt x="854" y="1398"/>
                  </a:lnTo>
                  <a:lnTo>
                    <a:pt x="861" y="1387"/>
                  </a:lnTo>
                  <a:lnTo>
                    <a:pt x="865" y="1382"/>
                  </a:lnTo>
                  <a:lnTo>
                    <a:pt x="868" y="1377"/>
                  </a:lnTo>
                  <a:lnTo>
                    <a:pt x="872" y="1373"/>
                  </a:lnTo>
                  <a:lnTo>
                    <a:pt x="877" y="1369"/>
                  </a:lnTo>
                  <a:lnTo>
                    <a:pt x="900" y="1374"/>
                  </a:lnTo>
                  <a:lnTo>
                    <a:pt x="924" y="1381"/>
                  </a:lnTo>
                  <a:lnTo>
                    <a:pt x="929" y="1383"/>
                  </a:lnTo>
                  <a:lnTo>
                    <a:pt x="935" y="1385"/>
                  </a:lnTo>
                  <a:lnTo>
                    <a:pt x="940" y="1388"/>
                  </a:lnTo>
                  <a:lnTo>
                    <a:pt x="943" y="1391"/>
                  </a:lnTo>
                  <a:lnTo>
                    <a:pt x="947" y="1395"/>
                  </a:lnTo>
                  <a:lnTo>
                    <a:pt x="949" y="1400"/>
                  </a:lnTo>
                  <a:lnTo>
                    <a:pt x="950" y="1405"/>
                  </a:lnTo>
                  <a:lnTo>
                    <a:pt x="951" y="1412"/>
                  </a:lnTo>
                  <a:lnTo>
                    <a:pt x="957" y="1417"/>
                  </a:lnTo>
                  <a:lnTo>
                    <a:pt x="962" y="1423"/>
                  </a:lnTo>
                  <a:lnTo>
                    <a:pt x="966" y="1430"/>
                  </a:lnTo>
                  <a:lnTo>
                    <a:pt x="970" y="1436"/>
                  </a:lnTo>
                  <a:lnTo>
                    <a:pt x="972" y="1443"/>
                  </a:lnTo>
                  <a:lnTo>
                    <a:pt x="974" y="1450"/>
                  </a:lnTo>
                  <a:lnTo>
                    <a:pt x="975" y="1458"/>
                  </a:lnTo>
                  <a:lnTo>
                    <a:pt x="975" y="1465"/>
                  </a:lnTo>
                  <a:lnTo>
                    <a:pt x="974" y="1482"/>
                  </a:lnTo>
                  <a:lnTo>
                    <a:pt x="971" y="1497"/>
                  </a:lnTo>
                  <a:lnTo>
                    <a:pt x="967" y="1513"/>
                  </a:lnTo>
                  <a:lnTo>
                    <a:pt x="963" y="1529"/>
                  </a:lnTo>
                  <a:lnTo>
                    <a:pt x="953" y="1545"/>
                  </a:lnTo>
                  <a:lnTo>
                    <a:pt x="943" y="1560"/>
                  </a:lnTo>
                  <a:lnTo>
                    <a:pt x="937" y="1568"/>
                  </a:lnTo>
                  <a:lnTo>
                    <a:pt x="931" y="1575"/>
                  </a:lnTo>
                  <a:lnTo>
                    <a:pt x="923" y="1581"/>
                  </a:lnTo>
                  <a:lnTo>
                    <a:pt x="916" y="1586"/>
                  </a:lnTo>
                  <a:lnTo>
                    <a:pt x="909" y="1591"/>
                  </a:lnTo>
                  <a:lnTo>
                    <a:pt x="902" y="1595"/>
                  </a:lnTo>
                  <a:lnTo>
                    <a:pt x="894" y="1598"/>
                  </a:lnTo>
                  <a:lnTo>
                    <a:pt x="886" y="1601"/>
                  </a:lnTo>
                  <a:lnTo>
                    <a:pt x="877" y="1603"/>
                  </a:lnTo>
                  <a:lnTo>
                    <a:pt x="868" y="1604"/>
                  </a:lnTo>
                  <a:lnTo>
                    <a:pt x="859" y="1604"/>
                  </a:lnTo>
                  <a:lnTo>
                    <a:pt x="850" y="1604"/>
                  </a:lnTo>
                  <a:lnTo>
                    <a:pt x="832" y="1603"/>
                  </a:lnTo>
                  <a:lnTo>
                    <a:pt x="815" y="1602"/>
                  </a:lnTo>
                  <a:lnTo>
                    <a:pt x="798" y="1599"/>
                  </a:lnTo>
                  <a:lnTo>
                    <a:pt x="781" y="1596"/>
                  </a:lnTo>
                  <a:lnTo>
                    <a:pt x="765" y="1591"/>
                  </a:lnTo>
                  <a:lnTo>
                    <a:pt x="749" y="1585"/>
                  </a:lnTo>
                  <a:lnTo>
                    <a:pt x="733" y="1578"/>
                  </a:lnTo>
                  <a:lnTo>
                    <a:pt x="719" y="1570"/>
                  </a:lnTo>
                  <a:lnTo>
                    <a:pt x="705" y="1561"/>
                  </a:lnTo>
                  <a:lnTo>
                    <a:pt x="691" y="1551"/>
                  </a:lnTo>
                  <a:lnTo>
                    <a:pt x="679" y="1540"/>
                  </a:lnTo>
                  <a:lnTo>
                    <a:pt x="668" y="1528"/>
                  </a:lnTo>
                  <a:lnTo>
                    <a:pt x="658" y="1515"/>
                  </a:lnTo>
                  <a:lnTo>
                    <a:pt x="648" y="1501"/>
                  </a:lnTo>
                  <a:lnTo>
                    <a:pt x="640" y="1487"/>
                  </a:lnTo>
                  <a:lnTo>
                    <a:pt x="634" y="1471"/>
                  </a:lnTo>
                  <a:lnTo>
                    <a:pt x="626" y="1461"/>
                  </a:lnTo>
                  <a:lnTo>
                    <a:pt x="619" y="1451"/>
                  </a:lnTo>
                  <a:lnTo>
                    <a:pt x="613" y="1441"/>
                  </a:lnTo>
                  <a:lnTo>
                    <a:pt x="606" y="1431"/>
                  </a:lnTo>
                  <a:lnTo>
                    <a:pt x="595" y="1409"/>
                  </a:lnTo>
                  <a:lnTo>
                    <a:pt x="586" y="1388"/>
                  </a:lnTo>
                  <a:lnTo>
                    <a:pt x="579" y="1365"/>
                  </a:lnTo>
                  <a:lnTo>
                    <a:pt x="572" y="1343"/>
                  </a:lnTo>
                  <a:lnTo>
                    <a:pt x="566" y="1319"/>
                  </a:lnTo>
                  <a:lnTo>
                    <a:pt x="560" y="1297"/>
                  </a:lnTo>
                  <a:lnTo>
                    <a:pt x="560" y="1287"/>
                  </a:lnTo>
                  <a:lnTo>
                    <a:pt x="559" y="1277"/>
                  </a:lnTo>
                  <a:lnTo>
                    <a:pt x="558" y="1268"/>
                  </a:lnTo>
                  <a:lnTo>
                    <a:pt x="556" y="1259"/>
                  </a:lnTo>
                  <a:lnTo>
                    <a:pt x="552" y="1241"/>
                  </a:lnTo>
                  <a:lnTo>
                    <a:pt x="549" y="1222"/>
                  </a:lnTo>
                  <a:lnTo>
                    <a:pt x="548" y="1214"/>
                  </a:lnTo>
                  <a:lnTo>
                    <a:pt x="547" y="1205"/>
                  </a:lnTo>
                  <a:lnTo>
                    <a:pt x="547" y="1197"/>
                  </a:lnTo>
                  <a:lnTo>
                    <a:pt x="549" y="1188"/>
                  </a:lnTo>
                  <a:lnTo>
                    <a:pt x="551" y="1179"/>
                  </a:lnTo>
                  <a:lnTo>
                    <a:pt x="554" y="1171"/>
                  </a:lnTo>
                  <a:lnTo>
                    <a:pt x="559" y="1163"/>
                  </a:lnTo>
                  <a:lnTo>
                    <a:pt x="567" y="1155"/>
                  </a:lnTo>
                  <a:lnTo>
                    <a:pt x="575" y="1128"/>
                  </a:lnTo>
                  <a:lnTo>
                    <a:pt x="583" y="1102"/>
                  </a:lnTo>
                  <a:lnTo>
                    <a:pt x="586" y="1087"/>
                  </a:lnTo>
                  <a:lnTo>
                    <a:pt x="589" y="1073"/>
                  </a:lnTo>
                  <a:lnTo>
                    <a:pt x="591" y="1059"/>
                  </a:lnTo>
                  <a:lnTo>
                    <a:pt x="593" y="1044"/>
                  </a:lnTo>
                  <a:lnTo>
                    <a:pt x="594" y="1029"/>
                  </a:lnTo>
                  <a:lnTo>
                    <a:pt x="593" y="1015"/>
                  </a:lnTo>
                  <a:lnTo>
                    <a:pt x="592" y="1000"/>
                  </a:lnTo>
                  <a:lnTo>
                    <a:pt x="590" y="987"/>
                  </a:lnTo>
                  <a:lnTo>
                    <a:pt x="587" y="973"/>
                  </a:lnTo>
                  <a:lnTo>
                    <a:pt x="583" y="959"/>
                  </a:lnTo>
                  <a:lnTo>
                    <a:pt x="577" y="946"/>
                  </a:lnTo>
                  <a:lnTo>
                    <a:pt x="570" y="933"/>
                  </a:lnTo>
                  <a:lnTo>
                    <a:pt x="564" y="929"/>
                  </a:lnTo>
                  <a:lnTo>
                    <a:pt x="557" y="924"/>
                  </a:lnTo>
                  <a:lnTo>
                    <a:pt x="551" y="919"/>
                  </a:lnTo>
                  <a:lnTo>
                    <a:pt x="547" y="912"/>
                  </a:lnTo>
                  <a:lnTo>
                    <a:pt x="544" y="906"/>
                  </a:lnTo>
                  <a:lnTo>
                    <a:pt x="542" y="899"/>
                  </a:lnTo>
                  <a:lnTo>
                    <a:pt x="543" y="896"/>
                  </a:lnTo>
                  <a:lnTo>
                    <a:pt x="543" y="892"/>
                  </a:lnTo>
                  <a:lnTo>
                    <a:pt x="545" y="888"/>
                  </a:lnTo>
                  <a:lnTo>
                    <a:pt x="547" y="884"/>
                  </a:lnTo>
                  <a:lnTo>
                    <a:pt x="560" y="866"/>
                  </a:lnTo>
                  <a:lnTo>
                    <a:pt x="573" y="849"/>
                  </a:lnTo>
                  <a:lnTo>
                    <a:pt x="584" y="830"/>
                  </a:lnTo>
                  <a:lnTo>
                    <a:pt x="594" y="811"/>
                  </a:lnTo>
                  <a:lnTo>
                    <a:pt x="599" y="801"/>
                  </a:lnTo>
                  <a:lnTo>
                    <a:pt x="602" y="791"/>
                  </a:lnTo>
                  <a:lnTo>
                    <a:pt x="605" y="781"/>
                  </a:lnTo>
                  <a:lnTo>
                    <a:pt x="609" y="770"/>
                  </a:lnTo>
                  <a:lnTo>
                    <a:pt x="610" y="760"/>
                  </a:lnTo>
                  <a:lnTo>
                    <a:pt x="611" y="749"/>
                  </a:lnTo>
                  <a:lnTo>
                    <a:pt x="611" y="738"/>
                  </a:lnTo>
                  <a:lnTo>
                    <a:pt x="610" y="726"/>
                  </a:lnTo>
                  <a:lnTo>
                    <a:pt x="600" y="707"/>
                  </a:lnTo>
                  <a:lnTo>
                    <a:pt x="590" y="688"/>
                  </a:lnTo>
                  <a:lnTo>
                    <a:pt x="580" y="668"/>
                  </a:lnTo>
                  <a:lnTo>
                    <a:pt x="570" y="649"/>
                  </a:lnTo>
                  <a:lnTo>
                    <a:pt x="566" y="639"/>
                  </a:lnTo>
                  <a:lnTo>
                    <a:pt x="563" y="629"/>
                  </a:lnTo>
                  <a:lnTo>
                    <a:pt x="559" y="619"/>
                  </a:lnTo>
                  <a:lnTo>
                    <a:pt x="558" y="608"/>
                  </a:lnTo>
                  <a:lnTo>
                    <a:pt x="557" y="598"/>
                  </a:lnTo>
                  <a:lnTo>
                    <a:pt x="558" y="586"/>
                  </a:lnTo>
                  <a:lnTo>
                    <a:pt x="559" y="575"/>
                  </a:lnTo>
                  <a:lnTo>
                    <a:pt x="564" y="564"/>
                  </a:lnTo>
                  <a:lnTo>
                    <a:pt x="565" y="550"/>
                  </a:lnTo>
                  <a:lnTo>
                    <a:pt x="567" y="535"/>
                  </a:lnTo>
                  <a:lnTo>
                    <a:pt x="572" y="522"/>
                  </a:lnTo>
                  <a:lnTo>
                    <a:pt x="577" y="510"/>
                  </a:lnTo>
                  <a:lnTo>
                    <a:pt x="589" y="484"/>
                  </a:lnTo>
                  <a:lnTo>
                    <a:pt x="600" y="459"/>
                  </a:lnTo>
                  <a:lnTo>
                    <a:pt x="607" y="439"/>
                  </a:lnTo>
                  <a:lnTo>
                    <a:pt x="617" y="420"/>
                  </a:lnTo>
                  <a:lnTo>
                    <a:pt x="626" y="401"/>
                  </a:lnTo>
                  <a:lnTo>
                    <a:pt x="637" y="383"/>
                  </a:lnTo>
                  <a:lnTo>
                    <a:pt x="648" y="366"/>
                  </a:lnTo>
                  <a:lnTo>
                    <a:pt x="662" y="348"/>
                  </a:lnTo>
                  <a:lnTo>
                    <a:pt x="675" y="332"/>
                  </a:lnTo>
                  <a:lnTo>
                    <a:pt x="690" y="316"/>
                  </a:lnTo>
                  <a:lnTo>
                    <a:pt x="706" y="301"/>
                  </a:lnTo>
                  <a:lnTo>
                    <a:pt x="722" y="287"/>
                  </a:lnTo>
                  <a:lnTo>
                    <a:pt x="738" y="274"/>
                  </a:lnTo>
                  <a:lnTo>
                    <a:pt x="756" y="262"/>
                  </a:lnTo>
                  <a:lnTo>
                    <a:pt x="774" y="251"/>
                  </a:lnTo>
                  <a:lnTo>
                    <a:pt x="793" y="241"/>
                  </a:lnTo>
                  <a:lnTo>
                    <a:pt x="811" y="233"/>
                  </a:lnTo>
                  <a:lnTo>
                    <a:pt x="830" y="226"/>
                  </a:lnTo>
                  <a:lnTo>
                    <a:pt x="863" y="222"/>
                  </a:lnTo>
                  <a:lnTo>
                    <a:pt x="896" y="220"/>
                  </a:lnTo>
                  <a:lnTo>
                    <a:pt x="904" y="220"/>
                  </a:lnTo>
                  <a:lnTo>
                    <a:pt x="911" y="222"/>
                  </a:lnTo>
                  <a:lnTo>
                    <a:pt x="919" y="223"/>
                  </a:lnTo>
                  <a:lnTo>
                    <a:pt x="926" y="226"/>
                  </a:lnTo>
                  <a:lnTo>
                    <a:pt x="934" y="229"/>
                  </a:lnTo>
                  <a:lnTo>
                    <a:pt x="941" y="232"/>
                  </a:lnTo>
                  <a:lnTo>
                    <a:pt x="948" y="237"/>
                  </a:lnTo>
                  <a:lnTo>
                    <a:pt x="954" y="242"/>
                  </a:lnTo>
                  <a:lnTo>
                    <a:pt x="991" y="288"/>
                  </a:lnTo>
                  <a:lnTo>
                    <a:pt x="991" y="307"/>
                  </a:lnTo>
                  <a:lnTo>
                    <a:pt x="990" y="327"/>
                  </a:lnTo>
                  <a:lnTo>
                    <a:pt x="989" y="337"/>
                  </a:lnTo>
                  <a:lnTo>
                    <a:pt x="987" y="347"/>
                  </a:lnTo>
                  <a:lnTo>
                    <a:pt x="985" y="357"/>
                  </a:lnTo>
                  <a:lnTo>
                    <a:pt x="983" y="367"/>
                  </a:lnTo>
                  <a:lnTo>
                    <a:pt x="980" y="376"/>
                  </a:lnTo>
                  <a:lnTo>
                    <a:pt x="975" y="385"/>
                  </a:lnTo>
                  <a:lnTo>
                    <a:pt x="970" y="394"/>
                  </a:lnTo>
                  <a:lnTo>
                    <a:pt x="965" y="401"/>
                  </a:lnTo>
                  <a:lnTo>
                    <a:pt x="958" y="410"/>
                  </a:lnTo>
                  <a:lnTo>
                    <a:pt x="951" y="416"/>
                  </a:lnTo>
                  <a:lnTo>
                    <a:pt x="942" y="422"/>
                  </a:lnTo>
                  <a:lnTo>
                    <a:pt x="933" y="427"/>
                  </a:lnTo>
                  <a:close/>
                  <a:moveTo>
                    <a:pt x="911" y="394"/>
                  </a:moveTo>
                  <a:lnTo>
                    <a:pt x="904" y="392"/>
                  </a:lnTo>
                  <a:lnTo>
                    <a:pt x="898" y="390"/>
                  </a:lnTo>
                  <a:lnTo>
                    <a:pt x="893" y="386"/>
                  </a:lnTo>
                  <a:lnTo>
                    <a:pt x="888" y="382"/>
                  </a:lnTo>
                  <a:lnTo>
                    <a:pt x="877" y="373"/>
                  </a:lnTo>
                  <a:lnTo>
                    <a:pt x="868" y="364"/>
                  </a:lnTo>
                  <a:lnTo>
                    <a:pt x="864" y="358"/>
                  </a:lnTo>
                  <a:lnTo>
                    <a:pt x="859" y="354"/>
                  </a:lnTo>
                  <a:lnTo>
                    <a:pt x="854" y="350"/>
                  </a:lnTo>
                  <a:lnTo>
                    <a:pt x="849" y="347"/>
                  </a:lnTo>
                  <a:lnTo>
                    <a:pt x="843" y="344"/>
                  </a:lnTo>
                  <a:lnTo>
                    <a:pt x="836" y="342"/>
                  </a:lnTo>
                  <a:lnTo>
                    <a:pt x="829" y="342"/>
                  </a:lnTo>
                  <a:lnTo>
                    <a:pt x="821" y="342"/>
                  </a:lnTo>
                  <a:lnTo>
                    <a:pt x="809" y="346"/>
                  </a:lnTo>
                  <a:lnTo>
                    <a:pt x="796" y="350"/>
                  </a:lnTo>
                  <a:lnTo>
                    <a:pt x="783" y="355"/>
                  </a:lnTo>
                  <a:lnTo>
                    <a:pt x="771" y="362"/>
                  </a:lnTo>
                  <a:lnTo>
                    <a:pt x="760" y="368"/>
                  </a:lnTo>
                  <a:lnTo>
                    <a:pt x="750" y="376"/>
                  </a:lnTo>
                  <a:lnTo>
                    <a:pt x="744" y="380"/>
                  </a:lnTo>
                  <a:lnTo>
                    <a:pt x="740" y="385"/>
                  </a:lnTo>
                  <a:lnTo>
                    <a:pt x="736" y="390"/>
                  </a:lnTo>
                  <a:lnTo>
                    <a:pt x="732" y="396"/>
                  </a:lnTo>
                  <a:lnTo>
                    <a:pt x="727" y="404"/>
                  </a:lnTo>
                  <a:lnTo>
                    <a:pt x="722" y="414"/>
                  </a:lnTo>
                  <a:lnTo>
                    <a:pt x="718" y="423"/>
                  </a:lnTo>
                  <a:lnTo>
                    <a:pt x="715" y="432"/>
                  </a:lnTo>
                  <a:lnTo>
                    <a:pt x="713" y="442"/>
                  </a:lnTo>
                  <a:lnTo>
                    <a:pt x="711" y="453"/>
                  </a:lnTo>
                  <a:lnTo>
                    <a:pt x="710" y="463"/>
                  </a:lnTo>
                  <a:lnTo>
                    <a:pt x="709" y="474"/>
                  </a:lnTo>
                  <a:lnTo>
                    <a:pt x="709" y="484"/>
                  </a:lnTo>
                  <a:lnTo>
                    <a:pt x="710" y="494"/>
                  </a:lnTo>
                  <a:lnTo>
                    <a:pt x="712" y="505"/>
                  </a:lnTo>
                  <a:lnTo>
                    <a:pt x="714" y="515"/>
                  </a:lnTo>
                  <a:lnTo>
                    <a:pt x="717" y="525"/>
                  </a:lnTo>
                  <a:lnTo>
                    <a:pt x="720" y="534"/>
                  </a:lnTo>
                  <a:lnTo>
                    <a:pt x="724" y="544"/>
                  </a:lnTo>
                  <a:lnTo>
                    <a:pt x="729" y="553"/>
                  </a:lnTo>
                  <a:lnTo>
                    <a:pt x="738" y="560"/>
                  </a:lnTo>
                  <a:lnTo>
                    <a:pt x="747" y="568"/>
                  </a:lnTo>
                  <a:lnTo>
                    <a:pt x="755" y="577"/>
                  </a:lnTo>
                  <a:lnTo>
                    <a:pt x="761" y="586"/>
                  </a:lnTo>
                  <a:lnTo>
                    <a:pt x="765" y="598"/>
                  </a:lnTo>
                  <a:lnTo>
                    <a:pt x="768" y="608"/>
                  </a:lnTo>
                  <a:lnTo>
                    <a:pt x="768" y="614"/>
                  </a:lnTo>
                  <a:lnTo>
                    <a:pt x="768" y="620"/>
                  </a:lnTo>
                  <a:lnTo>
                    <a:pt x="768" y="626"/>
                  </a:lnTo>
                  <a:lnTo>
                    <a:pt x="766" y="632"/>
                  </a:lnTo>
                  <a:lnTo>
                    <a:pt x="756" y="661"/>
                  </a:lnTo>
                  <a:lnTo>
                    <a:pt x="747" y="691"/>
                  </a:lnTo>
                  <a:lnTo>
                    <a:pt x="742" y="707"/>
                  </a:lnTo>
                  <a:lnTo>
                    <a:pt x="738" y="723"/>
                  </a:lnTo>
                  <a:lnTo>
                    <a:pt x="736" y="740"/>
                  </a:lnTo>
                  <a:lnTo>
                    <a:pt x="734" y="755"/>
                  </a:lnTo>
                  <a:lnTo>
                    <a:pt x="733" y="771"/>
                  </a:lnTo>
                  <a:lnTo>
                    <a:pt x="733" y="788"/>
                  </a:lnTo>
                  <a:lnTo>
                    <a:pt x="734" y="804"/>
                  </a:lnTo>
                  <a:lnTo>
                    <a:pt x="737" y="819"/>
                  </a:lnTo>
                  <a:lnTo>
                    <a:pt x="742" y="835"/>
                  </a:lnTo>
                  <a:lnTo>
                    <a:pt x="749" y="849"/>
                  </a:lnTo>
                  <a:lnTo>
                    <a:pt x="752" y="856"/>
                  </a:lnTo>
                  <a:lnTo>
                    <a:pt x="757" y="862"/>
                  </a:lnTo>
                  <a:lnTo>
                    <a:pt x="761" y="870"/>
                  </a:lnTo>
                  <a:lnTo>
                    <a:pt x="766" y="876"/>
                  </a:lnTo>
                  <a:lnTo>
                    <a:pt x="768" y="882"/>
                  </a:lnTo>
                  <a:lnTo>
                    <a:pt x="772" y="888"/>
                  </a:lnTo>
                  <a:lnTo>
                    <a:pt x="777" y="894"/>
                  </a:lnTo>
                  <a:lnTo>
                    <a:pt x="782" y="899"/>
                  </a:lnTo>
                  <a:lnTo>
                    <a:pt x="796" y="909"/>
                  </a:lnTo>
                  <a:lnTo>
                    <a:pt x="809" y="920"/>
                  </a:lnTo>
                  <a:lnTo>
                    <a:pt x="815" y="925"/>
                  </a:lnTo>
                  <a:lnTo>
                    <a:pt x="820" y="930"/>
                  </a:lnTo>
                  <a:lnTo>
                    <a:pt x="823" y="935"/>
                  </a:lnTo>
                  <a:lnTo>
                    <a:pt x="825" y="941"/>
                  </a:lnTo>
                  <a:lnTo>
                    <a:pt x="826" y="944"/>
                  </a:lnTo>
                  <a:lnTo>
                    <a:pt x="826" y="947"/>
                  </a:lnTo>
                  <a:lnTo>
                    <a:pt x="825" y="951"/>
                  </a:lnTo>
                  <a:lnTo>
                    <a:pt x="824" y="954"/>
                  </a:lnTo>
                  <a:lnTo>
                    <a:pt x="819" y="963"/>
                  </a:lnTo>
                  <a:lnTo>
                    <a:pt x="812" y="971"/>
                  </a:lnTo>
                  <a:lnTo>
                    <a:pt x="801" y="983"/>
                  </a:lnTo>
                  <a:lnTo>
                    <a:pt x="791" y="995"/>
                  </a:lnTo>
                  <a:lnTo>
                    <a:pt x="783" y="1010"/>
                  </a:lnTo>
                  <a:lnTo>
                    <a:pt x="776" y="1024"/>
                  </a:lnTo>
                  <a:lnTo>
                    <a:pt x="771" y="1038"/>
                  </a:lnTo>
                  <a:lnTo>
                    <a:pt x="767" y="1053"/>
                  </a:lnTo>
                  <a:lnTo>
                    <a:pt x="764" y="1069"/>
                  </a:lnTo>
                  <a:lnTo>
                    <a:pt x="763" y="1085"/>
                  </a:lnTo>
                  <a:lnTo>
                    <a:pt x="762" y="1102"/>
                  </a:lnTo>
                  <a:lnTo>
                    <a:pt x="763" y="1118"/>
                  </a:lnTo>
                  <a:lnTo>
                    <a:pt x="765" y="1133"/>
                  </a:lnTo>
                  <a:lnTo>
                    <a:pt x="767" y="1150"/>
                  </a:lnTo>
                  <a:lnTo>
                    <a:pt x="770" y="1166"/>
                  </a:lnTo>
                  <a:lnTo>
                    <a:pt x="774" y="1181"/>
                  </a:lnTo>
                  <a:lnTo>
                    <a:pt x="779" y="1197"/>
                  </a:lnTo>
                  <a:lnTo>
                    <a:pt x="784" y="1211"/>
                  </a:lnTo>
                  <a:lnTo>
                    <a:pt x="784" y="1216"/>
                  </a:lnTo>
                  <a:lnTo>
                    <a:pt x="784" y="1222"/>
                  </a:lnTo>
                  <a:lnTo>
                    <a:pt x="783" y="1226"/>
                  </a:lnTo>
                  <a:lnTo>
                    <a:pt x="781" y="1231"/>
                  </a:lnTo>
                  <a:lnTo>
                    <a:pt x="776" y="1241"/>
                  </a:lnTo>
                  <a:lnTo>
                    <a:pt x="770" y="1249"/>
                  </a:lnTo>
                  <a:lnTo>
                    <a:pt x="756" y="1263"/>
                  </a:lnTo>
                  <a:lnTo>
                    <a:pt x="741" y="1279"/>
                  </a:lnTo>
                  <a:lnTo>
                    <a:pt x="736" y="1288"/>
                  </a:lnTo>
                  <a:lnTo>
                    <a:pt x="732" y="1298"/>
                  </a:lnTo>
                  <a:lnTo>
                    <a:pt x="729" y="1307"/>
                  </a:lnTo>
                  <a:lnTo>
                    <a:pt x="726" y="1317"/>
                  </a:lnTo>
                  <a:lnTo>
                    <a:pt x="724" y="1327"/>
                  </a:lnTo>
                  <a:lnTo>
                    <a:pt x="722" y="1338"/>
                  </a:lnTo>
                  <a:lnTo>
                    <a:pt x="721" y="1349"/>
                  </a:lnTo>
                  <a:lnTo>
                    <a:pt x="721" y="1359"/>
                  </a:lnTo>
                  <a:lnTo>
                    <a:pt x="721" y="1370"/>
                  </a:lnTo>
                  <a:lnTo>
                    <a:pt x="722" y="1381"/>
                  </a:lnTo>
                  <a:lnTo>
                    <a:pt x="724" y="1391"/>
                  </a:lnTo>
                  <a:lnTo>
                    <a:pt x="726" y="1401"/>
                  </a:lnTo>
                  <a:lnTo>
                    <a:pt x="729" y="1411"/>
                  </a:lnTo>
                  <a:lnTo>
                    <a:pt x="732" y="1420"/>
                  </a:lnTo>
                  <a:lnTo>
                    <a:pt x="736" y="1431"/>
                  </a:lnTo>
                  <a:lnTo>
                    <a:pt x="741" y="1439"/>
                  </a:lnTo>
                  <a:lnTo>
                    <a:pt x="745" y="1444"/>
                  </a:lnTo>
                  <a:lnTo>
                    <a:pt x="751" y="1448"/>
                  </a:lnTo>
                  <a:lnTo>
                    <a:pt x="755" y="1452"/>
                  </a:lnTo>
                  <a:lnTo>
                    <a:pt x="760" y="1455"/>
                  </a:lnTo>
                  <a:lnTo>
                    <a:pt x="771" y="1460"/>
                  </a:lnTo>
                  <a:lnTo>
                    <a:pt x="782" y="1464"/>
                  </a:lnTo>
                  <a:lnTo>
                    <a:pt x="795" y="1466"/>
                  </a:lnTo>
                  <a:lnTo>
                    <a:pt x="807" y="1466"/>
                  </a:lnTo>
                  <a:lnTo>
                    <a:pt x="819" y="1466"/>
                  </a:lnTo>
                  <a:lnTo>
                    <a:pt x="830" y="1465"/>
                  </a:lnTo>
                  <a:lnTo>
                    <a:pt x="835" y="1466"/>
                  </a:lnTo>
                  <a:lnTo>
                    <a:pt x="840" y="1467"/>
                  </a:lnTo>
                  <a:lnTo>
                    <a:pt x="844" y="1466"/>
                  </a:lnTo>
                  <a:lnTo>
                    <a:pt x="848" y="1465"/>
                  </a:lnTo>
                  <a:lnTo>
                    <a:pt x="855" y="1462"/>
                  </a:lnTo>
                  <a:lnTo>
                    <a:pt x="863" y="1457"/>
                  </a:lnTo>
                  <a:lnTo>
                    <a:pt x="876" y="1445"/>
                  </a:lnTo>
                  <a:lnTo>
                    <a:pt x="890" y="1431"/>
                  </a:lnTo>
                  <a:lnTo>
                    <a:pt x="896" y="1426"/>
                  </a:lnTo>
                  <a:lnTo>
                    <a:pt x="902" y="1421"/>
                  </a:lnTo>
                  <a:lnTo>
                    <a:pt x="905" y="1419"/>
                  </a:lnTo>
                  <a:lnTo>
                    <a:pt x="907" y="1418"/>
                  </a:lnTo>
                  <a:lnTo>
                    <a:pt x="910" y="1418"/>
                  </a:lnTo>
                  <a:lnTo>
                    <a:pt x="913" y="1418"/>
                  </a:lnTo>
                  <a:lnTo>
                    <a:pt x="915" y="1419"/>
                  </a:lnTo>
                  <a:lnTo>
                    <a:pt x="918" y="1421"/>
                  </a:lnTo>
                  <a:lnTo>
                    <a:pt x="920" y="1424"/>
                  </a:lnTo>
                  <a:lnTo>
                    <a:pt x="923" y="1428"/>
                  </a:lnTo>
                  <a:lnTo>
                    <a:pt x="927" y="1438"/>
                  </a:lnTo>
                  <a:lnTo>
                    <a:pt x="933" y="1452"/>
                  </a:lnTo>
                  <a:lnTo>
                    <a:pt x="935" y="1460"/>
                  </a:lnTo>
                  <a:lnTo>
                    <a:pt x="936" y="1468"/>
                  </a:lnTo>
                  <a:lnTo>
                    <a:pt x="937" y="1476"/>
                  </a:lnTo>
                  <a:lnTo>
                    <a:pt x="936" y="1483"/>
                  </a:lnTo>
                  <a:lnTo>
                    <a:pt x="934" y="1491"/>
                  </a:lnTo>
                  <a:lnTo>
                    <a:pt x="932" y="1497"/>
                  </a:lnTo>
                  <a:lnTo>
                    <a:pt x="928" y="1504"/>
                  </a:lnTo>
                  <a:lnTo>
                    <a:pt x="925" y="1511"/>
                  </a:lnTo>
                  <a:lnTo>
                    <a:pt x="917" y="1524"/>
                  </a:lnTo>
                  <a:lnTo>
                    <a:pt x="907" y="1535"/>
                  </a:lnTo>
                  <a:lnTo>
                    <a:pt x="897" y="1545"/>
                  </a:lnTo>
                  <a:lnTo>
                    <a:pt x="887" y="1554"/>
                  </a:lnTo>
                  <a:lnTo>
                    <a:pt x="875" y="1556"/>
                  </a:lnTo>
                  <a:lnTo>
                    <a:pt x="865" y="1558"/>
                  </a:lnTo>
                  <a:lnTo>
                    <a:pt x="854" y="1559"/>
                  </a:lnTo>
                  <a:lnTo>
                    <a:pt x="844" y="1559"/>
                  </a:lnTo>
                  <a:lnTo>
                    <a:pt x="832" y="1559"/>
                  </a:lnTo>
                  <a:lnTo>
                    <a:pt x="821" y="1558"/>
                  </a:lnTo>
                  <a:lnTo>
                    <a:pt x="811" y="1557"/>
                  </a:lnTo>
                  <a:lnTo>
                    <a:pt x="800" y="1555"/>
                  </a:lnTo>
                  <a:lnTo>
                    <a:pt x="788" y="1553"/>
                  </a:lnTo>
                  <a:lnTo>
                    <a:pt x="778" y="1550"/>
                  </a:lnTo>
                  <a:lnTo>
                    <a:pt x="768" y="1546"/>
                  </a:lnTo>
                  <a:lnTo>
                    <a:pt x="758" y="1542"/>
                  </a:lnTo>
                  <a:lnTo>
                    <a:pt x="748" y="1537"/>
                  </a:lnTo>
                  <a:lnTo>
                    <a:pt x="738" y="1532"/>
                  </a:lnTo>
                  <a:lnTo>
                    <a:pt x="729" y="1526"/>
                  </a:lnTo>
                  <a:lnTo>
                    <a:pt x="720" y="1520"/>
                  </a:lnTo>
                  <a:lnTo>
                    <a:pt x="707" y="1503"/>
                  </a:lnTo>
                  <a:lnTo>
                    <a:pt x="693" y="1488"/>
                  </a:lnTo>
                  <a:lnTo>
                    <a:pt x="682" y="1470"/>
                  </a:lnTo>
                  <a:lnTo>
                    <a:pt x="671" y="1454"/>
                  </a:lnTo>
                  <a:lnTo>
                    <a:pt x="660" y="1437"/>
                  </a:lnTo>
                  <a:lnTo>
                    <a:pt x="649" y="1418"/>
                  </a:lnTo>
                  <a:lnTo>
                    <a:pt x="641" y="1400"/>
                  </a:lnTo>
                  <a:lnTo>
                    <a:pt x="632" y="1382"/>
                  </a:lnTo>
                  <a:lnTo>
                    <a:pt x="625" y="1362"/>
                  </a:lnTo>
                  <a:lnTo>
                    <a:pt x="618" y="1343"/>
                  </a:lnTo>
                  <a:lnTo>
                    <a:pt x="612" y="1323"/>
                  </a:lnTo>
                  <a:lnTo>
                    <a:pt x="605" y="1304"/>
                  </a:lnTo>
                  <a:lnTo>
                    <a:pt x="601" y="1283"/>
                  </a:lnTo>
                  <a:lnTo>
                    <a:pt x="597" y="1263"/>
                  </a:lnTo>
                  <a:lnTo>
                    <a:pt x="593" y="1243"/>
                  </a:lnTo>
                  <a:lnTo>
                    <a:pt x="591" y="1222"/>
                  </a:lnTo>
                  <a:lnTo>
                    <a:pt x="585" y="1207"/>
                  </a:lnTo>
                  <a:lnTo>
                    <a:pt x="593" y="1188"/>
                  </a:lnTo>
                  <a:lnTo>
                    <a:pt x="601" y="1170"/>
                  </a:lnTo>
                  <a:lnTo>
                    <a:pt x="610" y="1151"/>
                  </a:lnTo>
                  <a:lnTo>
                    <a:pt x="617" y="1131"/>
                  </a:lnTo>
                  <a:lnTo>
                    <a:pt x="623" y="1111"/>
                  </a:lnTo>
                  <a:lnTo>
                    <a:pt x="628" y="1090"/>
                  </a:lnTo>
                  <a:lnTo>
                    <a:pt x="633" y="1070"/>
                  </a:lnTo>
                  <a:lnTo>
                    <a:pt x="636" y="1049"/>
                  </a:lnTo>
                  <a:lnTo>
                    <a:pt x="638" y="1028"/>
                  </a:lnTo>
                  <a:lnTo>
                    <a:pt x="638" y="1007"/>
                  </a:lnTo>
                  <a:lnTo>
                    <a:pt x="637" y="987"/>
                  </a:lnTo>
                  <a:lnTo>
                    <a:pt x="634" y="967"/>
                  </a:lnTo>
                  <a:lnTo>
                    <a:pt x="632" y="957"/>
                  </a:lnTo>
                  <a:lnTo>
                    <a:pt x="629" y="947"/>
                  </a:lnTo>
                  <a:lnTo>
                    <a:pt x="626" y="937"/>
                  </a:lnTo>
                  <a:lnTo>
                    <a:pt x="622" y="928"/>
                  </a:lnTo>
                  <a:lnTo>
                    <a:pt x="617" y="918"/>
                  </a:lnTo>
                  <a:lnTo>
                    <a:pt x="612" y="908"/>
                  </a:lnTo>
                  <a:lnTo>
                    <a:pt x="606" y="899"/>
                  </a:lnTo>
                  <a:lnTo>
                    <a:pt x="600" y="890"/>
                  </a:lnTo>
                  <a:lnTo>
                    <a:pt x="613" y="868"/>
                  </a:lnTo>
                  <a:lnTo>
                    <a:pt x="625" y="847"/>
                  </a:lnTo>
                  <a:lnTo>
                    <a:pt x="634" y="825"/>
                  </a:lnTo>
                  <a:lnTo>
                    <a:pt x="642" y="801"/>
                  </a:lnTo>
                  <a:lnTo>
                    <a:pt x="645" y="790"/>
                  </a:lnTo>
                  <a:lnTo>
                    <a:pt x="648" y="778"/>
                  </a:lnTo>
                  <a:lnTo>
                    <a:pt x="650" y="765"/>
                  </a:lnTo>
                  <a:lnTo>
                    <a:pt x="651" y="753"/>
                  </a:lnTo>
                  <a:lnTo>
                    <a:pt x="652" y="741"/>
                  </a:lnTo>
                  <a:lnTo>
                    <a:pt x="653" y="727"/>
                  </a:lnTo>
                  <a:lnTo>
                    <a:pt x="653" y="714"/>
                  </a:lnTo>
                  <a:lnTo>
                    <a:pt x="652" y="702"/>
                  </a:lnTo>
                  <a:lnTo>
                    <a:pt x="633" y="672"/>
                  </a:lnTo>
                  <a:lnTo>
                    <a:pt x="615" y="642"/>
                  </a:lnTo>
                  <a:lnTo>
                    <a:pt x="611" y="634"/>
                  </a:lnTo>
                  <a:lnTo>
                    <a:pt x="607" y="626"/>
                  </a:lnTo>
                  <a:lnTo>
                    <a:pt x="604" y="618"/>
                  </a:lnTo>
                  <a:lnTo>
                    <a:pt x="602" y="610"/>
                  </a:lnTo>
                  <a:lnTo>
                    <a:pt x="600" y="601"/>
                  </a:lnTo>
                  <a:lnTo>
                    <a:pt x="599" y="592"/>
                  </a:lnTo>
                  <a:lnTo>
                    <a:pt x="599" y="582"/>
                  </a:lnTo>
                  <a:lnTo>
                    <a:pt x="600" y="573"/>
                  </a:lnTo>
                  <a:lnTo>
                    <a:pt x="607" y="558"/>
                  </a:lnTo>
                  <a:lnTo>
                    <a:pt x="615" y="542"/>
                  </a:lnTo>
                  <a:lnTo>
                    <a:pt x="621" y="526"/>
                  </a:lnTo>
                  <a:lnTo>
                    <a:pt x="627" y="511"/>
                  </a:lnTo>
                  <a:lnTo>
                    <a:pt x="637" y="478"/>
                  </a:lnTo>
                  <a:lnTo>
                    <a:pt x="648" y="446"/>
                  </a:lnTo>
                  <a:lnTo>
                    <a:pt x="655" y="430"/>
                  </a:lnTo>
                  <a:lnTo>
                    <a:pt x="661" y="415"/>
                  </a:lnTo>
                  <a:lnTo>
                    <a:pt x="668" y="399"/>
                  </a:lnTo>
                  <a:lnTo>
                    <a:pt x="676" y="384"/>
                  </a:lnTo>
                  <a:lnTo>
                    <a:pt x="685" y="370"/>
                  </a:lnTo>
                  <a:lnTo>
                    <a:pt x="695" y="355"/>
                  </a:lnTo>
                  <a:lnTo>
                    <a:pt x="707" y="341"/>
                  </a:lnTo>
                  <a:lnTo>
                    <a:pt x="720" y="328"/>
                  </a:lnTo>
                  <a:lnTo>
                    <a:pt x="728" y="320"/>
                  </a:lnTo>
                  <a:lnTo>
                    <a:pt x="737" y="310"/>
                  </a:lnTo>
                  <a:lnTo>
                    <a:pt x="748" y="303"/>
                  </a:lnTo>
                  <a:lnTo>
                    <a:pt x="758" y="296"/>
                  </a:lnTo>
                  <a:lnTo>
                    <a:pt x="769" y="290"/>
                  </a:lnTo>
                  <a:lnTo>
                    <a:pt x="780" y="284"/>
                  </a:lnTo>
                  <a:lnTo>
                    <a:pt x="791" y="279"/>
                  </a:lnTo>
                  <a:lnTo>
                    <a:pt x="804" y="275"/>
                  </a:lnTo>
                  <a:lnTo>
                    <a:pt x="816" y="271"/>
                  </a:lnTo>
                  <a:lnTo>
                    <a:pt x="827" y="268"/>
                  </a:lnTo>
                  <a:lnTo>
                    <a:pt x="840" y="264"/>
                  </a:lnTo>
                  <a:lnTo>
                    <a:pt x="852" y="262"/>
                  </a:lnTo>
                  <a:lnTo>
                    <a:pt x="864" y="261"/>
                  </a:lnTo>
                  <a:lnTo>
                    <a:pt x="876" y="260"/>
                  </a:lnTo>
                  <a:lnTo>
                    <a:pt x="888" y="261"/>
                  </a:lnTo>
                  <a:lnTo>
                    <a:pt x="899" y="261"/>
                  </a:lnTo>
                  <a:lnTo>
                    <a:pt x="907" y="266"/>
                  </a:lnTo>
                  <a:lnTo>
                    <a:pt x="916" y="272"/>
                  </a:lnTo>
                  <a:lnTo>
                    <a:pt x="923" y="278"/>
                  </a:lnTo>
                  <a:lnTo>
                    <a:pt x="929" y="285"/>
                  </a:lnTo>
                  <a:lnTo>
                    <a:pt x="936" y="292"/>
                  </a:lnTo>
                  <a:lnTo>
                    <a:pt x="940" y="300"/>
                  </a:lnTo>
                  <a:lnTo>
                    <a:pt x="943" y="309"/>
                  </a:lnTo>
                  <a:lnTo>
                    <a:pt x="945" y="320"/>
                  </a:lnTo>
                  <a:lnTo>
                    <a:pt x="944" y="330"/>
                  </a:lnTo>
                  <a:lnTo>
                    <a:pt x="943" y="341"/>
                  </a:lnTo>
                  <a:lnTo>
                    <a:pt x="941" y="351"/>
                  </a:lnTo>
                  <a:lnTo>
                    <a:pt x="937" y="362"/>
                  </a:lnTo>
                  <a:lnTo>
                    <a:pt x="933" y="371"/>
                  </a:lnTo>
                  <a:lnTo>
                    <a:pt x="926" y="380"/>
                  </a:lnTo>
                  <a:lnTo>
                    <a:pt x="919" y="387"/>
                  </a:lnTo>
                  <a:lnTo>
                    <a:pt x="911" y="394"/>
                  </a:lnTo>
                  <a:close/>
                  <a:moveTo>
                    <a:pt x="461" y="842"/>
                  </a:moveTo>
                  <a:lnTo>
                    <a:pt x="454" y="847"/>
                  </a:lnTo>
                  <a:lnTo>
                    <a:pt x="447" y="850"/>
                  </a:lnTo>
                  <a:lnTo>
                    <a:pt x="439" y="852"/>
                  </a:lnTo>
                  <a:lnTo>
                    <a:pt x="432" y="852"/>
                  </a:lnTo>
                  <a:lnTo>
                    <a:pt x="417" y="850"/>
                  </a:lnTo>
                  <a:lnTo>
                    <a:pt x="404" y="847"/>
                  </a:lnTo>
                  <a:lnTo>
                    <a:pt x="397" y="845"/>
                  </a:lnTo>
                  <a:lnTo>
                    <a:pt x="390" y="843"/>
                  </a:lnTo>
                  <a:lnTo>
                    <a:pt x="384" y="843"/>
                  </a:lnTo>
                  <a:lnTo>
                    <a:pt x="376" y="842"/>
                  </a:lnTo>
                  <a:lnTo>
                    <a:pt x="370" y="843"/>
                  </a:lnTo>
                  <a:lnTo>
                    <a:pt x="363" y="846"/>
                  </a:lnTo>
                  <a:lnTo>
                    <a:pt x="357" y="850"/>
                  </a:lnTo>
                  <a:lnTo>
                    <a:pt x="351" y="856"/>
                  </a:lnTo>
                  <a:lnTo>
                    <a:pt x="344" y="872"/>
                  </a:lnTo>
                  <a:lnTo>
                    <a:pt x="338" y="887"/>
                  </a:lnTo>
                  <a:lnTo>
                    <a:pt x="335" y="902"/>
                  </a:lnTo>
                  <a:lnTo>
                    <a:pt x="332" y="918"/>
                  </a:lnTo>
                  <a:lnTo>
                    <a:pt x="332" y="934"/>
                  </a:lnTo>
                  <a:lnTo>
                    <a:pt x="335" y="950"/>
                  </a:lnTo>
                  <a:lnTo>
                    <a:pt x="339" y="966"/>
                  </a:lnTo>
                  <a:lnTo>
                    <a:pt x="345" y="982"/>
                  </a:lnTo>
                  <a:lnTo>
                    <a:pt x="349" y="987"/>
                  </a:lnTo>
                  <a:lnTo>
                    <a:pt x="354" y="990"/>
                  </a:lnTo>
                  <a:lnTo>
                    <a:pt x="359" y="992"/>
                  </a:lnTo>
                  <a:lnTo>
                    <a:pt x="363" y="993"/>
                  </a:lnTo>
                  <a:lnTo>
                    <a:pt x="373" y="994"/>
                  </a:lnTo>
                  <a:lnTo>
                    <a:pt x="384" y="992"/>
                  </a:lnTo>
                  <a:lnTo>
                    <a:pt x="394" y="990"/>
                  </a:lnTo>
                  <a:lnTo>
                    <a:pt x="404" y="989"/>
                  </a:lnTo>
                  <a:lnTo>
                    <a:pt x="409" y="989"/>
                  </a:lnTo>
                  <a:lnTo>
                    <a:pt x="414" y="990"/>
                  </a:lnTo>
                  <a:lnTo>
                    <a:pt x="419" y="991"/>
                  </a:lnTo>
                  <a:lnTo>
                    <a:pt x="425" y="993"/>
                  </a:lnTo>
                  <a:lnTo>
                    <a:pt x="436" y="1000"/>
                  </a:lnTo>
                  <a:lnTo>
                    <a:pt x="446" y="1010"/>
                  </a:lnTo>
                  <a:lnTo>
                    <a:pt x="450" y="1014"/>
                  </a:lnTo>
                  <a:lnTo>
                    <a:pt x="455" y="1019"/>
                  </a:lnTo>
                  <a:lnTo>
                    <a:pt x="458" y="1024"/>
                  </a:lnTo>
                  <a:lnTo>
                    <a:pt x="462" y="1030"/>
                  </a:lnTo>
                  <a:lnTo>
                    <a:pt x="464" y="1035"/>
                  </a:lnTo>
                  <a:lnTo>
                    <a:pt x="466" y="1041"/>
                  </a:lnTo>
                  <a:lnTo>
                    <a:pt x="468" y="1047"/>
                  </a:lnTo>
                  <a:lnTo>
                    <a:pt x="469" y="1053"/>
                  </a:lnTo>
                  <a:lnTo>
                    <a:pt x="469" y="1061"/>
                  </a:lnTo>
                  <a:lnTo>
                    <a:pt x="468" y="1068"/>
                  </a:lnTo>
                  <a:lnTo>
                    <a:pt x="467" y="1075"/>
                  </a:lnTo>
                  <a:lnTo>
                    <a:pt x="464" y="1082"/>
                  </a:lnTo>
                  <a:lnTo>
                    <a:pt x="461" y="1091"/>
                  </a:lnTo>
                  <a:lnTo>
                    <a:pt x="457" y="1100"/>
                  </a:lnTo>
                  <a:lnTo>
                    <a:pt x="452" y="1108"/>
                  </a:lnTo>
                  <a:lnTo>
                    <a:pt x="446" y="1115"/>
                  </a:lnTo>
                  <a:lnTo>
                    <a:pt x="440" y="1122"/>
                  </a:lnTo>
                  <a:lnTo>
                    <a:pt x="433" y="1127"/>
                  </a:lnTo>
                  <a:lnTo>
                    <a:pt x="426" y="1132"/>
                  </a:lnTo>
                  <a:lnTo>
                    <a:pt x="418" y="1136"/>
                  </a:lnTo>
                  <a:lnTo>
                    <a:pt x="410" y="1140"/>
                  </a:lnTo>
                  <a:lnTo>
                    <a:pt x="402" y="1143"/>
                  </a:lnTo>
                  <a:lnTo>
                    <a:pt x="393" y="1146"/>
                  </a:lnTo>
                  <a:lnTo>
                    <a:pt x="385" y="1149"/>
                  </a:lnTo>
                  <a:lnTo>
                    <a:pt x="367" y="1153"/>
                  </a:lnTo>
                  <a:lnTo>
                    <a:pt x="351" y="1155"/>
                  </a:lnTo>
                  <a:lnTo>
                    <a:pt x="340" y="1152"/>
                  </a:lnTo>
                  <a:lnTo>
                    <a:pt x="329" y="1149"/>
                  </a:lnTo>
                  <a:lnTo>
                    <a:pt x="318" y="1145"/>
                  </a:lnTo>
                  <a:lnTo>
                    <a:pt x="308" y="1141"/>
                  </a:lnTo>
                  <a:lnTo>
                    <a:pt x="298" y="1137"/>
                  </a:lnTo>
                  <a:lnTo>
                    <a:pt x="288" y="1132"/>
                  </a:lnTo>
                  <a:lnTo>
                    <a:pt x="277" y="1126"/>
                  </a:lnTo>
                  <a:lnTo>
                    <a:pt x="268" y="1120"/>
                  </a:lnTo>
                  <a:lnTo>
                    <a:pt x="259" y="1114"/>
                  </a:lnTo>
                  <a:lnTo>
                    <a:pt x="251" y="1107"/>
                  </a:lnTo>
                  <a:lnTo>
                    <a:pt x="243" y="1098"/>
                  </a:lnTo>
                  <a:lnTo>
                    <a:pt x="234" y="1090"/>
                  </a:lnTo>
                  <a:lnTo>
                    <a:pt x="227" y="1081"/>
                  </a:lnTo>
                  <a:lnTo>
                    <a:pt x="221" y="1072"/>
                  </a:lnTo>
                  <a:lnTo>
                    <a:pt x="215" y="1062"/>
                  </a:lnTo>
                  <a:lnTo>
                    <a:pt x="209" y="1051"/>
                  </a:lnTo>
                  <a:lnTo>
                    <a:pt x="203" y="1040"/>
                  </a:lnTo>
                  <a:lnTo>
                    <a:pt x="198" y="1029"/>
                  </a:lnTo>
                  <a:lnTo>
                    <a:pt x="192" y="1018"/>
                  </a:lnTo>
                  <a:lnTo>
                    <a:pt x="188" y="1005"/>
                  </a:lnTo>
                  <a:lnTo>
                    <a:pt x="185" y="994"/>
                  </a:lnTo>
                  <a:lnTo>
                    <a:pt x="182" y="982"/>
                  </a:lnTo>
                  <a:lnTo>
                    <a:pt x="180" y="970"/>
                  </a:lnTo>
                  <a:lnTo>
                    <a:pt x="178" y="956"/>
                  </a:lnTo>
                  <a:lnTo>
                    <a:pt x="177" y="944"/>
                  </a:lnTo>
                  <a:lnTo>
                    <a:pt x="176" y="932"/>
                  </a:lnTo>
                  <a:lnTo>
                    <a:pt x="176" y="919"/>
                  </a:lnTo>
                  <a:lnTo>
                    <a:pt x="177" y="906"/>
                  </a:lnTo>
                  <a:lnTo>
                    <a:pt x="178" y="893"/>
                  </a:lnTo>
                  <a:lnTo>
                    <a:pt x="180" y="881"/>
                  </a:lnTo>
                  <a:lnTo>
                    <a:pt x="182" y="867"/>
                  </a:lnTo>
                  <a:lnTo>
                    <a:pt x="184" y="855"/>
                  </a:lnTo>
                  <a:lnTo>
                    <a:pt x="196" y="832"/>
                  </a:lnTo>
                  <a:lnTo>
                    <a:pt x="208" y="808"/>
                  </a:lnTo>
                  <a:lnTo>
                    <a:pt x="220" y="785"/>
                  </a:lnTo>
                  <a:lnTo>
                    <a:pt x="233" y="762"/>
                  </a:lnTo>
                  <a:lnTo>
                    <a:pt x="240" y="751"/>
                  </a:lnTo>
                  <a:lnTo>
                    <a:pt x="249" y="741"/>
                  </a:lnTo>
                  <a:lnTo>
                    <a:pt x="257" y="731"/>
                  </a:lnTo>
                  <a:lnTo>
                    <a:pt x="265" y="721"/>
                  </a:lnTo>
                  <a:lnTo>
                    <a:pt x="275" y="712"/>
                  </a:lnTo>
                  <a:lnTo>
                    <a:pt x="285" y="704"/>
                  </a:lnTo>
                  <a:lnTo>
                    <a:pt x="296" y="697"/>
                  </a:lnTo>
                  <a:lnTo>
                    <a:pt x="308" y="691"/>
                  </a:lnTo>
                  <a:lnTo>
                    <a:pt x="322" y="685"/>
                  </a:lnTo>
                  <a:lnTo>
                    <a:pt x="337" y="678"/>
                  </a:lnTo>
                  <a:lnTo>
                    <a:pt x="352" y="673"/>
                  </a:lnTo>
                  <a:lnTo>
                    <a:pt x="368" y="669"/>
                  </a:lnTo>
                  <a:lnTo>
                    <a:pt x="384" y="666"/>
                  </a:lnTo>
                  <a:lnTo>
                    <a:pt x="400" y="665"/>
                  </a:lnTo>
                  <a:lnTo>
                    <a:pt x="407" y="665"/>
                  </a:lnTo>
                  <a:lnTo>
                    <a:pt x="415" y="666"/>
                  </a:lnTo>
                  <a:lnTo>
                    <a:pt x="423" y="668"/>
                  </a:lnTo>
                  <a:lnTo>
                    <a:pt x="431" y="670"/>
                  </a:lnTo>
                  <a:lnTo>
                    <a:pt x="439" y="674"/>
                  </a:lnTo>
                  <a:lnTo>
                    <a:pt x="447" y="678"/>
                  </a:lnTo>
                  <a:lnTo>
                    <a:pt x="453" y="683"/>
                  </a:lnTo>
                  <a:lnTo>
                    <a:pt x="460" y="689"/>
                  </a:lnTo>
                  <a:lnTo>
                    <a:pt x="465" y="695"/>
                  </a:lnTo>
                  <a:lnTo>
                    <a:pt x="471" y="702"/>
                  </a:lnTo>
                  <a:lnTo>
                    <a:pt x="476" y="709"/>
                  </a:lnTo>
                  <a:lnTo>
                    <a:pt x="479" y="716"/>
                  </a:lnTo>
                  <a:lnTo>
                    <a:pt x="486" y="732"/>
                  </a:lnTo>
                  <a:lnTo>
                    <a:pt x="490" y="749"/>
                  </a:lnTo>
                  <a:lnTo>
                    <a:pt x="494" y="766"/>
                  </a:lnTo>
                  <a:lnTo>
                    <a:pt x="495" y="784"/>
                  </a:lnTo>
                  <a:lnTo>
                    <a:pt x="490" y="799"/>
                  </a:lnTo>
                  <a:lnTo>
                    <a:pt x="483" y="815"/>
                  </a:lnTo>
                  <a:lnTo>
                    <a:pt x="479" y="822"/>
                  </a:lnTo>
                  <a:lnTo>
                    <a:pt x="474" y="830"/>
                  </a:lnTo>
                  <a:lnTo>
                    <a:pt x="468" y="836"/>
                  </a:lnTo>
                  <a:lnTo>
                    <a:pt x="461" y="842"/>
                  </a:lnTo>
                  <a:close/>
                  <a:moveTo>
                    <a:pt x="409" y="794"/>
                  </a:moveTo>
                  <a:lnTo>
                    <a:pt x="406" y="791"/>
                  </a:lnTo>
                  <a:lnTo>
                    <a:pt x="402" y="789"/>
                  </a:lnTo>
                  <a:lnTo>
                    <a:pt x="399" y="788"/>
                  </a:lnTo>
                  <a:lnTo>
                    <a:pt x="395" y="788"/>
                  </a:lnTo>
                  <a:lnTo>
                    <a:pt x="388" y="787"/>
                  </a:lnTo>
                  <a:lnTo>
                    <a:pt x="380" y="788"/>
                  </a:lnTo>
                  <a:lnTo>
                    <a:pt x="364" y="792"/>
                  </a:lnTo>
                  <a:lnTo>
                    <a:pt x="348" y="794"/>
                  </a:lnTo>
                  <a:lnTo>
                    <a:pt x="338" y="803"/>
                  </a:lnTo>
                  <a:lnTo>
                    <a:pt x="328" y="813"/>
                  </a:lnTo>
                  <a:lnTo>
                    <a:pt x="320" y="824"/>
                  </a:lnTo>
                  <a:lnTo>
                    <a:pt x="313" y="834"/>
                  </a:lnTo>
                  <a:lnTo>
                    <a:pt x="307" y="845"/>
                  </a:lnTo>
                  <a:lnTo>
                    <a:pt x="302" y="857"/>
                  </a:lnTo>
                  <a:lnTo>
                    <a:pt x="298" y="868"/>
                  </a:lnTo>
                  <a:lnTo>
                    <a:pt x="294" y="881"/>
                  </a:lnTo>
                  <a:lnTo>
                    <a:pt x="291" y="894"/>
                  </a:lnTo>
                  <a:lnTo>
                    <a:pt x="290" y="906"/>
                  </a:lnTo>
                  <a:lnTo>
                    <a:pt x="289" y="920"/>
                  </a:lnTo>
                  <a:lnTo>
                    <a:pt x="288" y="933"/>
                  </a:lnTo>
                  <a:lnTo>
                    <a:pt x="289" y="946"/>
                  </a:lnTo>
                  <a:lnTo>
                    <a:pt x="290" y="959"/>
                  </a:lnTo>
                  <a:lnTo>
                    <a:pt x="293" y="973"/>
                  </a:lnTo>
                  <a:lnTo>
                    <a:pt x="296" y="986"/>
                  </a:lnTo>
                  <a:lnTo>
                    <a:pt x="299" y="994"/>
                  </a:lnTo>
                  <a:lnTo>
                    <a:pt x="303" y="1002"/>
                  </a:lnTo>
                  <a:lnTo>
                    <a:pt x="307" y="1011"/>
                  </a:lnTo>
                  <a:lnTo>
                    <a:pt x="313" y="1018"/>
                  </a:lnTo>
                  <a:lnTo>
                    <a:pt x="318" y="1025"/>
                  </a:lnTo>
                  <a:lnTo>
                    <a:pt x="325" y="1031"/>
                  </a:lnTo>
                  <a:lnTo>
                    <a:pt x="332" y="1036"/>
                  </a:lnTo>
                  <a:lnTo>
                    <a:pt x="342" y="1040"/>
                  </a:lnTo>
                  <a:lnTo>
                    <a:pt x="347" y="1042"/>
                  </a:lnTo>
                  <a:lnTo>
                    <a:pt x="353" y="1042"/>
                  </a:lnTo>
                  <a:lnTo>
                    <a:pt x="358" y="1042"/>
                  </a:lnTo>
                  <a:lnTo>
                    <a:pt x="364" y="1040"/>
                  </a:lnTo>
                  <a:lnTo>
                    <a:pt x="376" y="1037"/>
                  </a:lnTo>
                  <a:lnTo>
                    <a:pt x="388" y="1033"/>
                  </a:lnTo>
                  <a:lnTo>
                    <a:pt x="393" y="1032"/>
                  </a:lnTo>
                  <a:lnTo>
                    <a:pt x="398" y="1032"/>
                  </a:lnTo>
                  <a:lnTo>
                    <a:pt x="402" y="1033"/>
                  </a:lnTo>
                  <a:lnTo>
                    <a:pt x="405" y="1035"/>
                  </a:lnTo>
                  <a:lnTo>
                    <a:pt x="407" y="1039"/>
                  </a:lnTo>
                  <a:lnTo>
                    <a:pt x="409" y="1044"/>
                  </a:lnTo>
                  <a:lnTo>
                    <a:pt x="410" y="1051"/>
                  </a:lnTo>
                  <a:lnTo>
                    <a:pt x="409" y="1062"/>
                  </a:lnTo>
                  <a:lnTo>
                    <a:pt x="408" y="1068"/>
                  </a:lnTo>
                  <a:lnTo>
                    <a:pt x="406" y="1073"/>
                  </a:lnTo>
                  <a:lnTo>
                    <a:pt x="404" y="1078"/>
                  </a:lnTo>
                  <a:lnTo>
                    <a:pt x="401" y="1082"/>
                  </a:lnTo>
                  <a:lnTo>
                    <a:pt x="398" y="1086"/>
                  </a:lnTo>
                  <a:lnTo>
                    <a:pt x="394" y="1089"/>
                  </a:lnTo>
                  <a:lnTo>
                    <a:pt x="390" y="1092"/>
                  </a:lnTo>
                  <a:lnTo>
                    <a:pt x="385" y="1095"/>
                  </a:lnTo>
                  <a:lnTo>
                    <a:pt x="374" y="1099"/>
                  </a:lnTo>
                  <a:lnTo>
                    <a:pt x="363" y="1103"/>
                  </a:lnTo>
                  <a:lnTo>
                    <a:pt x="352" y="1106"/>
                  </a:lnTo>
                  <a:lnTo>
                    <a:pt x="342" y="1109"/>
                  </a:lnTo>
                  <a:lnTo>
                    <a:pt x="325" y="1103"/>
                  </a:lnTo>
                  <a:lnTo>
                    <a:pt x="310" y="1095"/>
                  </a:lnTo>
                  <a:lnTo>
                    <a:pt x="296" y="1086"/>
                  </a:lnTo>
                  <a:lnTo>
                    <a:pt x="283" y="1076"/>
                  </a:lnTo>
                  <a:lnTo>
                    <a:pt x="272" y="1065"/>
                  </a:lnTo>
                  <a:lnTo>
                    <a:pt x="263" y="1052"/>
                  </a:lnTo>
                  <a:lnTo>
                    <a:pt x="254" y="1039"/>
                  </a:lnTo>
                  <a:lnTo>
                    <a:pt x="246" y="1026"/>
                  </a:lnTo>
                  <a:lnTo>
                    <a:pt x="239" y="1011"/>
                  </a:lnTo>
                  <a:lnTo>
                    <a:pt x="233" y="995"/>
                  </a:lnTo>
                  <a:lnTo>
                    <a:pt x="228" y="980"/>
                  </a:lnTo>
                  <a:lnTo>
                    <a:pt x="224" y="965"/>
                  </a:lnTo>
                  <a:lnTo>
                    <a:pt x="221" y="948"/>
                  </a:lnTo>
                  <a:lnTo>
                    <a:pt x="219" y="932"/>
                  </a:lnTo>
                  <a:lnTo>
                    <a:pt x="217" y="917"/>
                  </a:lnTo>
                  <a:lnTo>
                    <a:pt x="215" y="900"/>
                  </a:lnTo>
                  <a:lnTo>
                    <a:pt x="215" y="891"/>
                  </a:lnTo>
                  <a:lnTo>
                    <a:pt x="216" y="882"/>
                  </a:lnTo>
                  <a:lnTo>
                    <a:pt x="218" y="872"/>
                  </a:lnTo>
                  <a:lnTo>
                    <a:pt x="221" y="862"/>
                  </a:lnTo>
                  <a:lnTo>
                    <a:pt x="228" y="845"/>
                  </a:lnTo>
                  <a:lnTo>
                    <a:pt x="237" y="828"/>
                  </a:lnTo>
                  <a:lnTo>
                    <a:pt x="259" y="793"/>
                  </a:lnTo>
                  <a:lnTo>
                    <a:pt x="280" y="758"/>
                  </a:lnTo>
                  <a:lnTo>
                    <a:pt x="294" y="748"/>
                  </a:lnTo>
                  <a:lnTo>
                    <a:pt x="308" y="738"/>
                  </a:lnTo>
                  <a:lnTo>
                    <a:pt x="323" y="728"/>
                  </a:lnTo>
                  <a:lnTo>
                    <a:pt x="340" y="720"/>
                  </a:lnTo>
                  <a:lnTo>
                    <a:pt x="348" y="717"/>
                  </a:lnTo>
                  <a:lnTo>
                    <a:pt x="356" y="715"/>
                  </a:lnTo>
                  <a:lnTo>
                    <a:pt x="364" y="714"/>
                  </a:lnTo>
                  <a:lnTo>
                    <a:pt x="373" y="713"/>
                  </a:lnTo>
                  <a:lnTo>
                    <a:pt x="382" y="713"/>
                  </a:lnTo>
                  <a:lnTo>
                    <a:pt x="390" y="714"/>
                  </a:lnTo>
                  <a:lnTo>
                    <a:pt x="398" y="716"/>
                  </a:lnTo>
                  <a:lnTo>
                    <a:pt x="406" y="719"/>
                  </a:lnTo>
                  <a:lnTo>
                    <a:pt x="410" y="723"/>
                  </a:lnTo>
                  <a:lnTo>
                    <a:pt x="414" y="727"/>
                  </a:lnTo>
                  <a:lnTo>
                    <a:pt x="417" y="732"/>
                  </a:lnTo>
                  <a:lnTo>
                    <a:pt x="420" y="736"/>
                  </a:lnTo>
                  <a:lnTo>
                    <a:pt x="425" y="744"/>
                  </a:lnTo>
                  <a:lnTo>
                    <a:pt x="428" y="753"/>
                  </a:lnTo>
                  <a:lnTo>
                    <a:pt x="429" y="759"/>
                  </a:lnTo>
                  <a:lnTo>
                    <a:pt x="429" y="765"/>
                  </a:lnTo>
                  <a:lnTo>
                    <a:pt x="428" y="771"/>
                  </a:lnTo>
                  <a:lnTo>
                    <a:pt x="426" y="776"/>
                  </a:lnTo>
                  <a:lnTo>
                    <a:pt x="422" y="783"/>
                  </a:lnTo>
                  <a:lnTo>
                    <a:pt x="419" y="787"/>
                  </a:lnTo>
                  <a:lnTo>
                    <a:pt x="414" y="791"/>
                  </a:lnTo>
                  <a:lnTo>
                    <a:pt x="409" y="794"/>
                  </a:lnTo>
                  <a:close/>
                  <a:moveTo>
                    <a:pt x="200" y="621"/>
                  </a:moveTo>
                  <a:lnTo>
                    <a:pt x="193" y="621"/>
                  </a:lnTo>
                  <a:lnTo>
                    <a:pt x="200" y="621"/>
                  </a:lnTo>
                  <a:close/>
                </a:path>
              </a:pathLst>
            </a:custGeom>
            <a:solidFill>
              <a:srgbClr val="DA251D"/>
            </a:solidFill>
            <a:ln>
              <a:noFill/>
            </a:ln>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defRPr/>
              </a:pPr>
              <a:endParaRPr lang="zh-CN" altLang="en-US" sz="1800" kern="0" spc="300">
                <a:solidFill>
                  <a:srgbClr val="FEB80A">
                    <a:lumMod val="40000"/>
                    <a:lumOff val="60000"/>
                  </a:srgbClr>
                </a:solidFill>
                <a:latin typeface="李旭科书法" panose="02000603000000000000" pitchFamily="2" charset="-122"/>
                <a:ea typeface="李旭科书法" panose="02000603000000000000" pitchFamily="2" charset="-122"/>
              </a:endParaRPr>
            </a:p>
          </p:txBody>
        </p:sp>
      </p:grpSp>
      <p:sp>
        <p:nvSpPr>
          <p:cNvPr id="9" name="TextBox 30"/>
          <p:cNvSpPr/>
          <p:nvPr/>
        </p:nvSpPr>
        <p:spPr>
          <a:xfrm>
            <a:off x="539750" y="1536700"/>
            <a:ext cx="2592388" cy="7858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微软雅黑" panose="020B0503020204020204" pitchFamily="34" charset="-122"/>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微软雅黑" panose="020B0503020204020204" pitchFamily="34" charset="-122"/>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微软雅黑" panose="020B0503020204020204" pitchFamily="34" charset="-122"/>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微软雅黑" panose="020B0503020204020204" pitchFamily="34" charset="-122"/>
              </a:defRPr>
            </a:lvl5pPr>
          </a:lstStyle>
          <a:p>
            <a:pPr marL="0" lvl="0" indent="0" algn="r" eaLnBrk="1" hangingPunct="1">
              <a:spcBef>
                <a:spcPct val="0"/>
              </a:spcBef>
              <a:buNone/>
            </a:pPr>
            <a:r>
              <a:rPr lang="zh-CN" altLang="en-US" sz="1100" dirty="0">
                <a:solidFill>
                  <a:schemeClr val="tx1">
                    <a:lumMod val="75000"/>
                    <a:lumOff val="25000"/>
                  </a:schemeClr>
                </a:solidFill>
              </a:rPr>
              <a:t>单击添加标题</a:t>
            </a:r>
            <a:endParaRPr lang="en-US" altLang="zh-CN" sz="1100" dirty="0">
              <a:solidFill>
                <a:schemeClr val="tx1">
                  <a:lumMod val="75000"/>
                  <a:lumOff val="25000"/>
                </a:schemeClr>
              </a:solidFill>
            </a:endParaRPr>
          </a:p>
          <a:p>
            <a:pPr marL="0" lvl="0" indent="0" algn="r" eaLnBrk="1" hangingPunct="1">
              <a:spcBef>
                <a:spcPct val="0"/>
              </a:spcBef>
              <a:buNone/>
            </a:pPr>
            <a:r>
              <a:rPr lang="zh-CN" altLang="en-US" sz="700" dirty="0">
                <a:solidFill>
                  <a:schemeClr val="tx1">
                    <a:lumMod val="75000"/>
                    <a:lumOff val="25000"/>
                  </a:schemeClr>
                </a:solidFill>
              </a:rPr>
              <a:t/>
            </a:r>
            <a:br>
              <a:rPr lang="zh-CN" altLang="en-US" sz="700" dirty="0">
                <a:solidFill>
                  <a:schemeClr val="tx1">
                    <a:lumMod val="75000"/>
                    <a:lumOff val="25000"/>
                  </a:schemeClr>
                </a:solidFill>
              </a:rPr>
            </a:br>
            <a:r>
              <a:rPr lang="zh-CN" altLang="en-US" sz="900" dirty="0">
                <a:solidFill>
                  <a:schemeClr val="tx1">
                    <a:lumMod val="75000"/>
                    <a:lumOff val="25000"/>
                  </a:schemeClr>
                </a:solidFill>
              </a:rPr>
              <a:t>在此处添加详细描述文本，尽量与标题文本</a:t>
            </a:r>
            <a:endParaRPr lang="en-US" altLang="zh-CN" sz="900" dirty="0">
              <a:solidFill>
                <a:schemeClr val="tx1">
                  <a:lumMod val="75000"/>
                  <a:lumOff val="25000"/>
                </a:schemeClr>
              </a:solidFill>
            </a:endParaRPr>
          </a:p>
          <a:p>
            <a:pPr marL="0" lvl="0" indent="0" algn="r" eaLnBrk="1" hangingPunct="1">
              <a:spcBef>
                <a:spcPct val="0"/>
              </a:spcBef>
              <a:buNone/>
            </a:pPr>
            <a:r>
              <a:rPr lang="zh-CN" altLang="en-US" sz="900" dirty="0">
                <a:solidFill>
                  <a:schemeClr val="tx1">
                    <a:lumMod val="75000"/>
                    <a:lumOff val="25000"/>
                  </a:schemeClr>
                </a:solidFill>
              </a:rPr>
              <a:t>语言风格相符合，语言描述尽</a:t>
            </a:r>
            <a:endParaRPr lang="en-US" altLang="zh-CN" sz="900" dirty="0">
              <a:solidFill>
                <a:schemeClr val="tx1">
                  <a:lumMod val="75000"/>
                  <a:lumOff val="25000"/>
                </a:schemeClr>
              </a:solidFill>
            </a:endParaRPr>
          </a:p>
          <a:p>
            <a:pPr marL="0" lvl="0" indent="0" algn="r" eaLnBrk="1" hangingPunct="1">
              <a:spcBef>
                <a:spcPct val="0"/>
              </a:spcBef>
              <a:buNone/>
            </a:pPr>
            <a:r>
              <a:rPr lang="zh-CN" altLang="en-US" sz="900" dirty="0">
                <a:solidFill>
                  <a:schemeClr val="tx1">
                    <a:lumMod val="75000"/>
                    <a:lumOff val="25000"/>
                  </a:schemeClr>
                </a:solidFill>
              </a:rPr>
              <a:t>量简洁生动，尽可能概括出段落内容</a:t>
            </a:r>
            <a:endParaRPr lang="en-US" altLang="zh-CN" sz="900" dirty="0">
              <a:solidFill>
                <a:schemeClr val="tx1">
                  <a:lumMod val="75000"/>
                  <a:lumOff val="25000"/>
                </a:schemeClr>
              </a:solidFill>
            </a:endParaRPr>
          </a:p>
        </p:txBody>
      </p:sp>
      <p:sp>
        <p:nvSpPr>
          <p:cNvPr id="10" name="TextBox 31"/>
          <p:cNvSpPr/>
          <p:nvPr/>
        </p:nvSpPr>
        <p:spPr>
          <a:xfrm>
            <a:off x="539750" y="3167063"/>
            <a:ext cx="2592388" cy="7858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微软雅黑" panose="020B0503020204020204" pitchFamily="34" charset="-122"/>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微软雅黑" panose="020B0503020204020204" pitchFamily="34" charset="-122"/>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微软雅黑" panose="020B0503020204020204" pitchFamily="34" charset="-122"/>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微软雅黑" panose="020B0503020204020204" pitchFamily="34" charset="-122"/>
              </a:defRPr>
            </a:lvl5pPr>
          </a:lstStyle>
          <a:p>
            <a:pPr marL="0" lvl="0" indent="0" algn="r" eaLnBrk="1" hangingPunct="1">
              <a:spcBef>
                <a:spcPct val="0"/>
              </a:spcBef>
              <a:buNone/>
            </a:pPr>
            <a:r>
              <a:rPr lang="zh-CN" altLang="en-US" sz="1100" dirty="0">
                <a:solidFill>
                  <a:schemeClr val="tx1">
                    <a:lumMod val="75000"/>
                    <a:lumOff val="25000"/>
                  </a:schemeClr>
                </a:solidFill>
              </a:rPr>
              <a:t>单击添加标题</a:t>
            </a:r>
            <a:endParaRPr lang="en-US" altLang="zh-CN" sz="1100" dirty="0">
              <a:solidFill>
                <a:schemeClr val="tx1">
                  <a:lumMod val="75000"/>
                  <a:lumOff val="25000"/>
                </a:schemeClr>
              </a:solidFill>
            </a:endParaRPr>
          </a:p>
          <a:p>
            <a:pPr marL="0" lvl="0" indent="0" algn="r" eaLnBrk="1" hangingPunct="1">
              <a:spcBef>
                <a:spcPct val="0"/>
              </a:spcBef>
              <a:buNone/>
            </a:pPr>
            <a:r>
              <a:rPr lang="zh-CN" altLang="en-US" sz="700" dirty="0">
                <a:solidFill>
                  <a:schemeClr val="tx1">
                    <a:lumMod val="75000"/>
                    <a:lumOff val="25000"/>
                  </a:schemeClr>
                </a:solidFill>
              </a:rPr>
              <a:t/>
            </a:r>
            <a:br>
              <a:rPr lang="zh-CN" altLang="en-US" sz="700" dirty="0">
                <a:solidFill>
                  <a:schemeClr val="tx1">
                    <a:lumMod val="75000"/>
                    <a:lumOff val="25000"/>
                  </a:schemeClr>
                </a:solidFill>
              </a:rPr>
            </a:br>
            <a:r>
              <a:rPr lang="zh-CN" altLang="en-US" sz="900" dirty="0">
                <a:solidFill>
                  <a:schemeClr val="tx1">
                    <a:lumMod val="75000"/>
                    <a:lumOff val="25000"/>
                  </a:schemeClr>
                </a:solidFill>
              </a:rPr>
              <a:t>在此处添加详细描述文本，尽量与标题文本</a:t>
            </a:r>
            <a:endParaRPr lang="en-US" altLang="zh-CN" sz="900" dirty="0">
              <a:solidFill>
                <a:schemeClr val="tx1">
                  <a:lumMod val="75000"/>
                  <a:lumOff val="25000"/>
                </a:schemeClr>
              </a:solidFill>
            </a:endParaRPr>
          </a:p>
          <a:p>
            <a:pPr marL="0" lvl="0" indent="0" algn="r" eaLnBrk="1" hangingPunct="1">
              <a:spcBef>
                <a:spcPct val="0"/>
              </a:spcBef>
              <a:buNone/>
            </a:pPr>
            <a:r>
              <a:rPr lang="zh-CN" altLang="en-US" sz="900" dirty="0">
                <a:solidFill>
                  <a:schemeClr val="tx1">
                    <a:lumMod val="75000"/>
                    <a:lumOff val="25000"/>
                  </a:schemeClr>
                </a:solidFill>
              </a:rPr>
              <a:t>语言风格相符合，语言描述尽</a:t>
            </a:r>
            <a:endParaRPr lang="en-US" altLang="zh-CN" sz="900" dirty="0">
              <a:solidFill>
                <a:schemeClr val="tx1">
                  <a:lumMod val="75000"/>
                  <a:lumOff val="25000"/>
                </a:schemeClr>
              </a:solidFill>
            </a:endParaRPr>
          </a:p>
          <a:p>
            <a:pPr marL="0" lvl="0" indent="0" algn="r" eaLnBrk="1" hangingPunct="1">
              <a:spcBef>
                <a:spcPct val="0"/>
              </a:spcBef>
              <a:buNone/>
            </a:pPr>
            <a:r>
              <a:rPr lang="zh-CN" altLang="en-US" sz="900" dirty="0">
                <a:solidFill>
                  <a:schemeClr val="tx1">
                    <a:lumMod val="75000"/>
                    <a:lumOff val="25000"/>
                  </a:schemeClr>
                </a:solidFill>
              </a:rPr>
              <a:t>量简洁生动，尽可能概括出段落内容</a:t>
            </a:r>
            <a:endParaRPr lang="en-US" altLang="zh-CN" sz="900" dirty="0">
              <a:solidFill>
                <a:schemeClr val="tx1">
                  <a:lumMod val="75000"/>
                  <a:lumOff val="25000"/>
                </a:schemeClr>
              </a:solidFill>
            </a:endParaRPr>
          </a:p>
        </p:txBody>
      </p:sp>
      <p:sp>
        <p:nvSpPr>
          <p:cNvPr id="11" name="TextBox 32"/>
          <p:cNvSpPr/>
          <p:nvPr/>
        </p:nvSpPr>
        <p:spPr>
          <a:xfrm>
            <a:off x="6011863" y="1536700"/>
            <a:ext cx="2592387" cy="7858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微软雅黑" panose="020B0503020204020204" pitchFamily="34" charset="-122"/>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微软雅黑" panose="020B0503020204020204" pitchFamily="34" charset="-122"/>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微软雅黑" panose="020B0503020204020204" pitchFamily="34" charset="-122"/>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微软雅黑" panose="020B0503020204020204" pitchFamily="34" charset="-122"/>
              </a:defRPr>
            </a:lvl5pPr>
          </a:lstStyle>
          <a:p>
            <a:pPr marL="0" lvl="0" indent="0" eaLnBrk="1" hangingPunct="1">
              <a:spcBef>
                <a:spcPct val="0"/>
              </a:spcBef>
              <a:buNone/>
            </a:pPr>
            <a:r>
              <a:rPr lang="zh-CN" altLang="en-US" sz="1100" dirty="0">
                <a:solidFill>
                  <a:schemeClr val="tx1">
                    <a:lumMod val="75000"/>
                    <a:lumOff val="25000"/>
                  </a:schemeClr>
                </a:solidFill>
              </a:rPr>
              <a:t>单击添加标题</a:t>
            </a:r>
            <a:endParaRPr lang="en-US" altLang="zh-CN" sz="1100" dirty="0">
              <a:solidFill>
                <a:schemeClr val="tx1">
                  <a:lumMod val="75000"/>
                  <a:lumOff val="25000"/>
                </a:schemeClr>
              </a:solidFill>
            </a:endParaRPr>
          </a:p>
          <a:p>
            <a:pPr marL="0" lvl="0" indent="0" eaLnBrk="1" hangingPunct="1">
              <a:spcBef>
                <a:spcPct val="0"/>
              </a:spcBef>
              <a:buNone/>
            </a:pPr>
            <a:r>
              <a:rPr lang="zh-CN" altLang="en-US" sz="700" dirty="0">
                <a:solidFill>
                  <a:schemeClr val="tx1">
                    <a:lumMod val="75000"/>
                    <a:lumOff val="25000"/>
                  </a:schemeClr>
                </a:solidFill>
              </a:rPr>
              <a:t/>
            </a:r>
            <a:br>
              <a:rPr lang="zh-CN" altLang="en-US" sz="700" dirty="0">
                <a:solidFill>
                  <a:schemeClr val="tx1">
                    <a:lumMod val="75000"/>
                    <a:lumOff val="25000"/>
                  </a:schemeClr>
                </a:solidFill>
              </a:rPr>
            </a:br>
            <a:r>
              <a:rPr lang="zh-CN" altLang="en-US" sz="900" dirty="0">
                <a:solidFill>
                  <a:schemeClr val="tx1">
                    <a:lumMod val="75000"/>
                    <a:lumOff val="25000"/>
                  </a:schemeClr>
                </a:solidFill>
              </a:rPr>
              <a:t>在此处添加详细描述文本，尽量与标题文本</a:t>
            </a:r>
            <a:endParaRPr lang="en-US" altLang="zh-CN" sz="900" dirty="0">
              <a:solidFill>
                <a:schemeClr val="tx1">
                  <a:lumMod val="75000"/>
                  <a:lumOff val="25000"/>
                </a:schemeClr>
              </a:solidFill>
            </a:endParaRPr>
          </a:p>
          <a:p>
            <a:pPr marL="0" lvl="0" indent="0" eaLnBrk="1" hangingPunct="1">
              <a:spcBef>
                <a:spcPct val="0"/>
              </a:spcBef>
              <a:buNone/>
            </a:pPr>
            <a:r>
              <a:rPr lang="zh-CN" altLang="en-US" sz="900" dirty="0">
                <a:solidFill>
                  <a:schemeClr val="tx1">
                    <a:lumMod val="75000"/>
                    <a:lumOff val="25000"/>
                  </a:schemeClr>
                </a:solidFill>
              </a:rPr>
              <a:t>语言风格相符合，语言描述尽</a:t>
            </a:r>
            <a:endParaRPr lang="en-US" altLang="zh-CN" sz="900" dirty="0">
              <a:solidFill>
                <a:schemeClr val="tx1">
                  <a:lumMod val="75000"/>
                  <a:lumOff val="25000"/>
                </a:schemeClr>
              </a:solidFill>
            </a:endParaRPr>
          </a:p>
          <a:p>
            <a:pPr marL="0" lvl="0" indent="0" eaLnBrk="1" hangingPunct="1">
              <a:spcBef>
                <a:spcPct val="0"/>
              </a:spcBef>
              <a:buNone/>
            </a:pPr>
            <a:r>
              <a:rPr lang="zh-CN" altLang="en-US" sz="900" dirty="0">
                <a:solidFill>
                  <a:schemeClr val="tx1">
                    <a:lumMod val="75000"/>
                    <a:lumOff val="25000"/>
                  </a:schemeClr>
                </a:solidFill>
              </a:rPr>
              <a:t>量简洁生动，尽可能概括出段落内容。</a:t>
            </a:r>
            <a:endParaRPr lang="en-US" altLang="zh-CN" sz="900" dirty="0">
              <a:solidFill>
                <a:schemeClr val="tx1">
                  <a:lumMod val="75000"/>
                  <a:lumOff val="25000"/>
                </a:schemeClr>
              </a:solidFill>
            </a:endParaRPr>
          </a:p>
        </p:txBody>
      </p:sp>
      <p:sp>
        <p:nvSpPr>
          <p:cNvPr id="12" name="TextBox 33"/>
          <p:cNvSpPr/>
          <p:nvPr/>
        </p:nvSpPr>
        <p:spPr>
          <a:xfrm>
            <a:off x="6011863" y="3167063"/>
            <a:ext cx="2592387" cy="7858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微软雅黑" panose="020B0503020204020204" pitchFamily="34" charset="-122"/>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微软雅黑" panose="020B0503020204020204" pitchFamily="34" charset="-122"/>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微软雅黑" panose="020B0503020204020204" pitchFamily="34" charset="-122"/>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微软雅黑" panose="020B0503020204020204" pitchFamily="34" charset="-122"/>
              </a:defRPr>
            </a:lvl5pPr>
          </a:lstStyle>
          <a:p>
            <a:pPr marL="0" lvl="0" indent="0" eaLnBrk="1" hangingPunct="1">
              <a:spcBef>
                <a:spcPct val="0"/>
              </a:spcBef>
              <a:buNone/>
            </a:pPr>
            <a:r>
              <a:rPr lang="zh-CN" altLang="en-US" sz="1100" dirty="0">
                <a:solidFill>
                  <a:schemeClr val="tx1">
                    <a:lumMod val="75000"/>
                    <a:lumOff val="25000"/>
                  </a:schemeClr>
                </a:solidFill>
              </a:rPr>
              <a:t>单击添加标题</a:t>
            </a:r>
            <a:endParaRPr lang="en-US" altLang="zh-CN" sz="1100" dirty="0">
              <a:solidFill>
                <a:schemeClr val="tx1">
                  <a:lumMod val="75000"/>
                  <a:lumOff val="25000"/>
                </a:schemeClr>
              </a:solidFill>
            </a:endParaRPr>
          </a:p>
          <a:p>
            <a:pPr marL="0" lvl="0" indent="0" eaLnBrk="1" hangingPunct="1">
              <a:spcBef>
                <a:spcPct val="0"/>
              </a:spcBef>
              <a:buNone/>
            </a:pPr>
            <a:r>
              <a:rPr lang="zh-CN" altLang="en-US" sz="700" dirty="0">
                <a:solidFill>
                  <a:schemeClr val="tx1">
                    <a:lumMod val="75000"/>
                    <a:lumOff val="25000"/>
                  </a:schemeClr>
                </a:solidFill>
              </a:rPr>
              <a:t/>
            </a:r>
            <a:br>
              <a:rPr lang="zh-CN" altLang="en-US" sz="700" dirty="0">
                <a:solidFill>
                  <a:schemeClr val="tx1">
                    <a:lumMod val="75000"/>
                    <a:lumOff val="25000"/>
                  </a:schemeClr>
                </a:solidFill>
              </a:rPr>
            </a:br>
            <a:r>
              <a:rPr lang="zh-CN" altLang="en-US" sz="900" dirty="0">
                <a:solidFill>
                  <a:schemeClr val="tx1">
                    <a:lumMod val="75000"/>
                    <a:lumOff val="25000"/>
                  </a:schemeClr>
                </a:solidFill>
              </a:rPr>
              <a:t>在此处添加详细描述文本，尽量与标题文本</a:t>
            </a:r>
            <a:endParaRPr lang="en-US" altLang="zh-CN" sz="900" dirty="0">
              <a:solidFill>
                <a:schemeClr val="tx1">
                  <a:lumMod val="75000"/>
                  <a:lumOff val="25000"/>
                </a:schemeClr>
              </a:solidFill>
            </a:endParaRPr>
          </a:p>
          <a:p>
            <a:pPr marL="0" lvl="0" indent="0" eaLnBrk="1" hangingPunct="1">
              <a:spcBef>
                <a:spcPct val="0"/>
              </a:spcBef>
              <a:buNone/>
            </a:pPr>
            <a:r>
              <a:rPr lang="zh-CN" altLang="en-US" sz="900" dirty="0">
                <a:solidFill>
                  <a:schemeClr val="tx1">
                    <a:lumMod val="75000"/>
                    <a:lumOff val="25000"/>
                  </a:schemeClr>
                </a:solidFill>
              </a:rPr>
              <a:t>语言风格相符合，语言描述尽</a:t>
            </a:r>
            <a:endParaRPr lang="en-US" altLang="zh-CN" sz="900" dirty="0">
              <a:solidFill>
                <a:schemeClr val="tx1">
                  <a:lumMod val="75000"/>
                  <a:lumOff val="25000"/>
                </a:schemeClr>
              </a:solidFill>
            </a:endParaRPr>
          </a:p>
          <a:p>
            <a:pPr marL="0" lvl="0" indent="0" eaLnBrk="1" hangingPunct="1">
              <a:spcBef>
                <a:spcPct val="0"/>
              </a:spcBef>
              <a:buNone/>
            </a:pPr>
            <a:r>
              <a:rPr lang="zh-CN" altLang="en-US" sz="900" dirty="0">
                <a:solidFill>
                  <a:schemeClr val="tx1">
                    <a:lumMod val="75000"/>
                    <a:lumOff val="25000"/>
                  </a:schemeClr>
                </a:solidFill>
              </a:rPr>
              <a:t>量简洁生动，尽可能概括出段落内容。</a:t>
            </a:r>
            <a:endParaRPr lang="en-US" altLang="zh-CN" sz="900" dirty="0">
              <a:solidFill>
                <a:schemeClr val="tx1">
                  <a:lumMod val="75000"/>
                  <a:lumOff val="25000"/>
                </a:schemeClr>
              </a:solidFill>
            </a:endParaRPr>
          </a:p>
        </p:txBody>
      </p:sp>
      <p:grpSp>
        <p:nvGrpSpPr>
          <p:cNvPr id="13" name="组合 5"/>
          <p:cNvGrpSpPr/>
          <p:nvPr/>
        </p:nvGrpSpPr>
        <p:grpSpPr>
          <a:xfrm>
            <a:off x="3132138" y="1441450"/>
            <a:ext cx="2879725" cy="2876550"/>
            <a:chOff x="0" y="0"/>
            <a:chExt cx="2880320" cy="2878076"/>
          </a:xfrm>
        </p:grpSpPr>
        <p:grpSp>
          <p:nvGrpSpPr>
            <p:cNvPr id="14" name="组合 24"/>
            <p:cNvGrpSpPr/>
            <p:nvPr/>
          </p:nvGrpSpPr>
          <p:grpSpPr>
            <a:xfrm>
              <a:off x="0" y="0"/>
              <a:ext cx="2880320" cy="2878076"/>
              <a:chOff x="0" y="0"/>
              <a:chExt cx="2883157" cy="2880912"/>
            </a:xfrm>
          </p:grpSpPr>
          <p:sp>
            <p:nvSpPr>
              <p:cNvPr id="19" name="椭圆 25"/>
              <p:cNvSpPr/>
              <p:nvPr/>
            </p:nvSpPr>
            <p:spPr>
              <a:xfrm rot="-5400000" flipH="1" flipV="1">
                <a:off x="0" y="633239"/>
                <a:ext cx="1568230" cy="1568230"/>
              </a:xfrm>
              <a:custGeom>
                <a:avLst/>
                <a:gdLst>
                  <a:gd name="txL" fmla="*/ 0 w 1568230"/>
                  <a:gd name="txT" fmla="*/ 0 h 1568230"/>
                  <a:gd name="txR" fmla="*/ 1568230 w 1568230"/>
                  <a:gd name="txB" fmla="*/ 1568230 h 1568230"/>
                </a:gdLst>
                <a:ahLst/>
                <a:cxnLst>
                  <a:cxn ang="0">
                    <a:pos x="0" y="906535"/>
                  </a:cxn>
                  <a:cxn ang="0">
                    <a:pos x="128070" y="917835"/>
                  </a:cxn>
                  <a:cxn ang="0">
                    <a:pos x="917835" y="128070"/>
                  </a:cxn>
                  <a:cxn ang="0">
                    <a:pos x="906536" y="0"/>
                  </a:cxn>
                  <a:cxn ang="0">
                    <a:pos x="1568230" y="778465"/>
                  </a:cxn>
                  <a:cxn ang="0">
                    <a:pos x="778465" y="1568230"/>
                  </a:cxn>
                  <a:cxn ang="0">
                    <a:pos x="0" y="906535"/>
                  </a:cxn>
                </a:cxnLst>
                <a:rect l="txL" t="txT" r="txR" b="txB"/>
                <a:pathLst>
                  <a:path w="1568230" h="1568230">
                    <a:moveTo>
                      <a:pt x="0" y="906535"/>
                    </a:moveTo>
                    <a:cubicBezTo>
                      <a:pt x="41578" y="914292"/>
                      <a:pt x="84411" y="917835"/>
                      <a:pt x="128070" y="917835"/>
                    </a:cubicBezTo>
                    <a:cubicBezTo>
                      <a:pt x="564245" y="917835"/>
                      <a:pt x="917835" y="564245"/>
                      <a:pt x="917835" y="128070"/>
                    </a:cubicBezTo>
                    <a:cubicBezTo>
                      <a:pt x="917835" y="84411"/>
                      <a:pt x="914292" y="41579"/>
                      <a:pt x="906536" y="0"/>
                    </a:cubicBezTo>
                    <a:cubicBezTo>
                      <a:pt x="1281884" y="60314"/>
                      <a:pt x="1568230" y="385950"/>
                      <a:pt x="1568230" y="778465"/>
                    </a:cubicBezTo>
                    <a:cubicBezTo>
                      <a:pt x="1568230" y="1214640"/>
                      <a:pt x="1214640" y="1568230"/>
                      <a:pt x="778465" y="1568230"/>
                    </a:cubicBezTo>
                    <a:cubicBezTo>
                      <a:pt x="385950" y="1568230"/>
                      <a:pt x="60314" y="1281883"/>
                      <a:pt x="0" y="906535"/>
                    </a:cubicBezTo>
                    <a:close/>
                  </a:path>
                </a:pathLst>
              </a:custGeom>
              <a:solidFill>
                <a:srgbClr val="E60000"/>
              </a:solidFill>
              <a:ln w="25400">
                <a:noFill/>
              </a:ln>
            </p:spPr>
            <p:txBody>
              <a:bodyPr/>
              <a:lstStyle/>
              <a:p>
                <a:endParaRPr lang="zh-CN" altLang="en-US">
                  <a:solidFill>
                    <a:schemeClr val="tx1">
                      <a:lumMod val="75000"/>
                      <a:lumOff val="25000"/>
                    </a:schemeClr>
                  </a:solidFill>
                </a:endParaRPr>
              </a:p>
            </p:txBody>
          </p:sp>
          <p:sp>
            <p:nvSpPr>
              <p:cNvPr id="20" name="椭圆 25"/>
              <p:cNvSpPr/>
              <p:nvPr/>
            </p:nvSpPr>
            <p:spPr>
              <a:xfrm rot="10800000" flipH="1" flipV="1">
                <a:off x="635483" y="1312682"/>
                <a:ext cx="1568230" cy="1568230"/>
              </a:xfrm>
              <a:custGeom>
                <a:avLst/>
                <a:gdLst>
                  <a:gd name="txL" fmla="*/ 0 w 1568230"/>
                  <a:gd name="txT" fmla="*/ 0 h 1568230"/>
                  <a:gd name="txR" fmla="*/ 1568230 w 1568230"/>
                  <a:gd name="txB" fmla="*/ 1568230 h 1568230"/>
                </a:gdLst>
                <a:ahLst/>
                <a:cxnLst>
                  <a:cxn ang="0">
                    <a:pos x="0" y="906535"/>
                  </a:cxn>
                  <a:cxn ang="0">
                    <a:pos x="128070" y="917835"/>
                  </a:cxn>
                  <a:cxn ang="0">
                    <a:pos x="917835" y="128070"/>
                  </a:cxn>
                  <a:cxn ang="0">
                    <a:pos x="906536" y="0"/>
                  </a:cxn>
                  <a:cxn ang="0">
                    <a:pos x="1568230" y="778465"/>
                  </a:cxn>
                  <a:cxn ang="0">
                    <a:pos x="778465" y="1568230"/>
                  </a:cxn>
                  <a:cxn ang="0">
                    <a:pos x="0" y="906535"/>
                  </a:cxn>
                </a:cxnLst>
                <a:rect l="txL" t="txT" r="txR" b="txB"/>
                <a:pathLst>
                  <a:path w="1568230" h="1568230">
                    <a:moveTo>
                      <a:pt x="0" y="906535"/>
                    </a:moveTo>
                    <a:cubicBezTo>
                      <a:pt x="41578" y="914292"/>
                      <a:pt x="84411" y="917835"/>
                      <a:pt x="128070" y="917835"/>
                    </a:cubicBezTo>
                    <a:cubicBezTo>
                      <a:pt x="564245" y="917835"/>
                      <a:pt x="917835" y="564245"/>
                      <a:pt x="917835" y="128070"/>
                    </a:cubicBezTo>
                    <a:cubicBezTo>
                      <a:pt x="917835" y="84411"/>
                      <a:pt x="914292" y="41579"/>
                      <a:pt x="906536" y="0"/>
                    </a:cubicBezTo>
                    <a:cubicBezTo>
                      <a:pt x="1281884" y="60314"/>
                      <a:pt x="1568230" y="385950"/>
                      <a:pt x="1568230" y="778465"/>
                    </a:cubicBezTo>
                    <a:cubicBezTo>
                      <a:pt x="1568230" y="1214640"/>
                      <a:pt x="1214640" y="1568230"/>
                      <a:pt x="778465" y="1568230"/>
                    </a:cubicBezTo>
                    <a:cubicBezTo>
                      <a:pt x="385950" y="1568230"/>
                      <a:pt x="60314" y="1281883"/>
                      <a:pt x="0" y="906535"/>
                    </a:cubicBezTo>
                    <a:close/>
                  </a:path>
                </a:pathLst>
              </a:custGeom>
              <a:solidFill>
                <a:srgbClr val="E60000"/>
              </a:solidFill>
              <a:ln w="25400">
                <a:noFill/>
              </a:ln>
            </p:spPr>
            <p:txBody>
              <a:bodyPr/>
              <a:lstStyle/>
              <a:p>
                <a:endParaRPr lang="zh-CN" altLang="en-US">
                  <a:solidFill>
                    <a:schemeClr val="tx1">
                      <a:lumMod val="75000"/>
                      <a:lumOff val="25000"/>
                    </a:schemeClr>
                  </a:solidFill>
                </a:endParaRPr>
              </a:p>
            </p:txBody>
          </p:sp>
          <p:sp>
            <p:nvSpPr>
              <p:cNvPr id="21" name="椭圆 25"/>
              <p:cNvSpPr/>
              <p:nvPr/>
            </p:nvSpPr>
            <p:spPr>
              <a:xfrm rot="-5400000">
                <a:off x="1314927" y="677199"/>
                <a:ext cx="1568230" cy="1568230"/>
              </a:xfrm>
              <a:custGeom>
                <a:avLst/>
                <a:gdLst>
                  <a:gd name="txL" fmla="*/ 0 w 1568230"/>
                  <a:gd name="txT" fmla="*/ 0 h 1568230"/>
                  <a:gd name="txR" fmla="*/ 1568230 w 1568230"/>
                  <a:gd name="txB" fmla="*/ 1568230 h 1568230"/>
                </a:gdLst>
                <a:ahLst/>
                <a:cxnLst>
                  <a:cxn ang="0">
                    <a:pos x="0" y="906535"/>
                  </a:cxn>
                  <a:cxn ang="0">
                    <a:pos x="128070" y="917835"/>
                  </a:cxn>
                  <a:cxn ang="0">
                    <a:pos x="917835" y="128070"/>
                  </a:cxn>
                  <a:cxn ang="0">
                    <a:pos x="906536" y="0"/>
                  </a:cxn>
                  <a:cxn ang="0">
                    <a:pos x="1568230" y="778465"/>
                  </a:cxn>
                  <a:cxn ang="0">
                    <a:pos x="778465" y="1568230"/>
                  </a:cxn>
                  <a:cxn ang="0">
                    <a:pos x="0" y="906535"/>
                  </a:cxn>
                </a:cxnLst>
                <a:rect l="txL" t="txT" r="txR" b="txB"/>
                <a:pathLst>
                  <a:path w="1568230" h="1568230">
                    <a:moveTo>
                      <a:pt x="0" y="906535"/>
                    </a:moveTo>
                    <a:cubicBezTo>
                      <a:pt x="41578" y="914292"/>
                      <a:pt x="84411" y="917835"/>
                      <a:pt x="128070" y="917835"/>
                    </a:cubicBezTo>
                    <a:cubicBezTo>
                      <a:pt x="564245" y="917835"/>
                      <a:pt x="917835" y="564245"/>
                      <a:pt x="917835" y="128070"/>
                    </a:cubicBezTo>
                    <a:cubicBezTo>
                      <a:pt x="917835" y="84411"/>
                      <a:pt x="914292" y="41579"/>
                      <a:pt x="906536" y="0"/>
                    </a:cubicBezTo>
                    <a:cubicBezTo>
                      <a:pt x="1281884" y="60314"/>
                      <a:pt x="1568230" y="385950"/>
                      <a:pt x="1568230" y="778465"/>
                    </a:cubicBezTo>
                    <a:cubicBezTo>
                      <a:pt x="1568230" y="1214640"/>
                      <a:pt x="1214640" y="1568230"/>
                      <a:pt x="778465" y="1568230"/>
                    </a:cubicBezTo>
                    <a:cubicBezTo>
                      <a:pt x="385950" y="1568230"/>
                      <a:pt x="60314" y="1281883"/>
                      <a:pt x="0" y="906535"/>
                    </a:cubicBezTo>
                    <a:close/>
                  </a:path>
                </a:pathLst>
              </a:custGeom>
              <a:solidFill>
                <a:srgbClr val="E60000"/>
              </a:solidFill>
              <a:ln w="25400">
                <a:noFill/>
              </a:ln>
            </p:spPr>
            <p:txBody>
              <a:bodyPr/>
              <a:lstStyle/>
              <a:p>
                <a:endParaRPr lang="zh-CN" altLang="en-US">
                  <a:solidFill>
                    <a:schemeClr val="tx1">
                      <a:lumMod val="75000"/>
                      <a:lumOff val="25000"/>
                    </a:schemeClr>
                  </a:solidFill>
                </a:endParaRPr>
              </a:p>
            </p:txBody>
          </p:sp>
          <p:sp>
            <p:nvSpPr>
              <p:cNvPr id="22" name="椭圆 25"/>
              <p:cNvSpPr/>
              <p:nvPr/>
            </p:nvSpPr>
            <p:spPr>
              <a:xfrm rot="10800000">
                <a:off x="679443" y="0"/>
                <a:ext cx="1568230" cy="1546155"/>
              </a:xfrm>
              <a:custGeom>
                <a:avLst/>
                <a:gdLst>
                  <a:gd name="txL" fmla="*/ 0 w 1568230"/>
                  <a:gd name="txT" fmla="*/ 0 h 1546155"/>
                  <a:gd name="txR" fmla="*/ 1568230 w 1568230"/>
                  <a:gd name="txB" fmla="*/ 1546155 h 1546155"/>
                </a:gdLst>
                <a:ahLst/>
                <a:cxnLst>
                  <a:cxn ang="0">
                    <a:pos x="778465" y="1546155"/>
                  </a:cxn>
                  <a:cxn ang="0">
                    <a:pos x="0" y="884460"/>
                  </a:cxn>
                  <a:cxn ang="0">
                    <a:pos x="128070" y="895760"/>
                  </a:cxn>
                  <a:cxn ang="0">
                    <a:pos x="917835" y="105995"/>
                  </a:cxn>
                  <a:cxn ang="0">
                    <a:pos x="908484" y="0"/>
                  </a:cxn>
                  <a:cxn ang="0">
                    <a:pos x="1324003" y="189535"/>
                  </a:cxn>
                  <a:cxn ang="0">
                    <a:pos x="1568230" y="756390"/>
                  </a:cxn>
                  <a:cxn ang="0">
                    <a:pos x="778465" y="1546155"/>
                  </a:cxn>
                </a:cxnLst>
                <a:rect l="txL" t="txT" r="txR" b="txB"/>
                <a:pathLst>
                  <a:path w="1568230" h="1546155">
                    <a:moveTo>
                      <a:pt x="778465" y="1546155"/>
                    </a:moveTo>
                    <a:cubicBezTo>
                      <a:pt x="385950" y="1546155"/>
                      <a:pt x="60314" y="1259808"/>
                      <a:pt x="0" y="884460"/>
                    </a:cubicBezTo>
                    <a:cubicBezTo>
                      <a:pt x="41578" y="892217"/>
                      <a:pt x="84411" y="895760"/>
                      <a:pt x="128070" y="895760"/>
                    </a:cubicBezTo>
                    <a:cubicBezTo>
                      <a:pt x="564245" y="895760"/>
                      <a:pt x="917835" y="542170"/>
                      <a:pt x="917835" y="105995"/>
                    </a:cubicBezTo>
                    <a:lnTo>
                      <a:pt x="908484" y="0"/>
                    </a:lnTo>
                    <a:cubicBezTo>
                      <a:pt x="1067344" y="19523"/>
                      <a:pt x="1211374" y="86941"/>
                      <a:pt x="1324003" y="189535"/>
                    </a:cubicBezTo>
                    <a:cubicBezTo>
                      <a:pt x="1475335" y="330953"/>
                      <a:pt x="1568230" y="532823"/>
                      <a:pt x="1568230" y="756390"/>
                    </a:cubicBezTo>
                    <a:cubicBezTo>
                      <a:pt x="1568230" y="1192565"/>
                      <a:pt x="1214640" y="1546155"/>
                      <a:pt x="778465" y="1546155"/>
                    </a:cubicBezTo>
                    <a:close/>
                  </a:path>
                </a:pathLst>
              </a:custGeom>
              <a:solidFill>
                <a:srgbClr val="E60000"/>
              </a:solidFill>
              <a:ln w="25400">
                <a:noFill/>
              </a:ln>
            </p:spPr>
            <p:txBody>
              <a:bodyPr/>
              <a:lstStyle/>
              <a:p>
                <a:endParaRPr lang="zh-CN" altLang="en-US">
                  <a:solidFill>
                    <a:schemeClr val="tx1">
                      <a:lumMod val="75000"/>
                      <a:lumOff val="25000"/>
                    </a:schemeClr>
                  </a:solidFill>
                </a:endParaRPr>
              </a:p>
            </p:txBody>
          </p:sp>
        </p:grpSp>
        <p:sp>
          <p:nvSpPr>
            <p:cNvPr id="15" name="图文框 35"/>
            <p:cNvSpPr/>
            <p:nvPr/>
          </p:nvSpPr>
          <p:spPr>
            <a:xfrm>
              <a:off x="1052072" y="346702"/>
              <a:ext cx="458553" cy="425615"/>
            </a:xfrm>
            <a:custGeom>
              <a:avLst/>
              <a:gdLst>
                <a:gd name="txL" fmla="*/ 0 w 790121"/>
                <a:gd name="txT" fmla="*/ 0 h 733367"/>
                <a:gd name="txR" fmla="*/ 790121 w 790121"/>
                <a:gd name="txB" fmla="*/ 733367 h 733367"/>
              </a:gdLst>
              <a:ahLst/>
              <a:cxnLst>
                <a:cxn ang="0">
                  <a:pos x="32175" y="100453"/>
                </a:cxn>
                <a:cxn ang="0">
                  <a:pos x="42900" y="111178"/>
                </a:cxn>
                <a:cxn ang="0">
                  <a:pos x="32175" y="121903"/>
                </a:cxn>
                <a:cxn ang="0">
                  <a:pos x="21450" y="111178"/>
                </a:cxn>
                <a:cxn ang="0">
                  <a:pos x="32175" y="100453"/>
                </a:cxn>
                <a:cxn ang="0">
                  <a:pos x="12726" y="91728"/>
                </a:cxn>
                <a:cxn ang="0">
                  <a:pos x="12726" y="130628"/>
                </a:cxn>
                <a:cxn ang="0">
                  <a:pos x="51625" y="130628"/>
                </a:cxn>
                <a:cxn ang="0">
                  <a:pos x="51625" y="91728"/>
                </a:cxn>
                <a:cxn ang="0">
                  <a:pos x="12726" y="91728"/>
                </a:cxn>
                <a:cxn ang="0">
                  <a:pos x="78651" y="79003"/>
                </a:cxn>
                <a:cxn ang="0">
                  <a:pos x="143001" y="79003"/>
                </a:cxn>
                <a:cxn ang="0">
                  <a:pos x="143001" y="143354"/>
                </a:cxn>
                <a:cxn ang="0">
                  <a:pos x="78651" y="143354"/>
                </a:cxn>
                <a:cxn ang="0">
                  <a:pos x="78651" y="79003"/>
                </a:cxn>
                <a:cxn ang="0">
                  <a:pos x="0" y="79003"/>
                </a:cxn>
                <a:cxn ang="0">
                  <a:pos x="64351" y="79003"/>
                </a:cxn>
                <a:cxn ang="0">
                  <a:pos x="64351" y="143354"/>
                </a:cxn>
                <a:cxn ang="0">
                  <a:pos x="0" y="143354"/>
                </a:cxn>
                <a:cxn ang="0">
                  <a:pos x="0" y="79003"/>
                </a:cxn>
                <a:cxn ang="0">
                  <a:pos x="12726" y="13078"/>
                </a:cxn>
                <a:cxn ang="0">
                  <a:pos x="12726" y="51978"/>
                </a:cxn>
                <a:cxn ang="0">
                  <a:pos x="51625" y="51978"/>
                </a:cxn>
                <a:cxn ang="0">
                  <a:pos x="51625" y="13078"/>
                </a:cxn>
                <a:cxn ang="0">
                  <a:pos x="12726" y="13078"/>
                </a:cxn>
                <a:cxn ang="0">
                  <a:pos x="78651" y="353"/>
                </a:cxn>
                <a:cxn ang="0">
                  <a:pos x="142047" y="353"/>
                </a:cxn>
                <a:cxn ang="0">
                  <a:pos x="130050" y="13078"/>
                </a:cxn>
                <a:cxn ang="0">
                  <a:pos x="91376" y="13078"/>
                </a:cxn>
                <a:cxn ang="0">
                  <a:pos x="91376" y="51978"/>
                </a:cxn>
                <a:cxn ang="0">
                  <a:pos x="130276" y="51978"/>
                </a:cxn>
                <a:cxn ang="0">
                  <a:pos x="130276" y="36818"/>
                </a:cxn>
                <a:cxn ang="0">
                  <a:pos x="143001" y="23321"/>
                </a:cxn>
                <a:cxn ang="0">
                  <a:pos x="143001" y="64703"/>
                </a:cxn>
                <a:cxn ang="0">
                  <a:pos x="78651" y="64703"/>
                </a:cxn>
                <a:cxn ang="0">
                  <a:pos x="78651" y="353"/>
                </a:cxn>
                <a:cxn ang="0">
                  <a:pos x="0" y="353"/>
                </a:cxn>
                <a:cxn ang="0">
                  <a:pos x="64351" y="353"/>
                </a:cxn>
                <a:cxn ang="0">
                  <a:pos x="64351" y="64703"/>
                </a:cxn>
                <a:cxn ang="0">
                  <a:pos x="0" y="64703"/>
                </a:cxn>
                <a:cxn ang="0">
                  <a:pos x="0" y="353"/>
                </a:cxn>
                <a:cxn ang="0">
                  <a:pos x="149424" y="0"/>
                </a:cxn>
                <a:cxn ang="0">
                  <a:pos x="154448" y="5024"/>
                </a:cxn>
                <a:cxn ang="0">
                  <a:pos x="117295" y="42177"/>
                </a:cxn>
                <a:cxn ang="0">
                  <a:pos x="117353" y="42234"/>
                </a:cxn>
                <a:cxn ang="0">
                  <a:pos x="112655" y="46932"/>
                </a:cxn>
                <a:cxn ang="0">
                  <a:pos x="94057" y="28334"/>
                </a:cxn>
                <a:cxn ang="0">
                  <a:pos x="98755" y="23636"/>
                </a:cxn>
                <a:cxn ang="0">
                  <a:pos x="112271" y="37152"/>
                </a:cxn>
                <a:cxn ang="0">
                  <a:pos x="149424" y="0"/>
                </a:cxn>
              </a:cxnLst>
              <a:rect l="txL" t="txT" r="txR" b="txB"/>
              <a:pathLst>
                <a:path w="790121" h="733367">
                  <a:moveTo>
                    <a:pt x="164601" y="513898"/>
                  </a:moveTo>
                  <a:cubicBezTo>
                    <a:pt x="194903" y="513898"/>
                    <a:pt x="219468" y="538463"/>
                    <a:pt x="219468" y="568765"/>
                  </a:cubicBezTo>
                  <a:cubicBezTo>
                    <a:pt x="219468" y="599067"/>
                    <a:pt x="194903" y="623632"/>
                    <a:pt x="164601" y="623632"/>
                  </a:cubicBezTo>
                  <a:cubicBezTo>
                    <a:pt x="134299" y="623632"/>
                    <a:pt x="109734" y="599067"/>
                    <a:pt x="109734" y="568765"/>
                  </a:cubicBezTo>
                  <a:cubicBezTo>
                    <a:pt x="109734" y="538463"/>
                    <a:pt x="134299" y="513898"/>
                    <a:pt x="164601" y="513898"/>
                  </a:cubicBezTo>
                  <a:close/>
                  <a:moveTo>
                    <a:pt x="65100" y="469264"/>
                  </a:moveTo>
                  <a:lnTo>
                    <a:pt x="65100" y="668267"/>
                  </a:lnTo>
                  <a:lnTo>
                    <a:pt x="264103" y="668267"/>
                  </a:lnTo>
                  <a:lnTo>
                    <a:pt x="264103" y="469264"/>
                  </a:lnTo>
                  <a:lnTo>
                    <a:pt x="65100" y="469264"/>
                  </a:lnTo>
                  <a:close/>
                  <a:moveTo>
                    <a:pt x="402359" y="404164"/>
                  </a:moveTo>
                  <a:lnTo>
                    <a:pt x="731562" y="404164"/>
                  </a:lnTo>
                  <a:lnTo>
                    <a:pt x="731562" y="733367"/>
                  </a:lnTo>
                  <a:lnTo>
                    <a:pt x="402359" y="733367"/>
                  </a:lnTo>
                  <a:lnTo>
                    <a:pt x="402359" y="404164"/>
                  </a:lnTo>
                  <a:close/>
                  <a:moveTo>
                    <a:pt x="0" y="404164"/>
                  </a:moveTo>
                  <a:lnTo>
                    <a:pt x="329203" y="404164"/>
                  </a:lnTo>
                  <a:lnTo>
                    <a:pt x="329203" y="733367"/>
                  </a:lnTo>
                  <a:lnTo>
                    <a:pt x="0" y="733367"/>
                  </a:lnTo>
                  <a:lnTo>
                    <a:pt x="0" y="404164"/>
                  </a:lnTo>
                  <a:close/>
                  <a:moveTo>
                    <a:pt x="65100" y="66905"/>
                  </a:moveTo>
                  <a:lnTo>
                    <a:pt x="65100" y="265908"/>
                  </a:lnTo>
                  <a:lnTo>
                    <a:pt x="264103" y="265908"/>
                  </a:lnTo>
                  <a:lnTo>
                    <a:pt x="264103" y="66905"/>
                  </a:lnTo>
                  <a:lnTo>
                    <a:pt x="65100" y="66905"/>
                  </a:lnTo>
                  <a:close/>
                  <a:moveTo>
                    <a:pt x="402359" y="1806"/>
                  </a:moveTo>
                  <a:lnTo>
                    <a:pt x="726682" y="1806"/>
                  </a:lnTo>
                  <a:lnTo>
                    <a:pt x="665305" y="66906"/>
                  </a:lnTo>
                  <a:lnTo>
                    <a:pt x="467459" y="66906"/>
                  </a:lnTo>
                  <a:lnTo>
                    <a:pt x="467459" y="265909"/>
                  </a:lnTo>
                  <a:lnTo>
                    <a:pt x="666462" y="265909"/>
                  </a:lnTo>
                  <a:lnTo>
                    <a:pt x="666462" y="188355"/>
                  </a:lnTo>
                  <a:lnTo>
                    <a:pt x="731562" y="119306"/>
                  </a:lnTo>
                  <a:lnTo>
                    <a:pt x="731562" y="331009"/>
                  </a:lnTo>
                  <a:lnTo>
                    <a:pt x="402359" y="331009"/>
                  </a:lnTo>
                  <a:lnTo>
                    <a:pt x="402359" y="1806"/>
                  </a:lnTo>
                  <a:close/>
                  <a:moveTo>
                    <a:pt x="0" y="1805"/>
                  </a:moveTo>
                  <a:lnTo>
                    <a:pt x="329203" y="1805"/>
                  </a:lnTo>
                  <a:lnTo>
                    <a:pt x="329203" y="331008"/>
                  </a:lnTo>
                  <a:lnTo>
                    <a:pt x="0" y="331008"/>
                  </a:lnTo>
                  <a:lnTo>
                    <a:pt x="0" y="1805"/>
                  </a:lnTo>
                  <a:close/>
                  <a:moveTo>
                    <a:pt x="764419" y="0"/>
                  </a:moveTo>
                  <a:lnTo>
                    <a:pt x="790121" y="25703"/>
                  </a:lnTo>
                  <a:lnTo>
                    <a:pt x="600057" y="215767"/>
                  </a:lnTo>
                  <a:lnTo>
                    <a:pt x="600352" y="216061"/>
                  </a:lnTo>
                  <a:lnTo>
                    <a:pt x="576318" y="240095"/>
                  </a:lnTo>
                  <a:lnTo>
                    <a:pt x="481177" y="144952"/>
                  </a:lnTo>
                  <a:lnTo>
                    <a:pt x="505210" y="120919"/>
                  </a:lnTo>
                  <a:lnTo>
                    <a:pt x="574355" y="190064"/>
                  </a:lnTo>
                  <a:lnTo>
                    <a:pt x="764419" y="0"/>
                  </a:lnTo>
                  <a:close/>
                </a:path>
              </a:pathLst>
            </a:custGeom>
            <a:solidFill>
              <a:schemeClr val="bg1"/>
            </a:solidFill>
            <a:ln w="25400">
              <a:noFill/>
            </a:ln>
          </p:spPr>
          <p:txBody>
            <a:bodyPr/>
            <a:lstStyle/>
            <a:p>
              <a:endParaRPr lang="zh-CN" altLang="en-US">
                <a:solidFill>
                  <a:schemeClr val="tx1">
                    <a:lumMod val="75000"/>
                    <a:lumOff val="25000"/>
                  </a:schemeClr>
                </a:solidFill>
              </a:endParaRPr>
            </a:p>
          </p:txBody>
        </p:sp>
        <p:sp>
          <p:nvSpPr>
            <p:cNvPr id="16" name="同侧圆角矩形 42"/>
            <p:cNvSpPr>
              <a:spLocks noChangeAspect="1"/>
            </p:cNvSpPr>
            <p:nvPr/>
          </p:nvSpPr>
          <p:spPr>
            <a:xfrm>
              <a:off x="315211" y="1286094"/>
              <a:ext cx="453982" cy="517080"/>
            </a:xfrm>
            <a:custGeom>
              <a:avLst/>
              <a:gdLst>
                <a:gd name="txL" fmla="*/ 0 w 720080"/>
                <a:gd name="txT" fmla="*/ 0 h 820163"/>
                <a:gd name="txR" fmla="*/ 720080 w 720080"/>
                <a:gd name="txB" fmla="*/ 820163 h 820163"/>
              </a:gdLst>
              <a:ahLst/>
              <a:cxnLst>
                <a:cxn ang="0">
                  <a:pos x="90225" y="101351"/>
                </a:cxn>
                <a:cxn ang="0">
                  <a:pos x="72180" y="119395"/>
                </a:cxn>
                <a:cxn ang="0">
                  <a:pos x="79597" y="133593"/>
                </a:cxn>
                <a:cxn ang="0">
                  <a:pos x="79597" y="162568"/>
                </a:cxn>
                <a:cxn ang="0">
                  <a:pos x="90225" y="173196"/>
                </a:cxn>
                <a:cxn ang="0">
                  <a:pos x="100852" y="162568"/>
                </a:cxn>
                <a:cxn ang="0">
                  <a:pos x="100852" y="133593"/>
                </a:cxn>
                <a:cxn ang="0">
                  <a:pos x="108270" y="119395"/>
                </a:cxn>
                <a:cxn ang="0">
                  <a:pos x="90225" y="101351"/>
                </a:cxn>
                <a:cxn ang="0">
                  <a:pos x="90225" y="0"/>
                </a:cxn>
                <a:cxn ang="0">
                  <a:pos x="146870" y="55970"/>
                </a:cxn>
                <a:cxn ang="0">
                  <a:pos x="124525" y="55970"/>
                </a:cxn>
                <a:cxn ang="0">
                  <a:pos x="90225" y="22357"/>
                </a:cxn>
                <a:cxn ang="0">
                  <a:pos x="55750" y="56831"/>
                </a:cxn>
                <a:cxn ang="0">
                  <a:pos x="55750" y="68551"/>
                </a:cxn>
                <a:cxn ang="0">
                  <a:pos x="157619" y="68551"/>
                </a:cxn>
                <a:cxn ang="0">
                  <a:pos x="180449" y="91381"/>
                </a:cxn>
                <a:cxn ang="0">
                  <a:pos x="180449" y="182699"/>
                </a:cxn>
                <a:cxn ang="0">
                  <a:pos x="157619" y="205529"/>
                </a:cxn>
                <a:cxn ang="0">
                  <a:pos x="22830" y="205529"/>
                </a:cxn>
                <a:cxn ang="0">
                  <a:pos x="0" y="182699"/>
                </a:cxn>
                <a:cxn ang="0">
                  <a:pos x="0" y="91381"/>
                </a:cxn>
                <a:cxn ang="0">
                  <a:pos x="22830" y="68551"/>
                </a:cxn>
                <a:cxn ang="0">
                  <a:pos x="33504" y="68551"/>
                </a:cxn>
                <a:cxn ang="0">
                  <a:pos x="33504" y="56721"/>
                </a:cxn>
                <a:cxn ang="0">
                  <a:pos x="90225" y="0"/>
                </a:cxn>
              </a:cxnLst>
              <a:rect l="txL" t="txT" r="txR" b="txB"/>
              <a:pathLst>
                <a:path w="720080" h="820163">
                  <a:moveTo>
                    <a:pt x="360040" y="404440"/>
                  </a:moveTo>
                  <a:cubicBezTo>
                    <a:pt x="320271" y="404440"/>
                    <a:pt x="288032" y="436679"/>
                    <a:pt x="288032" y="476448"/>
                  </a:cubicBezTo>
                  <a:cubicBezTo>
                    <a:pt x="288032" y="500028"/>
                    <a:pt x="299366" y="520960"/>
                    <a:pt x="317629" y="533101"/>
                  </a:cubicBezTo>
                  <a:lnTo>
                    <a:pt x="317629" y="648728"/>
                  </a:lnTo>
                  <a:cubicBezTo>
                    <a:pt x="317629" y="672150"/>
                    <a:pt x="336617" y="691138"/>
                    <a:pt x="360040" y="691138"/>
                  </a:cubicBezTo>
                  <a:cubicBezTo>
                    <a:pt x="383462" y="691138"/>
                    <a:pt x="402450" y="672150"/>
                    <a:pt x="402450" y="648728"/>
                  </a:cubicBezTo>
                  <a:lnTo>
                    <a:pt x="402450" y="533101"/>
                  </a:lnTo>
                  <a:cubicBezTo>
                    <a:pt x="420714" y="520962"/>
                    <a:pt x="432048" y="500028"/>
                    <a:pt x="432048" y="476448"/>
                  </a:cubicBezTo>
                  <a:cubicBezTo>
                    <a:pt x="432048" y="436679"/>
                    <a:pt x="399809" y="404440"/>
                    <a:pt x="360040" y="404440"/>
                  </a:cubicBezTo>
                  <a:close/>
                  <a:moveTo>
                    <a:pt x="360040" y="0"/>
                  </a:moveTo>
                  <a:cubicBezTo>
                    <a:pt x="484045" y="0"/>
                    <a:pt x="584759" y="99721"/>
                    <a:pt x="586082" y="223348"/>
                  </a:cubicBezTo>
                  <a:lnTo>
                    <a:pt x="496917" y="223348"/>
                  </a:lnTo>
                  <a:cubicBezTo>
                    <a:pt x="495736" y="148950"/>
                    <a:pt x="434865" y="89214"/>
                    <a:pt x="360041" y="89214"/>
                  </a:cubicBezTo>
                  <a:cubicBezTo>
                    <a:pt x="284064" y="89214"/>
                    <a:pt x="222472" y="150806"/>
                    <a:pt x="222472" y="226783"/>
                  </a:cubicBezTo>
                  <a:lnTo>
                    <a:pt x="222472" y="273553"/>
                  </a:lnTo>
                  <a:lnTo>
                    <a:pt x="628977" y="273553"/>
                  </a:lnTo>
                  <a:cubicBezTo>
                    <a:pt x="679292" y="273553"/>
                    <a:pt x="720080" y="314341"/>
                    <a:pt x="720080" y="364656"/>
                  </a:cubicBezTo>
                  <a:lnTo>
                    <a:pt x="720080" y="729060"/>
                  </a:lnTo>
                  <a:cubicBezTo>
                    <a:pt x="720080" y="779375"/>
                    <a:pt x="679292" y="820163"/>
                    <a:pt x="628977" y="820163"/>
                  </a:cubicBezTo>
                  <a:lnTo>
                    <a:pt x="91103" y="820163"/>
                  </a:lnTo>
                  <a:cubicBezTo>
                    <a:pt x="40788" y="820163"/>
                    <a:pt x="0" y="779375"/>
                    <a:pt x="0" y="729060"/>
                  </a:cubicBezTo>
                  <a:lnTo>
                    <a:pt x="0" y="364656"/>
                  </a:lnTo>
                  <a:cubicBezTo>
                    <a:pt x="0" y="314341"/>
                    <a:pt x="40788" y="273553"/>
                    <a:pt x="91103" y="273553"/>
                  </a:cubicBezTo>
                  <a:lnTo>
                    <a:pt x="133696" y="273553"/>
                  </a:lnTo>
                  <a:lnTo>
                    <a:pt x="133696" y="226344"/>
                  </a:lnTo>
                  <a:cubicBezTo>
                    <a:pt x="133696" y="101338"/>
                    <a:pt x="235034" y="0"/>
                    <a:pt x="360040" y="0"/>
                  </a:cubicBezTo>
                  <a:close/>
                </a:path>
              </a:pathLst>
            </a:custGeom>
            <a:solidFill>
              <a:schemeClr val="bg1"/>
            </a:solidFill>
            <a:ln w="25400">
              <a:noFill/>
            </a:ln>
          </p:spPr>
          <p:txBody>
            <a:bodyPr/>
            <a:lstStyle/>
            <a:p>
              <a:endParaRPr lang="zh-CN" altLang="en-US">
                <a:solidFill>
                  <a:schemeClr val="tx1">
                    <a:lumMod val="75000"/>
                    <a:lumOff val="25000"/>
                  </a:schemeClr>
                </a:solidFill>
              </a:endParaRPr>
            </a:p>
          </p:txBody>
        </p:sp>
        <p:sp>
          <p:nvSpPr>
            <p:cNvPr id="17" name="圆角矩形 82"/>
            <p:cNvSpPr/>
            <p:nvPr/>
          </p:nvSpPr>
          <p:spPr>
            <a:xfrm>
              <a:off x="1281349" y="2205009"/>
              <a:ext cx="523117" cy="373655"/>
            </a:xfrm>
            <a:custGeom>
              <a:avLst/>
              <a:gdLst>
                <a:gd name="txL" fmla="*/ 0 w 887502"/>
                <a:gd name="txT" fmla="*/ 0 h 633930"/>
                <a:gd name="txR" fmla="*/ 887502 w 887502"/>
                <a:gd name="txB" fmla="*/ 633930 h 633930"/>
              </a:gdLst>
              <a:ahLst/>
              <a:cxnLst>
                <a:cxn ang="0">
                  <a:pos x="51808" y="95885"/>
                </a:cxn>
                <a:cxn ang="0">
                  <a:pos x="93412" y="95885"/>
                </a:cxn>
                <a:cxn ang="0">
                  <a:pos x="93412" y="106220"/>
                </a:cxn>
                <a:cxn ang="0">
                  <a:pos x="51808" y="106220"/>
                </a:cxn>
                <a:cxn ang="0">
                  <a:pos x="51808" y="95885"/>
                </a:cxn>
                <a:cxn ang="0">
                  <a:pos x="27842" y="95885"/>
                </a:cxn>
                <a:cxn ang="0">
                  <a:pos x="41543" y="95885"/>
                </a:cxn>
                <a:cxn ang="0">
                  <a:pos x="41543" y="106220"/>
                </a:cxn>
                <a:cxn ang="0">
                  <a:pos x="27842" y="106220"/>
                </a:cxn>
                <a:cxn ang="0">
                  <a:pos x="27842" y="95885"/>
                </a:cxn>
                <a:cxn ang="0">
                  <a:pos x="17254" y="64908"/>
                </a:cxn>
                <a:cxn ang="0">
                  <a:pos x="17254" y="106640"/>
                </a:cxn>
                <a:cxn ang="0">
                  <a:pos x="25685" y="115071"/>
                </a:cxn>
                <a:cxn ang="0">
                  <a:pos x="156058" y="115071"/>
                </a:cxn>
                <a:cxn ang="0">
                  <a:pos x="164489" y="106640"/>
                </a:cxn>
                <a:cxn ang="0">
                  <a:pos x="164489" y="64908"/>
                </a:cxn>
                <a:cxn ang="0">
                  <a:pos x="17254" y="64908"/>
                </a:cxn>
                <a:cxn ang="0">
                  <a:pos x="25685" y="14746"/>
                </a:cxn>
                <a:cxn ang="0">
                  <a:pos x="17254" y="23177"/>
                </a:cxn>
                <a:cxn ang="0">
                  <a:pos x="17254" y="44238"/>
                </a:cxn>
                <a:cxn ang="0">
                  <a:pos x="164489" y="44238"/>
                </a:cxn>
                <a:cxn ang="0">
                  <a:pos x="164489" y="23177"/>
                </a:cxn>
                <a:cxn ang="0">
                  <a:pos x="156058" y="14746"/>
                </a:cxn>
                <a:cxn ang="0">
                  <a:pos x="25685" y="14746"/>
                </a:cxn>
                <a:cxn ang="0">
                  <a:pos x="21637" y="0"/>
                </a:cxn>
                <a:cxn ang="0">
                  <a:pos x="160106" y="0"/>
                </a:cxn>
                <a:cxn ang="0">
                  <a:pos x="181743" y="21637"/>
                </a:cxn>
                <a:cxn ang="0">
                  <a:pos x="181743" y="108180"/>
                </a:cxn>
                <a:cxn ang="0">
                  <a:pos x="160106" y="129816"/>
                </a:cxn>
                <a:cxn ang="0">
                  <a:pos x="21637" y="129816"/>
                </a:cxn>
                <a:cxn ang="0">
                  <a:pos x="0" y="108180"/>
                </a:cxn>
                <a:cxn ang="0">
                  <a:pos x="0" y="21637"/>
                </a:cxn>
                <a:cxn ang="0">
                  <a:pos x="21637" y="0"/>
                </a:cxn>
              </a:cxnLst>
              <a:rect l="txL" t="txT" r="txR" b="txB"/>
              <a:pathLst>
                <a:path w="887502" h="633930">
                  <a:moveTo>
                    <a:pt x="252991" y="468232"/>
                  </a:moveTo>
                  <a:lnTo>
                    <a:pt x="456157" y="468232"/>
                  </a:lnTo>
                  <a:lnTo>
                    <a:pt x="456157" y="518703"/>
                  </a:lnTo>
                  <a:lnTo>
                    <a:pt x="252991" y="518703"/>
                  </a:lnTo>
                  <a:lnTo>
                    <a:pt x="252991" y="468232"/>
                  </a:lnTo>
                  <a:close/>
                  <a:moveTo>
                    <a:pt x="135958" y="468232"/>
                  </a:moveTo>
                  <a:lnTo>
                    <a:pt x="202865" y="468232"/>
                  </a:lnTo>
                  <a:lnTo>
                    <a:pt x="202865" y="518703"/>
                  </a:lnTo>
                  <a:lnTo>
                    <a:pt x="135958" y="518703"/>
                  </a:lnTo>
                  <a:lnTo>
                    <a:pt x="135958" y="468232"/>
                  </a:lnTo>
                  <a:close/>
                  <a:moveTo>
                    <a:pt x="84254" y="316965"/>
                  </a:moveTo>
                  <a:lnTo>
                    <a:pt x="84254" y="520751"/>
                  </a:lnTo>
                  <a:cubicBezTo>
                    <a:pt x="84254" y="543490"/>
                    <a:pt x="102687" y="561923"/>
                    <a:pt x="125426" y="561923"/>
                  </a:cubicBezTo>
                  <a:lnTo>
                    <a:pt x="762076" y="561923"/>
                  </a:lnTo>
                  <a:cubicBezTo>
                    <a:pt x="784815" y="561923"/>
                    <a:pt x="803248" y="543490"/>
                    <a:pt x="803248" y="520751"/>
                  </a:cubicBezTo>
                  <a:lnTo>
                    <a:pt x="803248" y="316965"/>
                  </a:lnTo>
                  <a:lnTo>
                    <a:pt x="84254" y="316965"/>
                  </a:lnTo>
                  <a:close/>
                  <a:moveTo>
                    <a:pt x="125426" y="72009"/>
                  </a:moveTo>
                  <a:cubicBezTo>
                    <a:pt x="102687" y="72009"/>
                    <a:pt x="84254" y="90442"/>
                    <a:pt x="84254" y="113181"/>
                  </a:cubicBezTo>
                  <a:lnTo>
                    <a:pt x="84254" y="216024"/>
                  </a:lnTo>
                  <a:lnTo>
                    <a:pt x="803248" y="216024"/>
                  </a:lnTo>
                  <a:lnTo>
                    <a:pt x="803248" y="113181"/>
                  </a:lnTo>
                  <a:cubicBezTo>
                    <a:pt x="803248" y="90442"/>
                    <a:pt x="784815" y="72009"/>
                    <a:pt x="762076" y="72009"/>
                  </a:cubicBezTo>
                  <a:lnTo>
                    <a:pt x="125426" y="72009"/>
                  </a:lnTo>
                  <a:close/>
                  <a:moveTo>
                    <a:pt x="105657" y="0"/>
                  </a:moveTo>
                  <a:lnTo>
                    <a:pt x="781845" y="0"/>
                  </a:lnTo>
                  <a:cubicBezTo>
                    <a:pt x="840198" y="0"/>
                    <a:pt x="887502" y="47304"/>
                    <a:pt x="887502" y="105657"/>
                  </a:cubicBezTo>
                  <a:lnTo>
                    <a:pt x="887502" y="528273"/>
                  </a:lnTo>
                  <a:cubicBezTo>
                    <a:pt x="887502" y="586626"/>
                    <a:pt x="840198" y="633930"/>
                    <a:pt x="781845" y="633930"/>
                  </a:cubicBezTo>
                  <a:lnTo>
                    <a:pt x="105657" y="633930"/>
                  </a:lnTo>
                  <a:cubicBezTo>
                    <a:pt x="47304" y="633930"/>
                    <a:pt x="0" y="586626"/>
                    <a:pt x="0" y="528273"/>
                  </a:cubicBezTo>
                  <a:lnTo>
                    <a:pt x="0" y="105657"/>
                  </a:lnTo>
                  <a:cubicBezTo>
                    <a:pt x="0" y="47304"/>
                    <a:pt x="47304" y="0"/>
                    <a:pt x="105657" y="0"/>
                  </a:cubicBezTo>
                  <a:close/>
                </a:path>
              </a:pathLst>
            </a:custGeom>
            <a:solidFill>
              <a:schemeClr val="bg1"/>
            </a:solidFill>
            <a:ln w="25400">
              <a:noFill/>
            </a:ln>
          </p:spPr>
          <p:txBody>
            <a:bodyPr/>
            <a:lstStyle/>
            <a:p>
              <a:endParaRPr lang="zh-CN" altLang="en-US">
                <a:solidFill>
                  <a:schemeClr val="tx1">
                    <a:lumMod val="75000"/>
                    <a:lumOff val="25000"/>
                  </a:schemeClr>
                </a:solidFill>
              </a:endParaRPr>
            </a:p>
          </p:txBody>
        </p:sp>
        <p:sp>
          <p:nvSpPr>
            <p:cNvPr id="18" name="等腰三角形 93"/>
            <p:cNvSpPr/>
            <p:nvPr/>
          </p:nvSpPr>
          <p:spPr>
            <a:xfrm flipV="1">
              <a:off x="2101095" y="1039866"/>
              <a:ext cx="495312" cy="442849"/>
            </a:xfrm>
            <a:custGeom>
              <a:avLst/>
              <a:gdLst>
                <a:gd name="txL" fmla="*/ 0 w 2717007"/>
                <a:gd name="txT" fmla="*/ 0 h 2429224"/>
                <a:gd name="txR" fmla="*/ 2717007 w 2717007"/>
                <a:gd name="txB" fmla="*/ 2429224 h 2429224"/>
              </a:gdLst>
              <a:ahLst/>
              <a:cxnLst>
                <a:cxn ang="0">
                  <a:pos x="8231" y="3926"/>
                </a:cxn>
                <a:cxn ang="0">
                  <a:pos x="10194" y="1963"/>
                </a:cxn>
                <a:cxn ang="0">
                  <a:pos x="8231" y="0"/>
                </a:cxn>
                <a:cxn ang="0">
                  <a:pos x="6267" y="1963"/>
                </a:cxn>
                <a:cxn ang="0">
                  <a:pos x="8231" y="3926"/>
                </a:cxn>
                <a:cxn ang="0">
                  <a:pos x="8496" y="6872"/>
                </a:cxn>
                <a:cxn ang="0">
                  <a:pos x="11232" y="6201"/>
                </a:cxn>
                <a:cxn ang="0">
                  <a:pos x="9849" y="4598"/>
                </a:cxn>
                <a:cxn ang="0">
                  <a:pos x="8422" y="4867"/>
                </a:cxn>
                <a:cxn ang="0">
                  <a:pos x="6605" y="4604"/>
                </a:cxn>
                <a:cxn ang="0">
                  <a:pos x="5222" y="6207"/>
                </a:cxn>
                <a:cxn ang="0">
                  <a:pos x="8496" y="6872"/>
                </a:cxn>
                <a:cxn ang="0">
                  <a:pos x="8615" y="10943"/>
                </a:cxn>
                <a:cxn ang="0">
                  <a:pos x="13975" y="9379"/>
                </a:cxn>
                <a:cxn ang="0">
                  <a:pos x="12361" y="7509"/>
                </a:cxn>
                <a:cxn ang="0">
                  <a:pos x="8533" y="8530"/>
                </a:cxn>
                <a:cxn ang="0">
                  <a:pos x="4098" y="7510"/>
                </a:cxn>
                <a:cxn ang="0">
                  <a:pos x="2486" y="9377"/>
                </a:cxn>
                <a:cxn ang="0">
                  <a:pos x="8615" y="10943"/>
                </a:cxn>
                <a:cxn ang="0">
                  <a:pos x="8670" y="14711"/>
                </a:cxn>
                <a:cxn ang="0">
                  <a:pos x="16461" y="12259"/>
                </a:cxn>
                <a:cxn ang="0">
                  <a:pos x="14836" y="10376"/>
                </a:cxn>
                <a:cxn ang="0">
                  <a:pos x="8598" y="12250"/>
                </a:cxn>
                <a:cxn ang="0">
                  <a:pos x="1620" y="10381"/>
                </a:cxn>
                <a:cxn ang="0">
                  <a:pos x="0" y="12258"/>
                </a:cxn>
                <a:cxn ang="0">
                  <a:pos x="8670" y="14711"/>
                </a:cxn>
              </a:cxnLst>
              <a:rect l="txL" t="txT" r="txR" b="txB"/>
              <a:pathLst>
                <a:path w="2717007" h="2429224">
                  <a:moveTo>
                    <a:pt x="1358503" y="648072"/>
                  </a:moveTo>
                  <a:cubicBezTo>
                    <a:pt x="1537463" y="648072"/>
                    <a:pt x="1682539" y="502996"/>
                    <a:pt x="1682539" y="324036"/>
                  </a:cubicBezTo>
                  <a:cubicBezTo>
                    <a:pt x="1682539" y="145076"/>
                    <a:pt x="1537463" y="0"/>
                    <a:pt x="1358503" y="0"/>
                  </a:cubicBezTo>
                  <a:cubicBezTo>
                    <a:pt x="1179543" y="0"/>
                    <a:pt x="1034467" y="145076"/>
                    <a:pt x="1034467" y="324036"/>
                  </a:cubicBezTo>
                  <a:cubicBezTo>
                    <a:pt x="1034467" y="502996"/>
                    <a:pt x="1179543" y="648072"/>
                    <a:pt x="1358503" y="648072"/>
                  </a:cubicBezTo>
                  <a:close/>
                  <a:moveTo>
                    <a:pt x="1402262" y="1134334"/>
                  </a:moveTo>
                  <a:cubicBezTo>
                    <a:pt x="1562756" y="1128436"/>
                    <a:pt x="1716101" y="1090717"/>
                    <a:pt x="1854002" y="1023451"/>
                  </a:cubicBezTo>
                  <a:lnTo>
                    <a:pt x="1625691" y="758896"/>
                  </a:lnTo>
                  <a:cubicBezTo>
                    <a:pt x="1551421" y="785877"/>
                    <a:pt x="1472051" y="800371"/>
                    <a:pt x="1390101" y="803383"/>
                  </a:cubicBezTo>
                  <a:cubicBezTo>
                    <a:pt x="1285979" y="807209"/>
                    <a:pt x="1184650" y="792244"/>
                    <a:pt x="1090254" y="759948"/>
                  </a:cubicBezTo>
                  <a:lnTo>
                    <a:pt x="861920" y="1024529"/>
                  </a:lnTo>
                  <a:cubicBezTo>
                    <a:pt x="1026514" y="1102571"/>
                    <a:pt x="1210983" y="1141364"/>
                    <a:pt x="1402262" y="1134334"/>
                  </a:cubicBezTo>
                  <a:close/>
                  <a:moveTo>
                    <a:pt x="1421965" y="1806188"/>
                  </a:moveTo>
                  <a:cubicBezTo>
                    <a:pt x="1742263" y="1795273"/>
                    <a:pt x="2044583" y="1703242"/>
                    <a:pt x="2306703" y="1548017"/>
                  </a:cubicBezTo>
                  <a:lnTo>
                    <a:pt x="2040348" y="1239380"/>
                  </a:lnTo>
                  <a:cubicBezTo>
                    <a:pt x="1849899" y="1340878"/>
                    <a:pt x="1634860" y="1400163"/>
                    <a:pt x="1408392" y="1407879"/>
                  </a:cubicBezTo>
                  <a:cubicBezTo>
                    <a:pt x="1146898" y="1416790"/>
                    <a:pt x="895927" y="1356070"/>
                    <a:pt x="676387" y="1239515"/>
                  </a:cubicBezTo>
                  <a:lnTo>
                    <a:pt x="410321" y="1547819"/>
                  </a:lnTo>
                  <a:cubicBezTo>
                    <a:pt x="708332" y="1724445"/>
                    <a:pt x="1057093" y="1818621"/>
                    <a:pt x="1421965" y="1806188"/>
                  </a:cubicBezTo>
                  <a:close/>
                  <a:moveTo>
                    <a:pt x="1431094" y="2428153"/>
                  </a:moveTo>
                  <a:cubicBezTo>
                    <a:pt x="1901625" y="2414402"/>
                    <a:pt x="2343755" y="2269246"/>
                    <a:pt x="2717007" y="2023457"/>
                  </a:cubicBezTo>
                  <a:lnTo>
                    <a:pt x="2448778" y="1712646"/>
                  </a:lnTo>
                  <a:cubicBezTo>
                    <a:pt x="2146604" y="1900630"/>
                    <a:pt x="1793663" y="2011031"/>
                    <a:pt x="1419227" y="2021974"/>
                  </a:cubicBezTo>
                  <a:cubicBezTo>
                    <a:pt x="1002050" y="2034166"/>
                    <a:pt x="604300" y="1921550"/>
                    <a:pt x="267412" y="1713414"/>
                  </a:cubicBezTo>
                  <a:lnTo>
                    <a:pt x="0" y="2023278"/>
                  </a:lnTo>
                  <a:cubicBezTo>
                    <a:pt x="413380" y="2295422"/>
                    <a:pt x="909534" y="2443395"/>
                    <a:pt x="1431094" y="2428153"/>
                  </a:cubicBezTo>
                  <a:close/>
                </a:path>
              </a:pathLst>
            </a:custGeom>
            <a:solidFill>
              <a:schemeClr val="bg1"/>
            </a:solidFill>
            <a:ln w="25400">
              <a:noFill/>
            </a:ln>
          </p:spPr>
          <p:txBody>
            <a:bodyPr/>
            <a:lstStyle/>
            <a:p>
              <a:endParaRPr lang="zh-CN" altLang="en-US">
                <a:solidFill>
                  <a:schemeClr val="tx1">
                    <a:lumMod val="75000"/>
                    <a:lumOff val="25000"/>
                  </a:schemeClr>
                </a:solidFill>
              </a:endParaRPr>
            </a:p>
          </p:txBody>
        </p:sp>
      </p:grpSp>
    </p:spTree>
    <p:extLst>
      <p:ext uri="{BB962C8B-B14F-4D97-AF65-F5344CB8AC3E}">
        <p14:creationId xmlns:p14="http://schemas.microsoft.com/office/powerpoint/2010/main" val="15967946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31"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filter="fade">
                                      <p:cBhvr>
                                        <p:cTn id="24" dur="1000"/>
                                        <p:tgtEl>
                                          <p:spTgt spid="13"/>
                                        </p:tgtEl>
                                      </p:cBhvr>
                                    </p:animEffect>
                                  </p:childTnLst>
                                </p:cTn>
                              </p:par>
                            </p:childTnLst>
                          </p:cTn>
                        </p:par>
                        <p:par>
                          <p:cTn id="25" fill="hold">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ppt_x</p:attrName>
                                        </p:attrNameLst>
                                      </p:cBhvr>
                                      <p:tavLst>
                                        <p:tav tm="0">
                                          <p:val>
                                            <p:strVal val="0-#ppt_w/2"/>
                                          </p:val>
                                        </p:tav>
                                        <p:tav tm="100000">
                                          <p:val>
                                            <p:strVal val="#ppt_x"/>
                                          </p:val>
                                        </p:tav>
                                      </p:tavLst>
                                    </p:anim>
                                    <p:anim calcmode="lin" valueType="num">
                                      <p:cBhvr>
                                        <p:cTn id="29" dur="500" fill="hold"/>
                                        <p:tgtEl>
                                          <p:spTgt spid="9"/>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ppt_x</p:attrName>
                                        </p:attrNameLst>
                                      </p:cBhvr>
                                      <p:tavLst>
                                        <p:tav tm="0">
                                          <p:val>
                                            <p:strVal val="0-#ppt_w/2"/>
                                          </p:val>
                                        </p:tav>
                                        <p:tav tm="100000">
                                          <p:val>
                                            <p:strVal val="#ppt_x"/>
                                          </p:val>
                                        </p:tav>
                                      </p:tavLst>
                                    </p:anim>
                                    <p:anim calcmode="lin" valueType="num">
                                      <p:cBhvr>
                                        <p:cTn id="33" dur="500" fill="hold"/>
                                        <p:tgtEl>
                                          <p:spTgt spid="10"/>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ppt_x</p:attrName>
                                        </p:attrNameLst>
                                      </p:cBhvr>
                                      <p:tavLst>
                                        <p:tav tm="0">
                                          <p:val>
                                            <p:strVal val="1+#ppt_w/2"/>
                                          </p:val>
                                        </p:tav>
                                        <p:tav tm="100000">
                                          <p:val>
                                            <p:strVal val="#ppt_x"/>
                                          </p:val>
                                        </p:tav>
                                      </p:tavLst>
                                    </p:anim>
                                    <p:anim calcmode="lin" valueType="num">
                                      <p:cBhvr>
                                        <p:cTn id="37" dur="500" fill="hold"/>
                                        <p:tgtEl>
                                          <p:spTgt spid="11"/>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ppt_x</p:attrName>
                                        </p:attrNameLst>
                                      </p:cBhvr>
                                      <p:tavLst>
                                        <p:tav tm="0">
                                          <p:val>
                                            <p:strVal val="1+#ppt_w/2"/>
                                          </p:val>
                                        </p:tav>
                                        <p:tav tm="100000">
                                          <p:val>
                                            <p:strVal val="#ppt_x"/>
                                          </p:val>
                                        </p:tav>
                                      </p:tavLst>
                                    </p:anim>
                                    <p:anim calcmode="lin" valueType="num">
                                      <p:cBhvr>
                                        <p:cTn id="4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p:bldP spid="10" grpId="0" bldLvl="0"/>
      <p:bldP spid="11" grpId="0" bldLvl="0"/>
      <p:bldP spid="12" grpId="0" bldLvl="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0833"/>
          <a:stretch/>
        </p:blipFill>
        <p:spPr>
          <a:xfrm>
            <a:off x="1775607" y="43366"/>
            <a:ext cx="738993" cy="80066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9987"/>
          <a:stretch/>
        </p:blipFill>
        <p:spPr>
          <a:xfrm>
            <a:off x="6591299" y="49808"/>
            <a:ext cx="760427" cy="800668"/>
          </a:xfrm>
          <a:prstGeom prst="rect">
            <a:avLst/>
          </a:prstGeom>
        </p:spPr>
      </p:pic>
      <p:grpSp>
        <p:nvGrpSpPr>
          <p:cNvPr id="6" name="组合 5"/>
          <p:cNvGrpSpPr/>
          <p:nvPr/>
        </p:nvGrpSpPr>
        <p:grpSpPr>
          <a:xfrm>
            <a:off x="2605395" y="351578"/>
            <a:ext cx="3897494" cy="464896"/>
            <a:chOff x="2483888" y="2268349"/>
            <a:chExt cx="5752726" cy="685788"/>
          </a:xfrm>
        </p:grpSpPr>
        <p:sp>
          <p:nvSpPr>
            <p:cNvPr id="7" name="TextBox 15"/>
            <p:cNvSpPr txBox="1"/>
            <p:nvPr/>
          </p:nvSpPr>
          <p:spPr>
            <a:xfrm>
              <a:off x="3189069" y="2320721"/>
              <a:ext cx="4395076" cy="544817"/>
            </a:xfrm>
            <a:prstGeom prst="rect">
              <a:avLst/>
            </a:prstGeom>
            <a:noFill/>
          </p:spPr>
          <p:txBody>
            <a:bodyPr wrap="square" rtlCol="0">
              <a:spAutoFit/>
            </a:bodyPr>
            <a:lstStyle/>
            <a:p>
              <a:pPr algn="ctr" defTabSz="914400" fontAlgn="base">
                <a:spcBef>
                  <a:spcPct val="0"/>
                </a:spcBef>
                <a:spcAft>
                  <a:spcPct val="0"/>
                </a:spcAft>
              </a:pPr>
              <a:r>
                <a:rPr lang="zh-CN" altLang="en-US" sz="1800" kern="0" spc="300" dirty="0" smtClean="0">
                  <a:solidFill>
                    <a:srgbClr val="DA251D"/>
                  </a:solidFill>
                  <a:latin typeface="李旭科书法" panose="02000603000000000000" pitchFamily="2" charset="-122"/>
                  <a:ea typeface="李旭科书法" panose="02000603000000000000" pitchFamily="2" charset="-122"/>
                </a:rPr>
                <a:t>单击添加标题</a:t>
              </a:r>
            </a:p>
          </p:txBody>
        </p:sp>
        <p:sp>
          <p:nvSpPr>
            <p:cNvPr id="8" name="Freeform 7"/>
            <p:cNvSpPr>
              <a:spLocks noEditPoints="1"/>
            </p:cNvSpPr>
            <p:nvPr/>
          </p:nvSpPr>
          <p:spPr bwMode="auto">
            <a:xfrm>
              <a:off x="2483888" y="2268349"/>
              <a:ext cx="5752726" cy="685788"/>
            </a:xfrm>
            <a:custGeom>
              <a:avLst/>
              <a:gdLst>
                <a:gd name="T0" fmla="*/ 10079 w 11041"/>
                <a:gd name="T1" fmla="*/ 1695 h 1751"/>
                <a:gd name="T2" fmla="*/ 769 w 11041"/>
                <a:gd name="T3" fmla="*/ 1713 h 1751"/>
                <a:gd name="T4" fmla="*/ 6 w 11041"/>
                <a:gd name="T5" fmla="*/ 973 h 1751"/>
                <a:gd name="T6" fmla="*/ 657 w 11041"/>
                <a:gd name="T7" fmla="*/ 166 h 1751"/>
                <a:gd name="T8" fmla="*/ 4373 w 11041"/>
                <a:gd name="T9" fmla="*/ 18 h 1751"/>
                <a:gd name="T10" fmla="*/ 10363 w 11041"/>
                <a:gd name="T11" fmla="*/ 69 h 1751"/>
                <a:gd name="T12" fmla="*/ 11026 w 11041"/>
                <a:gd name="T13" fmla="*/ 913 h 1751"/>
                <a:gd name="T14" fmla="*/ 10137 w 11041"/>
                <a:gd name="T15" fmla="*/ 1632 h 1751"/>
                <a:gd name="T16" fmla="*/ 3042 w 11041"/>
                <a:gd name="T17" fmla="*/ 1673 h 1751"/>
                <a:gd name="T18" fmla="*/ 404 w 11041"/>
                <a:gd name="T19" fmla="*/ 1388 h 1751"/>
                <a:gd name="T20" fmla="*/ 386 w 11041"/>
                <a:gd name="T21" fmla="*/ 537 h 1751"/>
                <a:gd name="T22" fmla="*/ 1582 w 11041"/>
                <a:gd name="T23" fmla="*/ 106 h 1751"/>
                <a:gd name="T24" fmla="*/ 10468 w 11041"/>
                <a:gd name="T25" fmla="*/ 248 h 1751"/>
                <a:gd name="T26" fmla="*/ 10959 w 11041"/>
                <a:gd name="T27" fmla="*/ 960 h 1751"/>
                <a:gd name="T28" fmla="*/ 10717 w 11041"/>
                <a:gd name="T29" fmla="*/ 782 h 1751"/>
                <a:gd name="T30" fmla="*/ 10643 w 11041"/>
                <a:gd name="T31" fmla="*/ 1019 h 1751"/>
                <a:gd name="T32" fmla="*/ 10759 w 11041"/>
                <a:gd name="T33" fmla="*/ 651 h 1751"/>
                <a:gd name="T34" fmla="*/ 10299 w 11041"/>
                <a:gd name="T35" fmla="*/ 1269 h 1751"/>
                <a:gd name="T36" fmla="*/ 10240 w 11041"/>
                <a:gd name="T37" fmla="*/ 668 h 1751"/>
                <a:gd name="T38" fmla="*/ 10038 w 11041"/>
                <a:gd name="T39" fmla="*/ 234 h 1751"/>
                <a:gd name="T40" fmla="*/ 10474 w 11041"/>
                <a:gd name="T41" fmla="*/ 843 h 1751"/>
                <a:gd name="T42" fmla="*/ 10286 w 11041"/>
                <a:gd name="T43" fmla="*/ 1318 h 1751"/>
                <a:gd name="T44" fmla="*/ 10312 w 11041"/>
                <a:gd name="T45" fmla="*/ 400 h 1751"/>
                <a:gd name="T46" fmla="*/ 10397 w 11041"/>
                <a:gd name="T47" fmla="*/ 600 h 1751"/>
                <a:gd name="T48" fmla="*/ 10053 w 11041"/>
                <a:gd name="T49" fmla="*/ 756 h 1751"/>
                <a:gd name="T50" fmla="*/ 10017 w 11041"/>
                <a:gd name="T51" fmla="*/ 958 h 1751"/>
                <a:gd name="T52" fmla="*/ 5568 w 11041"/>
                <a:gd name="T53" fmla="*/ 1588 h 1751"/>
                <a:gd name="T54" fmla="*/ 919 w 11041"/>
                <a:gd name="T55" fmla="*/ 1139 h 1751"/>
                <a:gd name="T56" fmla="*/ 1139 w 11041"/>
                <a:gd name="T57" fmla="*/ 749 h 1751"/>
                <a:gd name="T58" fmla="*/ 1094 w 11041"/>
                <a:gd name="T59" fmla="*/ 303 h 1751"/>
                <a:gd name="T60" fmla="*/ 3379 w 11041"/>
                <a:gd name="T61" fmla="*/ 148 h 1751"/>
                <a:gd name="T62" fmla="*/ 9975 w 11041"/>
                <a:gd name="T63" fmla="*/ 404 h 1751"/>
                <a:gd name="T64" fmla="*/ 2179 w 11041"/>
                <a:gd name="T65" fmla="*/ 1552 h 1751"/>
                <a:gd name="T66" fmla="*/ 956 w 11041"/>
                <a:gd name="T67" fmla="*/ 1163 h 1751"/>
                <a:gd name="T68" fmla="*/ 1162 w 11041"/>
                <a:gd name="T69" fmla="*/ 868 h 1751"/>
                <a:gd name="T70" fmla="*/ 1120 w 11041"/>
                <a:gd name="T71" fmla="*/ 416 h 1751"/>
                <a:gd name="T72" fmla="*/ 9861 w 11041"/>
                <a:gd name="T73" fmla="*/ 186 h 1751"/>
                <a:gd name="T74" fmla="*/ 9865 w 11041"/>
                <a:gd name="T75" fmla="*/ 744 h 1751"/>
                <a:gd name="T76" fmla="*/ 10059 w 11041"/>
                <a:gd name="T77" fmla="*/ 1148 h 1751"/>
                <a:gd name="T78" fmla="*/ 1179 w 11041"/>
                <a:gd name="T79" fmla="*/ 1327 h 1751"/>
                <a:gd name="T80" fmla="*/ 1456 w 11041"/>
                <a:gd name="T81" fmla="*/ 791 h 1751"/>
                <a:gd name="T82" fmla="*/ 1314 w 11041"/>
                <a:gd name="T83" fmla="*/ 284 h 1751"/>
                <a:gd name="T84" fmla="*/ 9638 w 11041"/>
                <a:gd name="T85" fmla="*/ 243 h 1751"/>
                <a:gd name="T86" fmla="*/ 9749 w 11041"/>
                <a:gd name="T87" fmla="*/ 707 h 1751"/>
                <a:gd name="T88" fmla="*/ 9955 w 11041"/>
                <a:gd name="T89" fmla="*/ 1177 h 1751"/>
                <a:gd name="T90" fmla="*/ 9818 w 11041"/>
                <a:gd name="T91" fmla="*/ 1121 h 1751"/>
                <a:gd name="T92" fmla="*/ 1637 w 11041"/>
                <a:gd name="T93" fmla="*/ 1462 h 1751"/>
                <a:gd name="T94" fmla="*/ 1398 w 11041"/>
                <a:gd name="T95" fmla="*/ 742 h 1751"/>
                <a:gd name="T96" fmla="*/ 9028 w 11041"/>
                <a:gd name="T97" fmla="*/ 279 h 1751"/>
                <a:gd name="T98" fmla="*/ 9802 w 11041"/>
                <a:gd name="T99" fmla="*/ 890 h 1751"/>
                <a:gd name="T100" fmla="*/ 1263 w 11041"/>
                <a:gd name="T101" fmla="*/ 875 h 1751"/>
                <a:gd name="T102" fmla="*/ 1390 w 11041"/>
                <a:gd name="T103" fmla="*/ 942 h 1751"/>
                <a:gd name="T104" fmla="*/ 797 w 11041"/>
                <a:gd name="T105" fmla="*/ 837 h 1751"/>
                <a:gd name="T106" fmla="*/ 839 w 11041"/>
                <a:gd name="T107" fmla="*/ 1417 h 1751"/>
                <a:gd name="T108" fmla="*/ 556 w 11041"/>
                <a:gd name="T109" fmla="*/ 1259 h 1751"/>
                <a:gd name="T110" fmla="*/ 722 w 11041"/>
                <a:gd name="T111" fmla="*/ 287 h 1751"/>
                <a:gd name="T112" fmla="*/ 747 w 11041"/>
                <a:gd name="T113" fmla="*/ 568 h 1751"/>
                <a:gd name="T114" fmla="*/ 722 w 11041"/>
                <a:gd name="T115" fmla="*/ 1381 h 1751"/>
                <a:gd name="T116" fmla="*/ 618 w 11041"/>
                <a:gd name="T117" fmla="*/ 1343 h 1751"/>
                <a:gd name="T118" fmla="*/ 840 w 11041"/>
                <a:gd name="T119" fmla="*/ 264 h 1751"/>
                <a:gd name="T120" fmla="*/ 446 w 11041"/>
                <a:gd name="T121" fmla="*/ 1115 h 1751"/>
                <a:gd name="T122" fmla="*/ 490 w 11041"/>
                <a:gd name="T123" fmla="*/ 749 h 1751"/>
                <a:gd name="T124" fmla="*/ 254 w 11041"/>
                <a:gd name="T125" fmla="*/ 1039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1" h="1751">
                  <a:moveTo>
                    <a:pt x="10931" y="1086"/>
                  </a:moveTo>
                  <a:lnTo>
                    <a:pt x="10909" y="1111"/>
                  </a:lnTo>
                  <a:lnTo>
                    <a:pt x="10887" y="1135"/>
                  </a:lnTo>
                  <a:lnTo>
                    <a:pt x="10877" y="1148"/>
                  </a:lnTo>
                  <a:lnTo>
                    <a:pt x="10866" y="1160"/>
                  </a:lnTo>
                  <a:lnTo>
                    <a:pt x="10853" y="1170"/>
                  </a:lnTo>
                  <a:lnTo>
                    <a:pt x="10841" y="1180"/>
                  </a:lnTo>
                  <a:lnTo>
                    <a:pt x="10831" y="1180"/>
                  </a:lnTo>
                  <a:lnTo>
                    <a:pt x="10822" y="1182"/>
                  </a:lnTo>
                  <a:lnTo>
                    <a:pt x="10814" y="1184"/>
                  </a:lnTo>
                  <a:lnTo>
                    <a:pt x="10805" y="1186"/>
                  </a:lnTo>
                  <a:lnTo>
                    <a:pt x="10798" y="1190"/>
                  </a:lnTo>
                  <a:lnTo>
                    <a:pt x="10792" y="1193"/>
                  </a:lnTo>
                  <a:lnTo>
                    <a:pt x="10786" y="1199"/>
                  </a:lnTo>
                  <a:lnTo>
                    <a:pt x="10781" y="1204"/>
                  </a:lnTo>
                  <a:lnTo>
                    <a:pt x="10776" y="1209"/>
                  </a:lnTo>
                  <a:lnTo>
                    <a:pt x="10772" y="1215"/>
                  </a:lnTo>
                  <a:lnTo>
                    <a:pt x="10768" y="1221"/>
                  </a:lnTo>
                  <a:lnTo>
                    <a:pt x="10764" y="1227"/>
                  </a:lnTo>
                  <a:lnTo>
                    <a:pt x="10757" y="1242"/>
                  </a:lnTo>
                  <a:lnTo>
                    <a:pt x="10751" y="1257"/>
                  </a:lnTo>
                  <a:lnTo>
                    <a:pt x="10746" y="1272"/>
                  </a:lnTo>
                  <a:lnTo>
                    <a:pt x="10740" y="1288"/>
                  </a:lnTo>
                  <a:lnTo>
                    <a:pt x="10734" y="1302"/>
                  </a:lnTo>
                  <a:lnTo>
                    <a:pt x="10727" y="1316"/>
                  </a:lnTo>
                  <a:lnTo>
                    <a:pt x="10723" y="1323"/>
                  </a:lnTo>
                  <a:lnTo>
                    <a:pt x="10719" y="1329"/>
                  </a:lnTo>
                  <a:lnTo>
                    <a:pt x="10713" y="1336"/>
                  </a:lnTo>
                  <a:lnTo>
                    <a:pt x="10708" y="1342"/>
                  </a:lnTo>
                  <a:lnTo>
                    <a:pt x="10703" y="1347"/>
                  </a:lnTo>
                  <a:lnTo>
                    <a:pt x="10696" y="1352"/>
                  </a:lnTo>
                  <a:lnTo>
                    <a:pt x="10689" y="1357"/>
                  </a:lnTo>
                  <a:lnTo>
                    <a:pt x="10682" y="1360"/>
                  </a:lnTo>
                  <a:lnTo>
                    <a:pt x="10673" y="1361"/>
                  </a:lnTo>
                  <a:lnTo>
                    <a:pt x="10664" y="1362"/>
                  </a:lnTo>
                  <a:lnTo>
                    <a:pt x="10657" y="1363"/>
                  </a:lnTo>
                  <a:lnTo>
                    <a:pt x="10649" y="1365"/>
                  </a:lnTo>
                  <a:lnTo>
                    <a:pt x="10642" y="1367"/>
                  </a:lnTo>
                  <a:lnTo>
                    <a:pt x="10636" y="1370"/>
                  </a:lnTo>
                  <a:lnTo>
                    <a:pt x="10630" y="1374"/>
                  </a:lnTo>
                  <a:lnTo>
                    <a:pt x="10623" y="1377"/>
                  </a:lnTo>
                  <a:lnTo>
                    <a:pt x="10612" y="1387"/>
                  </a:lnTo>
                  <a:lnTo>
                    <a:pt x="10602" y="1397"/>
                  </a:lnTo>
                  <a:lnTo>
                    <a:pt x="10593" y="1407"/>
                  </a:lnTo>
                  <a:lnTo>
                    <a:pt x="10584" y="1419"/>
                  </a:lnTo>
                  <a:lnTo>
                    <a:pt x="10567" y="1445"/>
                  </a:lnTo>
                  <a:lnTo>
                    <a:pt x="10551" y="1471"/>
                  </a:lnTo>
                  <a:lnTo>
                    <a:pt x="10543" y="1484"/>
                  </a:lnTo>
                  <a:lnTo>
                    <a:pt x="10535" y="1496"/>
                  </a:lnTo>
                  <a:lnTo>
                    <a:pt x="10525" y="1508"/>
                  </a:lnTo>
                  <a:lnTo>
                    <a:pt x="10515" y="1520"/>
                  </a:lnTo>
                  <a:lnTo>
                    <a:pt x="10505" y="1534"/>
                  </a:lnTo>
                  <a:lnTo>
                    <a:pt x="10493" y="1548"/>
                  </a:lnTo>
                  <a:lnTo>
                    <a:pt x="10480" y="1561"/>
                  </a:lnTo>
                  <a:lnTo>
                    <a:pt x="10468" y="1575"/>
                  </a:lnTo>
                  <a:lnTo>
                    <a:pt x="10455" y="1587"/>
                  </a:lnTo>
                  <a:lnTo>
                    <a:pt x="10441" y="1599"/>
                  </a:lnTo>
                  <a:lnTo>
                    <a:pt x="10425" y="1610"/>
                  </a:lnTo>
                  <a:lnTo>
                    <a:pt x="10411" y="1621"/>
                  </a:lnTo>
                  <a:lnTo>
                    <a:pt x="10395" y="1631"/>
                  </a:lnTo>
                  <a:lnTo>
                    <a:pt x="10378" y="1640"/>
                  </a:lnTo>
                  <a:lnTo>
                    <a:pt x="10362" y="1649"/>
                  </a:lnTo>
                  <a:lnTo>
                    <a:pt x="10345" y="1656"/>
                  </a:lnTo>
                  <a:lnTo>
                    <a:pt x="10328" y="1664"/>
                  </a:lnTo>
                  <a:lnTo>
                    <a:pt x="10311" y="1670"/>
                  </a:lnTo>
                  <a:lnTo>
                    <a:pt x="10293" y="1675"/>
                  </a:lnTo>
                  <a:lnTo>
                    <a:pt x="10275" y="1679"/>
                  </a:lnTo>
                  <a:lnTo>
                    <a:pt x="10246" y="1680"/>
                  </a:lnTo>
                  <a:lnTo>
                    <a:pt x="10219" y="1682"/>
                  </a:lnTo>
                  <a:lnTo>
                    <a:pt x="10204" y="1684"/>
                  </a:lnTo>
                  <a:lnTo>
                    <a:pt x="10190" y="1686"/>
                  </a:lnTo>
                  <a:lnTo>
                    <a:pt x="10176" y="1690"/>
                  </a:lnTo>
                  <a:lnTo>
                    <a:pt x="10161" y="1696"/>
                  </a:lnTo>
                  <a:lnTo>
                    <a:pt x="10079" y="1695"/>
                  </a:lnTo>
                  <a:lnTo>
                    <a:pt x="10000" y="1695"/>
                  </a:lnTo>
                  <a:lnTo>
                    <a:pt x="9925" y="1696"/>
                  </a:lnTo>
                  <a:lnTo>
                    <a:pt x="9852" y="1696"/>
                  </a:lnTo>
                  <a:lnTo>
                    <a:pt x="9778" y="1698"/>
                  </a:lnTo>
                  <a:lnTo>
                    <a:pt x="9703" y="1700"/>
                  </a:lnTo>
                  <a:lnTo>
                    <a:pt x="9627" y="1705"/>
                  </a:lnTo>
                  <a:lnTo>
                    <a:pt x="9546" y="1710"/>
                  </a:lnTo>
                  <a:lnTo>
                    <a:pt x="9533" y="1705"/>
                  </a:lnTo>
                  <a:lnTo>
                    <a:pt x="9522" y="1702"/>
                  </a:lnTo>
                  <a:lnTo>
                    <a:pt x="9515" y="1701"/>
                  </a:lnTo>
                  <a:lnTo>
                    <a:pt x="9509" y="1702"/>
                  </a:lnTo>
                  <a:lnTo>
                    <a:pt x="9503" y="1704"/>
                  </a:lnTo>
                  <a:lnTo>
                    <a:pt x="9497" y="1707"/>
                  </a:lnTo>
                  <a:lnTo>
                    <a:pt x="9473" y="1706"/>
                  </a:lnTo>
                  <a:lnTo>
                    <a:pt x="9449" y="1705"/>
                  </a:lnTo>
                  <a:lnTo>
                    <a:pt x="9423" y="1705"/>
                  </a:lnTo>
                  <a:lnTo>
                    <a:pt x="9398" y="1705"/>
                  </a:lnTo>
                  <a:lnTo>
                    <a:pt x="9371" y="1706"/>
                  </a:lnTo>
                  <a:lnTo>
                    <a:pt x="9345" y="1707"/>
                  </a:lnTo>
                  <a:lnTo>
                    <a:pt x="9319" y="1708"/>
                  </a:lnTo>
                  <a:lnTo>
                    <a:pt x="9294" y="1709"/>
                  </a:lnTo>
                  <a:lnTo>
                    <a:pt x="9146" y="1711"/>
                  </a:lnTo>
                  <a:lnTo>
                    <a:pt x="8901" y="1712"/>
                  </a:lnTo>
                  <a:lnTo>
                    <a:pt x="8571" y="1713"/>
                  </a:lnTo>
                  <a:lnTo>
                    <a:pt x="8171" y="1714"/>
                  </a:lnTo>
                  <a:lnTo>
                    <a:pt x="7714" y="1715"/>
                  </a:lnTo>
                  <a:lnTo>
                    <a:pt x="7215" y="1716"/>
                  </a:lnTo>
                  <a:lnTo>
                    <a:pt x="6688" y="1717"/>
                  </a:lnTo>
                  <a:lnTo>
                    <a:pt x="6147" y="1718"/>
                  </a:lnTo>
                  <a:lnTo>
                    <a:pt x="5605" y="1718"/>
                  </a:lnTo>
                  <a:lnTo>
                    <a:pt x="5078" y="1720"/>
                  </a:lnTo>
                  <a:lnTo>
                    <a:pt x="4579" y="1721"/>
                  </a:lnTo>
                  <a:lnTo>
                    <a:pt x="4122" y="1723"/>
                  </a:lnTo>
                  <a:lnTo>
                    <a:pt x="3721" y="1724"/>
                  </a:lnTo>
                  <a:lnTo>
                    <a:pt x="3391" y="1727"/>
                  </a:lnTo>
                  <a:lnTo>
                    <a:pt x="3145" y="1729"/>
                  </a:lnTo>
                  <a:lnTo>
                    <a:pt x="2998" y="1732"/>
                  </a:lnTo>
                  <a:lnTo>
                    <a:pt x="2953" y="1732"/>
                  </a:lnTo>
                  <a:lnTo>
                    <a:pt x="2908" y="1733"/>
                  </a:lnTo>
                  <a:lnTo>
                    <a:pt x="2862" y="1733"/>
                  </a:lnTo>
                  <a:lnTo>
                    <a:pt x="2817" y="1733"/>
                  </a:lnTo>
                  <a:lnTo>
                    <a:pt x="2771" y="1734"/>
                  </a:lnTo>
                  <a:lnTo>
                    <a:pt x="2725" y="1734"/>
                  </a:lnTo>
                  <a:lnTo>
                    <a:pt x="2679" y="1735"/>
                  </a:lnTo>
                  <a:lnTo>
                    <a:pt x="2633" y="1735"/>
                  </a:lnTo>
                  <a:lnTo>
                    <a:pt x="2586" y="1736"/>
                  </a:lnTo>
                  <a:lnTo>
                    <a:pt x="2540" y="1737"/>
                  </a:lnTo>
                  <a:lnTo>
                    <a:pt x="2494" y="1738"/>
                  </a:lnTo>
                  <a:lnTo>
                    <a:pt x="2448" y="1738"/>
                  </a:lnTo>
                  <a:lnTo>
                    <a:pt x="2401" y="1739"/>
                  </a:lnTo>
                  <a:lnTo>
                    <a:pt x="2355" y="1740"/>
                  </a:lnTo>
                  <a:lnTo>
                    <a:pt x="2309" y="1740"/>
                  </a:lnTo>
                  <a:lnTo>
                    <a:pt x="2263" y="1741"/>
                  </a:lnTo>
                  <a:lnTo>
                    <a:pt x="1203" y="1747"/>
                  </a:lnTo>
                  <a:lnTo>
                    <a:pt x="1171" y="1748"/>
                  </a:lnTo>
                  <a:lnTo>
                    <a:pt x="1137" y="1749"/>
                  </a:lnTo>
                  <a:lnTo>
                    <a:pt x="1102" y="1749"/>
                  </a:lnTo>
                  <a:lnTo>
                    <a:pt x="1065" y="1749"/>
                  </a:lnTo>
                  <a:lnTo>
                    <a:pt x="1030" y="1748"/>
                  </a:lnTo>
                  <a:lnTo>
                    <a:pt x="994" y="1749"/>
                  </a:lnTo>
                  <a:lnTo>
                    <a:pt x="959" y="1749"/>
                  </a:lnTo>
                  <a:lnTo>
                    <a:pt x="926" y="1751"/>
                  </a:lnTo>
                  <a:lnTo>
                    <a:pt x="918" y="1745"/>
                  </a:lnTo>
                  <a:lnTo>
                    <a:pt x="909" y="1740"/>
                  </a:lnTo>
                  <a:lnTo>
                    <a:pt x="900" y="1737"/>
                  </a:lnTo>
                  <a:lnTo>
                    <a:pt x="890" y="1735"/>
                  </a:lnTo>
                  <a:lnTo>
                    <a:pt x="869" y="1732"/>
                  </a:lnTo>
                  <a:lnTo>
                    <a:pt x="848" y="1730"/>
                  </a:lnTo>
                  <a:lnTo>
                    <a:pt x="826" y="1729"/>
                  </a:lnTo>
                  <a:lnTo>
                    <a:pt x="806" y="1727"/>
                  </a:lnTo>
                  <a:lnTo>
                    <a:pt x="796" y="1725"/>
                  </a:lnTo>
                  <a:lnTo>
                    <a:pt x="786" y="1722"/>
                  </a:lnTo>
                  <a:lnTo>
                    <a:pt x="777" y="1718"/>
                  </a:lnTo>
                  <a:lnTo>
                    <a:pt x="769" y="1713"/>
                  </a:lnTo>
                  <a:lnTo>
                    <a:pt x="753" y="1709"/>
                  </a:lnTo>
                  <a:lnTo>
                    <a:pt x="736" y="1704"/>
                  </a:lnTo>
                  <a:lnTo>
                    <a:pt x="720" y="1698"/>
                  </a:lnTo>
                  <a:lnTo>
                    <a:pt x="704" y="1692"/>
                  </a:lnTo>
                  <a:lnTo>
                    <a:pt x="687" y="1685"/>
                  </a:lnTo>
                  <a:lnTo>
                    <a:pt x="671" y="1678"/>
                  </a:lnTo>
                  <a:lnTo>
                    <a:pt x="656" y="1670"/>
                  </a:lnTo>
                  <a:lnTo>
                    <a:pt x="640" y="1662"/>
                  </a:lnTo>
                  <a:lnTo>
                    <a:pt x="626" y="1652"/>
                  </a:lnTo>
                  <a:lnTo>
                    <a:pt x="611" y="1643"/>
                  </a:lnTo>
                  <a:lnTo>
                    <a:pt x="596" y="1633"/>
                  </a:lnTo>
                  <a:lnTo>
                    <a:pt x="583" y="1622"/>
                  </a:lnTo>
                  <a:lnTo>
                    <a:pt x="570" y="1610"/>
                  </a:lnTo>
                  <a:lnTo>
                    <a:pt x="556" y="1599"/>
                  </a:lnTo>
                  <a:lnTo>
                    <a:pt x="544" y="1587"/>
                  </a:lnTo>
                  <a:lnTo>
                    <a:pt x="532" y="1574"/>
                  </a:lnTo>
                  <a:lnTo>
                    <a:pt x="522" y="1560"/>
                  </a:lnTo>
                  <a:lnTo>
                    <a:pt x="511" y="1547"/>
                  </a:lnTo>
                  <a:lnTo>
                    <a:pt x="502" y="1533"/>
                  </a:lnTo>
                  <a:lnTo>
                    <a:pt x="494" y="1516"/>
                  </a:lnTo>
                  <a:lnTo>
                    <a:pt x="487" y="1501"/>
                  </a:lnTo>
                  <a:lnTo>
                    <a:pt x="481" y="1484"/>
                  </a:lnTo>
                  <a:lnTo>
                    <a:pt x="477" y="1466"/>
                  </a:lnTo>
                  <a:lnTo>
                    <a:pt x="474" y="1448"/>
                  </a:lnTo>
                  <a:lnTo>
                    <a:pt x="471" y="1445"/>
                  </a:lnTo>
                  <a:lnTo>
                    <a:pt x="466" y="1443"/>
                  </a:lnTo>
                  <a:lnTo>
                    <a:pt x="462" y="1441"/>
                  </a:lnTo>
                  <a:lnTo>
                    <a:pt x="457" y="1440"/>
                  </a:lnTo>
                  <a:lnTo>
                    <a:pt x="448" y="1438"/>
                  </a:lnTo>
                  <a:lnTo>
                    <a:pt x="438" y="1437"/>
                  </a:lnTo>
                  <a:lnTo>
                    <a:pt x="428" y="1437"/>
                  </a:lnTo>
                  <a:lnTo>
                    <a:pt x="418" y="1436"/>
                  </a:lnTo>
                  <a:lnTo>
                    <a:pt x="408" y="1435"/>
                  </a:lnTo>
                  <a:lnTo>
                    <a:pt x="400" y="1431"/>
                  </a:lnTo>
                  <a:lnTo>
                    <a:pt x="390" y="1429"/>
                  </a:lnTo>
                  <a:lnTo>
                    <a:pt x="381" y="1426"/>
                  </a:lnTo>
                  <a:lnTo>
                    <a:pt x="372" y="1421"/>
                  </a:lnTo>
                  <a:lnTo>
                    <a:pt x="365" y="1416"/>
                  </a:lnTo>
                  <a:lnTo>
                    <a:pt x="358" y="1410"/>
                  </a:lnTo>
                  <a:lnTo>
                    <a:pt x="352" y="1403"/>
                  </a:lnTo>
                  <a:lnTo>
                    <a:pt x="346" y="1396"/>
                  </a:lnTo>
                  <a:lnTo>
                    <a:pt x="341" y="1389"/>
                  </a:lnTo>
                  <a:lnTo>
                    <a:pt x="331" y="1371"/>
                  </a:lnTo>
                  <a:lnTo>
                    <a:pt x="324" y="1354"/>
                  </a:lnTo>
                  <a:lnTo>
                    <a:pt x="318" y="1336"/>
                  </a:lnTo>
                  <a:lnTo>
                    <a:pt x="314" y="1318"/>
                  </a:lnTo>
                  <a:lnTo>
                    <a:pt x="315" y="1314"/>
                  </a:lnTo>
                  <a:lnTo>
                    <a:pt x="315" y="1311"/>
                  </a:lnTo>
                  <a:lnTo>
                    <a:pt x="315" y="1308"/>
                  </a:lnTo>
                  <a:lnTo>
                    <a:pt x="314" y="1305"/>
                  </a:lnTo>
                  <a:lnTo>
                    <a:pt x="311" y="1301"/>
                  </a:lnTo>
                  <a:lnTo>
                    <a:pt x="306" y="1297"/>
                  </a:lnTo>
                  <a:lnTo>
                    <a:pt x="295" y="1292"/>
                  </a:lnTo>
                  <a:lnTo>
                    <a:pt x="283" y="1288"/>
                  </a:lnTo>
                  <a:lnTo>
                    <a:pt x="270" y="1283"/>
                  </a:lnTo>
                  <a:lnTo>
                    <a:pt x="257" y="1279"/>
                  </a:lnTo>
                  <a:lnTo>
                    <a:pt x="244" y="1274"/>
                  </a:lnTo>
                  <a:lnTo>
                    <a:pt x="231" y="1269"/>
                  </a:lnTo>
                  <a:lnTo>
                    <a:pt x="207" y="1257"/>
                  </a:lnTo>
                  <a:lnTo>
                    <a:pt x="184" y="1244"/>
                  </a:lnTo>
                  <a:lnTo>
                    <a:pt x="162" y="1228"/>
                  </a:lnTo>
                  <a:lnTo>
                    <a:pt x="140" y="1211"/>
                  </a:lnTo>
                  <a:lnTo>
                    <a:pt x="121" y="1193"/>
                  </a:lnTo>
                  <a:lnTo>
                    <a:pt x="102" y="1173"/>
                  </a:lnTo>
                  <a:lnTo>
                    <a:pt x="85" y="1153"/>
                  </a:lnTo>
                  <a:lnTo>
                    <a:pt x="70" y="1130"/>
                  </a:lnTo>
                  <a:lnTo>
                    <a:pt x="55" y="1108"/>
                  </a:lnTo>
                  <a:lnTo>
                    <a:pt x="43" y="1083"/>
                  </a:lnTo>
                  <a:lnTo>
                    <a:pt x="33" y="1059"/>
                  </a:lnTo>
                  <a:lnTo>
                    <a:pt x="24" y="1033"/>
                  </a:lnTo>
                  <a:lnTo>
                    <a:pt x="17" y="1006"/>
                  </a:lnTo>
                  <a:lnTo>
                    <a:pt x="13" y="980"/>
                  </a:lnTo>
                  <a:lnTo>
                    <a:pt x="8" y="976"/>
                  </a:lnTo>
                  <a:lnTo>
                    <a:pt x="6" y="973"/>
                  </a:lnTo>
                  <a:lnTo>
                    <a:pt x="4" y="968"/>
                  </a:lnTo>
                  <a:lnTo>
                    <a:pt x="2" y="964"/>
                  </a:lnTo>
                  <a:lnTo>
                    <a:pt x="0" y="954"/>
                  </a:lnTo>
                  <a:lnTo>
                    <a:pt x="0" y="944"/>
                  </a:lnTo>
                  <a:lnTo>
                    <a:pt x="1" y="934"/>
                  </a:lnTo>
                  <a:lnTo>
                    <a:pt x="3" y="924"/>
                  </a:lnTo>
                  <a:lnTo>
                    <a:pt x="5" y="914"/>
                  </a:lnTo>
                  <a:lnTo>
                    <a:pt x="9" y="906"/>
                  </a:lnTo>
                  <a:lnTo>
                    <a:pt x="65" y="761"/>
                  </a:lnTo>
                  <a:lnTo>
                    <a:pt x="83" y="733"/>
                  </a:lnTo>
                  <a:lnTo>
                    <a:pt x="104" y="705"/>
                  </a:lnTo>
                  <a:lnTo>
                    <a:pt x="125" y="678"/>
                  </a:lnTo>
                  <a:lnTo>
                    <a:pt x="147" y="653"/>
                  </a:lnTo>
                  <a:lnTo>
                    <a:pt x="160" y="641"/>
                  </a:lnTo>
                  <a:lnTo>
                    <a:pt x="172" y="628"/>
                  </a:lnTo>
                  <a:lnTo>
                    <a:pt x="184" y="617"/>
                  </a:lnTo>
                  <a:lnTo>
                    <a:pt x="198" y="606"/>
                  </a:lnTo>
                  <a:lnTo>
                    <a:pt x="211" y="596"/>
                  </a:lnTo>
                  <a:lnTo>
                    <a:pt x="224" y="585"/>
                  </a:lnTo>
                  <a:lnTo>
                    <a:pt x="237" y="576"/>
                  </a:lnTo>
                  <a:lnTo>
                    <a:pt x="252" y="568"/>
                  </a:lnTo>
                  <a:lnTo>
                    <a:pt x="258" y="565"/>
                  </a:lnTo>
                  <a:lnTo>
                    <a:pt x="263" y="562"/>
                  </a:lnTo>
                  <a:lnTo>
                    <a:pt x="270" y="560"/>
                  </a:lnTo>
                  <a:lnTo>
                    <a:pt x="276" y="558"/>
                  </a:lnTo>
                  <a:lnTo>
                    <a:pt x="290" y="555"/>
                  </a:lnTo>
                  <a:lnTo>
                    <a:pt x="303" y="552"/>
                  </a:lnTo>
                  <a:lnTo>
                    <a:pt x="309" y="550"/>
                  </a:lnTo>
                  <a:lnTo>
                    <a:pt x="315" y="548"/>
                  </a:lnTo>
                  <a:lnTo>
                    <a:pt x="321" y="544"/>
                  </a:lnTo>
                  <a:lnTo>
                    <a:pt x="326" y="540"/>
                  </a:lnTo>
                  <a:lnTo>
                    <a:pt x="331" y="536"/>
                  </a:lnTo>
                  <a:lnTo>
                    <a:pt x="336" y="531"/>
                  </a:lnTo>
                  <a:lnTo>
                    <a:pt x="339" y="525"/>
                  </a:lnTo>
                  <a:lnTo>
                    <a:pt x="342" y="518"/>
                  </a:lnTo>
                  <a:lnTo>
                    <a:pt x="348" y="502"/>
                  </a:lnTo>
                  <a:lnTo>
                    <a:pt x="355" y="485"/>
                  </a:lnTo>
                  <a:lnTo>
                    <a:pt x="360" y="477"/>
                  </a:lnTo>
                  <a:lnTo>
                    <a:pt x="364" y="470"/>
                  </a:lnTo>
                  <a:lnTo>
                    <a:pt x="369" y="463"/>
                  </a:lnTo>
                  <a:lnTo>
                    <a:pt x="375" y="456"/>
                  </a:lnTo>
                  <a:lnTo>
                    <a:pt x="382" y="449"/>
                  </a:lnTo>
                  <a:lnTo>
                    <a:pt x="388" y="443"/>
                  </a:lnTo>
                  <a:lnTo>
                    <a:pt x="395" y="438"/>
                  </a:lnTo>
                  <a:lnTo>
                    <a:pt x="402" y="434"/>
                  </a:lnTo>
                  <a:lnTo>
                    <a:pt x="410" y="430"/>
                  </a:lnTo>
                  <a:lnTo>
                    <a:pt x="418" y="427"/>
                  </a:lnTo>
                  <a:lnTo>
                    <a:pt x="428" y="425"/>
                  </a:lnTo>
                  <a:lnTo>
                    <a:pt x="437" y="424"/>
                  </a:lnTo>
                  <a:lnTo>
                    <a:pt x="448" y="425"/>
                  </a:lnTo>
                  <a:lnTo>
                    <a:pt x="457" y="424"/>
                  </a:lnTo>
                  <a:lnTo>
                    <a:pt x="465" y="422"/>
                  </a:lnTo>
                  <a:lnTo>
                    <a:pt x="473" y="418"/>
                  </a:lnTo>
                  <a:lnTo>
                    <a:pt x="479" y="412"/>
                  </a:lnTo>
                  <a:lnTo>
                    <a:pt x="483" y="405"/>
                  </a:lnTo>
                  <a:lnTo>
                    <a:pt x="487" y="398"/>
                  </a:lnTo>
                  <a:lnTo>
                    <a:pt x="490" y="389"/>
                  </a:lnTo>
                  <a:lnTo>
                    <a:pt x="496" y="371"/>
                  </a:lnTo>
                  <a:lnTo>
                    <a:pt x="500" y="352"/>
                  </a:lnTo>
                  <a:lnTo>
                    <a:pt x="503" y="343"/>
                  </a:lnTo>
                  <a:lnTo>
                    <a:pt x="506" y="334"/>
                  </a:lnTo>
                  <a:lnTo>
                    <a:pt x="509" y="326"/>
                  </a:lnTo>
                  <a:lnTo>
                    <a:pt x="513" y="319"/>
                  </a:lnTo>
                  <a:lnTo>
                    <a:pt x="519" y="307"/>
                  </a:lnTo>
                  <a:lnTo>
                    <a:pt x="524" y="296"/>
                  </a:lnTo>
                  <a:lnTo>
                    <a:pt x="530" y="286"/>
                  </a:lnTo>
                  <a:lnTo>
                    <a:pt x="536" y="276"/>
                  </a:lnTo>
                  <a:lnTo>
                    <a:pt x="549" y="257"/>
                  </a:lnTo>
                  <a:lnTo>
                    <a:pt x="565" y="239"/>
                  </a:lnTo>
                  <a:lnTo>
                    <a:pt x="581" y="223"/>
                  </a:lnTo>
                  <a:lnTo>
                    <a:pt x="598" y="207"/>
                  </a:lnTo>
                  <a:lnTo>
                    <a:pt x="617" y="193"/>
                  </a:lnTo>
                  <a:lnTo>
                    <a:pt x="636" y="179"/>
                  </a:lnTo>
                  <a:lnTo>
                    <a:pt x="657" y="166"/>
                  </a:lnTo>
                  <a:lnTo>
                    <a:pt x="677" y="154"/>
                  </a:lnTo>
                  <a:lnTo>
                    <a:pt x="698" y="144"/>
                  </a:lnTo>
                  <a:lnTo>
                    <a:pt x="719" y="133"/>
                  </a:lnTo>
                  <a:lnTo>
                    <a:pt x="762" y="114"/>
                  </a:lnTo>
                  <a:lnTo>
                    <a:pt x="803" y="97"/>
                  </a:lnTo>
                  <a:lnTo>
                    <a:pt x="822" y="95"/>
                  </a:lnTo>
                  <a:lnTo>
                    <a:pt x="842" y="91"/>
                  </a:lnTo>
                  <a:lnTo>
                    <a:pt x="860" y="87"/>
                  </a:lnTo>
                  <a:lnTo>
                    <a:pt x="877" y="83"/>
                  </a:lnTo>
                  <a:lnTo>
                    <a:pt x="896" y="77"/>
                  </a:lnTo>
                  <a:lnTo>
                    <a:pt x="913" y="74"/>
                  </a:lnTo>
                  <a:lnTo>
                    <a:pt x="931" y="71"/>
                  </a:lnTo>
                  <a:lnTo>
                    <a:pt x="948" y="70"/>
                  </a:lnTo>
                  <a:lnTo>
                    <a:pt x="973" y="66"/>
                  </a:lnTo>
                  <a:lnTo>
                    <a:pt x="1000" y="62"/>
                  </a:lnTo>
                  <a:lnTo>
                    <a:pt x="1026" y="59"/>
                  </a:lnTo>
                  <a:lnTo>
                    <a:pt x="1052" y="57"/>
                  </a:lnTo>
                  <a:lnTo>
                    <a:pt x="1079" y="56"/>
                  </a:lnTo>
                  <a:lnTo>
                    <a:pt x="1105" y="55"/>
                  </a:lnTo>
                  <a:lnTo>
                    <a:pt x="1132" y="55"/>
                  </a:lnTo>
                  <a:lnTo>
                    <a:pt x="1157" y="55"/>
                  </a:lnTo>
                  <a:lnTo>
                    <a:pt x="1754" y="49"/>
                  </a:lnTo>
                  <a:lnTo>
                    <a:pt x="1835" y="49"/>
                  </a:lnTo>
                  <a:lnTo>
                    <a:pt x="1915" y="48"/>
                  </a:lnTo>
                  <a:lnTo>
                    <a:pt x="1993" y="48"/>
                  </a:lnTo>
                  <a:lnTo>
                    <a:pt x="2071" y="47"/>
                  </a:lnTo>
                  <a:lnTo>
                    <a:pt x="2148" y="46"/>
                  </a:lnTo>
                  <a:lnTo>
                    <a:pt x="2227" y="45"/>
                  </a:lnTo>
                  <a:lnTo>
                    <a:pt x="2305" y="43"/>
                  </a:lnTo>
                  <a:lnTo>
                    <a:pt x="2385" y="41"/>
                  </a:lnTo>
                  <a:lnTo>
                    <a:pt x="2442" y="43"/>
                  </a:lnTo>
                  <a:lnTo>
                    <a:pt x="2499" y="43"/>
                  </a:lnTo>
                  <a:lnTo>
                    <a:pt x="2555" y="43"/>
                  </a:lnTo>
                  <a:lnTo>
                    <a:pt x="2610" y="43"/>
                  </a:lnTo>
                  <a:lnTo>
                    <a:pt x="2665" y="42"/>
                  </a:lnTo>
                  <a:lnTo>
                    <a:pt x="2719" y="41"/>
                  </a:lnTo>
                  <a:lnTo>
                    <a:pt x="2775" y="40"/>
                  </a:lnTo>
                  <a:lnTo>
                    <a:pt x="2829" y="38"/>
                  </a:lnTo>
                  <a:lnTo>
                    <a:pt x="2882" y="37"/>
                  </a:lnTo>
                  <a:lnTo>
                    <a:pt x="2936" y="36"/>
                  </a:lnTo>
                  <a:lnTo>
                    <a:pt x="2989" y="33"/>
                  </a:lnTo>
                  <a:lnTo>
                    <a:pt x="3042" y="32"/>
                  </a:lnTo>
                  <a:lnTo>
                    <a:pt x="3096" y="31"/>
                  </a:lnTo>
                  <a:lnTo>
                    <a:pt x="3148" y="30"/>
                  </a:lnTo>
                  <a:lnTo>
                    <a:pt x="3201" y="30"/>
                  </a:lnTo>
                  <a:lnTo>
                    <a:pt x="3253" y="30"/>
                  </a:lnTo>
                  <a:lnTo>
                    <a:pt x="3275" y="29"/>
                  </a:lnTo>
                  <a:lnTo>
                    <a:pt x="3298" y="29"/>
                  </a:lnTo>
                  <a:lnTo>
                    <a:pt x="3322" y="29"/>
                  </a:lnTo>
                  <a:lnTo>
                    <a:pt x="3345" y="29"/>
                  </a:lnTo>
                  <a:lnTo>
                    <a:pt x="3370" y="30"/>
                  </a:lnTo>
                  <a:lnTo>
                    <a:pt x="3393" y="30"/>
                  </a:lnTo>
                  <a:lnTo>
                    <a:pt x="3417" y="29"/>
                  </a:lnTo>
                  <a:lnTo>
                    <a:pt x="3438" y="28"/>
                  </a:lnTo>
                  <a:lnTo>
                    <a:pt x="3485" y="27"/>
                  </a:lnTo>
                  <a:lnTo>
                    <a:pt x="3531" y="26"/>
                  </a:lnTo>
                  <a:lnTo>
                    <a:pt x="3578" y="25"/>
                  </a:lnTo>
                  <a:lnTo>
                    <a:pt x="3624" y="23"/>
                  </a:lnTo>
                  <a:lnTo>
                    <a:pt x="3669" y="22"/>
                  </a:lnTo>
                  <a:lnTo>
                    <a:pt x="3715" y="21"/>
                  </a:lnTo>
                  <a:lnTo>
                    <a:pt x="3761" y="21"/>
                  </a:lnTo>
                  <a:lnTo>
                    <a:pt x="3807" y="21"/>
                  </a:lnTo>
                  <a:lnTo>
                    <a:pt x="3847" y="21"/>
                  </a:lnTo>
                  <a:lnTo>
                    <a:pt x="3887" y="21"/>
                  </a:lnTo>
                  <a:lnTo>
                    <a:pt x="3926" y="20"/>
                  </a:lnTo>
                  <a:lnTo>
                    <a:pt x="3965" y="19"/>
                  </a:lnTo>
                  <a:lnTo>
                    <a:pt x="4003" y="18"/>
                  </a:lnTo>
                  <a:lnTo>
                    <a:pt x="4042" y="19"/>
                  </a:lnTo>
                  <a:lnTo>
                    <a:pt x="4080" y="20"/>
                  </a:lnTo>
                  <a:lnTo>
                    <a:pt x="4118" y="23"/>
                  </a:lnTo>
                  <a:lnTo>
                    <a:pt x="4144" y="22"/>
                  </a:lnTo>
                  <a:lnTo>
                    <a:pt x="4197" y="21"/>
                  </a:lnTo>
                  <a:lnTo>
                    <a:pt x="4273" y="19"/>
                  </a:lnTo>
                  <a:lnTo>
                    <a:pt x="4373" y="18"/>
                  </a:lnTo>
                  <a:lnTo>
                    <a:pt x="4635" y="17"/>
                  </a:lnTo>
                  <a:lnTo>
                    <a:pt x="4968" y="15"/>
                  </a:lnTo>
                  <a:lnTo>
                    <a:pt x="5357" y="14"/>
                  </a:lnTo>
                  <a:lnTo>
                    <a:pt x="5788" y="14"/>
                  </a:lnTo>
                  <a:lnTo>
                    <a:pt x="6247" y="13"/>
                  </a:lnTo>
                  <a:lnTo>
                    <a:pt x="6722" y="13"/>
                  </a:lnTo>
                  <a:lnTo>
                    <a:pt x="7195" y="13"/>
                  </a:lnTo>
                  <a:lnTo>
                    <a:pt x="7654" y="12"/>
                  </a:lnTo>
                  <a:lnTo>
                    <a:pt x="8085" y="12"/>
                  </a:lnTo>
                  <a:lnTo>
                    <a:pt x="8475" y="12"/>
                  </a:lnTo>
                  <a:lnTo>
                    <a:pt x="8807" y="11"/>
                  </a:lnTo>
                  <a:lnTo>
                    <a:pt x="9069" y="10"/>
                  </a:lnTo>
                  <a:lnTo>
                    <a:pt x="9245" y="9"/>
                  </a:lnTo>
                  <a:lnTo>
                    <a:pt x="9324" y="7"/>
                  </a:lnTo>
                  <a:lnTo>
                    <a:pt x="9328" y="9"/>
                  </a:lnTo>
                  <a:lnTo>
                    <a:pt x="9332" y="10"/>
                  </a:lnTo>
                  <a:lnTo>
                    <a:pt x="9335" y="11"/>
                  </a:lnTo>
                  <a:lnTo>
                    <a:pt x="9340" y="11"/>
                  </a:lnTo>
                  <a:lnTo>
                    <a:pt x="9347" y="10"/>
                  </a:lnTo>
                  <a:lnTo>
                    <a:pt x="9354" y="8"/>
                  </a:lnTo>
                  <a:lnTo>
                    <a:pt x="9360" y="6"/>
                  </a:lnTo>
                  <a:lnTo>
                    <a:pt x="9367" y="4"/>
                  </a:lnTo>
                  <a:lnTo>
                    <a:pt x="9371" y="4"/>
                  </a:lnTo>
                  <a:lnTo>
                    <a:pt x="9375" y="4"/>
                  </a:lnTo>
                  <a:lnTo>
                    <a:pt x="9378" y="5"/>
                  </a:lnTo>
                  <a:lnTo>
                    <a:pt x="9382" y="6"/>
                  </a:lnTo>
                  <a:lnTo>
                    <a:pt x="9420" y="8"/>
                  </a:lnTo>
                  <a:lnTo>
                    <a:pt x="9456" y="10"/>
                  </a:lnTo>
                  <a:lnTo>
                    <a:pt x="9492" y="12"/>
                  </a:lnTo>
                  <a:lnTo>
                    <a:pt x="9528" y="14"/>
                  </a:lnTo>
                  <a:lnTo>
                    <a:pt x="9563" y="16"/>
                  </a:lnTo>
                  <a:lnTo>
                    <a:pt x="9599" y="17"/>
                  </a:lnTo>
                  <a:lnTo>
                    <a:pt x="9637" y="17"/>
                  </a:lnTo>
                  <a:lnTo>
                    <a:pt x="9675" y="15"/>
                  </a:lnTo>
                  <a:lnTo>
                    <a:pt x="9682" y="18"/>
                  </a:lnTo>
                  <a:lnTo>
                    <a:pt x="9687" y="19"/>
                  </a:lnTo>
                  <a:lnTo>
                    <a:pt x="9693" y="18"/>
                  </a:lnTo>
                  <a:lnTo>
                    <a:pt x="9699" y="15"/>
                  </a:lnTo>
                  <a:lnTo>
                    <a:pt x="9734" y="9"/>
                  </a:lnTo>
                  <a:lnTo>
                    <a:pt x="9771" y="2"/>
                  </a:lnTo>
                  <a:lnTo>
                    <a:pt x="9780" y="1"/>
                  </a:lnTo>
                  <a:lnTo>
                    <a:pt x="9789" y="0"/>
                  </a:lnTo>
                  <a:lnTo>
                    <a:pt x="9799" y="0"/>
                  </a:lnTo>
                  <a:lnTo>
                    <a:pt x="9807" y="0"/>
                  </a:lnTo>
                  <a:lnTo>
                    <a:pt x="9816" y="1"/>
                  </a:lnTo>
                  <a:lnTo>
                    <a:pt x="9825" y="3"/>
                  </a:lnTo>
                  <a:lnTo>
                    <a:pt x="9833" y="6"/>
                  </a:lnTo>
                  <a:lnTo>
                    <a:pt x="9841" y="10"/>
                  </a:lnTo>
                  <a:lnTo>
                    <a:pt x="9854" y="12"/>
                  </a:lnTo>
                  <a:lnTo>
                    <a:pt x="9865" y="13"/>
                  </a:lnTo>
                  <a:lnTo>
                    <a:pt x="9877" y="13"/>
                  </a:lnTo>
                  <a:lnTo>
                    <a:pt x="9888" y="13"/>
                  </a:lnTo>
                  <a:lnTo>
                    <a:pt x="9911" y="12"/>
                  </a:lnTo>
                  <a:lnTo>
                    <a:pt x="9934" y="11"/>
                  </a:lnTo>
                  <a:lnTo>
                    <a:pt x="9957" y="9"/>
                  </a:lnTo>
                  <a:lnTo>
                    <a:pt x="9980" y="8"/>
                  </a:lnTo>
                  <a:lnTo>
                    <a:pt x="9992" y="8"/>
                  </a:lnTo>
                  <a:lnTo>
                    <a:pt x="10004" y="8"/>
                  </a:lnTo>
                  <a:lnTo>
                    <a:pt x="10016" y="9"/>
                  </a:lnTo>
                  <a:lnTo>
                    <a:pt x="10030" y="11"/>
                  </a:lnTo>
                  <a:lnTo>
                    <a:pt x="10063" y="14"/>
                  </a:lnTo>
                  <a:lnTo>
                    <a:pt x="10099" y="15"/>
                  </a:lnTo>
                  <a:lnTo>
                    <a:pt x="10136" y="16"/>
                  </a:lnTo>
                  <a:lnTo>
                    <a:pt x="10174" y="17"/>
                  </a:lnTo>
                  <a:lnTo>
                    <a:pt x="10192" y="18"/>
                  </a:lnTo>
                  <a:lnTo>
                    <a:pt x="10211" y="20"/>
                  </a:lnTo>
                  <a:lnTo>
                    <a:pt x="10229" y="22"/>
                  </a:lnTo>
                  <a:lnTo>
                    <a:pt x="10247" y="24"/>
                  </a:lnTo>
                  <a:lnTo>
                    <a:pt x="10265" y="28"/>
                  </a:lnTo>
                  <a:lnTo>
                    <a:pt x="10282" y="32"/>
                  </a:lnTo>
                  <a:lnTo>
                    <a:pt x="10299" y="38"/>
                  </a:lnTo>
                  <a:lnTo>
                    <a:pt x="10316" y="45"/>
                  </a:lnTo>
                  <a:lnTo>
                    <a:pt x="10339" y="56"/>
                  </a:lnTo>
                  <a:lnTo>
                    <a:pt x="10363" y="69"/>
                  </a:lnTo>
                  <a:lnTo>
                    <a:pt x="10385" y="84"/>
                  </a:lnTo>
                  <a:lnTo>
                    <a:pt x="10408" y="100"/>
                  </a:lnTo>
                  <a:lnTo>
                    <a:pt x="10429" y="117"/>
                  </a:lnTo>
                  <a:lnTo>
                    <a:pt x="10451" y="135"/>
                  </a:lnTo>
                  <a:lnTo>
                    <a:pt x="10471" y="153"/>
                  </a:lnTo>
                  <a:lnTo>
                    <a:pt x="10491" y="171"/>
                  </a:lnTo>
                  <a:lnTo>
                    <a:pt x="10499" y="184"/>
                  </a:lnTo>
                  <a:lnTo>
                    <a:pt x="10506" y="198"/>
                  </a:lnTo>
                  <a:lnTo>
                    <a:pt x="10513" y="211"/>
                  </a:lnTo>
                  <a:lnTo>
                    <a:pt x="10519" y="226"/>
                  </a:lnTo>
                  <a:lnTo>
                    <a:pt x="10523" y="232"/>
                  </a:lnTo>
                  <a:lnTo>
                    <a:pt x="10527" y="239"/>
                  </a:lnTo>
                  <a:lnTo>
                    <a:pt x="10533" y="244"/>
                  </a:lnTo>
                  <a:lnTo>
                    <a:pt x="10538" y="249"/>
                  </a:lnTo>
                  <a:lnTo>
                    <a:pt x="10543" y="254"/>
                  </a:lnTo>
                  <a:lnTo>
                    <a:pt x="10549" y="258"/>
                  </a:lnTo>
                  <a:lnTo>
                    <a:pt x="10556" y="261"/>
                  </a:lnTo>
                  <a:lnTo>
                    <a:pt x="10564" y="263"/>
                  </a:lnTo>
                  <a:lnTo>
                    <a:pt x="10583" y="263"/>
                  </a:lnTo>
                  <a:lnTo>
                    <a:pt x="10600" y="264"/>
                  </a:lnTo>
                  <a:lnTo>
                    <a:pt x="10616" y="268"/>
                  </a:lnTo>
                  <a:lnTo>
                    <a:pt x="10633" y="271"/>
                  </a:lnTo>
                  <a:lnTo>
                    <a:pt x="10648" y="276"/>
                  </a:lnTo>
                  <a:lnTo>
                    <a:pt x="10662" y="283"/>
                  </a:lnTo>
                  <a:lnTo>
                    <a:pt x="10677" y="291"/>
                  </a:lnTo>
                  <a:lnTo>
                    <a:pt x="10691" y="301"/>
                  </a:lnTo>
                  <a:lnTo>
                    <a:pt x="10699" y="307"/>
                  </a:lnTo>
                  <a:lnTo>
                    <a:pt x="10706" y="314"/>
                  </a:lnTo>
                  <a:lnTo>
                    <a:pt x="10712" y="321"/>
                  </a:lnTo>
                  <a:lnTo>
                    <a:pt x="10720" y="328"/>
                  </a:lnTo>
                  <a:lnTo>
                    <a:pt x="10731" y="342"/>
                  </a:lnTo>
                  <a:lnTo>
                    <a:pt x="10741" y="358"/>
                  </a:lnTo>
                  <a:lnTo>
                    <a:pt x="10749" y="375"/>
                  </a:lnTo>
                  <a:lnTo>
                    <a:pt x="10756" y="392"/>
                  </a:lnTo>
                  <a:lnTo>
                    <a:pt x="10763" y="410"/>
                  </a:lnTo>
                  <a:lnTo>
                    <a:pt x="10768" y="427"/>
                  </a:lnTo>
                  <a:lnTo>
                    <a:pt x="10776" y="433"/>
                  </a:lnTo>
                  <a:lnTo>
                    <a:pt x="10785" y="438"/>
                  </a:lnTo>
                  <a:lnTo>
                    <a:pt x="10794" y="443"/>
                  </a:lnTo>
                  <a:lnTo>
                    <a:pt x="10804" y="446"/>
                  </a:lnTo>
                  <a:lnTo>
                    <a:pt x="10824" y="454"/>
                  </a:lnTo>
                  <a:lnTo>
                    <a:pt x="10844" y="460"/>
                  </a:lnTo>
                  <a:lnTo>
                    <a:pt x="10855" y="463"/>
                  </a:lnTo>
                  <a:lnTo>
                    <a:pt x="10864" y="467"/>
                  </a:lnTo>
                  <a:lnTo>
                    <a:pt x="10873" y="471"/>
                  </a:lnTo>
                  <a:lnTo>
                    <a:pt x="10882" y="476"/>
                  </a:lnTo>
                  <a:lnTo>
                    <a:pt x="10889" y="482"/>
                  </a:lnTo>
                  <a:lnTo>
                    <a:pt x="10897" y="489"/>
                  </a:lnTo>
                  <a:lnTo>
                    <a:pt x="10904" y="498"/>
                  </a:lnTo>
                  <a:lnTo>
                    <a:pt x="10910" y="509"/>
                  </a:lnTo>
                  <a:lnTo>
                    <a:pt x="10919" y="521"/>
                  </a:lnTo>
                  <a:lnTo>
                    <a:pt x="10929" y="534"/>
                  </a:lnTo>
                  <a:lnTo>
                    <a:pt x="10937" y="549"/>
                  </a:lnTo>
                  <a:lnTo>
                    <a:pt x="10945" y="563"/>
                  </a:lnTo>
                  <a:lnTo>
                    <a:pt x="10960" y="593"/>
                  </a:lnTo>
                  <a:lnTo>
                    <a:pt x="10972" y="623"/>
                  </a:lnTo>
                  <a:lnTo>
                    <a:pt x="10983" y="654"/>
                  </a:lnTo>
                  <a:lnTo>
                    <a:pt x="10994" y="686"/>
                  </a:lnTo>
                  <a:lnTo>
                    <a:pt x="11004" y="717"/>
                  </a:lnTo>
                  <a:lnTo>
                    <a:pt x="11014" y="747"/>
                  </a:lnTo>
                  <a:lnTo>
                    <a:pt x="11014" y="758"/>
                  </a:lnTo>
                  <a:lnTo>
                    <a:pt x="11015" y="768"/>
                  </a:lnTo>
                  <a:lnTo>
                    <a:pt x="11017" y="780"/>
                  </a:lnTo>
                  <a:lnTo>
                    <a:pt x="11020" y="790"/>
                  </a:lnTo>
                  <a:lnTo>
                    <a:pt x="11027" y="810"/>
                  </a:lnTo>
                  <a:lnTo>
                    <a:pt x="11034" y="832"/>
                  </a:lnTo>
                  <a:lnTo>
                    <a:pt x="11038" y="841"/>
                  </a:lnTo>
                  <a:lnTo>
                    <a:pt x="11040" y="851"/>
                  </a:lnTo>
                  <a:lnTo>
                    <a:pt x="11041" y="861"/>
                  </a:lnTo>
                  <a:lnTo>
                    <a:pt x="11041" y="872"/>
                  </a:lnTo>
                  <a:lnTo>
                    <a:pt x="11040" y="882"/>
                  </a:lnTo>
                  <a:lnTo>
                    <a:pt x="11038" y="892"/>
                  </a:lnTo>
                  <a:lnTo>
                    <a:pt x="11032" y="903"/>
                  </a:lnTo>
                  <a:lnTo>
                    <a:pt x="11026" y="913"/>
                  </a:lnTo>
                  <a:lnTo>
                    <a:pt x="10931" y="1086"/>
                  </a:lnTo>
                  <a:close/>
                  <a:moveTo>
                    <a:pt x="10885" y="1081"/>
                  </a:moveTo>
                  <a:lnTo>
                    <a:pt x="10878" y="1092"/>
                  </a:lnTo>
                  <a:lnTo>
                    <a:pt x="10871" y="1104"/>
                  </a:lnTo>
                  <a:lnTo>
                    <a:pt x="10862" y="1113"/>
                  </a:lnTo>
                  <a:lnTo>
                    <a:pt x="10853" y="1121"/>
                  </a:lnTo>
                  <a:lnTo>
                    <a:pt x="10843" y="1129"/>
                  </a:lnTo>
                  <a:lnTo>
                    <a:pt x="10833" y="1135"/>
                  </a:lnTo>
                  <a:lnTo>
                    <a:pt x="10823" y="1141"/>
                  </a:lnTo>
                  <a:lnTo>
                    <a:pt x="10812" y="1146"/>
                  </a:lnTo>
                  <a:lnTo>
                    <a:pt x="10800" y="1151"/>
                  </a:lnTo>
                  <a:lnTo>
                    <a:pt x="10789" y="1155"/>
                  </a:lnTo>
                  <a:lnTo>
                    <a:pt x="10778" y="1158"/>
                  </a:lnTo>
                  <a:lnTo>
                    <a:pt x="10766" y="1161"/>
                  </a:lnTo>
                  <a:lnTo>
                    <a:pt x="10742" y="1164"/>
                  </a:lnTo>
                  <a:lnTo>
                    <a:pt x="10719" y="1166"/>
                  </a:lnTo>
                  <a:lnTo>
                    <a:pt x="10714" y="1170"/>
                  </a:lnTo>
                  <a:lnTo>
                    <a:pt x="10711" y="1173"/>
                  </a:lnTo>
                  <a:lnTo>
                    <a:pt x="10709" y="1177"/>
                  </a:lnTo>
                  <a:lnTo>
                    <a:pt x="10708" y="1181"/>
                  </a:lnTo>
                  <a:lnTo>
                    <a:pt x="10708" y="1189"/>
                  </a:lnTo>
                  <a:lnTo>
                    <a:pt x="10710" y="1198"/>
                  </a:lnTo>
                  <a:lnTo>
                    <a:pt x="10712" y="1206"/>
                  </a:lnTo>
                  <a:lnTo>
                    <a:pt x="10715" y="1214"/>
                  </a:lnTo>
                  <a:lnTo>
                    <a:pt x="10715" y="1218"/>
                  </a:lnTo>
                  <a:lnTo>
                    <a:pt x="10717" y="1222"/>
                  </a:lnTo>
                  <a:lnTo>
                    <a:pt x="10717" y="1226"/>
                  </a:lnTo>
                  <a:lnTo>
                    <a:pt x="10715" y="1230"/>
                  </a:lnTo>
                  <a:lnTo>
                    <a:pt x="10712" y="1246"/>
                  </a:lnTo>
                  <a:lnTo>
                    <a:pt x="10709" y="1261"/>
                  </a:lnTo>
                  <a:lnTo>
                    <a:pt x="10705" y="1275"/>
                  </a:lnTo>
                  <a:lnTo>
                    <a:pt x="10699" y="1289"/>
                  </a:lnTo>
                  <a:lnTo>
                    <a:pt x="10692" y="1302"/>
                  </a:lnTo>
                  <a:lnTo>
                    <a:pt x="10684" y="1313"/>
                  </a:lnTo>
                  <a:lnTo>
                    <a:pt x="10679" y="1319"/>
                  </a:lnTo>
                  <a:lnTo>
                    <a:pt x="10673" y="1324"/>
                  </a:lnTo>
                  <a:lnTo>
                    <a:pt x="10666" y="1328"/>
                  </a:lnTo>
                  <a:lnTo>
                    <a:pt x="10660" y="1332"/>
                  </a:lnTo>
                  <a:lnTo>
                    <a:pt x="10654" y="1337"/>
                  </a:lnTo>
                  <a:lnTo>
                    <a:pt x="10647" y="1340"/>
                  </a:lnTo>
                  <a:lnTo>
                    <a:pt x="10641" y="1342"/>
                  </a:lnTo>
                  <a:lnTo>
                    <a:pt x="10634" y="1342"/>
                  </a:lnTo>
                  <a:lnTo>
                    <a:pt x="10620" y="1342"/>
                  </a:lnTo>
                  <a:lnTo>
                    <a:pt x="10607" y="1339"/>
                  </a:lnTo>
                  <a:lnTo>
                    <a:pt x="10595" y="1337"/>
                  </a:lnTo>
                  <a:lnTo>
                    <a:pt x="10583" y="1335"/>
                  </a:lnTo>
                  <a:lnTo>
                    <a:pt x="10576" y="1335"/>
                  </a:lnTo>
                  <a:lnTo>
                    <a:pt x="10571" y="1336"/>
                  </a:lnTo>
                  <a:lnTo>
                    <a:pt x="10566" y="1338"/>
                  </a:lnTo>
                  <a:lnTo>
                    <a:pt x="10561" y="1341"/>
                  </a:lnTo>
                  <a:lnTo>
                    <a:pt x="10555" y="1363"/>
                  </a:lnTo>
                  <a:lnTo>
                    <a:pt x="10548" y="1386"/>
                  </a:lnTo>
                  <a:lnTo>
                    <a:pt x="10539" y="1407"/>
                  </a:lnTo>
                  <a:lnTo>
                    <a:pt x="10528" y="1429"/>
                  </a:lnTo>
                  <a:lnTo>
                    <a:pt x="10518" y="1450"/>
                  </a:lnTo>
                  <a:lnTo>
                    <a:pt x="10505" y="1470"/>
                  </a:lnTo>
                  <a:lnTo>
                    <a:pt x="10492" y="1491"/>
                  </a:lnTo>
                  <a:lnTo>
                    <a:pt x="10477" y="1510"/>
                  </a:lnTo>
                  <a:lnTo>
                    <a:pt x="10462" y="1529"/>
                  </a:lnTo>
                  <a:lnTo>
                    <a:pt x="10445" y="1546"/>
                  </a:lnTo>
                  <a:lnTo>
                    <a:pt x="10427" y="1562"/>
                  </a:lnTo>
                  <a:lnTo>
                    <a:pt x="10408" y="1577"/>
                  </a:lnTo>
                  <a:lnTo>
                    <a:pt x="10388" y="1591"/>
                  </a:lnTo>
                  <a:lnTo>
                    <a:pt x="10367" y="1603"/>
                  </a:lnTo>
                  <a:lnTo>
                    <a:pt x="10344" y="1614"/>
                  </a:lnTo>
                  <a:lnTo>
                    <a:pt x="10322" y="1623"/>
                  </a:lnTo>
                  <a:lnTo>
                    <a:pt x="10298" y="1631"/>
                  </a:lnTo>
                  <a:lnTo>
                    <a:pt x="10276" y="1636"/>
                  </a:lnTo>
                  <a:lnTo>
                    <a:pt x="10253" y="1639"/>
                  </a:lnTo>
                  <a:lnTo>
                    <a:pt x="10230" y="1641"/>
                  </a:lnTo>
                  <a:lnTo>
                    <a:pt x="10207" y="1641"/>
                  </a:lnTo>
                  <a:lnTo>
                    <a:pt x="10184" y="1639"/>
                  </a:lnTo>
                  <a:lnTo>
                    <a:pt x="10160" y="1636"/>
                  </a:lnTo>
                  <a:lnTo>
                    <a:pt x="10137" y="1632"/>
                  </a:lnTo>
                  <a:lnTo>
                    <a:pt x="10117" y="1635"/>
                  </a:lnTo>
                  <a:lnTo>
                    <a:pt x="10098" y="1637"/>
                  </a:lnTo>
                  <a:lnTo>
                    <a:pt x="10079" y="1638"/>
                  </a:lnTo>
                  <a:lnTo>
                    <a:pt x="10059" y="1639"/>
                  </a:lnTo>
                  <a:lnTo>
                    <a:pt x="10021" y="1639"/>
                  </a:lnTo>
                  <a:lnTo>
                    <a:pt x="9983" y="1638"/>
                  </a:lnTo>
                  <a:lnTo>
                    <a:pt x="9944" y="1637"/>
                  </a:lnTo>
                  <a:lnTo>
                    <a:pt x="9905" y="1637"/>
                  </a:lnTo>
                  <a:lnTo>
                    <a:pt x="9885" y="1637"/>
                  </a:lnTo>
                  <a:lnTo>
                    <a:pt x="9866" y="1639"/>
                  </a:lnTo>
                  <a:lnTo>
                    <a:pt x="9846" y="1641"/>
                  </a:lnTo>
                  <a:lnTo>
                    <a:pt x="9826" y="1644"/>
                  </a:lnTo>
                  <a:lnTo>
                    <a:pt x="9804" y="1644"/>
                  </a:lnTo>
                  <a:lnTo>
                    <a:pt x="9781" y="1644"/>
                  </a:lnTo>
                  <a:lnTo>
                    <a:pt x="9759" y="1644"/>
                  </a:lnTo>
                  <a:lnTo>
                    <a:pt x="9737" y="1645"/>
                  </a:lnTo>
                  <a:lnTo>
                    <a:pt x="9715" y="1645"/>
                  </a:lnTo>
                  <a:lnTo>
                    <a:pt x="9692" y="1645"/>
                  </a:lnTo>
                  <a:lnTo>
                    <a:pt x="9671" y="1645"/>
                  </a:lnTo>
                  <a:lnTo>
                    <a:pt x="9647" y="1643"/>
                  </a:lnTo>
                  <a:lnTo>
                    <a:pt x="9638" y="1645"/>
                  </a:lnTo>
                  <a:lnTo>
                    <a:pt x="9629" y="1647"/>
                  </a:lnTo>
                  <a:lnTo>
                    <a:pt x="9620" y="1647"/>
                  </a:lnTo>
                  <a:lnTo>
                    <a:pt x="9611" y="1648"/>
                  </a:lnTo>
                  <a:lnTo>
                    <a:pt x="9593" y="1648"/>
                  </a:lnTo>
                  <a:lnTo>
                    <a:pt x="9575" y="1647"/>
                  </a:lnTo>
                  <a:lnTo>
                    <a:pt x="9556" y="1646"/>
                  </a:lnTo>
                  <a:lnTo>
                    <a:pt x="9538" y="1645"/>
                  </a:lnTo>
                  <a:lnTo>
                    <a:pt x="9519" y="1645"/>
                  </a:lnTo>
                  <a:lnTo>
                    <a:pt x="9500" y="1648"/>
                  </a:lnTo>
                  <a:lnTo>
                    <a:pt x="9394" y="1649"/>
                  </a:lnTo>
                  <a:lnTo>
                    <a:pt x="9188" y="1649"/>
                  </a:lnTo>
                  <a:lnTo>
                    <a:pt x="8898" y="1650"/>
                  </a:lnTo>
                  <a:lnTo>
                    <a:pt x="8536" y="1651"/>
                  </a:lnTo>
                  <a:lnTo>
                    <a:pt x="8118" y="1652"/>
                  </a:lnTo>
                  <a:lnTo>
                    <a:pt x="7657" y="1652"/>
                  </a:lnTo>
                  <a:lnTo>
                    <a:pt x="7168" y="1653"/>
                  </a:lnTo>
                  <a:lnTo>
                    <a:pt x="6665" y="1654"/>
                  </a:lnTo>
                  <a:lnTo>
                    <a:pt x="6161" y="1655"/>
                  </a:lnTo>
                  <a:lnTo>
                    <a:pt x="5673" y="1656"/>
                  </a:lnTo>
                  <a:lnTo>
                    <a:pt x="5212" y="1658"/>
                  </a:lnTo>
                  <a:lnTo>
                    <a:pt x="4793" y="1659"/>
                  </a:lnTo>
                  <a:lnTo>
                    <a:pt x="4431" y="1660"/>
                  </a:lnTo>
                  <a:lnTo>
                    <a:pt x="4139" y="1660"/>
                  </a:lnTo>
                  <a:lnTo>
                    <a:pt x="3933" y="1661"/>
                  </a:lnTo>
                  <a:lnTo>
                    <a:pt x="3826" y="1662"/>
                  </a:lnTo>
                  <a:lnTo>
                    <a:pt x="3805" y="1660"/>
                  </a:lnTo>
                  <a:lnTo>
                    <a:pt x="3784" y="1659"/>
                  </a:lnTo>
                  <a:lnTo>
                    <a:pt x="3763" y="1659"/>
                  </a:lnTo>
                  <a:lnTo>
                    <a:pt x="3743" y="1659"/>
                  </a:lnTo>
                  <a:lnTo>
                    <a:pt x="3701" y="1661"/>
                  </a:lnTo>
                  <a:lnTo>
                    <a:pt x="3659" y="1664"/>
                  </a:lnTo>
                  <a:lnTo>
                    <a:pt x="3616" y="1666"/>
                  </a:lnTo>
                  <a:lnTo>
                    <a:pt x="3574" y="1668"/>
                  </a:lnTo>
                  <a:lnTo>
                    <a:pt x="3553" y="1668"/>
                  </a:lnTo>
                  <a:lnTo>
                    <a:pt x="3531" y="1668"/>
                  </a:lnTo>
                  <a:lnTo>
                    <a:pt x="3509" y="1667"/>
                  </a:lnTo>
                  <a:lnTo>
                    <a:pt x="3487" y="1666"/>
                  </a:lnTo>
                  <a:lnTo>
                    <a:pt x="3463" y="1666"/>
                  </a:lnTo>
                  <a:lnTo>
                    <a:pt x="3438" y="1666"/>
                  </a:lnTo>
                  <a:lnTo>
                    <a:pt x="3414" y="1666"/>
                  </a:lnTo>
                  <a:lnTo>
                    <a:pt x="3388" y="1666"/>
                  </a:lnTo>
                  <a:lnTo>
                    <a:pt x="3363" y="1666"/>
                  </a:lnTo>
                  <a:lnTo>
                    <a:pt x="3338" y="1666"/>
                  </a:lnTo>
                  <a:lnTo>
                    <a:pt x="3312" y="1667"/>
                  </a:lnTo>
                  <a:lnTo>
                    <a:pt x="3287" y="1668"/>
                  </a:lnTo>
                  <a:lnTo>
                    <a:pt x="3252" y="1668"/>
                  </a:lnTo>
                  <a:lnTo>
                    <a:pt x="3217" y="1668"/>
                  </a:lnTo>
                  <a:lnTo>
                    <a:pt x="3201" y="1668"/>
                  </a:lnTo>
                  <a:lnTo>
                    <a:pt x="3185" y="1669"/>
                  </a:lnTo>
                  <a:lnTo>
                    <a:pt x="3169" y="1670"/>
                  </a:lnTo>
                  <a:lnTo>
                    <a:pt x="3155" y="1672"/>
                  </a:lnTo>
                  <a:lnTo>
                    <a:pt x="3099" y="1673"/>
                  </a:lnTo>
                  <a:lnTo>
                    <a:pt x="3042" y="1673"/>
                  </a:lnTo>
                  <a:lnTo>
                    <a:pt x="2986" y="1673"/>
                  </a:lnTo>
                  <a:lnTo>
                    <a:pt x="2931" y="1674"/>
                  </a:lnTo>
                  <a:lnTo>
                    <a:pt x="2876" y="1674"/>
                  </a:lnTo>
                  <a:lnTo>
                    <a:pt x="2821" y="1675"/>
                  </a:lnTo>
                  <a:lnTo>
                    <a:pt x="2766" y="1675"/>
                  </a:lnTo>
                  <a:lnTo>
                    <a:pt x="2711" y="1676"/>
                  </a:lnTo>
                  <a:lnTo>
                    <a:pt x="2657" y="1677"/>
                  </a:lnTo>
                  <a:lnTo>
                    <a:pt x="2603" y="1677"/>
                  </a:lnTo>
                  <a:lnTo>
                    <a:pt x="2549" y="1678"/>
                  </a:lnTo>
                  <a:lnTo>
                    <a:pt x="2495" y="1678"/>
                  </a:lnTo>
                  <a:lnTo>
                    <a:pt x="2440" y="1679"/>
                  </a:lnTo>
                  <a:lnTo>
                    <a:pt x="2386" y="1679"/>
                  </a:lnTo>
                  <a:lnTo>
                    <a:pt x="2332" y="1679"/>
                  </a:lnTo>
                  <a:lnTo>
                    <a:pt x="2278" y="1679"/>
                  </a:lnTo>
                  <a:lnTo>
                    <a:pt x="2197" y="1680"/>
                  </a:lnTo>
                  <a:lnTo>
                    <a:pt x="2118" y="1680"/>
                  </a:lnTo>
                  <a:lnTo>
                    <a:pt x="2041" y="1681"/>
                  </a:lnTo>
                  <a:lnTo>
                    <a:pt x="1965" y="1682"/>
                  </a:lnTo>
                  <a:lnTo>
                    <a:pt x="1888" y="1683"/>
                  </a:lnTo>
                  <a:lnTo>
                    <a:pt x="1811" y="1684"/>
                  </a:lnTo>
                  <a:lnTo>
                    <a:pt x="1731" y="1686"/>
                  </a:lnTo>
                  <a:lnTo>
                    <a:pt x="1649" y="1687"/>
                  </a:lnTo>
                  <a:lnTo>
                    <a:pt x="1564" y="1687"/>
                  </a:lnTo>
                  <a:lnTo>
                    <a:pt x="1478" y="1687"/>
                  </a:lnTo>
                  <a:lnTo>
                    <a:pt x="1392" y="1687"/>
                  </a:lnTo>
                  <a:lnTo>
                    <a:pt x="1306" y="1688"/>
                  </a:lnTo>
                  <a:lnTo>
                    <a:pt x="1219" y="1688"/>
                  </a:lnTo>
                  <a:lnTo>
                    <a:pt x="1132" y="1688"/>
                  </a:lnTo>
                  <a:lnTo>
                    <a:pt x="1045" y="1689"/>
                  </a:lnTo>
                  <a:lnTo>
                    <a:pt x="957" y="1689"/>
                  </a:lnTo>
                  <a:lnTo>
                    <a:pt x="929" y="1690"/>
                  </a:lnTo>
                  <a:lnTo>
                    <a:pt x="902" y="1689"/>
                  </a:lnTo>
                  <a:lnTo>
                    <a:pt x="874" y="1688"/>
                  </a:lnTo>
                  <a:lnTo>
                    <a:pt x="848" y="1685"/>
                  </a:lnTo>
                  <a:lnTo>
                    <a:pt x="821" y="1681"/>
                  </a:lnTo>
                  <a:lnTo>
                    <a:pt x="796" y="1676"/>
                  </a:lnTo>
                  <a:lnTo>
                    <a:pt x="769" y="1670"/>
                  </a:lnTo>
                  <a:lnTo>
                    <a:pt x="744" y="1662"/>
                  </a:lnTo>
                  <a:lnTo>
                    <a:pt x="720" y="1653"/>
                  </a:lnTo>
                  <a:lnTo>
                    <a:pt x="695" y="1643"/>
                  </a:lnTo>
                  <a:lnTo>
                    <a:pt x="672" y="1631"/>
                  </a:lnTo>
                  <a:lnTo>
                    <a:pt x="649" y="1618"/>
                  </a:lnTo>
                  <a:lnTo>
                    <a:pt x="627" y="1603"/>
                  </a:lnTo>
                  <a:lnTo>
                    <a:pt x="606" y="1588"/>
                  </a:lnTo>
                  <a:lnTo>
                    <a:pt x="586" y="1571"/>
                  </a:lnTo>
                  <a:lnTo>
                    <a:pt x="567" y="1552"/>
                  </a:lnTo>
                  <a:lnTo>
                    <a:pt x="553" y="1536"/>
                  </a:lnTo>
                  <a:lnTo>
                    <a:pt x="541" y="1519"/>
                  </a:lnTo>
                  <a:lnTo>
                    <a:pt x="531" y="1500"/>
                  </a:lnTo>
                  <a:lnTo>
                    <a:pt x="522" y="1481"/>
                  </a:lnTo>
                  <a:lnTo>
                    <a:pt x="518" y="1470"/>
                  </a:lnTo>
                  <a:lnTo>
                    <a:pt x="514" y="1461"/>
                  </a:lnTo>
                  <a:lnTo>
                    <a:pt x="511" y="1451"/>
                  </a:lnTo>
                  <a:lnTo>
                    <a:pt x="509" y="1440"/>
                  </a:lnTo>
                  <a:lnTo>
                    <a:pt x="507" y="1430"/>
                  </a:lnTo>
                  <a:lnTo>
                    <a:pt x="505" y="1418"/>
                  </a:lnTo>
                  <a:lnTo>
                    <a:pt x="505" y="1407"/>
                  </a:lnTo>
                  <a:lnTo>
                    <a:pt x="504" y="1396"/>
                  </a:lnTo>
                  <a:lnTo>
                    <a:pt x="501" y="1392"/>
                  </a:lnTo>
                  <a:lnTo>
                    <a:pt x="499" y="1390"/>
                  </a:lnTo>
                  <a:lnTo>
                    <a:pt x="496" y="1389"/>
                  </a:lnTo>
                  <a:lnTo>
                    <a:pt x="493" y="1388"/>
                  </a:lnTo>
                  <a:lnTo>
                    <a:pt x="486" y="1388"/>
                  </a:lnTo>
                  <a:lnTo>
                    <a:pt x="480" y="1390"/>
                  </a:lnTo>
                  <a:lnTo>
                    <a:pt x="473" y="1393"/>
                  </a:lnTo>
                  <a:lnTo>
                    <a:pt x="466" y="1395"/>
                  </a:lnTo>
                  <a:lnTo>
                    <a:pt x="462" y="1395"/>
                  </a:lnTo>
                  <a:lnTo>
                    <a:pt x="459" y="1395"/>
                  </a:lnTo>
                  <a:lnTo>
                    <a:pt x="456" y="1395"/>
                  </a:lnTo>
                  <a:lnTo>
                    <a:pt x="452" y="1393"/>
                  </a:lnTo>
                  <a:lnTo>
                    <a:pt x="440" y="1395"/>
                  </a:lnTo>
                  <a:lnTo>
                    <a:pt x="428" y="1394"/>
                  </a:lnTo>
                  <a:lnTo>
                    <a:pt x="415" y="1392"/>
                  </a:lnTo>
                  <a:lnTo>
                    <a:pt x="404" y="1388"/>
                  </a:lnTo>
                  <a:lnTo>
                    <a:pt x="393" y="1383"/>
                  </a:lnTo>
                  <a:lnTo>
                    <a:pt x="383" y="1375"/>
                  </a:lnTo>
                  <a:lnTo>
                    <a:pt x="372" y="1367"/>
                  </a:lnTo>
                  <a:lnTo>
                    <a:pt x="363" y="1357"/>
                  </a:lnTo>
                  <a:lnTo>
                    <a:pt x="359" y="1352"/>
                  </a:lnTo>
                  <a:lnTo>
                    <a:pt x="356" y="1346"/>
                  </a:lnTo>
                  <a:lnTo>
                    <a:pt x="354" y="1340"/>
                  </a:lnTo>
                  <a:lnTo>
                    <a:pt x="353" y="1334"/>
                  </a:lnTo>
                  <a:lnTo>
                    <a:pt x="351" y="1320"/>
                  </a:lnTo>
                  <a:lnTo>
                    <a:pt x="350" y="1306"/>
                  </a:lnTo>
                  <a:lnTo>
                    <a:pt x="350" y="1293"/>
                  </a:lnTo>
                  <a:lnTo>
                    <a:pt x="350" y="1278"/>
                  </a:lnTo>
                  <a:lnTo>
                    <a:pt x="348" y="1265"/>
                  </a:lnTo>
                  <a:lnTo>
                    <a:pt x="345" y="1253"/>
                  </a:lnTo>
                  <a:lnTo>
                    <a:pt x="327" y="1249"/>
                  </a:lnTo>
                  <a:lnTo>
                    <a:pt x="309" y="1246"/>
                  </a:lnTo>
                  <a:lnTo>
                    <a:pt x="290" y="1244"/>
                  </a:lnTo>
                  <a:lnTo>
                    <a:pt x="270" y="1242"/>
                  </a:lnTo>
                  <a:lnTo>
                    <a:pt x="248" y="1232"/>
                  </a:lnTo>
                  <a:lnTo>
                    <a:pt x="224" y="1221"/>
                  </a:lnTo>
                  <a:lnTo>
                    <a:pt x="202" y="1210"/>
                  </a:lnTo>
                  <a:lnTo>
                    <a:pt x="178" y="1197"/>
                  </a:lnTo>
                  <a:lnTo>
                    <a:pt x="174" y="1190"/>
                  </a:lnTo>
                  <a:lnTo>
                    <a:pt x="169" y="1185"/>
                  </a:lnTo>
                  <a:lnTo>
                    <a:pt x="164" y="1180"/>
                  </a:lnTo>
                  <a:lnTo>
                    <a:pt x="158" y="1175"/>
                  </a:lnTo>
                  <a:lnTo>
                    <a:pt x="145" y="1165"/>
                  </a:lnTo>
                  <a:lnTo>
                    <a:pt x="135" y="1154"/>
                  </a:lnTo>
                  <a:lnTo>
                    <a:pt x="124" y="1140"/>
                  </a:lnTo>
                  <a:lnTo>
                    <a:pt x="113" y="1126"/>
                  </a:lnTo>
                  <a:lnTo>
                    <a:pt x="102" y="1112"/>
                  </a:lnTo>
                  <a:lnTo>
                    <a:pt x="92" y="1097"/>
                  </a:lnTo>
                  <a:lnTo>
                    <a:pt x="84" y="1082"/>
                  </a:lnTo>
                  <a:lnTo>
                    <a:pt x="76" y="1067"/>
                  </a:lnTo>
                  <a:lnTo>
                    <a:pt x="70" y="1051"/>
                  </a:lnTo>
                  <a:lnTo>
                    <a:pt x="64" y="1035"/>
                  </a:lnTo>
                  <a:lnTo>
                    <a:pt x="59" y="1019"/>
                  </a:lnTo>
                  <a:lnTo>
                    <a:pt x="53" y="1002"/>
                  </a:lnTo>
                  <a:lnTo>
                    <a:pt x="50" y="985"/>
                  </a:lnTo>
                  <a:lnTo>
                    <a:pt x="48" y="969"/>
                  </a:lnTo>
                  <a:lnTo>
                    <a:pt x="47" y="951"/>
                  </a:lnTo>
                  <a:lnTo>
                    <a:pt x="46" y="934"/>
                  </a:lnTo>
                  <a:lnTo>
                    <a:pt x="47" y="917"/>
                  </a:lnTo>
                  <a:lnTo>
                    <a:pt x="49" y="899"/>
                  </a:lnTo>
                  <a:lnTo>
                    <a:pt x="54" y="879"/>
                  </a:lnTo>
                  <a:lnTo>
                    <a:pt x="61" y="858"/>
                  </a:lnTo>
                  <a:lnTo>
                    <a:pt x="68" y="839"/>
                  </a:lnTo>
                  <a:lnTo>
                    <a:pt x="77" y="819"/>
                  </a:lnTo>
                  <a:lnTo>
                    <a:pt x="86" y="800"/>
                  </a:lnTo>
                  <a:lnTo>
                    <a:pt x="96" y="782"/>
                  </a:lnTo>
                  <a:lnTo>
                    <a:pt x="108" y="764"/>
                  </a:lnTo>
                  <a:lnTo>
                    <a:pt x="120" y="746"/>
                  </a:lnTo>
                  <a:lnTo>
                    <a:pt x="132" y="729"/>
                  </a:lnTo>
                  <a:lnTo>
                    <a:pt x="146" y="712"/>
                  </a:lnTo>
                  <a:lnTo>
                    <a:pt x="160" y="696"/>
                  </a:lnTo>
                  <a:lnTo>
                    <a:pt x="174" y="679"/>
                  </a:lnTo>
                  <a:lnTo>
                    <a:pt x="189" y="664"/>
                  </a:lnTo>
                  <a:lnTo>
                    <a:pt x="205" y="649"/>
                  </a:lnTo>
                  <a:lnTo>
                    <a:pt x="221" y="634"/>
                  </a:lnTo>
                  <a:lnTo>
                    <a:pt x="236" y="620"/>
                  </a:lnTo>
                  <a:lnTo>
                    <a:pt x="245" y="614"/>
                  </a:lnTo>
                  <a:lnTo>
                    <a:pt x="252" y="609"/>
                  </a:lnTo>
                  <a:lnTo>
                    <a:pt x="260" y="605"/>
                  </a:lnTo>
                  <a:lnTo>
                    <a:pt x="268" y="602"/>
                  </a:lnTo>
                  <a:lnTo>
                    <a:pt x="285" y="597"/>
                  </a:lnTo>
                  <a:lnTo>
                    <a:pt x="303" y="593"/>
                  </a:lnTo>
                  <a:lnTo>
                    <a:pt x="339" y="588"/>
                  </a:lnTo>
                  <a:lnTo>
                    <a:pt x="375" y="581"/>
                  </a:lnTo>
                  <a:lnTo>
                    <a:pt x="380" y="577"/>
                  </a:lnTo>
                  <a:lnTo>
                    <a:pt x="383" y="572"/>
                  </a:lnTo>
                  <a:lnTo>
                    <a:pt x="385" y="567"/>
                  </a:lnTo>
                  <a:lnTo>
                    <a:pt x="386" y="562"/>
                  </a:lnTo>
                  <a:lnTo>
                    <a:pt x="386" y="551"/>
                  </a:lnTo>
                  <a:lnTo>
                    <a:pt x="386" y="537"/>
                  </a:lnTo>
                  <a:lnTo>
                    <a:pt x="385" y="525"/>
                  </a:lnTo>
                  <a:lnTo>
                    <a:pt x="384" y="513"/>
                  </a:lnTo>
                  <a:lnTo>
                    <a:pt x="385" y="507"/>
                  </a:lnTo>
                  <a:lnTo>
                    <a:pt x="386" y="501"/>
                  </a:lnTo>
                  <a:lnTo>
                    <a:pt x="388" y="494"/>
                  </a:lnTo>
                  <a:lnTo>
                    <a:pt x="391" y="489"/>
                  </a:lnTo>
                  <a:lnTo>
                    <a:pt x="396" y="484"/>
                  </a:lnTo>
                  <a:lnTo>
                    <a:pt x="400" y="479"/>
                  </a:lnTo>
                  <a:lnTo>
                    <a:pt x="406" y="475"/>
                  </a:lnTo>
                  <a:lnTo>
                    <a:pt x="411" y="472"/>
                  </a:lnTo>
                  <a:lnTo>
                    <a:pt x="422" y="467"/>
                  </a:lnTo>
                  <a:lnTo>
                    <a:pt x="434" y="464"/>
                  </a:lnTo>
                  <a:lnTo>
                    <a:pt x="439" y="467"/>
                  </a:lnTo>
                  <a:lnTo>
                    <a:pt x="444" y="469"/>
                  </a:lnTo>
                  <a:lnTo>
                    <a:pt x="449" y="470"/>
                  </a:lnTo>
                  <a:lnTo>
                    <a:pt x="454" y="471"/>
                  </a:lnTo>
                  <a:lnTo>
                    <a:pt x="463" y="471"/>
                  </a:lnTo>
                  <a:lnTo>
                    <a:pt x="474" y="469"/>
                  </a:lnTo>
                  <a:lnTo>
                    <a:pt x="483" y="466"/>
                  </a:lnTo>
                  <a:lnTo>
                    <a:pt x="492" y="462"/>
                  </a:lnTo>
                  <a:lnTo>
                    <a:pt x="501" y="457"/>
                  </a:lnTo>
                  <a:lnTo>
                    <a:pt x="510" y="450"/>
                  </a:lnTo>
                  <a:lnTo>
                    <a:pt x="515" y="442"/>
                  </a:lnTo>
                  <a:lnTo>
                    <a:pt x="520" y="432"/>
                  </a:lnTo>
                  <a:lnTo>
                    <a:pt x="523" y="422"/>
                  </a:lnTo>
                  <a:lnTo>
                    <a:pt x="526" y="412"/>
                  </a:lnTo>
                  <a:lnTo>
                    <a:pt x="530" y="389"/>
                  </a:lnTo>
                  <a:lnTo>
                    <a:pt x="535" y="368"/>
                  </a:lnTo>
                  <a:lnTo>
                    <a:pt x="541" y="353"/>
                  </a:lnTo>
                  <a:lnTo>
                    <a:pt x="546" y="339"/>
                  </a:lnTo>
                  <a:lnTo>
                    <a:pt x="553" y="326"/>
                  </a:lnTo>
                  <a:lnTo>
                    <a:pt x="560" y="312"/>
                  </a:lnTo>
                  <a:lnTo>
                    <a:pt x="568" y="300"/>
                  </a:lnTo>
                  <a:lnTo>
                    <a:pt x="576" y="288"/>
                  </a:lnTo>
                  <a:lnTo>
                    <a:pt x="585" y="276"/>
                  </a:lnTo>
                  <a:lnTo>
                    <a:pt x="594" y="264"/>
                  </a:lnTo>
                  <a:lnTo>
                    <a:pt x="604" y="253"/>
                  </a:lnTo>
                  <a:lnTo>
                    <a:pt x="615" y="242"/>
                  </a:lnTo>
                  <a:lnTo>
                    <a:pt x="626" y="232"/>
                  </a:lnTo>
                  <a:lnTo>
                    <a:pt x="636" y="223"/>
                  </a:lnTo>
                  <a:lnTo>
                    <a:pt x="648" y="213"/>
                  </a:lnTo>
                  <a:lnTo>
                    <a:pt x="660" y="204"/>
                  </a:lnTo>
                  <a:lnTo>
                    <a:pt x="672" y="195"/>
                  </a:lnTo>
                  <a:lnTo>
                    <a:pt x="685" y="187"/>
                  </a:lnTo>
                  <a:lnTo>
                    <a:pt x="711" y="172"/>
                  </a:lnTo>
                  <a:lnTo>
                    <a:pt x="738" y="159"/>
                  </a:lnTo>
                  <a:lnTo>
                    <a:pt x="766" y="147"/>
                  </a:lnTo>
                  <a:lnTo>
                    <a:pt x="795" y="138"/>
                  </a:lnTo>
                  <a:lnTo>
                    <a:pt x="823" y="130"/>
                  </a:lnTo>
                  <a:lnTo>
                    <a:pt x="853" y="123"/>
                  </a:lnTo>
                  <a:lnTo>
                    <a:pt x="881" y="119"/>
                  </a:lnTo>
                  <a:lnTo>
                    <a:pt x="911" y="117"/>
                  </a:lnTo>
                  <a:lnTo>
                    <a:pt x="917" y="115"/>
                  </a:lnTo>
                  <a:lnTo>
                    <a:pt x="924" y="113"/>
                  </a:lnTo>
                  <a:lnTo>
                    <a:pt x="931" y="113"/>
                  </a:lnTo>
                  <a:lnTo>
                    <a:pt x="938" y="113"/>
                  </a:lnTo>
                  <a:lnTo>
                    <a:pt x="952" y="113"/>
                  </a:lnTo>
                  <a:lnTo>
                    <a:pt x="966" y="114"/>
                  </a:lnTo>
                  <a:lnTo>
                    <a:pt x="980" y="115"/>
                  </a:lnTo>
                  <a:lnTo>
                    <a:pt x="994" y="114"/>
                  </a:lnTo>
                  <a:lnTo>
                    <a:pt x="1000" y="112"/>
                  </a:lnTo>
                  <a:lnTo>
                    <a:pt x="1006" y="110"/>
                  </a:lnTo>
                  <a:lnTo>
                    <a:pt x="1012" y="107"/>
                  </a:lnTo>
                  <a:lnTo>
                    <a:pt x="1018" y="103"/>
                  </a:lnTo>
                  <a:lnTo>
                    <a:pt x="1055" y="106"/>
                  </a:lnTo>
                  <a:lnTo>
                    <a:pt x="1092" y="108"/>
                  </a:lnTo>
                  <a:lnTo>
                    <a:pt x="1128" y="109"/>
                  </a:lnTo>
                  <a:lnTo>
                    <a:pt x="1165" y="109"/>
                  </a:lnTo>
                  <a:lnTo>
                    <a:pt x="1235" y="109"/>
                  </a:lnTo>
                  <a:lnTo>
                    <a:pt x="1306" y="108"/>
                  </a:lnTo>
                  <a:lnTo>
                    <a:pt x="1376" y="106"/>
                  </a:lnTo>
                  <a:lnTo>
                    <a:pt x="1445" y="105"/>
                  </a:lnTo>
                  <a:lnTo>
                    <a:pt x="1513" y="104"/>
                  </a:lnTo>
                  <a:lnTo>
                    <a:pt x="1582" y="106"/>
                  </a:lnTo>
                  <a:lnTo>
                    <a:pt x="1647" y="103"/>
                  </a:lnTo>
                  <a:lnTo>
                    <a:pt x="1714" y="102"/>
                  </a:lnTo>
                  <a:lnTo>
                    <a:pt x="1782" y="101"/>
                  </a:lnTo>
                  <a:lnTo>
                    <a:pt x="1850" y="101"/>
                  </a:lnTo>
                  <a:lnTo>
                    <a:pt x="1918" y="101"/>
                  </a:lnTo>
                  <a:lnTo>
                    <a:pt x="1986" y="100"/>
                  </a:lnTo>
                  <a:lnTo>
                    <a:pt x="2054" y="99"/>
                  </a:lnTo>
                  <a:lnTo>
                    <a:pt x="2120" y="97"/>
                  </a:lnTo>
                  <a:lnTo>
                    <a:pt x="2205" y="96"/>
                  </a:lnTo>
                  <a:lnTo>
                    <a:pt x="2291" y="95"/>
                  </a:lnTo>
                  <a:lnTo>
                    <a:pt x="2379" y="93"/>
                  </a:lnTo>
                  <a:lnTo>
                    <a:pt x="2467" y="91"/>
                  </a:lnTo>
                  <a:lnTo>
                    <a:pt x="2555" y="90"/>
                  </a:lnTo>
                  <a:lnTo>
                    <a:pt x="2641" y="88"/>
                  </a:lnTo>
                  <a:lnTo>
                    <a:pt x="2726" y="88"/>
                  </a:lnTo>
                  <a:lnTo>
                    <a:pt x="2807" y="89"/>
                  </a:lnTo>
                  <a:lnTo>
                    <a:pt x="2957" y="88"/>
                  </a:lnTo>
                  <a:lnTo>
                    <a:pt x="3205" y="87"/>
                  </a:lnTo>
                  <a:lnTo>
                    <a:pt x="3539" y="86"/>
                  </a:lnTo>
                  <a:lnTo>
                    <a:pt x="3944" y="85"/>
                  </a:lnTo>
                  <a:lnTo>
                    <a:pt x="4405" y="84"/>
                  </a:lnTo>
                  <a:lnTo>
                    <a:pt x="4909" y="81"/>
                  </a:lnTo>
                  <a:lnTo>
                    <a:pt x="5442" y="80"/>
                  </a:lnTo>
                  <a:lnTo>
                    <a:pt x="5989" y="78"/>
                  </a:lnTo>
                  <a:lnTo>
                    <a:pt x="6536" y="77"/>
                  </a:lnTo>
                  <a:lnTo>
                    <a:pt x="7068" y="75"/>
                  </a:lnTo>
                  <a:lnTo>
                    <a:pt x="7572" y="74"/>
                  </a:lnTo>
                  <a:lnTo>
                    <a:pt x="8034" y="72"/>
                  </a:lnTo>
                  <a:lnTo>
                    <a:pt x="8440" y="71"/>
                  </a:lnTo>
                  <a:lnTo>
                    <a:pt x="8775" y="69"/>
                  </a:lnTo>
                  <a:lnTo>
                    <a:pt x="9026" y="68"/>
                  </a:lnTo>
                  <a:lnTo>
                    <a:pt x="9177" y="67"/>
                  </a:lnTo>
                  <a:lnTo>
                    <a:pt x="9264" y="64"/>
                  </a:lnTo>
                  <a:lnTo>
                    <a:pt x="9352" y="62"/>
                  </a:lnTo>
                  <a:lnTo>
                    <a:pt x="9441" y="61"/>
                  </a:lnTo>
                  <a:lnTo>
                    <a:pt x="9530" y="61"/>
                  </a:lnTo>
                  <a:lnTo>
                    <a:pt x="9619" y="61"/>
                  </a:lnTo>
                  <a:lnTo>
                    <a:pt x="9708" y="61"/>
                  </a:lnTo>
                  <a:lnTo>
                    <a:pt x="9796" y="62"/>
                  </a:lnTo>
                  <a:lnTo>
                    <a:pt x="9884" y="62"/>
                  </a:lnTo>
                  <a:lnTo>
                    <a:pt x="9917" y="64"/>
                  </a:lnTo>
                  <a:lnTo>
                    <a:pt x="9949" y="67"/>
                  </a:lnTo>
                  <a:lnTo>
                    <a:pt x="9965" y="69"/>
                  </a:lnTo>
                  <a:lnTo>
                    <a:pt x="9982" y="70"/>
                  </a:lnTo>
                  <a:lnTo>
                    <a:pt x="9998" y="69"/>
                  </a:lnTo>
                  <a:lnTo>
                    <a:pt x="10014" y="66"/>
                  </a:lnTo>
                  <a:lnTo>
                    <a:pt x="10031" y="70"/>
                  </a:lnTo>
                  <a:lnTo>
                    <a:pt x="10048" y="72"/>
                  </a:lnTo>
                  <a:lnTo>
                    <a:pt x="10065" y="73"/>
                  </a:lnTo>
                  <a:lnTo>
                    <a:pt x="10083" y="73"/>
                  </a:lnTo>
                  <a:lnTo>
                    <a:pt x="10117" y="72"/>
                  </a:lnTo>
                  <a:lnTo>
                    <a:pt x="10151" y="70"/>
                  </a:lnTo>
                  <a:lnTo>
                    <a:pt x="10168" y="69"/>
                  </a:lnTo>
                  <a:lnTo>
                    <a:pt x="10184" y="69"/>
                  </a:lnTo>
                  <a:lnTo>
                    <a:pt x="10200" y="69"/>
                  </a:lnTo>
                  <a:lnTo>
                    <a:pt x="10217" y="71"/>
                  </a:lnTo>
                  <a:lnTo>
                    <a:pt x="10232" y="74"/>
                  </a:lnTo>
                  <a:lnTo>
                    <a:pt x="10248" y="79"/>
                  </a:lnTo>
                  <a:lnTo>
                    <a:pt x="10264" y="86"/>
                  </a:lnTo>
                  <a:lnTo>
                    <a:pt x="10278" y="94"/>
                  </a:lnTo>
                  <a:lnTo>
                    <a:pt x="10294" y="101"/>
                  </a:lnTo>
                  <a:lnTo>
                    <a:pt x="10310" y="109"/>
                  </a:lnTo>
                  <a:lnTo>
                    <a:pt x="10325" y="117"/>
                  </a:lnTo>
                  <a:lnTo>
                    <a:pt x="10340" y="126"/>
                  </a:lnTo>
                  <a:lnTo>
                    <a:pt x="10356" y="136"/>
                  </a:lnTo>
                  <a:lnTo>
                    <a:pt x="10370" y="146"/>
                  </a:lnTo>
                  <a:lnTo>
                    <a:pt x="10385" y="157"/>
                  </a:lnTo>
                  <a:lnTo>
                    <a:pt x="10399" y="168"/>
                  </a:lnTo>
                  <a:lnTo>
                    <a:pt x="10412" y="180"/>
                  </a:lnTo>
                  <a:lnTo>
                    <a:pt x="10425" y="193"/>
                  </a:lnTo>
                  <a:lnTo>
                    <a:pt x="10437" y="206"/>
                  </a:lnTo>
                  <a:lnTo>
                    <a:pt x="10449" y="219"/>
                  </a:lnTo>
                  <a:lnTo>
                    <a:pt x="10459" y="234"/>
                  </a:lnTo>
                  <a:lnTo>
                    <a:pt x="10468" y="248"/>
                  </a:lnTo>
                  <a:lnTo>
                    <a:pt x="10477" y="263"/>
                  </a:lnTo>
                  <a:lnTo>
                    <a:pt x="10484" y="280"/>
                  </a:lnTo>
                  <a:lnTo>
                    <a:pt x="10493" y="284"/>
                  </a:lnTo>
                  <a:lnTo>
                    <a:pt x="10500" y="289"/>
                  </a:lnTo>
                  <a:lnTo>
                    <a:pt x="10506" y="295"/>
                  </a:lnTo>
                  <a:lnTo>
                    <a:pt x="10511" y="301"/>
                  </a:lnTo>
                  <a:lnTo>
                    <a:pt x="10517" y="307"/>
                  </a:lnTo>
                  <a:lnTo>
                    <a:pt x="10523" y="312"/>
                  </a:lnTo>
                  <a:lnTo>
                    <a:pt x="10526" y="315"/>
                  </a:lnTo>
                  <a:lnTo>
                    <a:pt x="10530" y="317"/>
                  </a:lnTo>
                  <a:lnTo>
                    <a:pt x="10536" y="318"/>
                  </a:lnTo>
                  <a:lnTo>
                    <a:pt x="10540" y="319"/>
                  </a:lnTo>
                  <a:lnTo>
                    <a:pt x="10547" y="317"/>
                  </a:lnTo>
                  <a:lnTo>
                    <a:pt x="10553" y="316"/>
                  </a:lnTo>
                  <a:lnTo>
                    <a:pt x="10558" y="316"/>
                  </a:lnTo>
                  <a:lnTo>
                    <a:pt x="10564" y="316"/>
                  </a:lnTo>
                  <a:lnTo>
                    <a:pt x="10576" y="318"/>
                  </a:lnTo>
                  <a:lnTo>
                    <a:pt x="10588" y="322"/>
                  </a:lnTo>
                  <a:lnTo>
                    <a:pt x="10599" y="326"/>
                  </a:lnTo>
                  <a:lnTo>
                    <a:pt x="10610" y="329"/>
                  </a:lnTo>
                  <a:lnTo>
                    <a:pt x="10621" y="332"/>
                  </a:lnTo>
                  <a:lnTo>
                    <a:pt x="10633" y="333"/>
                  </a:lnTo>
                  <a:lnTo>
                    <a:pt x="10640" y="333"/>
                  </a:lnTo>
                  <a:lnTo>
                    <a:pt x="10647" y="334"/>
                  </a:lnTo>
                  <a:lnTo>
                    <a:pt x="10653" y="335"/>
                  </a:lnTo>
                  <a:lnTo>
                    <a:pt x="10659" y="337"/>
                  </a:lnTo>
                  <a:lnTo>
                    <a:pt x="10665" y="339"/>
                  </a:lnTo>
                  <a:lnTo>
                    <a:pt x="10672" y="343"/>
                  </a:lnTo>
                  <a:lnTo>
                    <a:pt x="10677" y="346"/>
                  </a:lnTo>
                  <a:lnTo>
                    <a:pt x="10682" y="350"/>
                  </a:lnTo>
                  <a:lnTo>
                    <a:pt x="10691" y="361"/>
                  </a:lnTo>
                  <a:lnTo>
                    <a:pt x="10699" y="371"/>
                  </a:lnTo>
                  <a:lnTo>
                    <a:pt x="10706" y="382"/>
                  </a:lnTo>
                  <a:lnTo>
                    <a:pt x="10712" y="393"/>
                  </a:lnTo>
                  <a:lnTo>
                    <a:pt x="10715" y="403"/>
                  </a:lnTo>
                  <a:lnTo>
                    <a:pt x="10718" y="414"/>
                  </a:lnTo>
                  <a:lnTo>
                    <a:pt x="10719" y="425"/>
                  </a:lnTo>
                  <a:lnTo>
                    <a:pt x="10720" y="435"/>
                  </a:lnTo>
                  <a:lnTo>
                    <a:pt x="10721" y="440"/>
                  </a:lnTo>
                  <a:lnTo>
                    <a:pt x="10722" y="445"/>
                  </a:lnTo>
                  <a:lnTo>
                    <a:pt x="10724" y="449"/>
                  </a:lnTo>
                  <a:lnTo>
                    <a:pt x="10726" y="455"/>
                  </a:lnTo>
                  <a:lnTo>
                    <a:pt x="10729" y="459"/>
                  </a:lnTo>
                  <a:lnTo>
                    <a:pt x="10733" y="462"/>
                  </a:lnTo>
                  <a:lnTo>
                    <a:pt x="10737" y="465"/>
                  </a:lnTo>
                  <a:lnTo>
                    <a:pt x="10743" y="467"/>
                  </a:lnTo>
                  <a:lnTo>
                    <a:pt x="10784" y="481"/>
                  </a:lnTo>
                  <a:lnTo>
                    <a:pt x="10826" y="495"/>
                  </a:lnTo>
                  <a:lnTo>
                    <a:pt x="10836" y="500"/>
                  </a:lnTo>
                  <a:lnTo>
                    <a:pt x="10846" y="505"/>
                  </a:lnTo>
                  <a:lnTo>
                    <a:pt x="10855" y="511"/>
                  </a:lnTo>
                  <a:lnTo>
                    <a:pt x="10864" y="517"/>
                  </a:lnTo>
                  <a:lnTo>
                    <a:pt x="10872" y="524"/>
                  </a:lnTo>
                  <a:lnTo>
                    <a:pt x="10879" y="532"/>
                  </a:lnTo>
                  <a:lnTo>
                    <a:pt x="10885" y="541"/>
                  </a:lnTo>
                  <a:lnTo>
                    <a:pt x="10891" y="552"/>
                  </a:lnTo>
                  <a:lnTo>
                    <a:pt x="10903" y="568"/>
                  </a:lnTo>
                  <a:lnTo>
                    <a:pt x="10913" y="584"/>
                  </a:lnTo>
                  <a:lnTo>
                    <a:pt x="10922" y="601"/>
                  </a:lnTo>
                  <a:lnTo>
                    <a:pt x="10930" y="619"/>
                  </a:lnTo>
                  <a:lnTo>
                    <a:pt x="10943" y="656"/>
                  </a:lnTo>
                  <a:lnTo>
                    <a:pt x="10956" y="693"/>
                  </a:lnTo>
                  <a:lnTo>
                    <a:pt x="10967" y="731"/>
                  </a:lnTo>
                  <a:lnTo>
                    <a:pt x="10981" y="767"/>
                  </a:lnTo>
                  <a:lnTo>
                    <a:pt x="10989" y="786"/>
                  </a:lnTo>
                  <a:lnTo>
                    <a:pt x="10998" y="803"/>
                  </a:lnTo>
                  <a:lnTo>
                    <a:pt x="11008" y="820"/>
                  </a:lnTo>
                  <a:lnTo>
                    <a:pt x="11020" y="837"/>
                  </a:lnTo>
                  <a:lnTo>
                    <a:pt x="11014" y="852"/>
                  </a:lnTo>
                  <a:lnTo>
                    <a:pt x="11008" y="868"/>
                  </a:lnTo>
                  <a:lnTo>
                    <a:pt x="11001" y="884"/>
                  </a:lnTo>
                  <a:lnTo>
                    <a:pt x="10993" y="900"/>
                  </a:lnTo>
                  <a:lnTo>
                    <a:pt x="10976" y="931"/>
                  </a:lnTo>
                  <a:lnTo>
                    <a:pt x="10959" y="960"/>
                  </a:lnTo>
                  <a:lnTo>
                    <a:pt x="10939" y="991"/>
                  </a:lnTo>
                  <a:lnTo>
                    <a:pt x="10921" y="1021"/>
                  </a:lnTo>
                  <a:lnTo>
                    <a:pt x="10903" y="1051"/>
                  </a:lnTo>
                  <a:lnTo>
                    <a:pt x="10885" y="1081"/>
                  </a:lnTo>
                  <a:close/>
                  <a:moveTo>
                    <a:pt x="10879" y="859"/>
                  </a:moveTo>
                  <a:lnTo>
                    <a:pt x="10877" y="877"/>
                  </a:lnTo>
                  <a:lnTo>
                    <a:pt x="10874" y="894"/>
                  </a:lnTo>
                  <a:lnTo>
                    <a:pt x="10870" y="911"/>
                  </a:lnTo>
                  <a:lnTo>
                    <a:pt x="10865" y="929"/>
                  </a:lnTo>
                  <a:lnTo>
                    <a:pt x="10859" y="945"/>
                  </a:lnTo>
                  <a:lnTo>
                    <a:pt x="10851" y="961"/>
                  </a:lnTo>
                  <a:lnTo>
                    <a:pt x="10844" y="978"/>
                  </a:lnTo>
                  <a:lnTo>
                    <a:pt x="10835" y="993"/>
                  </a:lnTo>
                  <a:lnTo>
                    <a:pt x="10825" y="1007"/>
                  </a:lnTo>
                  <a:lnTo>
                    <a:pt x="10814" y="1021"/>
                  </a:lnTo>
                  <a:lnTo>
                    <a:pt x="10802" y="1034"/>
                  </a:lnTo>
                  <a:lnTo>
                    <a:pt x="10789" y="1046"/>
                  </a:lnTo>
                  <a:lnTo>
                    <a:pt x="10776" y="1058"/>
                  </a:lnTo>
                  <a:lnTo>
                    <a:pt x="10761" y="1067"/>
                  </a:lnTo>
                  <a:lnTo>
                    <a:pt x="10747" y="1076"/>
                  </a:lnTo>
                  <a:lnTo>
                    <a:pt x="10731" y="1083"/>
                  </a:lnTo>
                  <a:lnTo>
                    <a:pt x="10723" y="1085"/>
                  </a:lnTo>
                  <a:lnTo>
                    <a:pt x="10713" y="1087"/>
                  </a:lnTo>
                  <a:lnTo>
                    <a:pt x="10704" y="1089"/>
                  </a:lnTo>
                  <a:lnTo>
                    <a:pt x="10695" y="1090"/>
                  </a:lnTo>
                  <a:lnTo>
                    <a:pt x="10687" y="1090"/>
                  </a:lnTo>
                  <a:lnTo>
                    <a:pt x="10678" y="1090"/>
                  </a:lnTo>
                  <a:lnTo>
                    <a:pt x="10668" y="1089"/>
                  </a:lnTo>
                  <a:lnTo>
                    <a:pt x="10660" y="1088"/>
                  </a:lnTo>
                  <a:lnTo>
                    <a:pt x="10651" y="1086"/>
                  </a:lnTo>
                  <a:lnTo>
                    <a:pt x="10643" y="1084"/>
                  </a:lnTo>
                  <a:lnTo>
                    <a:pt x="10635" y="1081"/>
                  </a:lnTo>
                  <a:lnTo>
                    <a:pt x="10627" y="1077"/>
                  </a:lnTo>
                  <a:lnTo>
                    <a:pt x="10619" y="1073"/>
                  </a:lnTo>
                  <a:lnTo>
                    <a:pt x="10612" y="1068"/>
                  </a:lnTo>
                  <a:lnTo>
                    <a:pt x="10605" y="1063"/>
                  </a:lnTo>
                  <a:lnTo>
                    <a:pt x="10599" y="1057"/>
                  </a:lnTo>
                  <a:lnTo>
                    <a:pt x="10594" y="1050"/>
                  </a:lnTo>
                  <a:lnTo>
                    <a:pt x="10589" y="1044"/>
                  </a:lnTo>
                  <a:lnTo>
                    <a:pt x="10585" y="1037"/>
                  </a:lnTo>
                  <a:lnTo>
                    <a:pt x="10582" y="1030"/>
                  </a:lnTo>
                  <a:lnTo>
                    <a:pt x="10579" y="1023"/>
                  </a:lnTo>
                  <a:lnTo>
                    <a:pt x="10575" y="1016"/>
                  </a:lnTo>
                  <a:lnTo>
                    <a:pt x="10573" y="1007"/>
                  </a:lnTo>
                  <a:lnTo>
                    <a:pt x="10572" y="999"/>
                  </a:lnTo>
                  <a:lnTo>
                    <a:pt x="10571" y="991"/>
                  </a:lnTo>
                  <a:lnTo>
                    <a:pt x="10571" y="983"/>
                  </a:lnTo>
                  <a:lnTo>
                    <a:pt x="10571" y="975"/>
                  </a:lnTo>
                  <a:lnTo>
                    <a:pt x="10572" y="967"/>
                  </a:lnTo>
                  <a:lnTo>
                    <a:pt x="10574" y="959"/>
                  </a:lnTo>
                  <a:lnTo>
                    <a:pt x="10576" y="951"/>
                  </a:lnTo>
                  <a:lnTo>
                    <a:pt x="10580" y="944"/>
                  </a:lnTo>
                  <a:lnTo>
                    <a:pt x="10584" y="937"/>
                  </a:lnTo>
                  <a:lnTo>
                    <a:pt x="10590" y="928"/>
                  </a:lnTo>
                  <a:lnTo>
                    <a:pt x="10598" y="922"/>
                  </a:lnTo>
                  <a:lnTo>
                    <a:pt x="10606" y="917"/>
                  </a:lnTo>
                  <a:lnTo>
                    <a:pt x="10614" y="913"/>
                  </a:lnTo>
                  <a:lnTo>
                    <a:pt x="10634" y="909"/>
                  </a:lnTo>
                  <a:lnTo>
                    <a:pt x="10653" y="908"/>
                  </a:lnTo>
                  <a:lnTo>
                    <a:pt x="10662" y="907"/>
                  </a:lnTo>
                  <a:lnTo>
                    <a:pt x="10672" y="905"/>
                  </a:lnTo>
                  <a:lnTo>
                    <a:pt x="10681" y="903"/>
                  </a:lnTo>
                  <a:lnTo>
                    <a:pt x="10689" y="900"/>
                  </a:lnTo>
                  <a:lnTo>
                    <a:pt x="10697" y="895"/>
                  </a:lnTo>
                  <a:lnTo>
                    <a:pt x="10704" y="888"/>
                  </a:lnTo>
                  <a:lnTo>
                    <a:pt x="10707" y="884"/>
                  </a:lnTo>
                  <a:lnTo>
                    <a:pt x="10710" y="879"/>
                  </a:lnTo>
                  <a:lnTo>
                    <a:pt x="10713" y="874"/>
                  </a:lnTo>
                  <a:lnTo>
                    <a:pt x="10715" y="867"/>
                  </a:lnTo>
                  <a:lnTo>
                    <a:pt x="10718" y="849"/>
                  </a:lnTo>
                  <a:lnTo>
                    <a:pt x="10719" y="830"/>
                  </a:lnTo>
                  <a:lnTo>
                    <a:pt x="10720" y="810"/>
                  </a:lnTo>
                  <a:lnTo>
                    <a:pt x="10718" y="791"/>
                  </a:lnTo>
                  <a:lnTo>
                    <a:pt x="10717" y="782"/>
                  </a:lnTo>
                  <a:lnTo>
                    <a:pt x="10714" y="772"/>
                  </a:lnTo>
                  <a:lnTo>
                    <a:pt x="10711" y="763"/>
                  </a:lnTo>
                  <a:lnTo>
                    <a:pt x="10708" y="754"/>
                  </a:lnTo>
                  <a:lnTo>
                    <a:pt x="10704" y="746"/>
                  </a:lnTo>
                  <a:lnTo>
                    <a:pt x="10700" y="738"/>
                  </a:lnTo>
                  <a:lnTo>
                    <a:pt x="10694" y="731"/>
                  </a:lnTo>
                  <a:lnTo>
                    <a:pt x="10688" y="723"/>
                  </a:lnTo>
                  <a:lnTo>
                    <a:pt x="10682" y="721"/>
                  </a:lnTo>
                  <a:lnTo>
                    <a:pt x="10675" y="719"/>
                  </a:lnTo>
                  <a:lnTo>
                    <a:pt x="10668" y="717"/>
                  </a:lnTo>
                  <a:lnTo>
                    <a:pt x="10661" y="716"/>
                  </a:lnTo>
                  <a:lnTo>
                    <a:pt x="10647" y="715"/>
                  </a:lnTo>
                  <a:lnTo>
                    <a:pt x="10634" y="715"/>
                  </a:lnTo>
                  <a:lnTo>
                    <a:pt x="10620" y="713"/>
                  </a:lnTo>
                  <a:lnTo>
                    <a:pt x="10608" y="710"/>
                  </a:lnTo>
                  <a:lnTo>
                    <a:pt x="10602" y="708"/>
                  </a:lnTo>
                  <a:lnTo>
                    <a:pt x="10596" y="705"/>
                  </a:lnTo>
                  <a:lnTo>
                    <a:pt x="10591" y="702"/>
                  </a:lnTo>
                  <a:lnTo>
                    <a:pt x="10587" y="697"/>
                  </a:lnTo>
                  <a:lnTo>
                    <a:pt x="10581" y="688"/>
                  </a:lnTo>
                  <a:lnTo>
                    <a:pt x="10576" y="677"/>
                  </a:lnTo>
                  <a:lnTo>
                    <a:pt x="10572" y="667"/>
                  </a:lnTo>
                  <a:lnTo>
                    <a:pt x="10569" y="656"/>
                  </a:lnTo>
                  <a:lnTo>
                    <a:pt x="10567" y="645"/>
                  </a:lnTo>
                  <a:lnTo>
                    <a:pt x="10567" y="633"/>
                  </a:lnTo>
                  <a:lnTo>
                    <a:pt x="10568" y="622"/>
                  </a:lnTo>
                  <a:lnTo>
                    <a:pt x="10570" y="611"/>
                  </a:lnTo>
                  <a:lnTo>
                    <a:pt x="10573" y="605"/>
                  </a:lnTo>
                  <a:lnTo>
                    <a:pt x="10575" y="600"/>
                  </a:lnTo>
                  <a:lnTo>
                    <a:pt x="10579" y="595"/>
                  </a:lnTo>
                  <a:lnTo>
                    <a:pt x="10583" y="589"/>
                  </a:lnTo>
                  <a:lnTo>
                    <a:pt x="10592" y="581"/>
                  </a:lnTo>
                  <a:lnTo>
                    <a:pt x="10602" y="575"/>
                  </a:lnTo>
                  <a:lnTo>
                    <a:pt x="10626" y="565"/>
                  </a:lnTo>
                  <a:lnTo>
                    <a:pt x="10648" y="558"/>
                  </a:lnTo>
                  <a:lnTo>
                    <a:pt x="10658" y="558"/>
                  </a:lnTo>
                  <a:lnTo>
                    <a:pt x="10669" y="559"/>
                  </a:lnTo>
                  <a:lnTo>
                    <a:pt x="10680" y="561"/>
                  </a:lnTo>
                  <a:lnTo>
                    <a:pt x="10690" y="563"/>
                  </a:lnTo>
                  <a:lnTo>
                    <a:pt x="10700" y="566"/>
                  </a:lnTo>
                  <a:lnTo>
                    <a:pt x="10709" y="570"/>
                  </a:lnTo>
                  <a:lnTo>
                    <a:pt x="10719" y="574"/>
                  </a:lnTo>
                  <a:lnTo>
                    <a:pt x="10728" y="578"/>
                  </a:lnTo>
                  <a:lnTo>
                    <a:pt x="10746" y="589"/>
                  </a:lnTo>
                  <a:lnTo>
                    <a:pt x="10763" y="602"/>
                  </a:lnTo>
                  <a:lnTo>
                    <a:pt x="10778" y="615"/>
                  </a:lnTo>
                  <a:lnTo>
                    <a:pt x="10792" y="629"/>
                  </a:lnTo>
                  <a:lnTo>
                    <a:pt x="10803" y="643"/>
                  </a:lnTo>
                  <a:lnTo>
                    <a:pt x="10815" y="657"/>
                  </a:lnTo>
                  <a:lnTo>
                    <a:pt x="10825" y="670"/>
                  </a:lnTo>
                  <a:lnTo>
                    <a:pt x="10835" y="686"/>
                  </a:lnTo>
                  <a:lnTo>
                    <a:pt x="10853" y="715"/>
                  </a:lnTo>
                  <a:lnTo>
                    <a:pt x="10873" y="746"/>
                  </a:lnTo>
                  <a:lnTo>
                    <a:pt x="10881" y="769"/>
                  </a:lnTo>
                  <a:lnTo>
                    <a:pt x="10890" y="794"/>
                  </a:lnTo>
                  <a:lnTo>
                    <a:pt x="10893" y="807"/>
                  </a:lnTo>
                  <a:lnTo>
                    <a:pt x="10894" y="819"/>
                  </a:lnTo>
                  <a:lnTo>
                    <a:pt x="10894" y="827"/>
                  </a:lnTo>
                  <a:lnTo>
                    <a:pt x="10894" y="834"/>
                  </a:lnTo>
                  <a:lnTo>
                    <a:pt x="10893" y="840"/>
                  </a:lnTo>
                  <a:lnTo>
                    <a:pt x="10891" y="847"/>
                  </a:lnTo>
                  <a:lnTo>
                    <a:pt x="10879" y="859"/>
                  </a:lnTo>
                  <a:close/>
                  <a:moveTo>
                    <a:pt x="10728" y="1046"/>
                  </a:moveTo>
                  <a:lnTo>
                    <a:pt x="10721" y="1049"/>
                  </a:lnTo>
                  <a:lnTo>
                    <a:pt x="10714" y="1050"/>
                  </a:lnTo>
                  <a:lnTo>
                    <a:pt x="10708" y="1051"/>
                  </a:lnTo>
                  <a:lnTo>
                    <a:pt x="10701" y="1052"/>
                  </a:lnTo>
                  <a:lnTo>
                    <a:pt x="10689" y="1050"/>
                  </a:lnTo>
                  <a:lnTo>
                    <a:pt x="10676" y="1046"/>
                  </a:lnTo>
                  <a:lnTo>
                    <a:pt x="10668" y="1042"/>
                  </a:lnTo>
                  <a:lnTo>
                    <a:pt x="10661" y="1037"/>
                  </a:lnTo>
                  <a:lnTo>
                    <a:pt x="10655" y="1031"/>
                  </a:lnTo>
                  <a:lnTo>
                    <a:pt x="10649" y="1025"/>
                  </a:lnTo>
                  <a:lnTo>
                    <a:pt x="10643" y="1019"/>
                  </a:lnTo>
                  <a:lnTo>
                    <a:pt x="10639" y="1012"/>
                  </a:lnTo>
                  <a:lnTo>
                    <a:pt x="10637" y="1003"/>
                  </a:lnTo>
                  <a:lnTo>
                    <a:pt x="10636" y="995"/>
                  </a:lnTo>
                  <a:lnTo>
                    <a:pt x="10636" y="988"/>
                  </a:lnTo>
                  <a:lnTo>
                    <a:pt x="10637" y="982"/>
                  </a:lnTo>
                  <a:lnTo>
                    <a:pt x="10638" y="975"/>
                  </a:lnTo>
                  <a:lnTo>
                    <a:pt x="10640" y="968"/>
                  </a:lnTo>
                  <a:lnTo>
                    <a:pt x="10643" y="961"/>
                  </a:lnTo>
                  <a:lnTo>
                    <a:pt x="10647" y="956"/>
                  </a:lnTo>
                  <a:lnTo>
                    <a:pt x="10650" y="954"/>
                  </a:lnTo>
                  <a:lnTo>
                    <a:pt x="10653" y="952"/>
                  </a:lnTo>
                  <a:lnTo>
                    <a:pt x="10656" y="951"/>
                  </a:lnTo>
                  <a:lnTo>
                    <a:pt x="10660" y="951"/>
                  </a:lnTo>
                  <a:lnTo>
                    <a:pt x="10672" y="956"/>
                  </a:lnTo>
                  <a:lnTo>
                    <a:pt x="10683" y="961"/>
                  </a:lnTo>
                  <a:lnTo>
                    <a:pt x="10688" y="964"/>
                  </a:lnTo>
                  <a:lnTo>
                    <a:pt x="10695" y="965"/>
                  </a:lnTo>
                  <a:lnTo>
                    <a:pt x="10701" y="965"/>
                  </a:lnTo>
                  <a:lnTo>
                    <a:pt x="10709" y="964"/>
                  </a:lnTo>
                  <a:lnTo>
                    <a:pt x="10717" y="947"/>
                  </a:lnTo>
                  <a:lnTo>
                    <a:pt x="10722" y="931"/>
                  </a:lnTo>
                  <a:lnTo>
                    <a:pt x="10726" y="923"/>
                  </a:lnTo>
                  <a:lnTo>
                    <a:pt x="10731" y="917"/>
                  </a:lnTo>
                  <a:lnTo>
                    <a:pt x="10734" y="913"/>
                  </a:lnTo>
                  <a:lnTo>
                    <a:pt x="10737" y="910"/>
                  </a:lnTo>
                  <a:lnTo>
                    <a:pt x="10741" y="908"/>
                  </a:lnTo>
                  <a:lnTo>
                    <a:pt x="10746" y="907"/>
                  </a:lnTo>
                  <a:lnTo>
                    <a:pt x="10751" y="893"/>
                  </a:lnTo>
                  <a:lnTo>
                    <a:pt x="10754" y="878"/>
                  </a:lnTo>
                  <a:lnTo>
                    <a:pt x="10757" y="862"/>
                  </a:lnTo>
                  <a:lnTo>
                    <a:pt x="10759" y="848"/>
                  </a:lnTo>
                  <a:lnTo>
                    <a:pt x="10760" y="833"/>
                  </a:lnTo>
                  <a:lnTo>
                    <a:pt x="10760" y="817"/>
                  </a:lnTo>
                  <a:lnTo>
                    <a:pt x="10759" y="802"/>
                  </a:lnTo>
                  <a:lnTo>
                    <a:pt x="10758" y="787"/>
                  </a:lnTo>
                  <a:lnTo>
                    <a:pt x="10755" y="772"/>
                  </a:lnTo>
                  <a:lnTo>
                    <a:pt x="10752" y="757"/>
                  </a:lnTo>
                  <a:lnTo>
                    <a:pt x="10747" y="743"/>
                  </a:lnTo>
                  <a:lnTo>
                    <a:pt x="10742" y="729"/>
                  </a:lnTo>
                  <a:lnTo>
                    <a:pt x="10736" y="715"/>
                  </a:lnTo>
                  <a:lnTo>
                    <a:pt x="10729" y="702"/>
                  </a:lnTo>
                  <a:lnTo>
                    <a:pt x="10722" y="690"/>
                  </a:lnTo>
                  <a:lnTo>
                    <a:pt x="10712" y="677"/>
                  </a:lnTo>
                  <a:lnTo>
                    <a:pt x="10707" y="673"/>
                  </a:lnTo>
                  <a:lnTo>
                    <a:pt x="10701" y="672"/>
                  </a:lnTo>
                  <a:lnTo>
                    <a:pt x="10695" y="671"/>
                  </a:lnTo>
                  <a:lnTo>
                    <a:pt x="10688" y="671"/>
                  </a:lnTo>
                  <a:lnTo>
                    <a:pt x="10675" y="673"/>
                  </a:lnTo>
                  <a:lnTo>
                    <a:pt x="10660" y="676"/>
                  </a:lnTo>
                  <a:lnTo>
                    <a:pt x="10653" y="677"/>
                  </a:lnTo>
                  <a:lnTo>
                    <a:pt x="10647" y="677"/>
                  </a:lnTo>
                  <a:lnTo>
                    <a:pt x="10641" y="676"/>
                  </a:lnTo>
                  <a:lnTo>
                    <a:pt x="10635" y="674"/>
                  </a:lnTo>
                  <a:lnTo>
                    <a:pt x="10630" y="671"/>
                  </a:lnTo>
                  <a:lnTo>
                    <a:pt x="10625" y="666"/>
                  </a:lnTo>
                  <a:lnTo>
                    <a:pt x="10620" y="659"/>
                  </a:lnTo>
                  <a:lnTo>
                    <a:pt x="10617" y="651"/>
                  </a:lnTo>
                  <a:lnTo>
                    <a:pt x="10615" y="644"/>
                  </a:lnTo>
                  <a:lnTo>
                    <a:pt x="10616" y="636"/>
                  </a:lnTo>
                  <a:lnTo>
                    <a:pt x="10618" y="630"/>
                  </a:lnTo>
                  <a:lnTo>
                    <a:pt x="10621" y="623"/>
                  </a:lnTo>
                  <a:lnTo>
                    <a:pt x="10626" y="618"/>
                  </a:lnTo>
                  <a:lnTo>
                    <a:pt x="10631" y="613"/>
                  </a:lnTo>
                  <a:lnTo>
                    <a:pt x="10636" y="608"/>
                  </a:lnTo>
                  <a:lnTo>
                    <a:pt x="10642" y="604"/>
                  </a:lnTo>
                  <a:lnTo>
                    <a:pt x="10655" y="603"/>
                  </a:lnTo>
                  <a:lnTo>
                    <a:pt x="10668" y="603"/>
                  </a:lnTo>
                  <a:lnTo>
                    <a:pt x="10681" y="605"/>
                  </a:lnTo>
                  <a:lnTo>
                    <a:pt x="10693" y="608"/>
                  </a:lnTo>
                  <a:lnTo>
                    <a:pt x="10705" y="612"/>
                  </a:lnTo>
                  <a:lnTo>
                    <a:pt x="10717" y="618"/>
                  </a:lnTo>
                  <a:lnTo>
                    <a:pt x="10729" y="624"/>
                  </a:lnTo>
                  <a:lnTo>
                    <a:pt x="10740" y="630"/>
                  </a:lnTo>
                  <a:lnTo>
                    <a:pt x="10759" y="651"/>
                  </a:lnTo>
                  <a:lnTo>
                    <a:pt x="10777" y="671"/>
                  </a:lnTo>
                  <a:lnTo>
                    <a:pt x="10794" y="694"/>
                  </a:lnTo>
                  <a:lnTo>
                    <a:pt x="10809" y="717"/>
                  </a:lnTo>
                  <a:lnTo>
                    <a:pt x="10816" y="728"/>
                  </a:lnTo>
                  <a:lnTo>
                    <a:pt x="10822" y="741"/>
                  </a:lnTo>
                  <a:lnTo>
                    <a:pt x="10827" y="754"/>
                  </a:lnTo>
                  <a:lnTo>
                    <a:pt x="10832" y="766"/>
                  </a:lnTo>
                  <a:lnTo>
                    <a:pt x="10836" y="780"/>
                  </a:lnTo>
                  <a:lnTo>
                    <a:pt x="10840" y="793"/>
                  </a:lnTo>
                  <a:lnTo>
                    <a:pt x="10842" y="806"/>
                  </a:lnTo>
                  <a:lnTo>
                    <a:pt x="10844" y="819"/>
                  </a:lnTo>
                  <a:lnTo>
                    <a:pt x="10843" y="836"/>
                  </a:lnTo>
                  <a:lnTo>
                    <a:pt x="10841" y="852"/>
                  </a:lnTo>
                  <a:lnTo>
                    <a:pt x="10839" y="870"/>
                  </a:lnTo>
                  <a:lnTo>
                    <a:pt x="10836" y="886"/>
                  </a:lnTo>
                  <a:lnTo>
                    <a:pt x="10832" y="901"/>
                  </a:lnTo>
                  <a:lnTo>
                    <a:pt x="10828" y="918"/>
                  </a:lnTo>
                  <a:lnTo>
                    <a:pt x="10823" y="934"/>
                  </a:lnTo>
                  <a:lnTo>
                    <a:pt x="10817" y="949"/>
                  </a:lnTo>
                  <a:lnTo>
                    <a:pt x="10810" y="964"/>
                  </a:lnTo>
                  <a:lnTo>
                    <a:pt x="10801" y="978"/>
                  </a:lnTo>
                  <a:lnTo>
                    <a:pt x="10792" y="991"/>
                  </a:lnTo>
                  <a:lnTo>
                    <a:pt x="10782" y="1004"/>
                  </a:lnTo>
                  <a:lnTo>
                    <a:pt x="10770" y="1016"/>
                  </a:lnTo>
                  <a:lnTo>
                    <a:pt x="10757" y="1027"/>
                  </a:lnTo>
                  <a:lnTo>
                    <a:pt x="10743" y="1037"/>
                  </a:lnTo>
                  <a:lnTo>
                    <a:pt x="10728" y="1046"/>
                  </a:lnTo>
                  <a:close/>
                  <a:moveTo>
                    <a:pt x="10426" y="1382"/>
                  </a:moveTo>
                  <a:lnTo>
                    <a:pt x="10359" y="1441"/>
                  </a:lnTo>
                  <a:lnTo>
                    <a:pt x="10336" y="1449"/>
                  </a:lnTo>
                  <a:lnTo>
                    <a:pt x="10315" y="1458"/>
                  </a:lnTo>
                  <a:lnTo>
                    <a:pt x="10292" y="1466"/>
                  </a:lnTo>
                  <a:lnTo>
                    <a:pt x="10270" y="1474"/>
                  </a:lnTo>
                  <a:lnTo>
                    <a:pt x="10259" y="1477"/>
                  </a:lnTo>
                  <a:lnTo>
                    <a:pt x="10246" y="1480"/>
                  </a:lnTo>
                  <a:lnTo>
                    <a:pt x="10235" y="1481"/>
                  </a:lnTo>
                  <a:lnTo>
                    <a:pt x="10223" y="1482"/>
                  </a:lnTo>
                  <a:lnTo>
                    <a:pt x="10211" y="1482"/>
                  </a:lnTo>
                  <a:lnTo>
                    <a:pt x="10199" y="1481"/>
                  </a:lnTo>
                  <a:lnTo>
                    <a:pt x="10186" y="1478"/>
                  </a:lnTo>
                  <a:lnTo>
                    <a:pt x="10174" y="1475"/>
                  </a:lnTo>
                  <a:lnTo>
                    <a:pt x="10149" y="1460"/>
                  </a:lnTo>
                  <a:lnTo>
                    <a:pt x="10123" y="1446"/>
                  </a:lnTo>
                  <a:lnTo>
                    <a:pt x="10117" y="1441"/>
                  </a:lnTo>
                  <a:lnTo>
                    <a:pt x="10111" y="1437"/>
                  </a:lnTo>
                  <a:lnTo>
                    <a:pt x="10106" y="1432"/>
                  </a:lnTo>
                  <a:lnTo>
                    <a:pt x="10102" y="1426"/>
                  </a:lnTo>
                  <a:lnTo>
                    <a:pt x="10098" y="1419"/>
                  </a:lnTo>
                  <a:lnTo>
                    <a:pt x="10095" y="1413"/>
                  </a:lnTo>
                  <a:lnTo>
                    <a:pt x="10092" y="1406"/>
                  </a:lnTo>
                  <a:lnTo>
                    <a:pt x="10091" y="1398"/>
                  </a:lnTo>
                  <a:lnTo>
                    <a:pt x="10088" y="1386"/>
                  </a:lnTo>
                  <a:lnTo>
                    <a:pt x="10087" y="1374"/>
                  </a:lnTo>
                  <a:lnTo>
                    <a:pt x="10088" y="1362"/>
                  </a:lnTo>
                  <a:lnTo>
                    <a:pt x="10090" y="1352"/>
                  </a:lnTo>
                  <a:lnTo>
                    <a:pt x="10093" y="1342"/>
                  </a:lnTo>
                  <a:lnTo>
                    <a:pt x="10097" y="1331"/>
                  </a:lnTo>
                  <a:lnTo>
                    <a:pt x="10102" y="1322"/>
                  </a:lnTo>
                  <a:lnTo>
                    <a:pt x="10108" y="1313"/>
                  </a:lnTo>
                  <a:lnTo>
                    <a:pt x="10114" y="1304"/>
                  </a:lnTo>
                  <a:lnTo>
                    <a:pt x="10123" y="1296"/>
                  </a:lnTo>
                  <a:lnTo>
                    <a:pt x="10131" y="1288"/>
                  </a:lnTo>
                  <a:lnTo>
                    <a:pt x="10139" y="1280"/>
                  </a:lnTo>
                  <a:lnTo>
                    <a:pt x="10156" y="1266"/>
                  </a:lnTo>
                  <a:lnTo>
                    <a:pt x="10174" y="1253"/>
                  </a:lnTo>
                  <a:lnTo>
                    <a:pt x="10182" y="1250"/>
                  </a:lnTo>
                  <a:lnTo>
                    <a:pt x="10190" y="1249"/>
                  </a:lnTo>
                  <a:lnTo>
                    <a:pt x="10197" y="1248"/>
                  </a:lnTo>
                  <a:lnTo>
                    <a:pt x="10205" y="1248"/>
                  </a:lnTo>
                  <a:lnTo>
                    <a:pt x="10221" y="1250"/>
                  </a:lnTo>
                  <a:lnTo>
                    <a:pt x="10236" y="1254"/>
                  </a:lnTo>
                  <a:lnTo>
                    <a:pt x="10266" y="1264"/>
                  </a:lnTo>
                  <a:lnTo>
                    <a:pt x="10294" y="1272"/>
                  </a:lnTo>
                  <a:lnTo>
                    <a:pt x="10299" y="1269"/>
                  </a:lnTo>
                  <a:lnTo>
                    <a:pt x="10305" y="1265"/>
                  </a:lnTo>
                  <a:lnTo>
                    <a:pt x="10309" y="1261"/>
                  </a:lnTo>
                  <a:lnTo>
                    <a:pt x="10312" y="1256"/>
                  </a:lnTo>
                  <a:lnTo>
                    <a:pt x="10315" y="1251"/>
                  </a:lnTo>
                  <a:lnTo>
                    <a:pt x="10316" y="1245"/>
                  </a:lnTo>
                  <a:lnTo>
                    <a:pt x="10318" y="1238"/>
                  </a:lnTo>
                  <a:lnTo>
                    <a:pt x="10318" y="1232"/>
                  </a:lnTo>
                  <a:lnTo>
                    <a:pt x="10318" y="1219"/>
                  </a:lnTo>
                  <a:lnTo>
                    <a:pt x="10317" y="1207"/>
                  </a:lnTo>
                  <a:lnTo>
                    <a:pt x="10315" y="1195"/>
                  </a:lnTo>
                  <a:lnTo>
                    <a:pt x="10313" y="1183"/>
                  </a:lnTo>
                  <a:lnTo>
                    <a:pt x="10304" y="1171"/>
                  </a:lnTo>
                  <a:lnTo>
                    <a:pt x="10294" y="1158"/>
                  </a:lnTo>
                  <a:lnTo>
                    <a:pt x="10289" y="1152"/>
                  </a:lnTo>
                  <a:lnTo>
                    <a:pt x="10283" y="1146"/>
                  </a:lnTo>
                  <a:lnTo>
                    <a:pt x="10277" y="1142"/>
                  </a:lnTo>
                  <a:lnTo>
                    <a:pt x="10269" y="1140"/>
                  </a:lnTo>
                  <a:lnTo>
                    <a:pt x="10249" y="1143"/>
                  </a:lnTo>
                  <a:lnTo>
                    <a:pt x="10229" y="1144"/>
                  </a:lnTo>
                  <a:lnTo>
                    <a:pt x="10219" y="1143"/>
                  </a:lnTo>
                  <a:lnTo>
                    <a:pt x="10209" y="1140"/>
                  </a:lnTo>
                  <a:lnTo>
                    <a:pt x="10205" y="1138"/>
                  </a:lnTo>
                  <a:lnTo>
                    <a:pt x="10202" y="1136"/>
                  </a:lnTo>
                  <a:lnTo>
                    <a:pt x="10198" y="1133"/>
                  </a:lnTo>
                  <a:lnTo>
                    <a:pt x="10195" y="1129"/>
                  </a:lnTo>
                  <a:lnTo>
                    <a:pt x="10197" y="1118"/>
                  </a:lnTo>
                  <a:lnTo>
                    <a:pt x="10200" y="1108"/>
                  </a:lnTo>
                  <a:lnTo>
                    <a:pt x="10204" y="1097"/>
                  </a:lnTo>
                  <a:lnTo>
                    <a:pt x="10209" y="1088"/>
                  </a:lnTo>
                  <a:lnTo>
                    <a:pt x="10222" y="1071"/>
                  </a:lnTo>
                  <a:lnTo>
                    <a:pt x="10235" y="1054"/>
                  </a:lnTo>
                  <a:lnTo>
                    <a:pt x="10240" y="1041"/>
                  </a:lnTo>
                  <a:lnTo>
                    <a:pt x="10243" y="1028"/>
                  </a:lnTo>
                  <a:lnTo>
                    <a:pt x="10245" y="1016"/>
                  </a:lnTo>
                  <a:lnTo>
                    <a:pt x="10246" y="1002"/>
                  </a:lnTo>
                  <a:lnTo>
                    <a:pt x="10245" y="990"/>
                  </a:lnTo>
                  <a:lnTo>
                    <a:pt x="10244" y="977"/>
                  </a:lnTo>
                  <a:lnTo>
                    <a:pt x="10242" y="965"/>
                  </a:lnTo>
                  <a:lnTo>
                    <a:pt x="10239" y="952"/>
                  </a:lnTo>
                  <a:lnTo>
                    <a:pt x="10235" y="940"/>
                  </a:lnTo>
                  <a:lnTo>
                    <a:pt x="10230" y="929"/>
                  </a:lnTo>
                  <a:lnTo>
                    <a:pt x="10225" y="918"/>
                  </a:lnTo>
                  <a:lnTo>
                    <a:pt x="10219" y="906"/>
                  </a:lnTo>
                  <a:lnTo>
                    <a:pt x="10212" y="895"/>
                  </a:lnTo>
                  <a:lnTo>
                    <a:pt x="10204" y="885"/>
                  </a:lnTo>
                  <a:lnTo>
                    <a:pt x="10197" y="875"/>
                  </a:lnTo>
                  <a:lnTo>
                    <a:pt x="10189" y="864"/>
                  </a:lnTo>
                  <a:lnTo>
                    <a:pt x="10175" y="855"/>
                  </a:lnTo>
                  <a:lnTo>
                    <a:pt x="10158" y="843"/>
                  </a:lnTo>
                  <a:lnTo>
                    <a:pt x="10154" y="840"/>
                  </a:lnTo>
                  <a:lnTo>
                    <a:pt x="10152" y="836"/>
                  </a:lnTo>
                  <a:lnTo>
                    <a:pt x="10149" y="833"/>
                  </a:lnTo>
                  <a:lnTo>
                    <a:pt x="10148" y="829"/>
                  </a:lnTo>
                  <a:lnTo>
                    <a:pt x="10147" y="825"/>
                  </a:lnTo>
                  <a:lnTo>
                    <a:pt x="10148" y="819"/>
                  </a:lnTo>
                  <a:lnTo>
                    <a:pt x="10149" y="814"/>
                  </a:lnTo>
                  <a:lnTo>
                    <a:pt x="10152" y="809"/>
                  </a:lnTo>
                  <a:lnTo>
                    <a:pt x="10164" y="804"/>
                  </a:lnTo>
                  <a:lnTo>
                    <a:pt x="10178" y="797"/>
                  </a:lnTo>
                  <a:lnTo>
                    <a:pt x="10189" y="789"/>
                  </a:lnTo>
                  <a:lnTo>
                    <a:pt x="10200" y="780"/>
                  </a:lnTo>
                  <a:lnTo>
                    <a:pt x="10211" y="768"/>
                  </a:lnTo>
                  <a:lnTo>
                    <a:pt x="10220" y="756"/>
                  </a:lnTo>
                  <a:lnTo>
                    <a:pt x="10223" y="750"/>
                  </a:lnTo>
                  <a:lnTo>
                    <a:pt x="10227" y="743"/>
                  </a:lnTo>
                  <a:lnTo>
                    <a:pt x="10230" y="736"/>
                  </a:lnTo>
                  <a:lnTo>
                    <a:pt x="10232" y="728"/>
                  </a:lnTo>
                  <a:lnTo>
                    <a:pt x="10236" y="720"/>
                  </a:lnTo>
                  <a:lnTo>
                    <a:pt x="10239" y="711"/>
                  </a:lnTo>
                  <a:lnTo>
                    <a:pt x="10241" y="703"/>
                  </a:lnTo>
                  <a:lnTo>
                    <a:pt x="10242" y="694"/>
                  </a:lnTo>
                  <a:lnTo>
                    <a:pt x="10242" y="686"/>
                  </a:lnTo>
                  <a:lnTo>
                    <a:pt x="10241" y="676"/>
                  </a:lnTo>
                  <a:lnTo>
                    <a:pt x="10240" y="668"/>
                  </a:lnTo>
                  <a:lnTo>
                    <a:pt x="10238" y="659"/>
                  </a:lnTo>
                  <a:lnTo>
                    <a:pt x="10235" y="642"/>
                  </a:lnTo>
                  <a:lnTo>
                    <a:pt x="10231" y="625"/>
                  </a:lnTo>
                  <a:lnTo>
                    <a:pt x="10228" y="608"/>
                  </a:lnTo>
                  <a:lnTo>
                    <a:pt x="10226" y="590"/>
                  </a:lnTo>
                  <a:lnTo>
                    <a:pt x="10220" y="581"/>
                  </a:lnTo>
                  <a:lnTo>
                    <a:pt x="10215" y="571"/>
                  </a:lnTo>
                  <a:lnTo>
                    <a:pt x="10208" y="562"/>
                  </a:lnTo>
                  <a:lnTo>
                    <a:pt x="10204" y="552"/>
                  </a:lnTo>
                  <a:lnTo>
                    <a:pt x="10202" y="547"/>
                  </a:lnTo>
                  <a:lnTo>
                    <a:pt x="10201" y="541"/>
                  </a:lnTo>
                  <a:lnTo>
                    <a:pt x="10200" y="536"/>
                  </a:lnTo>
                  <a:lnTo>
                    <a:pt x="10200" y="531"/>
                  </a:lnTo>
                  <a:lnTo>
                    <a:pt x="10201" y="526"/>
                  </a:lnTo>
                  <a:lnTo>
                    <a:pt x="10202" y="521"/>
                  </a:lnTo>
                  <a:lnTo>
                    <a:pt x="10204" y="516"/>
                  </a:lnTo>
                  <a:lnTo>
                    <a:pt x="10207" y="511"/>
                  </a:lnTo>
                  <a:lnTo>
                    <a:pt x="10218" y="506"/>
                  </a:lnTo>
                  <a:lnTo>
                    <a:pt x="10228" y="501"/>
                  </a:lnTo>
                  <a:lnTo>
                    <a:pt x="10237" y="493"/>
                  </a:lnTo>
                  <a:lnTo>
                    <a:pt x="10245" y="485"/>
                  </a:lnTo>
                  <a:lnTo>
                    <a:pt x="10253" y="476"/>
                  </a:lnTo>
                  <a:lnTo>
                    <a:pt x="10260" y="467"/>
                  </a:lnTo>
                  <a:lnTo>
                    <a:pt x="10265" y="458"/>
                  </a:lnTo>
                  <a:lnTo>
                    <a:pt x="10269" y="448"/>
                  </a:lnTo>
                  <a:lnTo>
                    <a:pt x="10273" y="439"/>
                  </a:lnTo>
                  <a:lnTo>
                    <a:pt x="10275" y="429"/>
                  </a:lnTo>
                  <a:lnTo>
                    <a:pt x="10275" y="420"/>
                  </a:lnTo>
                  <a:lnTo>
                    <a:pt x="10274" y="411"/>
                  </a:lnTo>
                  <a:lnTo>
                    <a:pt x="10272" y="401"/>
                  </a:lnTo>
                  <a:lnTo>
                    <a:pt x="10270" y="393"/>
                  </a:lnTo>
                  <a:lnTo>
                    <a:pt x="10267" y="385"/>
                  </a:lnTo>
                  <a:lnTo>
                    <a:pt x="10263" y="378"/>
                  </a:lnTo>
                  <a:lnTo>
                    <a:pt x="10259" y="370"/>
                  </a:lnTo>
                  <a:lnTo>
                    <a:pt x="10252" y="364"/>
                  </a:lnTo>
                  <a:lnTo>
                    <a:pt x="10246" y="359"/>
                  </a:lnTo>
                  <a:lnTo>
                    <a:pt x="10240" y="357"/>
                  </a:lnTo>
                  <a:lnTo>
                    <a:pt x="10234" y="356"/>
                  </a:lnTo>
                  <a:lnTo>
                    <a:pt x="10226" y="357"/>
                  </a:lnTo>
                  <a:lnTo>
                    <a:pt x="10219" y="359"/>
                  </a:lnTo>
                  <a:lnTo>
                    <a:pt x="10211" y="363"/>
                  </a:lnTo>
                  <a:lnTo>
                    <a:pt x="10205" y="365"/>
                  </a:lnTo>
                  <a:lnTo>
                    <a:pt x="10200" y="368"/>
                  </a:lnTo>
                  <a:lnTo>
                    <a:pt x="10195" y="372"/>
                  </a:lnTo>
                  <a:lnTo>
                    <a:pt x="10190" y="376"/>
                  </a:lnTo>
                  <a:lnTo>
                    <a:pt x="10181" y="385"/>
                  </a:lnTo>
                  <a:lnTo>
                    <a:pt x="10173" y="394"/>
                  </a:lnTo>
                  <a:lnTo>
                    <a:pt x="10168" y="399"/>
                  </a:lnTo>
                  <a:lnTo>
                    <a:pt x="10162" y="402"/>
                  </a:lnTo>
                  <a:lnTo>
                    <a:pt x="10157" y="405"/>
                  </a:lnTo>
                  <a:lnTo>
                    <a:pt x="10152" y="408"/>
                  </a:lnTo>
                  <a:lnTo>
                    <a:pt x="10146" y="409"/>
                  </a:lnTo>
                  <a:lnTo>
                    <a:pt x="10139" y="409"/>
                  </a:lnTo>
                  <a:lnTo>
                    <a:pt x="10132" y="407"/>
                  </a:lnTo>
                  <a:lnTo>
                    <a:pt x="10125" y="403"/>
                  </a:lnTo>
                  <a:lnTo>
                    <a:pt x="10109" y="399"/>
                  </a:lnTo>
                  <a:lnTo>
                    <a:pt x="10095" y="393"/>
                  </a:lnTo>
                  <a:lnTo>
                    <a:pt x="10081" y="384"/>
                  </a:lnTo>
                  <a:lnTo>
                    <a:pt x="10066" y="375"/>
                  </a:lnTo>
                  <a:lnTo>
                    <a:pt x="10060" y="369"/>
                  </a:lnTo>
                  <a:lnTo>
                    <a:pt x="10055" y="363"/>
                  </a:lnTo>
                  <a:lnTo>
                    <a:pt x="10050" y="356"/>
                  </a:lnTo>
                  <a:lnTo>
                    <a:pt x="10045" y="350"/>
                  </a:lnTo>
                  <a:lnTo>
                    <a:pt x="10041" y="343"/>
                  </a:lnTo>
                  <a:lnTo>
                    <a:pt x="10037" y="336"/>
                  </a:lnTo>
                  <a:lnTo>
                    <a:pt x="10035" y="329"/>
                  </a:lnTo>
                  <a:lnTo>
                    <a:pt x="10033" y="322"/>
                  </a:lnTo>
                  <a:lnTo>
                    <a:pt x="10029" y="309"/>
                  </a:lnTo>
                  <a:lnTo>
                    <a:pt x="10025" y="296"/>
                  </a:lnTo>
                  <a:lnTo>
                    <a:pt x="10025" y="283"/>
                  </a:lnTo>
                  <a:lnTo>
                    <a:pt x="10025" y="271"/>
                  </a:lnTo>
                  <a:lnTo>
                    <a:pt x="10028" y="257"/>
                  </a:lnTo>
                  <a:lnTo>
                    <a:pt x="10032" y="246"/>
                  </a:lnTo>
                  <a:lnTo>
                    <a:pt x="10038" y="234"/>
                  </a:lnTo>
                  <a:lnTo>
                    <a:pt x="10045" y="224"/>
                  </a:lnTo>
                  <a:lnTo>
                    <a:pt x="10052" y="214"/>
                  </a:lnTo>
                  <a:lnTo>
                    <a:pt x="10061" y="206"/>
                  </a:lnTo>
                  <a:lnTo>
                    <a:pt x="10069" y="198"/>
                  </a:lnTo>
                  <a:lnTo>
                    <a:pt x="10079" y="192"/>
                  </a:lnTo>
                  <a:lnTo>
                    <a:pt x="10089" y="186"/>
                  </a:lnTo>
                  <a:lnTo>
                    <a:pt x="10099" y="181"/>
                  </a:lnTo>
                  <a:lnTo>
                    <a:pt x="10110" y="177"/>
                  </a:lnTo>
                  <a:lnTo>
                    <a:pt x="10121" y="172"/>
                  </a:lnTo>
                  <a:lnTo>
                    <a:pt x="10132" y="169"/>
                  </a:lnTo>
                  <a:lnTo>
                    <a:pt x="10143" y="168"/>
                  </a:lnTo>
                  <a:lnTo>
                    <a:pt x="10154" y="167"/>
                  </a:lnTo>
                  <a:lnTo>
                    <a:pt x="10166" y="166"/>
                  </a:lnTo>
                  <a:lnTo>
                    <a:pt x="10177" y="167"/>
                  </a:lnTo>
                  <a:lnTo>
                    <a:pt x="10188" y="169"/>
                  </a:lnTo>
                  <a:lnTo>
                    <a:pt x="10199" y="171"/>
                  </a:lnTo>
                  <a:lnTo>
                    <a:pt x="10211" y="175"/>
                  </a:lnTo>
                  <a:lnTo>
                    <a:pt x="10227" y="179"/>
                  </a:lnTo>
                  <a:lnTo>
                    <a:pt x="10243" y="185"/>
                  </a:lnTo>
                  <a:lnTo>
                    <a:pt x="10259" y="191"/>
                  </a:lnTo>
                  <a:lnTo>
                    <a:pt x="10274" y="199"/>
                  </a:lnTo>
                  <a:lnTo>
                    <a:pt x="10288" y="208"/>
                  </a:lnTo>
                  <a:lnTo>
                    <a:pt x="10301" y="218"/>
                  </a:lnTo>
                  <a:lnTo>
                    <a:pt x="10315" y="230"/>
                  </a:lnTo>
                  <a:lnTo>
                    <a:pt x="10327" y="242"/>
                  </a:lnTo>
                  <a:lnTo>
                    <a:pt x="10338" y="254"/>
                  </a:lnTo>
                  <a:lnTo>
                    <a:pt x="10349" y="268"/>
                  </a:lnTo>
                  <a:lnTo>
                    <a:pt x="10359" y="282"/>
                  </a:lnTo>
                  <a:lnTo>
                    <a:pt x="10367" y="296"/>
                  </a:lnTo>
                  <a:lnTo>
                    <a:pt x="10375" y="311"/>
                  </a:lnTo>
                  <a:lnTo>
                    <a:pt x="10382" y="327"/>
                  </a:lnTo>
                  <a:lnTo>
                    <a:pt x="10387" y="342"/>
                  </a:lnTo>
                  <a:lnTo>
                    <a:pt x="10392" y="357"/>
                  </a:lnTo>
                  <a:lnTo>
                    <a:pt x="10411" y="380"/>
                  </a:lnTo>
                  <a:lnTo>
                    <a:pt x="10429" y="401"/>
                  </a:lnTo>
                  <a:lnTo>
                    <a:pt x="10441" y="411"/>
                  </a:lnTo>
                  <a:lnTo>
                    <a:pt x="10452" y="418"/>
                  </a:lnTo>
                  <a:lnTo>
                    <a:pt x="10464" y="425"/>
                  </a:lnTo>
                  <a:lnTo>
                    <a:pt x="10478" y="430"/>
                  </a:lnTo>
                  <a:lnTo>
                    <a:pt x="10481" y="435"/>
                  </a:lnTo>
                  <a:lnTo>
                    <a:pt x="10484" y="440"/>
                  </a:lnTo>
                  <a:lnTo>
                    <a:pt x="10485" y="445"/>
                  </a:lnTo>
                  <a:lnTo>
                    <a:pt x="10485" y="450"/>
                  </a:lnTo>
                  <a:lnTo>
                    <a:pt x="10484" y="455"/>
                  </a:lnTo>
                  <a:lnTo>
                    <a:pt x="10482" y="460"/>
                  </a:lnTo>
                  <a:lnTo>
                    <a:pt x="10480" y="464"/>
                  </a:lnTo>
                  <a:lnTo>
                    <a:pt x="10478" y="469"/>
                  </a:lnTo>
                  <a:lnTo>
                    <a:pt x="10472" y="477"/>
                  </a:lnTo>
                  <a:lnTo>
                    <a:pt x="10466" y="486"/>
                  </a:lnTo>
                  <a:lnTo>
                    <a:pt x="10461" y="495"/>
                  </a:lnTo>
                  <a:lnTo>
                    <a:pt x="10457" y="505"/>
                  </a:lnTo>
                  <a:lnTo>
                    <a:pt x="10449" y="525"/>
                  </a:lnTo>
                  <a:lnTo>
                    <a:pt x="10443" y="547"/>
                  </a:lnTo>
                  <a:lnTo>
                    <a:pt x="10438" y="568"/>
                  </a:lnTo>
                  <a:lnTo>
                    <a:pt x="10435" y="589"/>
                  </a:lnTo>
                  <a:lnTo>
                    <a:pt x="10434" y="612"/>
                  </a:lnTo>
                  <a:lnTo>
                    <a:pt x="10435" y="633"/>
                  </a:lnTo>
                  <a:lnTo>
                    <a:pt x="10437" y="655"/>
                  </a:lnTo>
                  <a:lnTo>
                    <a:pt x="10442" y="677"/>
                  </a:lnTo>
                  <a:lnTo>
                    <a:pt x="10444" y="685"/>
                  </a:lnTo>
                  <a:lnTo>
                    <a:pt x="10446" y="692"/>
                  </a:lnTo>
                  <a:lnTo>
                    <a:pt x="10450" y="699"/>
                  </a:lnTo>
                  <a:lnTo>
                    <a:pt x="10454" y="705"/>
                  </a:lnTo>
                  <a:lnTo>
                    <a:pt x="10465" y="716"/>
                  </a:lnTo>
                  <a:lnTo>
                    <a:pt x="10476" y="727"/>
                  </a:lnTo>
                  <a:lnTo>
                    <a:pt x="10487" y="739"/>
                  </a:lnTo>
                  <a:lnTo>
                    <a:pt x="10496" y="750"/>
                  </a:lnTo>
                  <a:lnTo>
                    <a:pt x="10499" y="756"/>
                  </a:lnTo>
                  <a:lnTo>
                    <a:pt x="10502" y="763"/>
                  </a:lnTo>
                  <a:lnTo>
                    <a:pt x="10503" y="770"/>
                  </a:lnTo>
                  <a:lnTo>
                    <a:pt x="10503" y="778"/>
                  </a:lnTo>
                  <a:lnTo>
                    <a:pt x="10494" y="800"/>
                  </a:lnTo>
                  <a:lnTo>
                    <a:pt x="10483" y="821"/>
                  </a:lnTo>
                  <a:lnTo>
                    <a:pt x="10474" y="843"/>
                  </a:lnTo>
                  <a:lnTo>
                    <a:pt x="10466" y="864"/>
                  </a:lnTo>
                  <a:lnTo>
                    <a:pt x="10463" y="876"/>
                  </a:lnTo>
                  <a:lnTo>
                    <a:pt x="10460" y="887"/>
                  </a:lnTo>
                  <a:lnTo>
                    <a:pt x="10457" y="898"/>
                  </a:lnTo>
                  <a:lnTo>
                    <a:pt x="10456" y="910"/>
                  </a:lnTo>
                  <a:lnTo>
                    <a:pt x="10455" y="922"/>
                  </a:lnTo>
                  <a:lnTo>
                    <a:pt x="10455" y="934"/>
                  </a:lnTo>
                  <a:lnTo>
                    <a:pt x="10455" y="947"/>
                  </a:lnTo>
                  <a:lnTo>
                    <a:pt x="10457" y="959"/>
                  </a:lnTo>
                  <a:lnTo>
                    <a:pt x="10462" y="975"/>
                  </a:lnTo>
                  <a:lnTo>
                    <a:pt x="10468" y="989"/>
                  </a:lnTo>
                  <a:lnTo>
                    <a:pt x="10475" y="1003"/>
                  </a:lnTo>
                  <a:lnTo>
                    <a:pt x="10482" y="1018"/>
                  </a:lnTo>
                  <a:lnTo>
                    <a:pt x="10499" y="1045"/>
                  </a:lnTo>
                  <a:lnTo>
                    <a:pt x="10515" y="1073"/>
                  </a:lnTo>
                  <a:lnTo>
                    <a:pt x="10527" y="1137"/>
                  </a:lnTo>
                  <a:lnTo>
                    <a:pt x="10520" y="1153"/>
                  </a:lnTo>
                  <a:lnTo>
                    <a:pt x="10513" y="1168"/>
                  </a:lnTo>
                  <a:lnTo>
                    <a:pt x="10507" y="1183"/>
                  </a:lnTo>
                  <a:lnTo>
                    <a:pt x="10502" y="1199"/>
                  </a:lnTo>
                  <a:lnTo>
                    <a:pt x="10494" y="1231"/>
                  </a:lnTo>
                  <a:lnTo>
                    <a:pt x="10485" y="1263"/>
                  </a:lnTo>
                  <a:lnTo>
                    <a:pt x="10480" y="1279"/>
                  </a:lnTo>
                  <a:lnTo>
                    <a:pt x="10476" y="1295"/>
                  </a:lnTo>
                  <a:lnTo>
                    <a:pt x="10470" y="1310"/>
                  </a:lnTo>
                  <a:lnTo>
                    <a:pt x="10464" y="1325"/>
                  </a:lnTo>
                  <a:lnTo>
                    <a:pt x="10457" y="1341"/>
                  </a:lnTo>
                  <a:lnTo>
                    <a:pt x="10448" y="1355"/>
                  </a:lnTo>
                  <a:lnTo>
                    <a:pt x="10438" y="1368"/>
                  </a:lnTo>
                  <a:lnTo>
                    <a:pt x="10426" y="1382"/>
                  </a:lnTo>
                  <a:close/>
                  <a:moveTo>
                    <a:pt x="10423" y="1299"/>
                  </a:moveTo>
                  <a:lnTo>
                    <a:pt x="10386" y="1373"/>
                  </a:lnTo>
                  <a:lnTo>
                    <a:pt x="10377" y="1383"/>
                  </a:lnTo>
                  <a:lnTo>
                    <a:pt x="10368" y="1392"/>
                  </a:lnTo>
                  <a:lnTo>
                    <a:pt x="10358" y="1400"/>
                  </a:lnTo>
                  <a:lnTo>
                    <a:pt x="10347" y="1408"/>
                  </a:lnTo>
                  <a:lnTo>
                    <a:pt x="10337" y="1415"/>
                  </a:lnTo>
                  <a:lnTo>
                    <a:pt x="10326" y="1421"/>
                  </a:lnTo>
                  <a:lnTo>
                    <a:pt x="10315" y="1428"/>
                  </a:lnTo>
                  <a:lnTo>
                    <a:pt x="10304" y="1433"/>
                  </a:lnTo>
                  <a:lnTo>
                    <a:pt x="10291" y="1437"/>
                  </a:lnTo>
                  <a:lnTo>
                    <a:pt x="10279" y="1441"/>
                  </a:lnTo>
                  <a:lnTo>
                    <a:pt x="10267" y="1444"/>
                  </a:lnTo>
                  <a:lnTo>
                    <a:pt x="10253" y="1446"/>
                  </a:lnTo>
                  <a:lnTo>
                    <a:pt x="10241" y="1447"/>
                  </a:lnTo>
                  <a:lnTo>
                    <a:pt x="10228" y="1448"/>
                  </a:lnTo>
                  <a:lnTo>
                    <a:pt x="10215" y="1447"/>
                  </a:lnTo>
                  <a:lnTo>
                    <a:pt x="10201" y="1446"/>
                  </a:lnTo>
                  <a:lnTo>
                    <a:pt x="10193" y="1443"/>
                  </a:lnTo>
                  <a:lnTo>
                    <a:pt x="10185" y="1440"/>
                  </a:lnTo>
                  <a:lnTo>
                    <a:pt x="10177" y="1435"/>
                  </a:lnTo>
                  <a:lnTo>
                    <a:pt x="10170" y="1430"/>
                  </a:lnTo>
                  <a:lnTo>
                    <a:pt x="10156" y="1417"/>
                  </a:lnTo>
                  <a:lnTo>
                    <a:pt x="10143" y="1404"/>
                  </a:lnTo>
                  <a:lnTo>
                    <a:pt x="10139" y="1392"/>
                  </a:lnTo>
                  <a:lnTo>
                    <a:pt x="10137" y="1378"/>
                  </a:lnTo>
                  <a:lnTo>
                    <a:pt x="10136" y="1365"/>
                  </a:lnTo>
                  <a:lnTo>
                    <a:pt x="10137" y="1352"/>
                  </a:lnTo>
                  <a:lnTo>
                    <a:pt x="10149" y="1339"/>
                  </a:lnTo>
                  <a:lnTo>
                    <a:pt x="10162" y="1328"/>
                  </a:lnTo>
                  <a:lnTo>
                    <a:pt x="10170" y="1323"/>
                  </a:lnTo>
                  <a:lnTo>
                    <a:pt x="10177" y="1318"/>
                  </a:lnTo>
                  <a:lnTo>
                    <a:pt x="10185" y="1314"/>
                  </a:lnTo>
                  <a:lnTo>
                    <a:pt x="10192" y="1311"/>
                  </a:lnTo>
                  <a:lnTo>
                    <a:pt x="10200" y="1308"/>
                  </a:lnTo>
                  <a:lnTo>
                    <a:pt x="10208" y="1306"/>
                  </a:lnTo>
                  <a:lnTo>
                    <a:pt x="10217" y="1305"/>
                  </a:lnTo>
                  <a:lnTo>
                    <a:pt x="10224" y="1304"/>
                  </a:lnTo>
                  <a:lnTo>
                    <a:pt x="10232" y="1304"/>
                  </a:lnTo>
                  <a:lnTo>
                    <a:pt x="10240" y="1305"/>
                  </a:lnTo>
                  <a:lnTo>
                    <a:pt x="10248" y="1307"/>
                  </a:lnTo>
                  <a:lnTo>
                    <a:pt x="10257" y="1310"/>
                  </a:lnTo>
                  <a:lnTo>
                    <a:pt x="10271" y="1315"/>
                  </a:lnTo>
                  <a:lnTo>
                    <a:pt x="10286" y="1318"/>
                  </a:lnTo>
                  <a:lnTo>
                    <a:pt x="10294" y="1319"/>
                  </a:lnTo>
                  <a:lnTo>
                    <a:pt x="10303" y="1319"/>
                  </a:lnTo>
                  <a:lnTo>
                    <a:pt x="10311" y="1318"/>
                  </a:lnTo>
                  <a:lnTo>
                    <a:pt x="10319" y="1315"/>
                  </a:lnTo>
                  <a:lnTo>
                    <a:pt x="10328" y="1305"/>
                  </a:lnTo>
                  <a:lnTo>
                    <a:pt x="10336" y="1294"/>
                  </a:lnTo>
                  <a:lnTo>
                    <a:pt x="10342" y="1282"/>
                  </a:lnTo>
                  <a:lnTo>
                    <a:pt x="10347" y="1270"/>
                  </a:lnTo>
                  <a:lnTo>
                    <a:pt x="10352" y="1258"/>
                  </a:lnTo>
                  <a:lnTo>
                    <a:pt x="10355" y="1245"/>
                  </a:lnTo>
                  <a:lnTo>
                    <a:pt x="10357" y="1231"/>
                  </a:lnTo>
                  <a:lnTo>
                    <a:pt x="10359" y="1217"/>
                  </a:lnTo>
                  <a:lnTo>
                    <a:pt x="10357" y="1207"/>
                  </a:lnTo>
                  <a:lnTo>
                    <a:pt x="10355" y="1199"/>
                  </a:lnTo>
                  <a:lnTo>
                    <a:pt x="10353" y="1189"/>
                  </a:lnTo>
                  <a:lnTo>
                    <a:pt x="10349" y="1180"/>
                  </a:lnTo>
                  <a:lnTo>
                    <a:pt x="10345" y="1171"/>
                  </a:lnTo>
                  <a:lnTo>
                    <a:pt x="10340" y="1163"/>
                  </a:lnTo>
                  <a:lnTo>
                    <a:pt x="10336" y="1155"/>
                  </a:lnTo>
                  <a:lnTo>
                    <a:pt x="10330" y="1146"/>
                  </a:lnTo>
                  <a:lnTo>
                    <a:pt x="10325" y="1138"/>
                  </a:lnTo>
                  <a:lnTo>
                    <a:pt x="10318" y="1131"/>
                  </a:lnTo>
                  <a:lnTo>
                    <a:pt x="10312" y="1124"/>
                  </a:lnTo>
                  <a:lnTo>
                    <a:pt x="10305" y="1117"/>
                  </a:lnTo>
                  <a:lnTo>
                    <a:pt x="10296" y="1111"/>
                  </a:lnTo>
                  <a:lnTo>
                    <a:pt x="10289" y="1105"/>
                  </a:lnTo>
                  <a:lnTo>
                    <a:pt x="10281" y="1099"/>
                  </a:lnTo>
                  <a:lnTo>
                    <a:pt x="10272" y="1094"/>
                  </a:lnTo>
                  <a:lnTo>
                    <a:pt x="10279" y="1060"/>
                  </a:lnTo>
                  <a:lnTo>
                    <a:pt x="10285" y="1023"/>
                  </a:lnTo>
                  <a:lnTo>
                    <a:pt x="10286" y="1004"/>
                  </a:lnTo>
                  <a:lnTo>
                    <a:pt x="10286" y="986"/>
                  </a:lnTo>
                  <a:lnTo>
                    <a:pt x="10285" y="968"/>
                  </a:lnTo>
                  <a:lnTo>
                    <a:pt x="10281" y="949"/>
                  </a:lnTo>
                  <a:lnTo>
                    <a:pt x="10275" y="933"/>
                  </a:lnTo>
                  <a:lnTo>
                    <a:pt x="10268" y="917"/>
                  </a:lnTo>
                  <a:lnTo>
                    <a:pt x="10260" y="901"/>
                  </a:lnTo>
                  <a:lnTo>
                    <a:pt x="10251" y="885"/>
                  </a:lnTo>
                  <a:lnTo>
                    <a:pt x="10243" y="870"/>
                  </a:lnTo>
                  <a:lnTo>
                    <a:pt x="10236" y="853"/>
                  </a:lnTo>
                  <a:lnTo>
                    <a:pt x="10231" y="836"/>
                  </a:lnTo>
                  <a:lnTo>
                    <a:pt x="10226" y="818"/>
                  </a:lnTo>
                  <a:lnTo>
                    <a:pt x="10238" y="805"/>
                  </a:lnTo>
                  <a:lnTo>
                    <a:pt x="10248" y="791"/>
                  </a:lnTo>
                  <a:lnTo>
                    <a:pt x="10257" y="775"/>
                  </a:lnTo>
                  <a:lnTo>
                    <a:pt x="10265" y="760"/>
                  </a:lnTo>
                  <a:lnTo>
                    <a:pt x="10270" y="744"/>
                  </a:lnTo>
                  <a:lnTo>
                    <a:pt x="10275" y="727"/>
                  </a:lnTo>
                  <a:lnTo>
                    <a:pt x="10278" y="711"/>
                  </a:lnTo>
                  <a:lnTo>
                    <a:pt x="10280" y="694"/>
                  </a:lnTo>
                  <a:lnTo>
                    <a:pt x="10280" y="676"/>
                  </a:lnTo>
                  <a:lnTo>
                    <a:pt x="10280" y="659"/>
                  </a:lnTo>
                  <a:lnTo>
                    <a:pt x="10278" y="642"/>
                  </a:lnTo>
                  <a:lnTo>
                    <a:pt x="10276" y="625"/>
                  </a:lnTo>
                  <a:lnTo>
                    <a:pt x="10273" y="608"/>
                  </a:lnTo>
                  <a:lnTo>
                    <a:pt x="10268" y="592"/>
                  </a:lnTo>
                  <a:lnTo>
                    <a:pt x="10263" y="575"/>
                  </a:lnTo>
                  <a:lnTo>
                    <a:pt x="10257" y="559"/>
                  </a:lnTo>
                  <a:lnTo>
                    <a:pt x="10259" y="549"/>
                  </a:lnTo>
                  <a:lnTo>
                    <a:pt x="10262" y="539"/>
                  </a:lnTo>
                  <a:lnTo>
                    <a:pt x="10265" y="530"/>
                  </a:lnTo>
                  <a:lnTo>
                    <a:pt x="10270" y="522"/>
                  </a:lnTo>
                  <a:lnTo>
                    <a:pt x="10280" y="506"/>
                  </a:lnTo>
                  <a:lnTo>
                    <a:pt x="10290" y="489"/>
                  </a:lnTo>
                  <a:lnTo>
                    <a:pt x="10295" y="481"/>
                  </a:lnTo>
                  <a:lnTo>
                    <a:pt x="10300" y="473"/>
                  </a:lnTo>
                  <a:lnTo>
                    <a:pt x="10305" y="465"/>
                  </a:lnTo>
                  <a:lnTo>
                    <a:pt x="10309" y="456"/>
                  </a:lnTo>
                  <a:lnTo>
                    <a:pt x="10311" y="447"/>
                  </a:lnTo>
                  <a:lnTo>
                    <a:pt x="10313" y="437"/>
                  </a:lnTo>
                  <a:lnTo>
                    <a:pt x="10314" y="428"/>
                  </a:lnTo>
                  <a:lnTo>
                    <a:pt x="10313" y="417"/>
                  </a:lnTo>
                  <a:lnTo>
                    <a:pt x="10313" y="409"/>
                  </a:lnTo>
                  <a:lnTo>
                    <a:pt x="10312" y="400"/>
                  </a:lnTo>
                  <a:lnTo>
                    <a:pt x="10310" y="392"/>
                  </a:lnTo>
                  <a:lnTo>
                    <a:pt x="10308" y="384"/>
                  </a:lnTo>
                  <a:lnTo>
                    <a:pt x="10305" y="377"/>
                  </a:lnTo>
                  <a:lnTo>
                    <a:pt x="10301" y="369"/>
                  </a:lnTo>
                  <a:lnTo>
                    <a:pt x="10297" y="363"/>
                  </a:lnTo>
                  <a:lnTo>
                    <a:pt x="10292" y="355"/>
                  </a:lnTo>
                  <a:lnTo>
                    <a:pt x="10282" y="342"/>
                  </a:lnTo>
                  <a:lnTo>
                    <a:pt x="10271" y="331"/>
                  </a:lnTo>
                  <a:lnTo>
                    <a:pt x="10260" y="320"/>
                  </a:lnTo>
                  <a:lnTo>
                    <a:pt x="10247" y="310"/>
                  </a:lnTo>
                  <a:lnTo>
                    <a:pt x="10231" y="314"/>
                  </a:lnTo>
                  <a:lnTo>
                    <a:pt x="10215" y="319"/>
                  </a:lnTo>
                  <a:lnTo>
                    <a:pt x="10198" y="323"/>
                  </a:lnTo>
                  <a:lnTo>
                    <a:pt x="10183" y="329"/>
                  </a:lnTo>
                  <a:lnTo>
                    <a:pt x="10167" y="336"/>
                  </a:lnTo>
                  <a:lnTo>
                    <a:pt x="10152" y="345"/>
                  </a:lnTo>
                  <a:lnTo>
                    <a:pt x="10138" y="355"/>
                  </a:lnTo>
                  <a:lnTo>
                    <a:pt x="10125" y="367"/>
                  </a:lnTo>
                  <a:lnTo>
                    <a:pt x="10112" y="359"/>
                  </a:lnTo>
                  <a:lnTo>
                    <a:pt x="10101" y="350"/>
                  </a:lnTo>
                  <a:lnTo>
                    <a:pt x="10091" y="340"/>
                  </a:lnTo>
                  <a:lnTo>
                    <a:pt x="10083" y="330"/>
                  </a:lnTo>
                  <a:lnTo>
                    <a:pt x="10080" y="324"/>
                  </a:lnTo>
                  <a:lnTo>
                    <a:pt x="10077" y="318"/>
                  </a:lnTo>
                  <a:lnTo>
                    <a:pt x="10074" y="311"/>
                  </a:lnTo>
                  <a:lnTo>
                    <a:pt x="10071" y="305"/>
                  </a:lnTo>
                  <a:lnTo>
                    <a:pt x="10070" y="298"/>
                  </a:lnTo>
                  <a:lnTo>
                    <a:pt x="10069" y="292"/>
                  </a:lnTo>
                  <a:lnTo>
                    <a:pt x="10068" y="285"/>
                  </a:lnTo>
                  <a:lnTo>
                    <a:pt x="10069" y="278"/>
                  </a:lnTo>
                  <a:lnTo>
                    <a:pt x="10071" y="269"/>
                  </a:lnTo>
                  <a:lnTo>
                    <a:pt x="10076" y="259"/>
                  </a:lnTo>
                  <a:lnTo>
                    <a:pt x="10080" y="250"/>
                  </a:lnTo>
                  <a:lnTo>
                    <a:pt x="10086" y="242"/>
                  </a:lnTo>
                  <a:lnTo>
                    <a:pt x="10092" y="234"/>
                  </a:lnTo>
                  <a:lnTo>
                    <a:pt x="10100" y="228"/>
                  </a:lnTo>
                  <a:lnTo>
                    <a:pt x="10108" y="223"/>
                  </a:lnTo>
                  <a:lnTo>
                    <a:pt x="10118" y="219"/>
                  </a:lnTo>
                  <a:lnTo>
                    <a:pt x="10132" y="216"/>
                  </a:lnTo>
                  <a:lnTo>
                    <a:pt x="10145" y="214"/>
                  </a:lnTo>
                  <a:lnTo>
                    <a:pt x="10158" y="212"/>
                  </a:lnTo>
                  <a:lnTo>
                    <a:pt x="10172" y="212"/>
                  </a:lnTo>
                  <a:lnTo>
                    <a:pt x="10185" y="213"/>
                  </a:lnTo>
                  <a:lnTo>
                    <a:pt x="10197" y="215"/>
                  </a:lnTo>
                  <a:lnTo>
                    <a:pt x="10211" y="217"/>
                  </a:lnTo>
                  <a:lnTo>
                    <a:pt x="10223" y="220"/>
                  </a:lnTo>
                  <a:lnTo>
                    <a:pt x="10235" y="226"/>
                  </a:lnTo>
                  <a:lnTo>
                    <a:pt x="10247" y="231"/>
                  </a:lnTo>
                  <a:lnTo>
                    <a:pt x="10259" y="237"/>
                  </a:lnTo>
                  <a:lnTo>
                    <a:pt x="10270" y="243"/>
                  </a:lnTo>
                  <a:lnTo>
                    <a:pt x="10281" y="251"/>
                  </a:lnTo>
                  <a:lnTo>
                    <a:pt x="10290" y="259"/>
                  </a:lnTo>
                  <a:lnTo>
                    <a:pt x="10300" y="269"/>
                  </a:lnTo>
                  <a:lnTo>
                    <a:pt x="10310" y="279"/>
                  </a:lnTo>
                  <a:lnTo>
                    <a:pt x="10316" y="289"/>
                  </a:lnTo>
                  <a:lnTo>
                    <a:pt x="10323" y="300"/>
                  </a:lnTo>
                  <a:lnTo>
                    <a:pt x="10328" y="311"/>
                  </a:lnTo>
                  <a:lnTo>
                    <a:pt x="10333" y="324"/>
                  </a:lnTo>
                  <a:lnTo>
                    <a:pt x="10343" y="347"/>
                  </a:lnTo>
                  <a:lnTo>
                    <a:pt x="10354" y="371"/>
                  </a:lnTo>
                  <a:lnTo>
                    <a:pt x="10360" y="382"/>
                  </a:lnTo>
                  <a:lnTo>
                    <a:pt x="10366" y="393"/>
                  </a:lnTo>
                  <a:lnTo>
                    <a:pt x="10373" y="403"/>
                  </a:lnTo>
                  <a:lnTo>
                    <a:pt x="10381" y="414"/>
                  </a:lnTo>
                  <a:lnTo>
                    <a:pt x="10390" y="423"/>
                  </a:lnTo>
                  <a:lnTo>
                    <a:pt x="10401" y="432"/>
                  </a:lnTo>
                  <a:lnTo>
                    <a:pt x="10413" y="439"/>
                  </a:lnTo>
                  <a:lnTo>
                    <a:pt x="10426" y="446"/>
                  </a:lnTo>
                  <a:lnTo>
                    <a:pt x="10432" y="459"/>
                  </a:lnTo>
                  <a:lnTo>
                    <a:pt x="10420" y="496"/>
                  </a:lnTo>
                  <a:lnTo>
                    <a:pt x="10409" y="536"/>
                  </a:lnTo>
                  <a:lnTo>
                    <a:pt x="10405" y="557"/>
                  </a:lnTo>
                  <a:lnTo>
                    <a:pt x="10401" y="578"/>
                  </a:lnTo>
                  <a:lnTo>
                    <a:pt x="10397" y="600"/>
                  </a:lnTo>
                  <a:lnTo>
                    <a:pt x="10395" y="620"/>
                  </a:lnTo>
                  <a:lnTo>
                    <a:pt x="10395" y="641"/>
                  </a:lnTo>
                  <a:lnTo>
                    <a:pt x="10396" y="661"/>
                  </a:lnTo>
                  <a:lnTo>
                    <a:pt x="10397" y="671"/>
                  </a:lnTo>
                  <a:lnTo>
                    <a:pt x="10399" y="681"/>
                  </a:lnTo>
                  <a:lnTo>
                    <a:pt x="10401" y="692"/>
                  </a:lnTo>
                  <a:lnTo>
                    <a:pt x="10404" y="701"/>
                  </a:lnTo>
                  <a:lnTo>
                    <a:pt x="10407" y="710"/>
                  </a:lnTo>
                  <a:lnTo>
                    <a:pt x="10411" y="719"/>
                  </a:lnTo>
                  <a:lnTo>
                    <a:pt x="10415" y="728"/>
                  </a:lnTo>
                  <a:lnTo>
                    <a:pt x="10420" y="737"/>
                  </a:lnTo>
                  <a:lnTo>
                    <a:pt x="10426" y="746"/>
                  </a:lnTo>
                  <a:lnTo>
                    <a:pt x="10432" y="754"/>
                  </a:lnTo>
                  <a:lnTo>
                    <a:pt x="10439" y="761"/>
                  </a:lnTo>
                  <a:lnTo>
                    <a:pt x="10448" y="769"/>
                  </a:lnTo>
                  <a:lnTo>
                    <a:pt x="10450" y="775"/>
                  </a:lnTo>
                  <a:lnTo>
                    <a:pt x="10451" y="782"/>
                  </a:lnTo>
                  <a:lnTo>
                    <a:pt x="10451" y="787"/>
                  </a:lnTo>
                  <a:lnTo>
                    <a:pt x="10450" y="792"/>
                  </a:lnTo>
                  <a:lnTo>
                    <a:pt x="10447" y="802"/>
                  </a:lnTo>
                  <a:lnTo>
                    <a:pt x="10442" y="812"/>
                  </a:lnTo>
                  <a:lnTo>
                    <a:pt x="10436" y="821"/>
                  </a:lnTo>
                  <a:lnTo>
                    <a:pt x="10431" y="832"/>
                  </a:lnTo>
                  <a:lnTo>
                    <a:pt x="10429" y="837"/>
                  </a:lnTo>
                  <a:lnTo>
                    <a:pt x="10427" y="842"/>
                  </a:lnTo>
                  <a:lnTo>
                    <a:pt x="10426" y="847"/>
                  </a:lnTo>
                  <a:lnTo>
                    <a:pt x="10426" y="852"/>
                  </a:lnTo>
                  <a:lnTo>
                    <a:pt x="10422" y="868"/>
                  </a:lnTo>
                  <a:lnTo>
                    <a:pt x="10419" y="884"/>
                  </a:lnTo>
                  <a:lnTo>
                    <a:pt x="10416" y="899"/>
                  </a:lnTo>
                  <a:lnTo>
                    <a:pt x="10414" y="914"/>
                  </a:lnTo>
                  <a:lnTo>
                    <a:pt x="10414" y="930"/>
                  </a:lnTo>
                  <a:lnTo>
                    <a:pt x="10414" y="945"/>
                  </a:lnTo>
                  <a:lnTo>
                    <a:pt x="10415" y="960"/>
                  </a:lnTo>
                  <a:lnTo>
                    <a:pt x="10417" y="975"/>
                  </a:lnTo>
                  <a:lnTo>
                    <a:pt x="10419" y="989"/>
                  </a:lnTo>
                  <a:lnTo>
                    <a:pt x="10423" y="1003"/>
                  </a:lnTo>
                  <a:lnTo>
                    <a:pt x="10428" y="1018"/>
                  </a:lnTo>
                  <a:lnTo>
                    <a:pt x="10434" y="1032"/>
                  </a:lnTo>
                  <a:lnTo>
                    <a:pt x="10442" y="1045"/>
                  </a:lnTo>
                  <a:lnTo>
                    <a:pt x="10450" y="1058"/>
                  </a:lnTo>
                  <a:lnTo>
                    <a:pt x="10459" y="1071"/>
                  </a:lnTo>
                  <a:lnTo>
                    <a:pt x="10469" y="1083"/>
                  </a:lnTo>
                  <a:lnTo>
                    <a:pt x="10471" y="1089"/>
                  </a:lnTo>
                  <a:lnTo>
                    <a:pt x="10473" y="1095"/>
                  </a:lnTo>
                  <a:lnTo>
                    <a:pt x="10473" y="1102"/>
                  </a:lnTo>
                  <a:lnTo>
                    <a:pt x="10473" y="1108"/>
                  </a:lnTo>
                  <a:lnTo>
                    <a:pt x="10470" y="1119"/>
                  </a:lnTo>
                  <a:lnTo>
                    <a:pt x="10465" y="1130"/>
                  </a:lnTo>
                  <a:lnTo>
                    <a:pt x="10459" y="1142"/>
                  </a:lnTo>
                  <a:lnTo>
                    <a:pt x="10453" y="1154"/>
                  </a:lnTo>
                  <a:lnTo>
                    <a:pt x="10448" y="1166"/>
                  </a:lnTo>
                  <a:lnTo>
                    <a:pt x="10445" y="1178"/>
                  </a:lnTo>
                  <a:lnTo>
                    <a:pt x="10441" y="1208"/>
                  </a:lnTo>
                  <a:lnTo>
                    <a:pt x="10436" y="1238"/>
                  </a:lnTo>
                  <a:lnTo>
                    <a:pt x="10433" y="1254"/>
                  </a:lnTo>
                  <a:lnTo>
                    <a:pt x="10431" y="1269"/>
                  </a:lnTo>
                  <a:lnTo>
                    <a:pt x="10427" y="1284"/>
                  </a:lnTo>
                  <a:lnTo>
                    <a:pt x="10423" y="1299"/>
                  </a:lnTo>
                  <a:close/>
                  <a:moveTo>
                    <a:pt x="10152" y="699"/>
                  </a:moveTo>
                  <a:lnTo>
                    <a:pt x="10139" y="719"/>
                  </a:lnTo>
                  <a:lnTo>
                    <a:pt x="10124" y="739"/>
                  </a:lnTo>
                  <a:lnTo>
                    <a:pt x="10120" y="743"/>
                  </a:lnTo>
                  <a:lnTo>
                    <a:pt x="10114" y="747"/>
                  </a:lnTo>
                  <a:lnTo>
                    <a:pt x="10109" y="750"/>
                  </a:lnTo>
                  <a:lnTo>
                    <a:pt x="10104" y="752"/>
                  </a:lnTo>
                  <a:lnTo>
                    <a:pt x="10098" y="754"/>
                  </a:lnTo>
                  <a:lnTo>
                    <a:pt x="10092" y="755"/>
                  </a:lnTo>
                  <a:lnTo>
                    <a:pt x="10086" y="756"/>
                  </a:lnTo>
                  <a:lnTo>
                    <a:pt x="10079" y="755"/>
                  </a:lnTo>
                  <a:lnTo>
                    <a:pt x="10071" y="756"/>
                  </a:lnTo>
                  <a:lnTo>
                    <a:pt x="10065" y="757"/>
                  </a:lnTo>
                  <a:lnTo>
                    <a:pt x="10059" y="757"/>
                  </a:lnTo>
                  <a:lnTo>
                    <a:pt x="10053" y="756"/>
                  </a:lnTo>
                  <a:lnTo>
                    <a:pt x="10047" y="755"/>
                  </a:lnTo>
                  <a:lnTo>
                    <a:pt x="10042" y="753"/>
                  </a:lnTo>
                  <a:lnTo>
                    <a:pt x="10037" y="750"/>
                  </a:lnTo>
                  <a:lnTo>
                    <a:pt x="10032" y="748"/>
                  </a:lnTo>
                  <a:lnTo>
                    <a:pt x="10022" y="741"/>
                  </a:lnTo>
                  <a:lnTo>
                    <a:pt x="10013" y="733"/>
                  </a:lnTo>
                  <a:lnTo>
                    <a:pt x="10004" y="724"/>
                  </a:lnTo>
                  <a:lnTo>
                    <a:pt x="9996" y="716"/>
                  </a:lnTo>
                  <a:lnTo>
                    <a:pt x="9987" y="708"/>
                  </a:lnTo>
                  <a:lnTo>
                    <a:pt x="9978" y="700"/>
                  </a:lnTo>
                  <a:lnTo>
                    <a:pt x="9969" y="695"/>
                  </a:lnTo>
                  <a:lnTo>
                    <a:pt x="9960" y="691"/>
                  </a:lnTo>
                  <a:lnTo>
                    <a:pt x="9955" y="689"/>
                  </a:lnTo>
                  <a:lnTo>
                    <a:pt x="9950" y="689"/>
                  </a:lnTo>
                  <a:lnTo>
                    <a:pt x="9945" y="689"/>
                  </a:lnTo>
                  <a:lnTo>
                    <a:pt x="9940" y="690"/>
                  </a:lnTo>
                  <a:lnTo>
                    <a:pt x="9933" y="691"/>
                  </a:lnTo>
                  <a:lnTo>
                    <a:pt x="9928" y="694"/>
                  </a:lnTo>
                  <a:lnTo>
                    <a:pt x="9922" y="697"/>
                  </a:lnTo>
                  <a:lnTo>
                    <a:pt x="9915" y="702"/>
                  </a:lnTo>
                  <a:lnTo>
                    <a:pt x="9910" y="708"/>
                  </a:lnTo>
                  <a:lnTo>
                    <a:pt x="9907" y="715"/>
                  </a:lnTo>
                  <a:lnTo>
                    <a:pt x="9905" y="723"/>
                  </a:lnTo>
                  <a:lnTo>
                    <a:pt x="9904" y="732"/>
                  </a:lnTo>
                  <a:lnTo>
                    <a:pt x="9904" y="749"/>
                  </a:lnTo>
                  <a:lnTo>
                    <a:pt x="9906" y="766"/>
                  </a:lnTo>
                  <a:lnTo>
                    <a:pt x="9907" y="775"/>
                  </a:lnTo>
                  <a:lnTo>
                    <a:pt x="9909" y="784"/>
                  </a:lnTo>
                  <a:lnTo>
                    <a:pt x="9913" y="791"/>
                  </a:lnTo>
                  <a:lnTo>
                    <a:pt x="9918" y="797"/>
                  </a:lnTo>
                  <a:lnTo>
                    <a:pt x="9929" y="807"/>
                  </a:lnTo>
                  <a:lnTo>
                    <a:pt x="9943" y="816"/>
                  </a:lnTo>
                  <a:lnTo>
                    <a:pt x="9950" y="821"/>
                  </a:lnTo>
                  <a:lnTo>
                    <a:pt x="9956" y="826"/>
                  </a:lnTo>
                  <a:lnTo>
                    <a:pt x="9961" y="831"/>
                  </a:lnTo>
                  <a:lnTo>
                    <a:pt x="9966" y="837"/>
                  </a:lnTo>
                  <a:lnTo>
                    <a:pt x="9969" y="843"/>
                  </a:lnTo>
                  <a:lnTo>
                    <a:pt x="9971" y="850"/>
                  </a:lnTo>
                  <a:lnTo>
                    <a:pt x="9972" y="858"/>
                  </a:lnTo>
                  <a:lnTo>
                    <a:pt x="9970" y="867"/>
                  </a:lnTo>
                  <a:lnTo>
                    <a:pt x="9959" y="873"/>
                  </a:lnTo>
                  <a:lnTo>
                    <a:pt x="9948" y="880"/>
                  </a:lnTo>
                  <a:lnTo>
                    <a:pt x="9937" y="887"/>
                  </a:lnTo>
                  <a:lnTo>
                    <a:pt x="9925" y="896"/>
                  </a:lnTo>
                  <a:lnTo>
                    <a:pt x="9916" y="906"/>
                  </a:lnTo>
                  <a:lnTo>
                    <a:pt x="9908" y="917"/>
                  </a:lnTo>
                  <a:lnTo>
                    <a:pt x="9902" y="928"/>
                  </a:lnTo>
                  <a:lnTo>
                    <a:pt x="9897" y="939"/>
                  </a:lnTo>
                  <a:lnTo>
                    <a:pt x="9895" y="946"/>
                  </a:lnTo>
                  <a:lnTo>
                    <a:pt x="9894" y="952"/>
                  </a:lnTo>
                  <a:lnTo>
                    <a:pt x="9893" y="959"/>
                  </a:lnTo>
                  <a:lnTo>
                    <a:pt x="9893" y="966"/>
                  </a:lnTo>
                  <a:lnTo>
                    <a:pt x="9894" y="978"/>
                  </a:lnTo>
                  <a:lnTo>
                    <a:pt x="9897" y="990"/>
                  </a:lnTo>
                  <a:lnTo>
                    <a:pt x="9901" y="1001"/>
                  </a:lnTo>
                  <a:lnTo>
                    <a:pt x="9907" y="1013"/>
                  </a:lnTo>
                  <a:lnTo>
                    <a:pt x="9914" y="1024"/>
                  </a:lnTo>
                  <a:lnTo>
                    <a:pt x="9921" y="1034"/>
                  </a:lnTo>
                  <a:lnTo>
                    <a:pt x="9930" y="1038"/>
                  </a:lnTo>
                  <a:lnTo>
                    <a:pt x="9941" y="1043"/>
                  </a:lnTo>
                  <a:lnTo>
                    <a:pt x="9946" y="1045"/>
                  </a:lnTo>
                  <a:lnTo>
                    <a:pt x="9951" y="1045"/>
                  </a:lnTo>
                  <a:lnTo>
                    <a:pt x="9956" y="1045"/>
                  </a:lnTo>
                  <a:lnTo>
                    <a:pt x="9961" y="1042"/>
                  </a:lnTo>
                  <a:lnTo>
                    <a:pt x="9968" y="1037"/>
                  </a:lnTo>
                  <a:lnTo>
                    <a:pt x="9974" y="1031"/>
                  </a:lnTo>
                  <a:lnTo>
                    <a:pt x="9979" y="1024"/>
                  </a:lnTo>
                  <a:lnTo>
                    <a:pt x="9984" y="1016"/>
                  </a:lnTo>
                  <a:lnTo>
                    <a:pt x="9992" y="1000"/>
                  </a:lnTo>
                  <a:lnTo>
                    <a:pt x="9999" y="985"/>
                  </a:lnTo>
                  <a:lnTo>
                    <a:pt x="10003" y="977"/>
                  </a:lnTo>
                  <a:lnTo>
                    <a:pt x="10007" y="971"/>
                  </a:lnTo>
                  <a:lnTo>
                    <a:pt x="10012" y="965"/>
                  </a:lnTo>
                  <a:lnTo>
                    <a:pt x="10017" y="958"/>
                  </a:lnTo>
                  <a:lnTo>
                    <a:pt x="10024" y="954"/>
                  </a:lnTo>
                  <a:lnTo>
                    <a:pt x="10032" y="951"/>
                  </a:lnTo>
                  <a:lnTo>
                    <a:pt x="10041" y="949"/>
                  </a:lnTo>
                  <a:lnTo>
                    <a:pt x="10051" y="949"/>
                  </a:lnTo>
                  <a:lnTo>
                    <a:pt x="10058" y="948"/>
                  </a:lnTo>
                  <a:lnTo>
                    <a:pt x="10065" y="948"/>
                  </a:lnTo>
                  <a:lnTo>
                    <a:pt x="10071" y="949"/>
                  </a:lnTo>
                  <a:lnTo>
                    <a:pt x="10078" y="950"/>
                  </a:lnTo>
                  <a:lnTo>
                    <a:pt x="10084" y="952"/>
                  </a:lnTo>
                  <a:lnTo>
                    <a:pt x="10090" y="955"/>
                  </a:lnTo>
                  <a:lnTo>
                    <a:pt x="10095" y="958"/>
                  </a:lnTo>
                  <a:lnTo>
                    <a:pt x="10100" y="963"/>
                  </a:lnTo>
                  <a:lnTo>
                    <a:pt x="10110" y="971"/>
                  </a:lnTo>
                  <a:lnTo>
                    <a:pt x="10118" y="980"/>
                  </a:lnTo>
                  <a:lnTo>
                    <a:pt x="10127" y="990"/>
                  </a:lnTo>
                  <a:lnTo>
                    <a:pt x="10134" y="1000"/>
                  </a:lnTo>
                  <a:lnTo>
                    <a:pt x="10139" y="1010"/>
                  </a:lnTo>
                  <a:lnTo>
                    <a:pt x="10142" y="1020"/>
                  </a:lnTo>
                  <a:lnTo>
                    <a:pt x="10145" y="1029"/>
                  </a:lnTo>
                  <a:lnTo>
                    <a:pt x="10146" y="1038"/>
                  </a:lnTo>
                  <a:lnTo>
                    <a:pt x="10146" y="1048"/>
                  </a:lnTo>
                  <a:lnTo>
                    <a:pt x="10145" y="1058"/>
                  </a:lnTo>
                  <a:lnTo>
                    <a:pt x="10143" y="1068"/>
                  </a:lnTo>
                  <a:lnTo>
                    <a:pt x="10141" y="1077"/>
                  </a:lnTo>
                  <a:lnTo>
                    <a:pt x="10135" y="1096"/>
                  </a:lnTo>
                  <a:lnTo>
                    <a:pt x="10127" y="1116"/>
                  </a:lnTo>
                  <a:lnTo>
                    <a:pt x="10117" y="1134"/>
                  </a:lnTo>
                  <a:lnTo>
                    <a:pt x="10109" y="1152"/>
                  </a:lnTo>
                  <a:lnTo>
                    <a:pt x="10083" y="1178"/>
                  </a:lnTo>
                  <a:lnTo>
                    <a:pt x="10056" y="1206"/>
                  </a:lnTo>
                  <a:lnTo>
                    <a:pt x="10044" y="1220"/>
                  </a:lnTo>
                  <a:lnTo>
                    <a:pt x="10032" y="1235"/>
                  </a:lnTo>
                  <a:lnTo>
                    <a:pt x="10020" y="1251"/>
                  </a:lnTo>
                  <a:lnTo>
                    <a:pt x="10009" y="1266"/>
                  </a:lnTo>
                  <a:lnTo>
                    <a:pt x="9999" y="1281"/>
                  </a:lnTo>
                  <a:lnTo>
                    <a:pt x="9990" y="1298"/>
                  </a:lnTo>
                  <a:lnTo>
                    <a:pt x="9982" y="1315"/>
                  </a:lnTo>
                  <a:lnTo>
                    <a:pt x="9974" y="1331"/>
                  </a:lnTo>
                  <a:lnTo>
                    <a:pt x="9968" y="1349"/>
                  </a:lnTo>
                  <a:lnTo>
                    <a:pt x="9964" y="1366"/>
                  </a:lnTo>
                  <a:lnTo>
                    <a:pt x="9960" y="1385"/>
                  </a:lnTo>
                  <a:lnTo>
                    <a:pt x="9958" y="1403"/>
                  </a:lnTo>
                  <a:lnTo>
                    <a:pt x="9961" y="1437"/>
                  </a:lnTo>
                  <a:lnTo>
                    <a:pt x="9963" y="1474"/>
                  </a:lnTo>
                  <a:lnTo>
                    <a:pt x="9964" y="1492"/>
                  </a:lnTo>
                  <a:lnTo>
                    <a:pt x="9967" y="1510"/>
                  </a:lnTo>
                  <a:lnTo>
                    <a:pt x="9969" y="1519"/>
                  </a:lnTo>
                  <a:lnTo>
                    <a:pt x="9971" y="1528"/>
                  </a:lnTo>
                  <a:lnTo>
                    <a:pt x="9973" y="1536"/>
                  </a:lnTo>
                  <a:lnTo>
                    <a:pt x="9976" y="1544"/>
                  </a:lnTo>
                  <a:lnTo>
                    <a:pt x="9970" y="1554"/>
                  </a:lnTo>
                  <a:lnTo>
                    <a:pt x="9963" y="1561"/>
                  </a:lnTo>
                  <a:lnTo>
                    <a:pt x="9955" y="1568"/>
                  </a:lnTo>
                  <a:lnTo>
                    <a:pt x="9947" y="1572"/>
                  </a:lnTo>
                  <a:lnTo>
                    <a:pt x="9939" y="1575"/>
                  </a:lnTo>
                  <a:lnTo>
                    <a:pt x="9930" y="1576"/>
                  </a:lnTo>
                  <a:lnTo>
                    <a:pt x="9921" y="1577"/>
                  </a:lnTo>
                  <a:lnTo>
                    <a:pt x="9911" y="1576"/>
                  </a:lnTo>
                  <a:lnTo>
                    <a:pt x="9892" y="1574"/>
                  </a:lnTo>
                  <a:lnTo>
                    <a:pt x="9872" y="1572"/>
                  </a:lnTo>
                  <a:lnTo>
                    <a:pt x="9862" y="1571"/>
                  </a:lnTo>
                  <a:lnTo>
                    <a:pt x="9852" y="1571"/>
                  </a:lnTo>
                  <a:lnTo>
                    <a:pt x="9842" y="1572"/>
                  </a:lnTo>
                  <a:lnTo>
                    <a:pt x="9832" y="1574"/>
                  </a:lnTo>
                  <a:lnTo>
                    <a:pt x="9682" y="1575"/>
                  </a:lnTo>
                  <a:lnTo>
                    <a:pt x="9433" y="1577"/>
                  </a:lnTo>
                  <a:lnTo>
                    <a:pt x="9098" y="1579"/>
                  </a:lnTo>
                  <a:lnTo>
                    <a:pt x="8693" y="1580"/>
                  </a:lnTo>
                  <a:lnTo>
                    <a:pt x="8231" y="1581"/>
                  </a:lnTo>
                  <a:lnTo>
                    <a:pt x="7727" y="1583"/>
                  </a:lnTo>
                  <a:lnTo>
                    <a:pt x="7195" y="1584"/>
                  </a:lnTo>
                  <a:lnTo>
                    <a:pt x="6648" y="1585"/>
                  </a:lnTo>
                  <a:lnTo>
                    <a:pt x="6101" y="1587"/>
                  </a:lnTo>
                  <a:lnTo>
                    <a:pt x="5568" y="1588"/>
                  </a:lnTo>
                  <a:lnTo>
                    <a:pt x="5064" y="1589"/>
                  </a:lnTo>
                  <a:lnTo>
                    <a:pt x="4602" y="1590"/>
                  </a:lnTo>
                  <a:lnTo>
                    <a:pt x="4198" y="1591"/>
                  </a:lnTo>
                  <a:lnTo>
                    <a:pt x="3864" y="1592"/>
                  </a:lnTo>
                  <a:lnTo>
                    <a:pt x="3615" y="1593"/>
                  </a:lnTo>
                  <a:lnTo>
                    <a:pt x="3466" y="1595"/>
                  </a:lnTo>
                  <a:lnTo>
                    <a:pt x="3433" y="1595"/>
                  </a:lnTo>
                  <a:lnTo>
                    <a:pt x="3400" y="1597"/>
                  </a:lnTo>
                  <a:lnTo>
                    <a:pt x="3368" y="1598"/>
                  </a:lnTo>
                  <a:lnTo>
                    <a:pt x="3334" y="1600"/>
                  </a:lnTo>
                  <a:lnTo>
                    <a:pt x="3300" y="1601"/>
                  </a:lnTo>
                  <a:lnTo>
                    <a:pt x="3266" y="1602"/>
                  </a:lnTo>
                  <a:lnTo>
                    <a:pt x="3233" y="1602"/>
                  </a:lnTo>
                  <a:lnTo>
                    <a:pt x="3198" y="1601"/>
                  </a:lnTo>
                  <a:lnTo>
                    <a:pt x="3081" y="1601"/>
                  </a:lnTo>
                  <a:lnTo>
                    <a:pt x="2966" y="1602"/>
                  </a:lnTo>
                  <a:lnTo>
                    <a:pt x="2849" y="1603"/>
                  </a:lnTo>
                  <a:lnTo>
                    <a:pt x="2732" y="1605"/>
                  </a:lnTo>
                  <a:lnTo>
                    <a:pt x="2615" y="1606"/>
                  </a:lnTo>
                  <a:lnTo>
                    <a:pt x="2499" y="1607"/>
                  </a:lnTo>
                  <a:lnTo>
                    <a:pt x="2381" y="1609"/>
                  </a:lnTo>
                  <a:lnTo>
                    <a:pt x="2264" y="1610"/>
                  </a:lnTo>
                  <a:lnTo>
                    <a:pt x="2147" y="1613"/>
                  </a:lnTo>
                  <a:lnTo>
                    <a:pt x="2029" y="1614"/>
                  </a:lnTo>
                  <a:lnTo>
                    <a:pt x="1912" y="1616"/>
                  </a:lnTo>
                  <a:lnTo>
                    <a:pt x="1794" y="1617"/>
                  </a:lnTo>
                  <a:lnTo>
                    <a:pt x="1677" y="1619"/>
                  </a:lnTo>
                  <a:lnTo>
                    <a:pt x="1559" y="1620"/>
                  </a:lnTo>
                  <a:lnTo>
                    <a:pt x="1441" y="1622"/>
                  </a:lnTo>
                  <a:lnTo>
                    <a:pt x="1323" y="1623"/>
                  </a:lnTo>
                  <a:lnTo>
                    <a:pt x="1296" y="1624"/>
                  </a:lnTo>
                  <a:lnTo>
                    <a:pt x="1269" y="1625"/>
                  </a:lnTo>
                  <a:lnTo>
                    <a:pt x="1240" y="1625"/>
                  </a:lnTo>
                  <a:lnTo>
                    <a:pt x="1213" y="1625"/>
                  </a:lnTo>
                  <a:lnTo>
                    <a:pt x="1184" y="1625"/>
                  </a:lnTo>
                  <a:lnTo>
                    <a:pt x="1156" y="1626"/>
                  </a:lnTo>
                  <a:lnTo>
                    <a:pt x="1129" y="1627"/>
                  </a:lnTo>
                  <a:lnTo>
                    <a:pt x="1101" y="1629"/>
                  </a:lnTo>
                  <a:lnTo>
                    <a:pt x="1097" y="1623"/>
                  </a:lnTo>
                  <a:lnTo>
                    <a:pt x="1093" y="1618"/>
                  </a:lnTo>
                  <a:lnTo>
                    <a:pt x="1090" y="1612"/>
                  </a:lnTo>
                  <a:lnTo>
                    <a:pt x="1088" y="1606"/>
                  </a:lnTo>
                  <a:lnTo>
                    <a:pt x="1084" y="1594"/>
                  </a:lnTo>
                  <a:lnTo>
                    <a:pt x="1083" y="1582"/>
                  </a:lnTo>
                  <a:lnTo>
                    <a:pt x="1083" y="1569"/>
                  </a:lnTo>
                  <a:lnTo>
                    <a:pt x="1084" y="1555"/>
                  </a:lnTo>
                  <a:lnTo>
                    <a:pt x="1086" y="1542"/>
                  </a:lnTo>
                  <a:lnTo>
                    <a:pt x="1089" y="1529"/>
                  </a:lnTo>
                  <a:lnTo>
                    <a:pt x="1094" y="1500"/>
                  </a:lnTo>
                  <a:lnTo>
                    <a:pt x="1098" y="1473"/>
                  </a:lnTo>
                  <a:lnTo>
                    <a:pt x="1098" y="1458"/>
                  </a:lnTo>
                  <a:lnTo>
                    <a:pt x="1097" y="1444"/>
                  </a:lnTo>
                  <a:lnTo>
                    <a:pt x="1096" y="1438"/>
                  </a:lnTo>
                  <a:lnTo>
                    <a:pt x="1094" y="1431"/>
                  </a:lnTo>
                  <a:lnTo>
                    <a:pt x="1092" y="1423"/>
                  </a:lnTo>
                  <a:lnTo>
                    <a:pt x="1089" y="1416"/>
                  </a:lnTo>
                  <a:lnTo>
                    <a:pt x="1086" y="1402"/>
                  </a:lnTo>
                  <a:lnTo>
                    <a:pt x="1081" y="1388"/>
                  </a:lnTo>
                  <a:lnTo>
                    <a:pt x="1076" y="1374"/>
                  </a:lnTo>
                  <a:lnTo>
                    <a:pt x="1069" y="1361"/>
                  </a:lnTo>
                  <a:lnTo>
                    <a:pt x="1060" y="1349"/>
                  </a:lnTo>
                  <a:lnTo>
                    <a:pt x="1052" y="1338"/>
                  </a:lnTo>
                  <a:lnTo>
                    <a:pt x="1043" y="1326"/>
                  </a:lnTo>
                  <a:lnTo>
                    <a:pt x="1033" y="1315"/>
                  </a:lnTo>
                  <a:lnTo>
                    <a:pt x="1012" y="1295"/>
                  </a:lnTo>
                  <a:lnTo>
                    <a:pt x="990" y="1275"/>
                  </a:lnTo>
                  <a:lnTo>
                    <a:pt x="967" y="1257"/>
                  </a:lnTo>
                  <a:lnTo>
                    <a:pt x="945" y="1239"/>
                  </a:lnTo>
                  <a:lnTo>
                    <a:pt x="936" y="1215"/>
                  </a:lnTo>
                  <a:lnTo>
                    <a:pt x="928" y="1190"/>
                  </a:lnTo>
                  <a:lnTo>
                    <a:pt x="924" y="1177"/>
                  </a:lnTo>
                  <a:lnTo>
                    <a:pt x="922" y="1165"/>
                  </a:lnTo>
                  <a:lnTo>
                    <a:pt x="920" y="1153"/>
                  </a:lnTo>
                  <a:lnTo>
                    <a:pt x="919" y="1139"/>
                  </a:lnTo>
                  <a:lnTo>
                    <a:pt x="919" y="1127"/>
                  </a:lnTo>
                  <a:lnTo>
                    <a:pt x="920" y="1115"/>
                  </a:lnTo>
                  <a:lnTo>
                    <a:pt x="922" y="1103"/>
                  </a:lnTo>
                  <a:lnTo>
                    <a:pt x="925" y="1090"/>
                  </a:lnTo>
                  <a:lnTo>
                    <a:pt x="931" y="1079"/>
                  </a:lnTo>
                  <a:lnTo>
                    <a:pt x="937" y="1068"/>
                  </a:lnTo>
                  <a:lnTo>
                    <a:pt x="945" y="1057"/>
                  </a:lnTo>
                  <a:lnTo>
                    <a:pt x="954" y="1045"/>
                  </a:lnTo>
                  <a:lnTo>
                    <a:pt x="958" y="1040"/>
                  </a:lnTo>
                  <a:lnTo>
                    <a:pt x="962" y="1036"/>
                  </a:lnTo>
                  <a:lnTo>
                    <a:pt x="967" y="1033"/>
                  </a:lnTo>
                  <a:lnTo>
                    <a:pt x="972" y="1030"/>
                  </a:lnTo>
                  <a:lnTo>
                    <a:pt x="983" y="1027"/>
                  </a:lnTo>
                  <a:lnTo>
                    <a:pt x="993" y="1026"/>
                  </a:lnTo>
                  <a:lnTo>
                    <a:pt x="1003" y="1026"/>
                  </a:lnTo>
                  <a:lnTo>
                    <a:pt x="1014" y="1025"/>
                  </a:lnTo>
                  <a:lnTo>
                    <a:pt x="1025" y="1024"/>
                  </a:lnTo>
                  <a:lnTo>
                    <a:pt x="1034" y="1020"/>
                  </a:lnTo>
                  <a:lnTo>
                    <a:pt x="1041" y="1022"/>
                  </a:lnTo>
                  <a:lnTo>
                    <a:pt x="1047" y="1024"/>
                  </a:lnTo>
                  <a:lnTo>
                    <a:pt x="1052" y="1027"/>
                  </a:lnTo>
                  <a:lnTo>
                    <a:pt x="1057" y="1031"/>
                  </a:lnTo>
                  <a:lnTo>
                    <a:pt x="1061" y="1036"/>
                  </a:lnTo>
                  <a:lnTo>
                    <a:pt x="1065" y="1041"/>
                  </a:lnTo>
                  <a:lnTo>
                    <a:pt x="1069" y="1047"/>
                  </a:lnTo>
                  <a:lnTo>
                    <a:pt x="1071" y="1053"/>
                  </a:lnTo>
                  <a:lnTo>
                    <a:pt x="1072" y="1073"/>
                  </a:lnTo>
                  <a:lnTo>
                    <a:pt x="1072" y="1091"/>
                  </a:lnTo>
                  <a:lnTo>
                    <a:pt x="1072" y="1102"/>
                  </a:lnTo>
                  <a:lnTo>
                    <a:pt x="1074" y="1110"/>
                  </a:lnTo>
                  <a:lnTo>
                    <a:pt x="1076" y="1115"/>
                  </a:lnTo>
                  <a:lnTo>
                    <a:pt x="1078" y="1119"/>
                  </a:lnTo>
                  <a:lnTo>
                    <a:pt x="1080" y="1123"/>
                  </a:lnTo>
                  <a:lnTo>
                    <a:pt x="1083" y="1127"/>
                  </a:lnTo>
                  <a:lnTo>
                    <a:pt x="1089" y="1128"/>
                  </a:lnTo>
                  <a:lnTo>
                    <a:pt x="1094" y="1128"/>
                  </a:lnTo>
                  <a:lnTo>
                    <a:pt x="1099" y="1127"/>
                  </a:lnTo>
                  <a:lnTo>
                    <a:pt x="1104" y="1124"/>
                  </a:lnTo>
                  <a:lnTo>
                    <a:pt x="1113" y="1119"/>
                  </a:lnTo>
                  <a:lnTo>
                    <a:pt x="1124" y="1115"/>
                  </a:lnTo>
                  <a:lnTo>
                    <a:pt x="1127" y="1109"/>
                  </a:lnTo>
                  <a:lnTo>
                    <a:pt x="1130" y="1103"/>
                  </a:lnTo>
                  <a:lnTo>
                    <a:pt x="1132" y="1095"/>
                  </a:lnTo>
                  <a:lnTo>
                    <a:pt x="1134" y="1089"/>
                  </a:lnTo>
                  <a:lnTo>
                    <a:pt x="1136" y="1075"/>
                  </a:lnTo>
                  <a:lnTo>
                    <a:pt x="1137" y="1061"/>
                  </a:lnTo>
                  <a:lnTo>
                    <a:pt x="1135" y="1031"/>
                  </a:lnTo>
                  <a:lnTo>
                    <a:pt x="1133" y="1000"/>
                  </a:lnTo>
                  <a:lnTo>
                    <a:pt x="1132" y="993"/>
                  </a:lnTo>
                  <a:lnTo>
                    <a:pt x="1130" y="987"/>
                  </a:lnTo>
                  <a:lnTo>
                    <a:pt x="1127" y="981"/>
                  </a:lnTo>
                  <a:lnTo>
                    <a:pt x="1123" y="976"/>
                  </a:lnTo>
                  <a:lnTo>
                    <a:pt x="1113" y="967"/>
                  </a:lnTo>
                  <a:lnTo>
                    <a:pt x="1102" y="958"/>
                  </a:lnTo>
                  <a:lnTo>
                    <a:pt x="1097" y="953"/>
                  </a:lnTo>
                  <a:lnTo>
                    <a:pt x="1093" y="949"/>
                  </a:lnTo>
                  <a:lnTo>
                    <a:pt x="1089" y="944"/>
                  </a:lnTo>
                  <a:lnTo>
                    <a:pt x="1086" y="938"/>
                  </a:lnTo>
                  <a:lnTo>
                    <a:pt x="1084" y="932"/>
                  </a:lnTo>
                  <a:lnTo>
                    <a:pt x="1083" y="926"/>
                  </a:lnTo>
                  <a:lnTo>
                    <a:pt x="1084" y="918"/>
                  </a:lnTo>
                  <a:lnTo>
                    <a:pt x="1086" y="908"/>
                  </a:lnTo>
                  <a:lnTo>
                    <a:pt x="1100" y="888"/>
                  </a:lnTo>
                  <a:lnTo>
                    <a:pt x="1113" y="867"/>
                  </a:lnTo>
                  <a:lnTo>
                    <a:pt x="1120" y="856"/>
                  </a:lnTo>
                  <a:lnTo>
                    <a:pt x="1125" y="845"/>
                  </a:lnTo>
                  <a:lnTo>
                    <a:pt x="1130" y="834"/>
                  </a:lnTo>
                  <a:lnTo>
                    <a:pt x="1134" y="821"/>
                  </a:lnTo>
                  <a:lnTo>
                    <a:pt x="1138" y="810"/>
                  </a:lnTo>
                  <a:lnTo>
                    <a:pt x="1140" y="798"/>
                  </a:lnTo>
                  <a:lnTo>
                    <a:pt x="1142" y="786"/>
                  </a:lnTo>
                  <a:lnTo>
                    <a:pt x="1142" y="773"/>
                  </a:lnTo>
                  <a:lnTo>
                    <a:pt x="1141" y="761"/>
                  </a:lnTo>
                  <a:lnTo>
                    <a:pt x="1139" y="749"/>
                  </a:lnTo>
                  <a:lnTo>
                    <a:pt x="1135" y="737"/>
                  </a:lnTo>
                  <a:lnTo>
                    <a:pt x="1130" y="723"/>
                  </a:lnTo>
                  <a:lnTo>
                    <a:pt x="1120" y="706"/>
                  </a:lnTo>
                  <a:lnTo>
                    <a:pt x="1108" y="688"/>
                  </a:lnTo>
                  <a:lnTo>
                    <a:pt x="1104" y="683"/>
                  </a:lnTo>
                  <a:lnTo>
                    <a:pt x="1101" y="679"/>
                  </a:lnTo>
                  <a:lnTo>
                    <a:pt x="1097" y="676"/>
                  </a:lnTo>
                  <a:lnTo>
                    <a:pt x="1093" y="674"/>
                  </a:lnTo>
                  <a:lnTo>
                    <a:pt x="1088" y="672"/>
                  </a:lnTo>
                  <a:lnTo>
                    <a:pt x="1083" y="671"/>
                  </a:lnTo>
                  <a:lnTo>
                    <a:pt x="1077" y="671"/>
                  </a:lnTo>
                  <a:lnTo>
                    <a:pt x="1071" y="672"/>
                  </a:lnTo>
                  <a:lnTo>
                    <a:pt x="1063" y="676"/>
                  </a:lnTo>
                  <a:lnTo>
                    <a:pt x="1056" y="681"/>
                  </a:lnTo>
                  <a:lnTo>
                    <a:pt x="1051" y="688"/>
                  </a:lnTo>
                  <a:lnTo>
                    <a:pt x="1047" y="694"/>
                  </a:lnTo>
                  <a:lnTo>
                    <a:pt x="1044" y="701"/>
                  </a:lnTo>
                  <a:lnTo>
                    <a:pt x="1042" y="709"/>
                  </a:lnTo>
                  <a:lnTo>
                    <a:pt x="1040" y="717"/>
                  </a:lnTo>
                  <a:lnTo>
                    <a:pt x="1038" y="725"/>
                  </a:lnTo>
                  <a:lnTo>
                    <a:pt x="1034" y="743"/>
                  </a:lnTo>
                  <a:lnTo>
                    <a:pt x="1030" y="759"/>
                  </a:lnTo>
                  <a:lnTo>
                    <a:pt x="1026" y="767"/>
                  </a:lnTo>
                  <a:lnTo>
                    <a:pt x="1021" y="774"/>
                  </a:lnTo>
                  <a:lnTo>
                    <a:pt x="1016" y="781"/>
                  </a:lnTo>
                  <a:lnTo>
                    <a:pt x="1009" y="787"/>
                  </a:lnTo>
                  <a:lnTo>
                    <a:pt x="1004" y="791"/>
                  </a:lnTo>
                  <a:lnTo>
                    <a:pt x="1000" y="795"/>
                  </a:lnTo>
                  <a:lnTo>
                    <a:pt x="994" y="798"/>
                  </a:lnTo>
                  <a:lnTo>
                    <a:pt x="989" y="801"/>
                  </a:lnTo>
                  <a:lnTo>
                    <a:pt x="978" y="805"/>
                  </a:lnTo>
                  <a:lnTo>
                    <a:pt x="965" y="807"/>
                  </a:lnTo>
                  <a:lnTo>
                    <a:pt x="953" y="808"/>
                  </a:lnTo>
                  <a:lnTo>
                    <a:pt x="940" y="808"/>
                  </a:lnTo>
                  <a:lnTo>
                    <a:pt x="926" y="806"/>
                  </a:lnTo>
                  <a:lnTo>
                    <a:pt x="914" y="803"/>
                  </a:lnTo>
                  <a:lnTo>
                    <a:pt x="901" y="782"/>
                  </a:lnTo>
                  <a:lnTo>
                    <a:pt x="888" y="759"/>
                  </a:lnTo>
                  <a:lnTo>
                    <a:pt x="882" y="747"/>
                  </a:lnTo>
                  <a:lnTo>
                    <a:pt x="879" y="735"/>
                  </a:lnTo>
                  <a:lnTo>
                    <a:pt x="878" y="728"/>
                  </a:lnTo>
                  <a:lnTo>
                    <a:pt x="878" y="721"/>
                  </a:lnTo>
                  <a:lnTo>
                    <a:pt x="878" y="715"/>
                  </a:lnTo>
                  <a:lnTo>
                    <a:pt x="880" y="708"/>
                  </a:lnTo>
                  <a:lnTo>
                    <a:pt x="886" y="706"/>
                  </a:lnTo>
                  <a:lnTo>
                    <a:pt x="892" y="703"/>
                  </a:lnTo>
                  <a:lnTo>
                    <a:pt x="894" y="701"/>
                  </a:lnTo>
                  <a:lnTo>
                    <a:pt x="895" y="699"/>
                  </a:lnTo>
                  <a:lnTo>
                    <a:pt x="896" y="696"/>
                  </a:lnTo>
                  <a:lnTo>
                    <a:pt x="896" y="693"/>
                  </a:lnTo>
                  <a:lnTo>
                    <a:pt x="883" y="687"/>
                  </a:lnTo>
                  <a:lnTo>
                    <a:pt x="888" y="674"/>
                  </a:lnTo>
                  <a:lnTo>
                    <a:pt x="893" y="663"/>
                  </a:lnTo>
                  <a:lnTo>
                    <a:pt x="898" y="651"/>
                  </a:lnTo>
                  <a:lnTo>
                    <a:pt x="904" y="640"/>
                  </a:lnTo>
                  <a:lnTo>
                    <a:pt x="917" y="618"/>
                  </a:lnTo>
                  <a:lnTo>
                    <a:pt x="933" y="597"/>
                  </a:lnTo>
                  <a:lnTo>
                    <a:pt x="966" y="556"/>
                  </a:lnTo>
                  <a:lnTo>
                    <a:pt x="1000" y="516"/>
                  </a:lnTo>
                  <a:lnTo>
                    <a:pt x="1017" y="495"/>
                  </a:lnTo>
                  <a:lnTo>
                    <a:pt x="1034" y="475"/>
                  </a:lnTo>
                  <a:lnTo>
                    <a:pt x="1048" y="455"/>
                  </a:lnTo>
                  <a:lnTo>
                    <a:pt x="1062" y="432"/>
                  </a:lnTo>
                  <a:lnTo>
                    <a:pt x="1067" y="422"/>
                  </a:lnTo>
                  <a:lnTo>
                    <a:pt x="1074" y="410"/>
                  </a:lnTo>
                  <a:lnTo>
                    <a:pt x="1079" y="398"/>
                  </a:lnTo>
                  <a:lnTo>
                    <a:pt x="1083" y="387"/>
                  </a:lnTo>
                  <a:lnTo>
                    <a:pt x="1086" y="375"/>
                  </a:lnTo>
                  <a:lnTo>
                    <a:pt x="1089" y="363"/>
                  </a:lnTo>
                  <a:lnTo>
                    <a:pt x="1091" y="349"/>
                  </a:lnTo>
                  <a:lnTo>
                    <a:pt x="1092" y="336"/>
                  </a:lnTo>
                  <a:lnTo>
                    <a:pt x="1095" y="325"/>
                  </a:lnTo>
                  <a:lnTo>
                    <a:pt x="1095" y="315"/>
                  </a:lnTo>
                  <a:lnTo>
                    <a:pt x="1094" y="303"/>
                  </a:lnTo>
                  <a:lnTo>
                    <a:pt x="1091" y="293"/>
                  </a:lnTo>
                  <a:lnTo>
                    <a:pt x="1089" y="284"/>
                  </a:lnTo>
                  <a:lnTo>
                    <a:pt x="1086" y="274"/>
                  </a:lnTo>
                  <a:lnTo>
                    <a:pt x="1084" y="263"/>
                  </a:lnTo>
                  <a:lnTo>
                    <a:pt x="1083" y="253"/>
                  </a:lnTo>
                  <a:lnTo>
                    <a:pt x="1088" y="249"/>
                  </a:lnTo>
                  <a:lnTo>
                    <a:pt x="1091" y="245"/>
                  </a:lnTo>
                  <a:lnTo>
                    <a:pt x="1093" y="240"/>
                  </a:lnTo>
                  <a:lnTo>
                    <a:pt x="1095" y="235"/>
                  </a:lnTo>
                  <a:lnTo>
                    <a:pt x="1097" y="224"/>
                  </a:lnTo>
                  <a:lnTo>
                    <a:pt x="1098" y="211"/>
                  </a:lnTo>
                  <a:lnTo>
                    <a:pt x="1098" y="205"/>
                  </a:lnTo>
                  <a:lnTo>
                    <a:pt x="1099" y="200"/>
                  </a:lnTo>
                  <a:lnTo>
                    <a:pt x="1101" y="194"/>
                  </a:lnTo>
                  <a:lnTo>
                    <a:pt x="1104" y="190"/>
                  </a:lnTo>
                  <a:lnTo>
                    <a:pt x="1107" y="185"/>
                  </a:lnTo>
                  <a:lnTo>
                    <a:pt x="1112" y="182"/>
                  </a:lnTo>
                  <a:lnTo>
                    <a:pt x="1119" y="179"/>
                  </a:lnTo>
                  <a:lnTo>
                    <a:pt x="1127" y="176"/>
                  </a:lnTo>
                  <a:lnTo>
                    <a:pt x="1176" y="175"/>
                  </a:lnTo>
                  <a:lnTo>
                    <a:pt x="1226" y="173"/>
                  </a:lnTo>
                  <a:lnTo>
                    <a:pt x="1277" y="173"/>
                  </a:lnTo>
                  <a:lnTo>
                    <a:pt x="1327" y="172"/>
                  </a:lnTo>
                  <a:lnTo>
                    <a:pt x="1378" y="172"/>
                  </a:lnTo>
                  <a:lnTo>
                    <a:pt x="1428" y="171"/>
                  </a:lnTo>
                  <a:lnTo>
                    <a:pt x="1479" y="171"/>
                  </a:lnTo>
                  <a:lnTo>
                    <a:pt x="1531" y="171"/>
                  </a:lnTo>
                  <a:lnTo>
                    <a:pt x="1582" y="170"/>
                  </a:lnTo>
                  <a:lnTo>
                    <a:pt x="1633" y="170"/>
                  </a:lnTo>
                  <a:lnTo>
                    <a:pt x="1683" y="170"/>
                  </a:lnTo>
                  <a:lnTo>
                    <a:pt x="1734" y="169"/>
                  </a:lnTo>
                  <a:lnTo>
                    <a:pt x="1784" y="169"/>
                  </a:lnTo>
                  <a:lnTo>
                    <a:pt x="1834" y="168"/>
                  </a:lnTo>
                  <a:lnTo>
                    <a:pt x="1883" y="167"/>
                  </a:lnTo>
                  <a:lnTo>
                    <a:pt x="1932" y="166"/>
                  </a:lnTo>
                  <a:lnTo>
                    <a:pt x="1962" y="167"/>
                  </a:lnTo>
                  <a:lnTo>
                    <a:pt x="1991" y="167"/>
                  </a:lnTo>
                  <a:lnTo>
                    <a:pt x="2018" y="168"/>
                  </a:lnTo>
                  <a:lnTo>
                    <a:pt x="2046" y="168"/>
                  </a:lnTo>
                  <a:lnTo>
                    <a:pt x="2072" y="167"/>
                  </a:lnTo>
                  <a:lnTo>
                    <a:pt x="2100" y="166"/>
                  </a:lnTo>
                  <a:lnTo>
                    <a:pt x="2127" y="164"/>
                  </a:lnTo>
                  <a:lnTo>
                    <a:pt x="2154" y="160"/>
                  </a:lnTo>
                  <a:lnTo>
                    <a:pt x="2202" y="163"/>
                  </a:lnTo>
                  <a:lnTo>
                    <a:pt x="2250" y="164"/>
                  </a:lnTo>
                  <a:lnTo>
                    <a:pt x="2298" y="164"/>
                  </a:lnTo>
                  <a:lnTo>
                    <a:pt x="2346" y="162"/>
                  </a:lnTo>
                  <a:lnTo>
                    <a:pt x="2393" y="161"/>
                  </a:lnTo>
                  <a:lnTo>
                    <a:pt x="2440" y="160"/>
                  </a:lnTo>
                  <a:lnTo>
                    <a:pt x="2486" y="160"/>
                  </a:lnTo>
                  <a:lnTo>
                    <a:pt x="2533" y="162"/>
                  </a:lnTo>
                  <a:lnTo>
                    <a:pt x="2570" y="159"/>
                  </a:lnTo>
                  <a:lnTo>
                    <a:pt x="2608" y="157"/>
                  </a:lnTo>
                  <a:lnTo>
                    <a:pt x="2627" y="156"/>
                  </a:lnTo>
                  <a:lnTo>
                    <a:pt x="2646" y="157"/>
                  </a:lnTo>
                  <a:lnTo>
                    <a:pt x="2665" y="158"/>
                  </a:lnTo>
                  <a:lnTo>
                    <a:pt x="2684" y="160"/>
                  </a:lnTo>
                  <a:lnTo>
                    <a:pt x="2695" y="158"/>
                  </a:lnTo>
                  <a:lnTo>
                    <a:pt x="2707" y="157"/>
                  </a:lnTo>
                  <a:lnTo>
                    <a:pt x="2719" y="156"/>
                  </a:lnTo>
                  <a:lnTo>
                    <a:pt x="2732" y="156"/>
                  </a:lnTo>
                  <a:lnTo>
                    <a:pt x="2756" y="156"/>
                  </a:lnTo>
                  <a:lnTo>
                    <a:pt x="2781" y="157"/>
                  </a:lnTo>
                  <a:lnTo>
                    <a:pt x="2804" y="158"/>
                  </a:lnTo>
                  <a:lnTo>
                    <a:pt x="2829" y="158"/>
                  </a:lnTo>
                  <a:lnTo>
                    <a:pt x="2852" y="158"/>
                  </a:lnTo>
                  <a:lnTo>
                    <a:pt x="2875" y="155"/>
                  </a:lnTo>
                  <a:lnTo>
                    <a:pt x="3087" y="153"/>
                  </a:lnTo>
                  <a:lnTo>
                    <a:pt x="3138" y="150"/>
                  </a:lnTo>
                  <a:lnTo>
                    <a:pt x="3188" y="149"/>
                  </a:lnTo>
                  <a:lnTo>
                    <a:pt x="3236" y="149"/>
                  </a:lnTo>
                  <a:lnTo>
                    <a:pt x="3284" y="149"/>
                  </a:lnTo>
                  <a:lnTo>
                    <a:pt x="3331" y="149"/>
                  </a:lnTo>
                  <a:lnTo>
                    <a:pt x="3379" y="148"/>
                  </a:lnTo>
                  <a:lnTo>
                    <a:pt x="3428" y="147"/>
                  </a:lnTo>
                  <a:lnTo>
                    <a:pt x="3478" y="145"/>
                  </a:lnTo>
                  <a:lnTo>
                    <a:pt x="3536" y="144"/>
                  </a:lnTo>
                  <a:lnTo>
                    <a:pt x="3594" y="144"/>
                  </a:lnTo>
                  <a:lnTo>
                    <a:pt x="3654" y="145"/>
                  </a:lnTo>
                  <a:lnTo>
                    <a:pt x="3713" y="146"/>
                  </a:lnTo>
                  <a:lnTo>
                    <a:pt x="3772" y="146"/>
                  </a:lnTo>
                  <a:lnTo>
                    <a:pt x="3831" y="146"/>
                  </a:lnTo>
                  <a:lnTo>
                    <a:pt x="3859" y="145"/>
                  </a:lnTo>
                  <a:lnTo>
                    <a:pt x="3889" y="144"/>
                  </a:lnTo>
                  <a:lnTo>
                    <a:pt x="3918" y="142"/>
                  </a:lnTo>
                  <a:lnTo>
                    <a:pt x="3946" y="140"/>
                  </a:lnTo>
                  <a:lnTo>
                    <a:pt x="3968" y="142"/>
                  </a:lnTo>
                  <a:lnTo>
                    <a:pt x="3990" y="143"/>
                  </a:lnTo>
                  <a:lnTo>
                    <a:pt x="4013" y="143"/>
                  </a:lnTo>
                  <a:lnTo>
                    <a:pt x="4035" y="142"/>
                  </a:lnTo>
                  <a:lnTo>
                    <a:pt x="4057" y="141"/>
                  </a:lnTo>
                  <a:lnTo>
                    <a:pt x="4079" y="140"/>
                  </a:lnTo>
                  <a:lnTo>
                    <a:pt x="4101" y="138"/>
                  </a:lnTo>
                  <a:lnTo>
                    <a:pt x="4121" y="138"/>
                  </a:lnTo>
                  <a:lnTo>
                    <a:pt x="4186" y="139"/>
                  </a:lnTo>
                  <a:lnTo>
                    <a:pt x="4351" y="140"/>
                  </a:lnTo>
                  <a:lnTo>
                    <a:pt x="4600" y="140"/>
                  </a:lnTo>
                  <a:lnTo>
                    <a:pt x="4920" y="141"/>
                  </a:lnTo>
                  <a:lnTo>
                    <a:pt x="5298" y="141"/>
                  </a:lnTo>
                  <a:lnTo>
                    <a:pt x="5716" y="140"/>
                  </a:lnTo>
                  <a:lnTo>
                    <a:pt x="6163" y="140"/>
                  </a:lnTo>
                  <a:lnTo>
                    <a:pt x="6624" y="139"/>
                  </a:lnTo>
                  <a:lnTo>
                    <a:pt x="7085" y="139"/>
                  </a:lnTo>
                  <a:lnTo>
                    <a:pt x="7532" y="138"/>
                  </a:lnTo>
                  <a:lnTo>
                    <a:pt x="7951" y="138"/>
                  </a:lnTo>
                  <a:lnTo>
                    <a:pt x="8328" y="138"/>
                  </a:lnTo>
                  <a:lnTo>
                    <a:pt x="8647" y="137"/>
                  </a:lnTo>
                  <a:lnTo>
                    <a:pt x="8897" y="138"/>
                  </a:lnTo>
                  <a:lnTo>
                    <a:pt x="9061" y="138"/>
                  </a:lnTo>
                  <a:lnTo>
                    <a:pt x="9127" y="139"/>
                  </a:lnTo>
                  <a:lnTo>
                    <a:pt x="9177" y="138"/>
                  </a:lnTo>
                  <a:lnTo>
                    <a:pt x="9226" y="137"/>
                  </a:lnTo>
                  <a:lnTo>
                    <a:pt x="9274" y="135"/>
                  </a:lnTo>
                  <a:lnTo>
                    <a:pt x="9322" y="134"/>
                  </a:lnTo>
                  <a:lnTo>
                    <a:pt x="9370" y="133"/>
                  </a:lnTo>
                  <a:lnTo>
                    <a:pt x="9417" y="133"/>
                  </a:lnTo>
                  <a:lnTo>
                    <a:pt x="9466" y="133"/>
                  </a:lnTo>
                  <a:lnTo>
                    <a:pt x="9515" y="134"/>
                  </a:lnTo>
                  <a:lnTo>
                    <a:pt x="9538" y="132"/>
                  </a:lnTo>
                  <a:lnTo>
                    <a:pt x="9561" y="131"/>
                  </a:lnTo>
                  <a:lnTo>
                    <a:pt x="9586" y="130"/>
                  </a:lnTo>
                  <a:lnTo>
                    <a:pt x="9610" y="129"/>
                  </a:lnTo>
                  <a:lnTo>
                    <a:pt x="9636" y="127"/>
                  </a:lnTo>
                  <a:lnTo>
                    <a:pt x="9661" y="126"/>
                  </a:lnTo>
                  <a:lnTo>
                    <a:pt x="9685" y="124"/>
                  </a:lnTo>
                  <a:lnTo>
                    <a:pt x="9709" y="122"/>
                  </a:lnTo>
                  <a:lnTo>
                    <a:pt x="9891" y="114"/>
                  </a:lnTo>
                  <a:lnTo>
                    <a:pt x="9900" y="118"/>
                  </a:lnTo>
                  <a:lnTo>
                    <a:pt x="9908" y="122"/>
                  </a:lnTo>
                  <a:lnTo>
                    <a:pt x="9916" y="127"/>
                  </a:lnTo>
                  <a:lnTo>
                    <a:pt x="9923" y="134"/>
                  </a:lnTo>
                  <a:lnTo>
                    <a:pt x="9930" y="141"/>
                  </a:lnTo>
                  <a:lnTo>
                    <a:pt x="9936" y="149"/>
                  </a:lnTo>
                  <a:lnTo>
                    <a:pt x="9940" y="157"/>
                  </a:lnTo>
                  <a:lnTo>
                    <a:pt x="9943" y="166"/>
                  </a:lnTo>
                  <a:lnTo>
                    <a:pt x="9941" y="184"/>
                  </a:lnTo>
                  <a:lnTo>
                    <a:pt x="9940" y="201"/>
                  </a:lnTo>
                  <a:lnTo>
                    <a:pt x="9938" y="218"/>
                  </a:lnTo>
                  <a:lnTo>
                    <a:pt x="9938" y="237"/>
                  </a:lnTo>
                  <a:lnTo>
                    <a:pt x="9938" y="254"/>
                  </a:lnTo>
                  <a:lnTo>
                    <a:pt x="9940" y="273"/>
                  </a:lnTo>
                  <a:lnTo>
                    <a:pt x="9942" y="290"/>
                  </a:lnTo>
                  <a:lnTo>
                    <a:pt x="9946" y="307"/>
                  </a:lnTo>
                  <a:lnTo>
                    <a:pt x="9950" y="328"/>
                  </a:lnTo>
                  <a:lnTo>
                    <a:pt x="9954" y="347"/>
                  </a:lnTo>
                  <a:lnTo>
                    <a:pt x="9960" y="367"/>
                  </a:lnTo>
                  <a:lnTo>
                    <a:pt x="9967" y="385"/>
                  </a:lnTo>
                  <a:lnTo>
                    <a:pt x="9975" y="404"/>
                  </a:lnTo>
                  <a:lnTo>
                    <a:pt x="9985" y="422"/>
                  </a:lnTo>
                  <a:lnTo>
                    <a:pt x="9995" y="440"/>
                  </a:lnTo>
                  <a:lnTo>
                    <a:pt x="10006" y="458"/>
                  </a:lnTo>
                  <a:lnTo>
                    <a:pt x="10017" y="474"/>
                  </a:lnTo>
                  <a:lnTo>
                    <a:pt x="10030" y="491"/>
                  </a:lnTo>
                  <a:lnTo>
                    <a:pt x="10043" y="507"/>
                  </a:lnTo>
                  <a:lnTo>
                    <a:pt x="10057" y="522"/>
                  </a:lnTo>
                  <a:lnTo>
                    <a:pt x="10071" y="537"/>
                  </a:lnTo>
                  <a:lnTo>
                    <a:pt x="10087" y="552"/>
                  </a:lnTo>
                  <a:lnTo>
                    <a:pt x="10102" y="566"/>
                  </a:lnTo>
                  <a:lnTo>
                    <a:pt x="10118" y="579"/>
                  </a:lnTo>
                  <a:lnTo>
                    <a:pt x="10128" y="593"/>
                  </a:lnTo>
                  <a:lnTo>
                    <a:pt x="10135" y="606"/>
                  </a:lnTo>
                  <a:lnTo>
                    <a:pt x="10141" y="620"/>
                  </a:lnTo>
                  <a:lnTo>
                    <a:pt x="10146" y="634"/>
                  </a:lnTo>
                  <a:lnTo>
                    <a:pt x="10149" y="650"/>
                  </a:lnTo>
                  <a:lnTo>
                    <a:pt x="10151" y="665"/>
                  </a:lnTo>
                  <a:lnTo>
                    <a:pt x="10152" y="681"/>
                  </a:lnTo>
                  <a:lnTo>
                    <a:pt x="10152" y="699"/>
                  </a:lnTo>
                  <a:close/>
                  <a:moveTo>
                    <a:pt x="9921" y="1369"/>
                  </a:moveTo>
                  <a:lnTo>
                    <a:pt x="9919" y="1378"/>
                  </a:lnTo>
                  <a:lnTo>
                    <a:pt x="9918" y="1388"/>
                  </a:lnTo>
                  <a:lnTo>
                    <a:pt x="9917" y="1397"/>
                  </a:lnTo>
                  <a:lnTo>
                    <a:pt x="9917" y="1406"/>
                  </a:lnTo>
                  <a:lnTo>
                    <a:pt x="9918" y="1424"/>
                  </a:lnTo>
                  <a:lnTo>
                    <a:pt x="9919" y="1443"/>
                  </a:lnTo>
                  <a:lnTo>
                    <a:pt x="9921" y="1461"/>
                  </a:lnTo>
                  <a:lnTo>
                    <a:pt x="9921" y="1479"/>
                  </a:lnTo>
                  <a:lnTo>
                    <a:pt x="9920" y="1488"/>
                  </a:lnTo>
                  <a:lnTo>
                    <a:pt x="9919" y="1497"/>
                  </a:lnTo>
                  <a:lnTo>
                    <a:pt x="9918" y="1505"/>
                  </a:lnTo>
                  <a:lnTo>
                    <a:pt x="9915" y="1514"/>
                  </a:lnTo>
                  <a:lnTo>
                    <a:pt x="9798" y="1516"/>
                  </a:lnTo>
                  <a:lnTo>
                    <a:pt x="9581" y="1519"/>
                  </a:lnTo>
                  <a:lnTo>
                    <a:pt x="9279" y="1520"/>
                  </a:lnTo>
                  <a:lnTo>
                    <a:pt x="8906" y="1521"/>
                  </a:lnTo>
                  <a:lnTo>
                    <a:pt x="8477" y="1523"/>
                  </a:lnTo>
                  <a:lnTo>
                    <a:pt x="8004" y="1523"/>
                  </a:lnTo>
                  <a:lnTo>
                    <a:pt x="7504" y="1524"/>
                  </a:lnTo>
                  <a:lnTo>
                    <a:pt x="6989" y="1525"/>
                  </a:lnTo>
                  <a:lnTo>
                    <a:pt x="6474" y="1525"/>
                  </a:lnTo>
                  <a:lnTo>
                    <a:pt x="5974" y="1526"/>
                  </a:lnTo>
                  <a:lnTo>
                    <a:pt x="5503" y="1527"/>
                  </a:lnTo>
                  <a:lnTo>
                    <a:pt x="5074" y="1527"/>
                  </a:lnTo>
                  <a:lnTo>
                    <a:pt x="4703" y="1528"/>
                  </a:lnTo>
                  <a:lnTo>
                    <a:pt x="4402" y="1529"/>
                  </a:lnTo>
                  <a:lnTo>
                    <a:pt x="4187" y="1531"/>
                  </a:lnTo>
                  <a:lnTo>
                    <a:pt x="4072" y="1532"/>
                  </a:lnTo>
                  <a:lnTo>
                    <a:pt x="3995" y="1534"/>
                  </a:lnTo>
                  <a:lnTo>
                    <a:pt x="3918" y="1535"/>
                  </a:lnTo>
                  <a:lnTo>
                    <a:pt x="3841" y="1536"/>
                  </a:lnTo>
                  <a:lnTo>
                    <a:pt x="3765" y="1537"/>
                  </a:lnTo>
                  <a:lnTo>
                    <a:pt x="3689" y="1538"/>
                  </a:lnTo>
                  <a:lnTo>
                    <a:pt x="3613" y="1539"/>
                  </a:lnTo>
                  <a:lnTo>
                    <a:pt x="3537" y="1540"/>
                  </a:lnTo>
                  <a:lnTo>
                    <a:pt x="3462" y="1541"/>
                  </a:lnTo>
                  <a:lnTo>
                    <a:pt x="3386" y="1542"/>
                  </a:lnTo>
                  <a:lnTo>
                    <a:pt x="3310" y="1543"/>
                  </a:lnTo>
                  <a:lnTo>
                    <a:pt x="3235" y="1544"/>
                  </a:lnTo>
                  <a:lnTo>
                    <a:pt x="3159" y="1545"/>
                  </a:lnTo>
                  <a:lnTo>
                    <a:pt x="3083" y="1546"/>
                  </a:lnTo>
                  <a:lnTo>
                    <a:pt x="3008" y="1547"/>
                  </a:lnTo>
                  <a:lnTo>
                    <a:pt x="2932" y="1548"/>
                  </a:lnTo>
                  <a:lnTo>
                    <a:pt x="2856" y="1549"/>
                  </a:lnTo>
                  <a:lnTo>
                    <a:pt x="2789" y="1550"/>
                  </a:lnTo>
                  <a:lnTo>
                    <a:pt x="2720" y="1551"/>
                  </a:lnTo>
                  <a:lnTo>
                    <a:pt x="2653" y="1551"/>
                  </a:lnTo>
                  <a:lnTo>
                    <a:pt x="2586" y="1551"/>
                  </a:lnTo>
                  <a:lnTo>
                    <a:pt x="2517" y="1551"/>
                  </a:lnTo>
                  <a:lnTo>
                    <a:pt x="2450" y="1551"/>
                  </a:lnTo>
                  <a:lnTo>
                    <a:pt x="2381" y="1551"/>
                  </a:lnTo>
                  <a:lnTo>
                    <a:pt x="2314" y="1551"/>
                  </a:lnTo>
                  <a:lnTo>
                    <a:pt x="2246" y="1552"/>
                  </a:lnTo>
                  <a:lnTo>
                    <a:pt x="2179" y="1552"/>
                  </a:lnTo>
                  <a:lnTo>
                    <a:pt x="2110" y="1552"/>
                  </a:lnTo>
                  <a:lnTo>
                    <a:pt x="2044" y="1552"/>
                  </a:lnTo>
                  <a:lnTo>
                    <a:pt x="1976" y="1553"/>
                  </a:lnTo>
                  <a:lnTo>
                    <a:pt x="1909" y="1554"/>
                  </a:lnTo>
                  <a:lnTo>
                    <a:pt x="1842" y="1555"/>
                  </a:lnTo>
                  <a:lnTo>
                    <a:pt x="1776" y="1556"/>
                  </a:lnTo>
                  <a:lnTo>
                    <a:pt x="1759" y="1558"/>
                  </a:lnTo>
                  <a:lnTo>
                    <a:pt x="1740" y="1559"/>
                  </a:lnTo>
                  <a:lnTo>
                    <a:pt x="1721" y="1559"/>
                  </a:lnTo>
                  <a:lnTo>
                    <a:pt x="1702" y="1558"/>
                  </a:lnTo>
                  <a:lnTo>
                    <a:pt x="1683" y="1558"/>
                  </a:lnTo>
                  <a:lnTo>
                    <a:pt x="1664" y="1558"/>
                  </a:lnTo>
                  <a:lnTo>
                    <a:pt x="1655" y="1559"/>
                  </a:lnTo>
                  <a:lnTo>
                    <a:pt x="1646" y="1560"/>
                  </a:lnTo>
                  <a:lnTo>
                    <a:pt x="1637" y="1561"/>
                  </a:lnTo>
                  <a:lnTo>
                    <a:pt x="1628" y="1563"/>
                  </a:lnTo>
                  <a:lnTo>
                    <a:pt x="1606" y="1561"/>
                  </a:lnTo>
                  <a:lnTo>
                    <a:pt x="1584" y="1561"/>
                  </a:lnTo>
                  <a:lnTo>
                    <a:pt x="1560" y="1562"/>
                  </a:lnTo>
                  <a:lnTo>
                    <a:pt x="1538" y="1563"/>
                  </a:lnTo>
                  <a:lnTo>
                    <a:pt x="1515" y="1565"/>
                  </a:lnTo>
                  <a:lnTo>
                    <a:pt x="1493" y="1565"/>
                  </a:lnTo>
                  <a:lnTo>
                    <a:pt x="1482" y="1563"/>
                  </a:lnTo>
                  <a:lnTo>
                    <a:pt x="1470" y="1563"/>
                  </a:lnTo>
                  <a:lnTo>
                    <a:pt x="1460" y="1561"/>
                  </a:lnTo>
                  <a:lnTo>
                    <a:pt x="1450" y="1560"/>
                  </a:lnTo>
                  <a:lnTo>
                    <a:pt x="1413" y="1561"/>
                  </a:lnTo>
                  <a:lnTo>
                    <a:pt x="1377" y="1561"/>
                  </a:lnTo>
                  <a:lnTo>
                    <a:pt x="1340" y="1561"/>
                  </a:lnTo>
                  <a:lnTo>
                    <a:pt x="1303" y="1560"/>
                  </a:lnTo>
                  <a:lnTo>
                    <a:pt x="1266" y="1561"/>
                  </a:lnTo>
                  <a:lnTo>
                    <a:pt x="1228" y="1561"/>
                  </a:lnTo>
                  <a:lnTo>
                    <a:pt x="1191" y="1563"/>
                  </a:lnTo>
                  <a:lnTo>
                    <a:pt x="1154" y="1567"/>
                  </a:lnTo>
                  <a:lnTo>
                    <a:pt x="1148" y="1562"/>
                  </a:lnTo>
                  <a:lnTo>
                    <a:pt x="1144" y="1558"/>
                  </a:lnTo>
                  <a:lnTo>
                    <a:pt x="1141" y="1554"/>
                  </a:lnTo>
                  <a:lnTo>
                    <a:pt x="1139" y="1549"/>
                  </a:lnTo>
                  <a:lnTo>
                    <a:pt x="1138" y="1544"/>
                  </a:lnTo>
                  <a:lnTo>
                    <a:pt x="1138" y="1538"/>
                  </a:lnTo>
                  <a:lnTo>
                    <a:pt x="1138" y="1533"/>
                  </a:lnTo>
                  <a:lnTo>
                    <a:pt x="1139" y="1527"/>
                  </a:lnTo>
                  <a:lnTo>
                    <a:pt x="1141" y="1514"/>
                  </a:lnTo>
                  <a:lnTo>
                    <a:pt x="1144" y="1502"/>
                  </a:lnTo>
                  <a:lnTo>
                    <a:pt x="1145" y="1495"/>
                  </a:lnTo>
                  <a:lnTo>
                    <a:pt x="1145" y="1489"/>
                  </a:lnTo>
                  <a:lnTo>
                    <a:pt x="1145" y="1483"/>
                  </a:lnTo>
                  <a:lnTo>
                    <a:pt x="1145" y="1478"/>
                  </a:lnTo>
                  <a:lnTo>
                    <a:pt x="1144" y="1458"/>
                  </a:lnTo>
                  <a:lnTo>
                    <a:pt x="1141" y="1440"/>
                  </a:lnTo>
                  <a:lnTo>
                    <a:pt x="1138" y="1422"/>
                  </a:lnTo>
                  <a:lnTo>
                    <a:pt x="1134" y="1404"/>
                  </a:lnTo>
                  <a:lnTo>
                    <a:pt x="1129" y="1388"/>
                  </a:lnTo>
                  <a:lnTo>
                    <a:pt x="1123" y="1371"/>
                  </a:lnTo>
                  <a:lnTo>
                    <a:pt x="1115" y="1355"/>
                  </a:lnTo>
                  <a:lnTo>
                    <a:pt x="1106" y="1340"/>
                  </a:lnTo>
                  <a:lnTo>
                    <a:pt x="1097" y="1324"/>
                  </a:lnTo>
                  <a:lnTo>
                    <a:pt x="1087" y="1310"/>
                  </a:lnTo>
                  <a:lnTo>
                    <a:pt x="1076" y="1297"/>
                  </a:lnTo>
                  <a:lnTo>
                    <a:pt x="1063" y="1283"/>
                  </a:lnTo>
                  <a:lnTo>
                    <a:pt x="1051" y="1271"/>
                  </a:lnTo>
                  <a:lnTo>
                    <a:pt x="1037" y="1260"/>
                  </a:lnTo>
                  <a:lnTo>
                    <a:pt x="1021" y="1249"/>
                  </a:lnTo>
                  <a:lnTo>
                    <a:pt x="1006" y="1238"/>
                  </a:lnTo>
                  <a:lnTo>
                    <a:pt x="999" y="1234"/>
                  </a:lnTo>
                  <a:lnTo>
                    <a:pt x="993" y="1230"/>
                  </a:lnTo>
                  <a:lnTo>
                    <a:pt x="987" y="1224"/>
                  </a:lnTo>
                  <a:lnTo>
                    <a:pt x="982" y="1219"/>
                  </a:lnTo>
                  <a:lnTo>
                    <a:pt x="977" y="1213"/>
                  </a:lnTo>
                  <a:lnTo>
                    <a:pt x="972" y="1207"/>
                  </a:lnTo>
                  <a:lnTo>
                    <a:pt x="968" y="1200"/>
                  </a:lnTo>
                  <a:lnTo>
                    <a:pt x="965" y="1192"/>
                  </a:lnTo>
                  <a:lnTo>
                    <a:pt x="960" y="1178"/>
                  </a:lnTo>
                  <a:lnTo>
                    <a:pt x="956" y="1163"/>
                  </a:lnTo>
                  <a:lnTo>
                    <a:pt x="955" y="1148"/>
                  </a:lnTo>
                  <a:lnTo>
                    <a:pt x="954" y="1132"/>
                  </a:lnTo>
                  <a:lnTo>
                    <a:pt x="954" y="1125"/>
                  </a:lnTo>
                  <a:lnTo>
                    <a:pt x="955" y="1119"/>
                  </a:lnTo>
                  <a:lnTo>
                    <a:pt x="956" y="1113"/>
                  </a:lnTo>
                  <a:lnTo>
                    <a:pt x="958" y="1107"/>
                  </a:lnTo>
                  <a:lnTo>
                    <a:pt x="961" y="1100"/>
                  </a:lnTo>
                  <a:lnTo>
                    <a:pt x="964" y="1095"/>
                  </a:lnTo>
                  <a:lnTo>
                    <a:pt x="968" y="1090"/>
                  </a:lnTo>
                  <a:lnTo>
                    <a:pt x="972" y="1085"/>
                  </a:lnTo>
                  <a:lnTo>
                    <a:pt x="977" y="1082"/>
                  </a:lnTo>
                  <a:lnTo>
                    <a:pt x="982" y="1080"/>
                  </a:lnTo>
                  <a:lnTo>
                    <a:pt x="987" y="1079"/>
                  </a:lnTo>
                  <a:lnTo>
                    <a:pt x="993" y="1078"/>
                  </a:lnTo>
                  <a:lnTo>
                    <a:pt x="998" y="1079"/>
                  </a:lnTo>
                  <a:lnTo>
                    <a:pt x="1003" y="1080"/>
                  </a:lnTo>
                  <a:lnTo>
                    <a:pt x="1008" y="1082"/>
                  </a:lnTo>
                  <a:lnTo>
                    <a:pt x="1012" y="1085"/>
                  </a:lnTo>
                  <a:lnTo>
                    <a:pt x="1017" y="1090"/>
                  </a:lnTo>
                  <a:lnTo>
                    <a:pt x="1021" y="1096"/>
                  </a:lnTo>
                  <a:lnTo>
                    <a:pt x="1025" y="1103"/>
                  </a:lnTo>
                  <a:lnTo>
                    <a:pt x="1027" y="1109"/>
                  </a:lnTo>
                  <a:lnTo>
                    <a:pt x="1031" y="1121"/>
                  </a:lnTo>
                  <a:lnTo>
                    <a:pt x="1035" y="1134"/>
                  </a:lnTo>
                  <a:lnTo>
                    <a:pt x="1037" y="1140"/>
                  </a:lnTo>
                  <a:lnTo>
                    <a:pt x="1040" y="1146"/>
                  </a:lnTo>
                  <a:lnTo>
                    <a:pt x="1043" y="1152"/>
                  </a:lnTo>
                  <a:lnTo>
                    <a:pt x="1046" y="1158"/>
                  </a:lnTo>
                  <a:lnTo>
                    <a:pt x="1051" y="1162"/>
                  </a:lnTo>
                  <a:lnTo>
                    <a:pt x="1056" y="1167"/>
                  </a:lnTo>
                  <a:lnTo>
                    <a:pt x="1063" y="1170"/>
                  </a:lnTo>
                  <a:lnTo>
                    <a:pt x="1071" y="1173"/>
                  </a:lnTo>
                  <a:lnTo>
                    <a:pt x="1083" y="1177"/>
                  </a:lnTo>
                  <a:lnTo>
                    <a:pt x="1096" y="1179"/>
                  </a:lnTo>
                  <a:lnTo>
                    <a:pt x="1109" y="1181"/>
                  </a:lnTo>
                  <a:lnTo>
                    <a:pt x="1122" y="1181"/>
                  </a:lnTo>
                  <a:lnTo>
                    <a:pt x="1129" y="1181"/>
                  </a:lnTo>
                  <a:lnTo>
                    <a:pt x="1135" y="1179"/>
                  </a:lnTo>
                  <a:lnTo>
                    <a:pt x="1141" y="1178"/>
                  </a:lnTo>
                  <a:lnTo>
                    <a:pt x="1146" y="1175"/>
                  </a:lnTo>
                  <a:lnTo>
                    <a:pt x="1152" y="1172"/>
                  </a:lnTo>
                  <a:lnTo>
                    <a:pt x="1157" y="1168"/>
                  </a:lnTo>
                  <a:lnTo>
                    <a:pt x="1162" y="1163"/>
                  </a:lnTo>
                  <a:lnTo>
                    <a:pt x="1167" y="1157"/>
                  </a:lnTo>
                  <a:lnTo>
                    <a:pt x="1175" y="1149"/>
                  </a:lnTo>
                  <a:lnTo>
                    <a:pt x="1181" y="1139"/>
                  </a:lnTo>
                  <a:lnTo>
                    <a:pt x="1187" y="1129"/>
                  </a:lnTo>
                  <a:lnTo>
                    <a:pt x="1191" y="1119"/>
                  </a:lnTo>
                  <a:lnTo>
                    <a:pt x="1194" y="1108"/>
                  </a:lnTo>
                  <a:lnTo>
                    <a:pt x="1197" y="1096"/>
                  </a:lnTo>
                  <a:lnTo>
                    <a:pt x="1198" y="1084"/>
                  </a:lnTo>
                  <a:lnTo>
                    <a:pt x="1199" y="1073"/>
                  </a:lnTo>
                  <a:lnTo>
                    <a:pt x="1199" y="1061"/>
                  </a:lnTo>
                  <a:lnTo>
                    <a:pt x="1198" y="1048"/>
                  </a:lnTo>
                  <a:lnTo>
                    <a:pt x="1197" y="1036"/>
                  </a:lnTo>
                  <a:lnTo>
                    <a:pt x="1195" y="1025"/>
                  </a:lnTo>
                  <a:lnTo>
                    <a:pt x="1192" y="1014"/>
                  </a:lnTo>
                  <a:lnTo>
                    <a:pt x="1189" y="1002"/>
                  </a:lnTo>
                  <a:lnTo>
                    <a:pt x="1186" y="991"/>
                  </a:lnTo>
                  <a:lnTo>
                    <a:pt x="1182" y="982"/>
                  </a:lnTo>
                  <a:lnTo>
                    <a:pt x="1180" y="976"/>
                  </a:lnTo>
                  <a:lnTo>
                    <a:pt x="1177" y="971"/>
                  </a:lnTo>
                  <a:lnTo>
                    <a:pt x="1174" y="966"/>
                  </a:lnTo>
                  <a:lnTo>
                    <a:pt x="1170" y="961"/>
                  </a:lnTo>
                  <a:lnTo>
                    <a:pt x="1163" y="952"/>
                  </a:lnTo>
                  <a:lnTo>
                    <a:pt x="1154" y="944"/>
                  </a:lnTo>
                  <a:lnTo>
                    <a:pt x="1147" y="936"/>
                  </a:lnTo>
                  <a:lnTo>
                    <a:pt x="1141" y="927"/>
                  </a:lnTo>
                  <a:lnTo>
                    <a:pt x="1139" y="922"/>
                  </a:lnTo>
                  <a:lnTo>
                    <a:pt x="1138" y="917"/>
                  </a:lnTo>
                  <a:lnTo>
                    <a:pt x="1138" y="911"/>
                  </a:lnTo>
                  <a:lnTo>
                    <a:pt x="1139" y="905"/>
                  </a:lnTo>
                  <a:lnTo>
                    <a:pt x="1150" y="887"/>
                  </a:lnTo>
                  <a:lnTo>
                    <a:pt x="1162" y="868"/>
                  </a:lnTo>
                  <a:lnTo>
                    <a:pt x="1171" y="849"/>
                  </a:lnTo>
                  <a:lnTo>
                    <a:pt x="1178" y="830"/>
                  </a:lnTo>
                  <a:lnTo>
                    <a:pt x="1180" y="819"/>
                  </a:lnTo>
                  <a:lnTo>
                    <a:pt x="1182" y="809"/>
                  </a:lnTo>
                  <a:lnTo>
                    <a:pt x="1184" y="799"/>
                  </a:lnTo>
                  <a:lnTo>
                    <a:pt x="1185" y="789"/>
                  </a:lnTo>
                  <a:lnTo>
                    <a:pt x="1185" y="779"/>
                  </a:lnTo>
                  <a:lnTo>
                    <a:pt x="1185" y="768"/>
                  </a:lnTo>
                  <a:lnTo>
                    <a:pt x="1184" y="758"/>
                  </a:lnTo>
                  <a:lnTo>
                    <a:pt x="1182" y="748"/>
                  </a:lnTo>
                  <a:lnTo>
                    <a:pt x="1178" y="732"/>
                  </a:lnTo>
                  <a:lnTo>
                    <a:pt x="1174" y="715"/>
                  </a:lnTo>
                  <a:lnTo>
                    <a:pt x="1169" y="700"/>
                  </a:lnTo>
                  <a:lnTo>
                    <a:pt x="1163" y="685"/>
                  </a:lnTo>
                  <a:lnTo>
                    <a:pt x="1158" y="677"/>
                  </a:lnTo>
                  <a:lnTo>
                    <a:pt x="1154" y="670"/>
                  </a:lnTo>
                  <a:lnTo>
                    <a:pt x="1149" y="664"/>
                  </a:lnTo>
                  <a:lnTo>
                    <a:pt x="1144" y="658"/>
                  </a:lnTo>
                  <a:lnTo>
                    <a:pt x="1138" y="652"/>
                  </a:lnTo>
                  <a:lnTo>
                    <a:pt x="1132" y="647"/>
                  </a:lnTo>
                  <a:lnTo>
                    <a:pt x="1125" y="642"/>
                  </a:lnTo>
                  <a:lnTo>
                    <a:pt x="1117" y="637"/>
                  </a:lnTo>
                  <a:lnTo>
                    <a:pt x="1098" y="634"/>
                  </a:lnTo>
                  <a:lnTo>
                    <a:pt x="1078" y="632"/>
                  </a:lnTo>
                  <a:lnTo>
                    <a:pt x="1069" y="632"/>
                  </a:lnTo>
                  <a:lnTo>
                    <a:pt x="1057" y="632"/>
                  </a:lnTo>
                  <a:lnTo>
                    <a:pt x="1047" y="634"/>
                  </a:lnTo>
                  <a:lnTo>
                    <a:pt x="1037" y="639"/>
                  </a:lnTo>
                  <a:lnTo>
                    <a:pt x="1025" y="649"/>
                  </a:lnTo>
                  <a:lnTo>
                    <a:pt x="1011" y="658"/>
                  </a:lnTo>
                  <a:lnTo>
                    <a:pt x="1005" y="664"/>
                  </a:lnTo>
                  <a:lnTo>
                    <a:pt x="1001" y="669"/>
                  </a:lnTo>
                  <a:lnTo>
                    <a:pt x="999" y="673"/>
                  </a:lnTo>
                  <a:lnTo>
                    <a:pt x="998" y="676"/>
                  </a:lnTo>
                  <a:lnTo>
                    <a:pt x="997" y="680"/>
                  </a:lnTo>
                  <a:lnTo>
                    <a:pt x="997" y="686"/>
                  </a:lnTo>
                  <a:lnTo>
                    <a:pt x="999" y="694"/>
                  </a:lnTo>
                  <a:lnTo>
                    <a:pt x="999" y="702"/>
                  </a:lnTo>
                  <a:lnTo>
                    <a:pt x="999" y="710"/>
                  </a:lnTo>
                  <a:lnTo>
                    <a:pt x="998" y="718"/>
                  </a:lnTo>
                  <a:lnTo>
                    <a:pt x="996" y="726"/>
                  </a:lnTo>
                  <a:lnTo>
                    <a:pt x="993" y="735"/>
                  </a:lnTo>
                  <a:lnTo>
                    <a:pt x="989" y="743"/>
                  </a:lnTo>
                  <a:lnTo>
                    <a:pt x="985" y="750"/>
                  </a:lnTo>
                  <a:lnTo>
                    <a:pt x="979" y="754"/>
                  </a:lnTo>
                  <a:lnTo>
                    <a:pt x="972" y="758"/>
                  </a:lnTo>
                  <a:lnTo>
                    <a:pt x="965" y="761"/>
                  </a:lnTo>
                  <a:lnTo>
                    <a:pt x="958" y="763"/>
                  </a:lnTo>
                  <a:lnTo>
                    <a:pt x="952" y="764"/>
                  </a:lnTo>
                  <a:lnTo>
                    <a:pt x="945" y="764"/>
                  </a:lnTo>
                  <a:lnTo>
                    <a:pt x="939" y="762"/>
                  </a:lnTo>
                  <a:lnTo>
                    <a:pt x="933" y="760"/>
                  </a:lnTo>
                  <a:lnTo>
                    <a:pt x="927" y="751"/>
                  </a:lnTo>
                  <a:lnTo>
                    <a:pt x="923" y="743"/>
                  </a:lnTo>
                  <a:lnTo>
                    <a:pt x="921" y="734"/>
                  </a:lnTo>
                  <a:lnTo>
                    <a:pt x="919" y="723"/>
                  </a:lnTo>
                  <a:lnTo>
                    <a:pt x="919" y="714"/>
                  </a:lnTo>
                  <a:lnTo>
                    <a:pt x="920" y="704"/>
                  </a:lnTo>
                  <a:lnTo>
                    <a:pt x="921" y="694"/>
                  </a:lnTo>
                  <a:lnTo>
                    <a:pt x="923" y="682"/>
                  </a:lnTo>
                  <a:lnTo>
                    <a:pt x="934" y="663"/>
                  </a:lnTo>
                  <a:lnTo>
                    <a:pt x="946" y="645"/>
                  </a:lnTo>
                  <a:lnTo>
                    <a:pt x="959" y="626"/>
                  </a:lnTo>
                  <a:lnTo>
                    <a:pt x="973" y="609"/>
                  </a:lnTo>
                  <a:lnTo>
                    <a:pt x="1003" y="576"/>
                  </a:lnTo>
                  <a:lnTo>
                    <a:pt x="1034" y="543"/>
                  </a:lnTo>
                  <a:lnTo>
                    <a:pt x="1049" y="527"/>
                  </a:lnTo>
                  <a:lnTo>
                    <a:pt x="1063" y="510"/>
                  </a:lnTo>
                  <a:lnTo>
                    <a:pt x="1078" y="492"/>
                  </a:lnTo>
                  <a:lnTo>
                    <a:pt x="1090" y="475"/>
                  </a:lnTo>
                  <a:lnTo>
                    <a:pt x="1102" y="457"/>
                  </a:lnTo>
                  <a:lnTo>
                    <a:pt x="1111" y="437"/>
                  </a:lnTo>
                  <a:lnTo>
                    <a:pt x="1117" y="427"/>
                  </a:lnTo>
                  <a:lnTo>
                    <a:pt x="1120" y="416"/>
                  </a:lnTo>
                  <a:lnTo>
                    <a:pt x="1124" y="405"/>
                  </a:lnTo>
                  <a:lnTo>
                    <a:pt x="1127" y="394"/>
                  </a:lnTo>
                  <a:lnTo>
                    <a:pt x="1132" y="377"/>
                  </a:lnTo>
                  <a:lnTo>
                    <a:pt x="1136" y="358"/>
                  </a:lnTo>
                  <a:lnTo>
                    <a:pt x="1139" y="340"/>
                  </a:lnTo>
                  <a:lnTo>
                    <a:pt x="1140" y="322"/>
                  </a:lnTo>
                  <a:lnTo>
                    <a:pt x="1139" y="303"/>
                  </a:lnTo>
                  <a:lnTo>
                    <a:pt x="1138" y="285"/>
                  </a:lnTo>
                  <a:lnTo>
                    <a:pt x="1136" y="268"/>
                  </a:lnTo>
                  <a:lnTo>
                    <a:pt x="1133" y="249"/>
                  </a:lnTo>
                  <a:lnTo>
                    <a:pt x="1138" y="244"/>
                  </a:lnTo>
                  <a:lnTo>
                    <a:pt x="1144" y="240"/>
                  </a:lnTo>
                  <a:lnTo>
                    <a:pt x="1151" y="237"/>
                  </a:lnTo>
                  <a:lnTo>
                    <a:pt x="1157" y="235"/>
                  </a:lnTo>
                  <a:lnTo>
                    <a:pt x="1165" y="234"/>
                  </a:lnTo>
                  <a:lnTo>
                    <a:pt x="1173" y="234"/>
                  </a:lnTo>
                  <a:lnTo>
                    <a:pt x="1180" y="235"/>
                  </a:lnTo>
                  <a:lnTo>
                    <a:pt x="1188" y="237"/>
                  </a:lnTo>
                  <a:lnTo>
                    <a:pt x="1252" y="234"/>
                  </a:lnTo>
                  <a:lnTo>
                    <a:pt x="1314" y="232"/>
                  </a:lnTo>
                  <a:lnTo>
                    <a:pt x="1375" y="232"/>
                  </a:lnTo>
                  <a:lnTo>
                    <a:pt x="1437" y="232"/>
                  </a:lnTo>
                  <a:lnTo>
                    <a:pt x="1496" y="233"/>
                  </a:lnTo>
                  <a:lnTo>
                    <a:pt x="1556" y="233"/>
                  </a:lnTo>
                  <a:lnTo>
                    <a:pt x="1616" y="231"/>
                  </a:lnTo>
                  <a:lnTo>
                    <a:pt x="1677" y="228"/>
                  </a:lnTo>
                  <a:lnTo>
                    <a:pt x="1754" y="227"/>
                  </a:lnTo>
                  <a:lnTo>
                    <a:pt x="1831" y="226"/>
                  </a:lnTo>
                  <a:lnTo>
                    <a:pt x="1908" y="225"/>
                  </a:lnTo>
                  <a:lnTo>
                    <a:pt x="1985" y="224"/>
                  </a:lnTo>
                  <a:lnTo>
                    <a:pt x="2062" y="223"/>
                  </a:lnTo>
                  <a:lnTo>
                    <a:pt x="2140" y="222"/>
                  </a:lnTo>
                  <a:lnTo>
                    <a:pt x="2218" y="220"/>
                  </a:lnTo>
                  <a:lnTo>
                    <a:pt x="2294" y="219"/>
                  </a:lnTo>
                  <a:lnTo>
                    <a:pt x="2372" y="217"/>
                  </a:lnTo>
                  <a:lnTo>
                    <a:pt x="2449" y="216"/>
                  </a:lnTo>
                  <a:lnTo>
                    <a:pt x="2526" y="215"/>
                  </a:lnTo>
                  <a:lnTo>
                    <a:pt x="2604" y="214"/>
                  </a:lnTo>
                  <a:lnTo>
                    <a:pt x="2681" y="213"/>
                  </a:lnTo>
                  <a:lnTo>
                    <a:pt x="2757" y="212"/>
                  </a:lnTo>
                  <a:lnTo>
                    <a:pt x="2835" y="211"/>
                  </a:lnTo>
                  <a:lnTo>
                    <a:pt x="2912" y="210"/>
                  </a:lnTo>
                  <a:lnTo>
                    <a:pt x="2981" y="209"/>
                  </a:lnTo>
                  <a:lnTo>
                    <a:pt x="3052" y="208"/>
                  </a:lnTo>
                  <a:lnTo>
                    <a:pt x="3124" y="209"/>
                  </a:lnTo>
                  <a:lnTo>
                    <a:pt x="3197" y="209"/>
                  </a:lnTo>
                  <a:lnTo>
                    <a:pt x="3270" y="210"/>
                  </a:lnTo>
                  <a:lnTo>
                    <a:pt x="3343" y="210"/>
                  </a:lnTo>
                  <a:lnTo>
                    <a:pt x="3416" y="209"/>
                  </a:lnTo>
                  <a:lnTo>
                    <a:pt x="3487" y="206"/>
                  </a:lnTo>
                  <a:lnTo>
                    <a:pt x="3635" y="205"/>
                  </a:lnTo>
                  <a:lnTo>
                    <a:pt x="3883" y="204"/>
                  </a:lnTo>
                  <a:lnTo>
                    <a:pt x="4213" y="203"/>
                  </a:lnTo>
                  <a:lnTo>
                    <a:pt x="4615" y="201"/>
                  </a:lnTo>
                  <a:lnTo>
                    <a:pt x="5072" y="200"/>
                  </a:lnTo>
                  <a:lnTo>
                    <a:pt x="5572" y="199"/>
                  </a:lnTo>
                  <a:lnTo>
                    <a:pt x="6098" y="197"/>
                  </a:lnTo>
                  <a:lnTo>
                    <a:pt x="6640" y="196"/>
                  </a:lnTo>
                  <a:lnTo>
                    <a:pt x="7181" y="194"/>
                  </a:lnTo>
                  <a:lnTo>
                    <a:pt x="7708" y="193"/>
                  </a:lnTo>
                  <a:lnTo>
                    <a:pt x="8206" y="191"/>
                  </a:lnTo>
                  <a:lnTo>
                    <a:pt x="8663" y="190"/>
                  </a:lnTo>
                  <a:lnTo>
                    <a:pt x="9063" y="188"/>
                  </a:lnTo>
                  <a:lnTo>
                    <a:pt x="9392" y="187"/>
                  </a:lnTo>
                  <a:lnTo>
                    <a:pt x="9637" y="185"/>
                  </a:lnTo>
                  <a:lnTo>
                    <a:pt x="9783" y="183"/>
                  </a:lnTo>
                  <a:lnTo>
                    <a:pt x="9795" y="185"/>
                  </a:lnTo>
                  <a:lnTo>
                    <a:pt x="9809" y="186"/>
                  </a:lnTo>
                  <a:lnTo>
                    <a:pt x="9822" y="185"/>
                  </a:lnTo>
                  <a:lnTo>
                    <a:pt x="9836" y="184"/>
                  </a:lnTo>
                  <a:lnTo>
                    <a:pt x="9844" y="184"/>
                  </a:lnTo>
                  <a:lnTo>
                    <a:pt x="9850" y="184"/>
                  </a:lnTo>
                  <a:lnTo>
                    <a:pt x="9856" y="185"/>
                  </a:lnTo>
                  <a:lnTo>
                    <a:pt x="9861" y="186"/>
                  </a:lnTo>
                  <a:lnTo>
                    <a:pt x="9866" y="188"/>
                  </a:lnTo>
                  <a:lnTo>
                    <a:pt x="9871" y="191"/>
                  </a:lnTo>
                  <a:lnTo>
                    <a:pt x="9875" y="195"/>
                  </a:lnTo>
                  <a:lnTo>
                    <a:pt x="9878" y="200"/>
                  </a:lnTo>
                  <a:lnTo>
                    <a:pt x="9877" y="223"/>
                  </a:lnTo>
                  <a:lnTo>
                    <a:pt x="9877" y="244"/>
                  </a:lnTo>
                  <a:lnTo>
                    <a:pt x="9877" y="265"/>
                  </a:lnTo>
                  <a:lnTo>
                    <a:pt x="9879" y="287"/>
                  </a:lnTo>
                  <a:lnTo>
                    <a:pt x="9881" y="307"/>
                  </a:lnTo>
                  <a:lnTo>
                    <a:pt x="9885" y="328"/>
                  </a:lnTo>
                  <a:lnTo>
                    <a:pt x="9891" y="348"/>
                  </a:lnTo>
                  <a:lnTo>
                    <a:pt x="9897" y="369"/>
                  </a:lnTo>
                  <a:lnTo>
                    <a:pt x="9904" y="388"/>
                  </a:lnTo>
                  <a:lnTo>
                    <a:pt x="9912" y="407"/>
                  </a:lnTo>
                  <a:lnTo>
                    <a:pt x="9921" y="425"/>
                  </a:lnTo>
                  <a:lnTo>
                    <a:pt x="9931" y="443"/>
                  </a:lnTo>
                  <a:lnTo>
                    <a:pt x="9944" y="461"/>
                  </a:lnTo>
                  <a:lnTo>
                    <a:pt x="9956" y="478"/>
                  </a:lnTo>
                  <a:lnTo>
                    <a:pt x="9970" y="494"/>
                  </a:lnTo>
                  <a:lnTo>
                    <a:pt x="9986" y="510"/>
                  </a:lnTo>
                  <a:lnTo>
                    <a:pt x="9994" y="520"/>
                  </a:lnTo>
                  <a:lnTo>
                    <a:pt x="10004" y="530"/>
                  </a:lnTo>
                  <a:lnTo>
                    <a:pt x="10013" y="540"/>
                  </a:lnTo>
                  <a:lnTo>
                    <a:pt x="10024" y="550"/>
                  </a:lnTo>
                  <a:lnTo>
                    <a:pt x="10046" y="570"/>
                  </a:lnTo>
                  <a:lnTo>
                    <a:pt x="10066" y="590"/>
                  </a:lnTo>
                  <a:lnTo>
                    <a:pt x="10076" y="602"/>
                  </a:lnTo>
                  <a:lnTo>
                    <a:pt x="10084" y="613"/>
                  </a:lnTo>
                  <a:lnTo>
                    <a:pt x="10090" y="625"/>
                  </a:lnTo>
                  <a:lnTo>
                    <a:pt x="10094" y="637"/>
                  </a:lnTo>
                  <a:lnTo>
                    <a:pt x="10096" y="644"/>
                  </a:lnTo>
                  <a:lnTo>
                    <a:pt x="10097" y="650"/>
                  </a:lnTo>
                  <a:lnTo>
                    <a:pt x="10097" y="657"/>
                  </a:lnTo>
                  <a:lnTo>
                    <a:pt x="10096" y="664"/>
                  </a:lnTo>
                  <a:lnTo>
                    <a:pt x="10095" y="671"/>
                  </a:lnTo>
                  <a:lnTo>
                    <a:pt x="10094" y="678"/>
                  </a:lnTo>
                  <a:lnTo>
                    <a:pt x="10091" y="686"/>
                  </a:lnTo>
                  <a:lnTo>
                    <a:pt x="10088" y="694"/>
                  </a:lnTo>
                  <a:lnTo>
                    <a:pt x="10083" y="695"/>
                  </a:lnTo>
                  <a:lnTo>
                    <a:pt x="10078" y="697"/>
                  </a:lnTo>
                  <a:lnTo>
                    <a:pt x="10072" y="697"/>
                  </a:lnTo>
                  <a:lnTo>
                    <a:pt x="10068" y="697"/>
                  </a:lnTo>
                  <a:lnTo>
                    <a:pt x="10059" y="695"/>
                  </a:lnTo>
                  <a:lnTo>
                    <a:pt x="10051" y="692"/>
                  </a:lnTo>
                  <a:lnTo>
                    <a:pt x="10043" y="687"/>
                  </a:lnTo>
                  <a:lnTo>
                    <a:pt x="10035" y="681"/>
                  </a:lnTo>
                  <a:lnTo>
                    <a:pt x="10026" y="674"/>
                  </a:lnTo>
                  <a:lnTo>
                    <a:pt x="10019" y="667"/>
                  </a:lnTo>
                  <a:lnTo>
                    <a:pt x="10011" y="660"/>
                  </a:lnTo>
                  <a:lnTo>
                    <a:pt x="10003" y="654"/>
                  </a:lnTo>
                  <a:lnTo>
                    <a:pt x="9995" y="647"/>
                  </a:lnTo>
                  <a:lnTo>
                    <a:pt x="9987" y="642"/>
                  </a:lnTo>
                  <a:lnTo>
                    <a:pt x="9977" y="637"/>
                  </a:lnTo>
                  <a:lnTo>
                    <a:pt x="9967" y="635"/>
                  </a:lnTo>
                  <a:lnTo>
                    <a:pt x="9962" y="634"/>
                  </a:lnTo>
                  <a:lnTo>
                    <a:pt x="9957" y="634"/>
                  </a:lnTo>
                  <a:lnTo>
                    <a:pt x="9952" y="635"/>
                  </a:lnTo>
                  <a:lnTo>
                    <a:pt x="9946" y="636"/>
                  </a:lnTo>
                  <a:lnTo>
                    <a:pt x="9932" y="641"/>
                  </a:lnTo>
                  <a:lnTo>
                    <a:pt x="9920" y="646"/>
                  </a:lnTo>
                  <a:lnTo>
                    <a:pt x="9908" y="652"/>
                  </a:lnTo>
                  <a:lnTo>
                    <a:pt x="9897" y="660"/>
                  </a:lnTo>
                  <a:lnTo>
                    <a:pt x="9893" y="664"/>
                  </a:lnTo>
                  <a:lnTo>
                    <a:pt x="9887" y="668"/>
                  </a:lnTo>
                  <a:lnTo>
                    <a:pt x="9883" y="673"/>
                  </a:lnTo>
                  <a:lnTo>
                    <a:pt x="9879" y="679"/>
                  </a:lnTo>
                  <a:lnTo>
                    <a:pt x="9876" y="685"/>
                  </a:lnTo>
                  <a:lnTo>
                    <a:pt x="9873" y="692"/>
                  </a:lnTo>
                  <a:lnTo>
                    <a:pt x="9871" y="698"/>
                  </a:lnTo>
                  <a:lnTo>
                    <a:pt x="9869" y="705"/>
                  </a:lnTo>
                  <a:lnTo>
                    <a:pt x="9867" y="715"/>
                  </a:lnTo>
                  <a:lnTo>
                    <a:pt x="9865" y="724"/>
                  </a:lnTo>
                  <a:lnTo>
                    <a:pt x="9865" y="735"/>
                  </a:lnTo>
                  <a:lnTo>
                    <a:pt x="9865" y="744"/>
                  </a:lnTo>
                  <a:lnTo>
                    <a:pt x="9866" y="753"/>
                  </a:lnTo>
                  <a:lnTo>
                    <a:pt x="9868" y="762"/>
                  </a:lnTo>
                  <a:lnTo>
                    <a:pt x="9870" y="771"/>
                  </a:lnTo>
                  <a:lnTo>
                    <a:pt x="9873" y="781"/>
                  </a:lnTo>
                  <a:lnTo>
                    <a:pt x="9881" y="797"/>
                  </a:lnTo>
                  <a:lnTo>
                    <a:pt x="9891" y="813"/>
                  </a:lnTo>
                  <a:lnTo>
                    <a:pt x="9901" y="829"/>
                  </a:lnTo>
                  <a:lnTo>
                    <a:pt x="9912" y="843"/>
                  </a:lnTo>
                  <a:lnTo>
                    <a:pt x="9911" y="849"/>
                  </a:lnTo>
                  <a:lnTo>
                    <a:pt x="9910" y="854"/>
                  </a:lnTo>
                  <a:lnTo>
                    <a:pt x="9907" y="859"/>
                  </a:lnTo>
                  <a:lnTo>
                    <a:pt x="9905" y="863"/>
                  </a:lnTo>
                  <a:lnTo>
                    <a:pt x="9898" y="872"/>
                  </a:lnTo>
                  <a:lnTo>
                    <a:pt x="9890" y="880"/>
                  </a:lnTo>
                  <a:lnTo>
                    <a:pt x="9881" y="888"/>
                  </a:lnTo>
                  <a:lnTo>
                    <a:pt x="9874" y="896"/>
                  </a:lnTo>
                  <a:lnTo>
                    <a:pt x="9871" y="900"/>
                  </a:lnTo>
                  <a:lnTo>
                    <a:pt x="9868" y="905"/>
                  </a:lnTo>
                  <a:lnTo>
                    <a:pt x="9865" y="909"/>
                  </a:lnTo>
                  <a:lnTo>
                    <a:pt x="9863" y="914"/>
                  </a:lnTo>
                  <a:lnTo>
                    <a:pt x="9860" y="924"/>
                  </a:lnTo>
                  <a:lnTo>
                    <a:pt x="9857" y="934"/>
                  </a:lnTo>
                  <a:lnTo>
                    <a:pt x="9855" y="943"/>
                  </a:lnTo>
                  <a:lnTo>
                    <a:pt x="9855" y="953"/>
                  </a:lnTo>
                  <a:lnTo>
                    <a:pt x="9855" y="963"/>
                  </a:lnTo>
                  <a:lnTo>
                    <a:pt x="9855" y="973"/>
                  </a:lnTo>
                  <a:lnTo>
                    <a:pt x="9857" y="982"/>
                  </a:lnTo>
                  <a:lnTo>
                    <a:pt x="9859" y="991"/>
                  </a:lnTo>
                  <a:lnTo>
                    <a:pt x="9862" y="1001"/>
                  </a:lnTo>
                  <a:lnTo>
                    <a:pt x="9866" y="1011"/>
                  </a:lnTo>
                  <a:lnTo>
                    <a:pt x="9869" y="1019"/>
                  </a:lnTo>
                  <a:lnTo>
                    <a:pt x="9874" y="1028"/>
                  </a:lnTo>
                  <a:lnTo>
                    <a:pt x="9879" y="1036"/>
                  </a:lnTo>
                  <a:lnTo>
                    <a:pt x="9884" y="1044"/>
                  </a:lnTo>
                  <a:lnTo>
                    <a:pt x="9891" y="1051"/>
                  </a:lnTo>
                  <a:lnTo>
                    <a:pt x="9897" y="1059"/>
                  </a:lnTo>
                  <a:lnTo>
                    <a:pt x="9918" y="1068"/>
                  </a:lnTo>
                  <a:lnTo>
                    <a:pt x="9941" y="1078"/>
                  </a:lnTo>
                  <a:lnTo>
                    <a:pt x="9952" y="1081"/>
                  </a:lnTo>
                  <a:lnTo>
                    <a:pt x="9963" y="1083"/>
                  </a:lnTo>
                  <a:lnTo>
                    <a:pt x="9969" y="1082"/>
                  </a:lnTo>
                  <a:lnTo>
                    <a:pt x="9974" y="1081"/>
                  </a:lnTo>
                  <a:lnTo>
                    <a:pt x="9980" y="1079"/>
                  </a:lnTo>
                  <a:lnTo>
                    <a:pt x="9986" y="1076"/>
                  </a:lnTo>
                  <a:lnTo>
                    <a:pt x="9995" y="1070"/>
                  </a:lnTo>
                  <a:lnTo>
                    <a:pt x="10003" y="1064"/>
                  </a:lnTo>
                  <a:lnTo>
                    <a:pt x="10011" y="1056"/>
                  </a:lnTo>
                  <a:lnTo>
                    <a:pt x="10018" y="1047"/>
                  </a:lnTo>
                  <a:lnTo>
                    <a:pt x="10024" y="1038"/>
                  </a:lnTo>
                  <a:lnTo>
                    <a:pt x="10030" y="1028"/>
                  </a:lnTo>
                  <a:lnTo>
                    <a:pt x="10031" y="1023"/>
                  </a:lnTo>
                  <a:lnTo>
                    <a:pt x="10032" y="1017"/>
                  </a:lnTo>
                  <a:lnTo>
                    <a:pt x="10033" y="1012"/>
                  </a:lnTo>
                  <a:lnTo>
                    <a:pt x="10033" y="1004"/>
                  </a:lnTo>
                  <a:lnTo>
                    <a:pt x="10037" y="1001"/>
                  </a:lnTo>
                  <a:lnTo>
                    <a:pt x="10043" y="998"/>
                  </a:lnTo>
                  <a:lnTo>
                    <a:pt x="10049" y="997"/>
                  </a:lnTo>
                  <a:lnTo>
                    <a:pt x="10056" y="997"/>
                  </a:lnTo>
                  <a:lnTo>
                    <a:pt x="10062" y="998"/>
                  </a:lnTo>
                  <a:lnTo>
                    <a:pt x="10069" y="1000"/>
                  </a:lnTo>
                  <a:lnTo>
                    <a:pt x="10076" y="1003"/>
                  </a:lnTo>
                  <a:lnTo>
                    <a:pt x="10082" y="1007"/>
                  </a:lnTo>
                  <a:lnTo>
                    <a:pt x="10089" y="1016"/>
                  </a:lnTo>
                  <a:lnTo>
                    <a:pt x="10095" y="1025"/>
                  </a:lnTo>
                  <a:lnTo>
                    <a:pt x="10099" y="1035"/>
                  </a:lnTo>
                  <a:lnTo>
                    <a:pt x="10102" y="1045"/>
                  </a:lnTo>
                  <a:lnTo>
                    <a:pt x="10103" y="1056"/>
                  </a:lnTo>
                  <a:lnTo>
                    <a:pt x="10103" y="1066"/>
                  </a:lnTo>
                  <a:lnTo>
                    <a:pt x="10100" y="1077"/>
                  </a:lnTo>
                  <a:lnTo>
                    <a:pt x="10097" y="1087"/>
                  </a:lnTo>
                  <a:lnTo>
                    <a:pt x="10089" y="1104"/>
                  </a:lnTo>
                  <a:lnTo>
                    <a:pt x="10081" y="1119"/>
                  </a:lnTo>
                  <a:lnTo>
                    <a:pt x="10070" y="1133"/>
                  </a:lnTo>
                  <a:lnTo>
                    <a:pt x="10059" y="1148"/>
                  </a:lnTo>
                  <a:lnTo>
                    <a:pt x="10036" y="1174"/>
                  </a:lnTo>
                  <a:lnTo>
                    <a:pt x="10011" y="1200"/>
                  </a:lnTo>
                  <a:lnTo>
                    <a:pt x="9998" y="1213"/>
                  </a:lnTo>
                  <a:lnTo>
                    <a:pt x="9987" y="1226"/>
                  </a:lnTo>
                  <a:lnTo>
                    <a:pt x="9975" y="1239"/>
                  </a:lnTo>
                  <a:lnTo>
                    <a:pt x="9964" y="1253"/>
                  </a:lnTo>
                  <a:lnTo>
                    <a:pt x="9955" y="1268"/>
                  </a:lnTo>
                  <a:lnTo>
                    <a:pt x="9947" y="1283"/>
                  </a:lnTo>
                  <a:lnTo>
                    <a:pt x="9940" y="1300"/>
                  </a:lnTo>
                  <a:lnTo>
                    <a:pt x="9933" y="1317"/>
                  </a:lnTo>
                  <a:lnTo>
                    <a:pt x="9921" y="1369"/>
                  </a:lnTo>
                  <a:close/>
                  <a:moveTo>
                    <a:pt x="9912" y="1231"/>
                  </a:moveTo>
                  <a:lnTo>
                    <a:pt x="9905" y="1243"/>
                  </a:lnTo>
                  <a:lnTo>
                    <a:pt x="9899" y="1254"/>
                  </a:lnTo>
                  <a:lnTo>
                    <a:pt x="9893" y="1266"/>
                  </a:lnTo>
                  <a:lnTo>
                    <a:pt x="9887" y="1277"/>
                  </a:lnTo>
                  <a:lnTo>
                    <a:pt x="9878" y="1303"/>
                  </a:lnTo>
                  <a:lnTo>
                    <a:pt x="9871" y="1328"/>
                  </a:lnTo>
                  <a:lnTo>
                    <a:pt x="9864" y="1355"/>
                  </a:lnTo>
                  <a:lnTo>
                    <a:pt x="9859" y="1382"/>
                  </a:lnTo>
                  <a:lnTo>
                    <a:pt x="9853" y="1408"/>
                  </a:lnTo>
                  <a:lnTo>
                    <a:pt x="9848" y="1435"/>
                  </a:lnTo>
                  <a:lnTo>
                    <a:pt x="9829" y="1450"/>
                  </a:lnTo>
                  <a:lnTo>
                    <a:pt x="9784" y="1452"/>
                  </a:lnTo>
                  <a:lnTo>
                    <a:pt x="9739" y="1453"/>
                  </a:lnTo>
                  <a:lnTo>
                    <a:pt x="9694" y="1454"/>
                  </a:lnTo>
                  <a:lnTo>
                    <a:pt x="9649" y="1455"/>
                  </a:lnTo>
                  <a:lnTo>
                    <a:pt x="9603" y="1456"/>
                  </a:lnTo>
                  <a:lnTo>
                    <a:pt x="9558" y="1456"/>
                  </a:lnTo>
                  <a:lnTo>
                    <a:pt x="9512" y="1457"/>
                  </a:lnTo>
                  <a:lnTo>
                    <a:pt x="9467" y="1457"/>
                  </a:lnTo>
                  <a:lnTo>
                    <a:pt x="9421" y="1457"/>
                  </a:lnTo>
                  <a:lnTo>
                    <a:pt x="9376" y="1457"/>
                  </a:lnTo>
                  <a:lnTo>
                    <a:pt x="9331" y="1457"/>
                  </a:lnTo>
                  <a:lnTo>
                    <a:pt x="9286" y="1458"/>
                  </a:lnTo>
                  <a:lnTo>
                    <a:pt x="9242" y="1458"/>
                  </a:lnTo>
                  <a:lnTo>
                    <a:pt x="9198" y="1458"/>
                  </a:lnTo>
                  <a:lnTo>
                    <a:pt x="9155" y="1458"/>
                  </a:lnTo>
                  <a:lnTo>
                    <a:pt x="9112" y="1459"/>
                  </a:lnTo>
                  <a:lnTo>
                    <a:pt x="3106" y="1473"/>
                  </a:lnTo>
                  <a:lnTo>
                    <a:pt x="2985" y="1475"/>
                  </a:lnTo>
                  <a:lnTo>
                    <a:pt x="1954" y="1480"/>
                  </a:lnTo>
                  <a:lnTo>
                    <a:pt x="1906" y="1480"/>
                  </a:lnTo>
                  <a:lnTo>
                    <a:pt x="1859" y="1480"/>
                  </a:lnTo>
                  <a:lnTo>
                    <a:pt x="1812" y="1480"/>
                  </a:lnTo>
                  <a:lnTo>
                    <a:pt x="1765" y="1481"/>
                  </a:lnTo>
                  <a:lnTo>
                    <a:pt x="1719" y="1482"/>
                  </a:lnTo>
                  <a:lnTo>
                    <a:pt x="1673" y="1483"/>
                  </a:lnTo>
                  <a:lnTo>
                    <a:pt x="1627" y="1484"/>
                  </a:lnTo>
                  <a:lnTo>
                    <a:pt x="1581" y="1485"/>
                  </a:lnTo>
                  <a:lnTo>
                    <a:pt x="1536" y="1486"/>
                  </a:lnTo>
                  <a:lnTo>
                    <a:pt x="1490" y="1487"/>
                  </a:lnTo>
                  <a:lnTo>
                    <a:pt x="1445" y="1488"/>
                  </a:lnTo>
                  <a:lnTo>
                    <a:pt x="1399" y="1489"/>
                  </a:lnTo>
                  <a:lnTo>
                    <a:pt x="1353" y="1489"/>
                  </a:lnTo>
                  <a:lnTo>
                    <a:pt x="1307" y="1489"/>
                  </a:lnTo>
                  <a:lnTo>
                    <a:pt x="1260" y="1489"/>
                  </a:lnTo>
                  <a:lnTo>
                    <a:pt x="1213" y="1489"/>
                  </a:lnTo>
                  <a:lnTo>
                    <a:pt x="1209" y="1484"/>
                  </a:lnTo>
                  <a:lnTo>
                    <a:pt x="1207" y="1480"/>
                  </a:lnTo>
                  <a:lnTo>
                    <a:pt x="1204" y="1475"/>
                  </a:lnTo>
                  <a:lnTo>
                    <a:pt x="1203" y="1469"/>
                  </a:lnTo>
                  <a:lnTo>
                    <a:pt x="1203" y="1458"/>
                  </a:lnTo>
                  <a:lnTo>
                    <a:pt x="1204" y="1447"/>
                  </a:lnTo>
                  <a:lnTo>
                    <a:pt x="1205" y="1436"/>
                  </a:lnTo>
                  <a:lnTo>
                    <a:pt x="1205" y="1424"/>
                  </a:lnTo>
                  <a:lnTo>
                    <a:pt x="1205" y="1419"/>
                  </a:lnTo>
                  <a:lnTo>
                    <a:pt x="1204" y="1413"/>
                  </a:lnTo>
                  <a:lnTo>
                    <a:pt x="1202" y="1408"/>
                  </a:lnTo>
                  <a:lnTo>
                    <a:pt x="1200" y="1403"/>
                  </a:lnTo>
                  <a:lnTo>
                    <a:pt x="1196" y="1384"/>
                  </a:lnTo>
                  <a:lnTo>
                    <a:pt x="1191" y="1364"/>
                  </a:lnTo>
                  <a:lnTo>
                    <a:pt x="1186" y="1346"/>
                  </a:lnTo>
                  <a:lnTo>
                    <a:pt x="1179" y="1327"/>
                  </a:lnTo>
                  <a:lnTo>
                    <a:pt x="1171" y="1310"/>
                  </a:lnTo>
                  <a:lnTo>
                    <a:pt x="1162" y="1294"/>
                  </a:lnTo>
                  <a:lnTo>
                    <a:pt x="1150" y="1277"/>
                  </a:lnTo>
                  <a:lnTo>
                    <a:pt x="1139" y="1262"/>
                  </a:lnTo>
                  <a:lnTo>
                    <a:pt x="1139" y="1257"/>
                  </a:lnTo>
                  <a:lnTo>
                    <a:pt x="1140" y="1253"/>
                  </a:lnTo>
                  <a:lnTo>
                    <a:pt x="1142" y="1249"/>
                  </a:lnTo>
                  <a:lnTo>
                    <a:pt x="1144" y="1246"/>
                  </a:lnTo>
                  <a:lnTo>
                    <a:pt x="1151" y="1242"/>
                  </a:lnTo>
                  <a:lnTo>
                    <a:pt x="1158" y="1238"/>
                  </a:lnTo>
                  <a:lnTo>
                    <a:pt x="1167" y="1235"/>
                  </a:lnTo>
                  <a:lnTo>
                    <a:pt x="1175" y="1232"/>
                  </a:lnTo>
                  <a:lnTo>
                    <a:pt x="1179" y="1230"/>
                  </a:lnTo>
                  <a:lnTo>
                    <a:pt x="1182" y="1228"/>
                  </a:lnTo>
                  <a:lnTo>
                    <a:pt x="1185" y="1225"/>
                  </a:lnTo>
                  <a:lnTo>
                    <a:pt x="1188" y="1221"/>
                  </a:lnTo>
                  <a:lnTo>
                    <a:pt x="1196" y="1215"/>
                  </a:lnTo>
                  <a:lnTo>
                    <a:pt x="1202" y="1208"/>
                  </a:lnTo>
                  <a:lnTo>
                    <a:pt x="1209" y="1201"/>
                  </a:lnTo>
                  <a:lnTo>
                    <a:pt x="1214" y="1192"/>
                  </a:lnTo>
                  <a:lnTo>
                    <a:pt x="1218" y="1184"/>
                  </a:lnTo>
                  <a:lnTo>
                    <a:pt x="1222" y="1176"/>
                  </a:lnTo>
                  <a:lnTo>
                    <a:pt x="1225" y="1168"/>
                  </a:lnTo>
                  <a:lnTo>
                    <a:pt x="1227" y="1160"/>
                  </a:lnTo>
                  <a:lnTo>
                    <a:pt x="1234" y="1124"/>
                  </a:lnTo>
                  <a:lnTo>
                    <a:pt x="1243" y="1088"/>
                  </a:lnTo>
                  <a:lnTo>
                    <a:pt x="1248" y="1084"/>
                  </a:lnTo>
                  <a:lnTo>
                    <a:pt x="1254" y="1081"/>
                  </a:lnTo>
                  <a:lnTo>
                    <a:pt x="1259" y="1079"/>
                  </a:lnTo>
                  <a:lnTo>
                    <a:pt x="1264" y="1077"/>
                  </a:lnTo>
                  <a:lnTo>
                    <a:pt x="1276" y="1075"/>
                  </a:lnTo>
                  <a:lnTo>
                    <a:pt x="1288" y="1075"/>
                  </a:lnTo>
                  <a:lnTo>
                    <a:pt x="1300" y="1075"/>
                  </a:lnTo>
                  <a:lnTo>
                    <a:pt x="1312" y="1074"/>
                  </a:lnTo>
                  <a:lnTo>
                    <a:pt x="1317" y="1073"/>
                  </a:lnTo>
                  <a:lnTo>
                    <a:pt x="1323" y="1071"/>
                  </a:lnTo>
                  <a:lnTo>
                    <a:pt x="1328" y="1069"/>
                  </a:lnTo>
                  <a:lnTo>
                    <a:pt x="1332" y="1066"/>
                  </a:lnTo>
                  <a:lnTo>
                    <a:pt x="1340" y="1068"/>
                  </a:lnTo>
                  <a:lnTo>
                    <a:pt x="1348" y="1068"/>
                  </a:lnTo>
                  <a:lnTo>
                    <a:pt x="1355" y="1068"/>
                  </a:lnTo>
                  <a:lnTo>
                    <a:pt x="1361" y="1067"/>
                  </a:lnTo>
                  <a:lnTo>
                    <a:pt x="1373" y="1062"/>
                  </a:lnTo>
                  <a:lnTo>
                    <a:pt x="1384" y="1056"/>
                  </a:lnTo>
                  <a:lnTo>
                    <a:pt x="1395" y="1048"/>
                  </a:lnTo>
                  <a:lnTo>
                    <a:pt x="1406" y="1042"/>
                  </a:lnTo>
                  <a:lnTo>
                    <a:pt x="1412" y="1039"/>
                  </a:lnTo>
                  <a:lnTo>
                    <a:pt x="1418" y="1037"/>
                  </a:lnTo>
                  <a:lnTo>
                    <a:pt x="1424" y="1035"/>
                  </a:lnTo>
                  <a:lnTo>
                    <a:pt x="1431" y="1034"/>
                  </a:lnTo>
                  <a:lnTo>
                    <a:pt x="1439" y="1030"/>
                  </a:lnTo>
                  <a:lnTo>
                    <a:pt x="1446" y="1025"/>
                  </a:lnTo>
                  <a:lnTo>
                    <a:pt x="1452" y="1020"/>
                  </a:lnTo>
                  <a:lnTo>
                    <a:pt x="1458" y="1014"/>
                  </a:lnTo>
                  <a:lnTo>
                    <a:pt x="1468" y="1001"/>
                  </a:lnTo>
                  <a:lnTo>
                    <a:pt x="1476" y="988"/>
                  </a:lnTo>
                  <a:lnTo>
                    <a:pt x="1492" y="960"/>
                  </a:lnTo>
                  <a:lnTo>
                    <a:pt x="1508" y="932"/>
                  </a:lnTo>
                  <a:lnTo>
                    <a:pt x="1509" y="922"/>
                  </a:lnTo>
                  <a:lnTo>
                    <a:pt x="1509" y="912"/>
                  </a:lnTo>
                  <a:lnTo>
                    <a:pt x="1509" y="902"/>
                  </a:lnTo>
                  <a:lnTo>
                    <a:pt x="1508" y="893"/>
                  </a:lnTo>
                  <a:lnTo>
                    <a:pt x="1507" y="884"/>
                  </a:lnTo>
                  <a:lnTo>
                    <a:pt x="1505" y="875"/>
                  </a:lnTo>
                  <a:lnTo>
                    <a:pt x="1502" y="865"/>
                  </a:lnTo>
                  <a:lnTo>
                    <a:pt x="1499" y="856"/>
                  </a:lnTo>
                  <a:lnTo>
                    <a:pt x="1496" y="847"/>
                  </a:lnTo>
                  <a:lnTo>
                    <a:pt x="1492" y="839"/>
                  </a:lnTo>
                  <a:lnTo>
                    <a:pt x="1487" y="831"/>
                  </a:lnTo>
                  <a:lnTo>
                    <a:pt x="1482" y="821"/>
                  </a:lnTo>
                  <a:lnTo>
                    <a:pt x="1475" y="813"/>
                  </a:lnTo>
                  <a:lnTo>
                    <a:pt x="1469" y="806"/>
                  </a:lnTo>
                  <a:lnTo>
                    <a:pt x="1463" y="798"/>
                  </a:lnTo>
                  <a:lnTo>
                    <a:pt x="1456" y="791"/>
                  </a:lnTo>
                  <a:lnTo>
                    <a:pt x="1438" y="783"/>
                  </a:lnTo>
                  <a:lnTo>
                    <a:pt x="1417" y="774"/>
                  </a:lnTo>
                  <a:lnTo>
                    <a:pt x="1407" y="770"/>
                  </a:lnTo>
                  <a:lnTo>
                    <a:pt x="1396" y="767"/>
                  </a:lnTo>
                  <a:lnTo>
                    <a:pt x="1384" y="764"/>
                  </a:lnTo>
                  <a:lnTo>
                    <a:pt x="1374" y="762"/>
                  </a:lnTo>
                  <a:lnTo>
                    <a:pt x="1363" y="761"/>
                  </a:lnTo>
                  <a:lnTo>
                    <a:pt x="1352" y="761"/>
                  </a:lnTo>
                  <a:lnTo>
                    <a:pt x="1340" y="761"/>
                  </a:lnTo>
                  <a:lnTo>
                    <a:pt x="1329" y="763"/>
                  </a:lnTo>
                  <a:lnTo>
                    <a:pt x="1319" y="766"/>
                  </a:lnTo>
                  <a:lnTo>
                    <a:pt x="1309" y="770"/>
                  </a:lnTo>
                  <a:lnTo>
                    <a:pt x="1299" y="775"/>
                  </a:lnTo>
                  <a:lnTo>
                    <a:pt x="1289" y="784"/>
                  </a:lnTo>
                  <a:lnTo>
                    <a:pt x="1286" y="782"/>
                  </a:lnTo>
                  <a:lnTo>
                    <a:pt x="1283" y="781"/>
                  </a:lnTo>
                  <a:lnTo>
                    <a:pt x="1280" y="780"/>
                  </a:lnTo>
                  <a:lnTo>
                    <a:pt x="1277" y="780"/>
                  </a:lnTo>
                  <a:lnTo>
                    <a:pt x="1271" y="780"/>
                  </a:lnTo>
                  <a:lnTo>
                    <a:pt x="1265" y="781"/>
                  </a:lnTo>
                  <a:lnTo>
                    <a:pt x="1259" y="781"/>
                  </a:lnTo>
                  <a:lnTo>
                    <a:pt x="1254" y="780"/>
                  </a:lnTo>
                  <a:lnTo>
                    <a:pt x="1252" y="778"/>
                  </a:lnTo>
                  <a:lnTo>
                    <a:pt x="1249" y="775"/>
                  </a:lnTo>
                  <a:lnTo>
                    <a:pt x="1247" y="772"/>
                  </a:lnTo>
                  <a:lnTo>
                    <a:pt x="1246" y="768"/>
                  </a:lnTo>
                  <a:lnTo>
                    <a:pt x="1247" y="760"/>
                  </a:lnTo>
                  <a:lnTo>
                    <a:pt x="1247" y="752"/>
                  </a:lnTo>
                  <a:lnTo>
                    <a:pt x="1247" y="744"/>
                  </a:lnTo>
                  <a:lnTo>
                    <a:pt x="1246" y="737"/>
                  </a:lnTo>
                  <a:lnTo>
                    <a:pt x="1243" y="721"/>
                  </a:lnTo>
                  <a:lnTo>
                    <a:pt x="1238" y="708"/>
                  </a:lnTo>
                  <a:lnTo>
                    <a:pt x="1231" y="694"/>
                  </a:lnTo>
                  <a:lnTo>
                    <a:pt x="1223" y="681"/>
                  </a:lnTo>
                  <a:lnTo>
                    <a:pt x="1214" y="669"/>
                  </a:lnTo>
                  <a:lnTo>
                    <a:pt x="1203" y="658"/>
                  </a:lnTo>
                  <a:lnTo>
                    <a:pt x="1192" y="647"/>
                  </a:lnTo>
                  <a:lnTo>
                    <a:pt x="1180" y="636"/>
                  </a:lnTo>
                  <a:lnTo>
                    <a:pt x="1168" y="626"/>
                  </a:lnTo>
                  <a:lnTo>
                    <a:pt x="1154" y="617"/>
                  </a:lnTo>
                  <a:lnTo>
                    <a:pt x="1129" y="599"/>
                  </a:lnTo>
                  <a:lnTo>
                    <a:pt x="1104" y="582"/>
                  </a:lnTo>
                  <a:lnTo>
                    <a:pt x="1102" y="573"/>
                  </a:lnTo>
                  <a:lnTo>
                    <a:pt x="1101" y="565"/>
                  </a:lnTo>
                  <a:lnTo>
                    <a:pt x="1102" y="557"/>
                  </a:lnTo>
                  <a:lnTo>
                    <a:pt x="1104" y="550"/>
                  </a:lnTo>
                  <a:lnTo>
                    <a:pt x="1107" y="542"/>
                  </a:lnTo>
                  <a:lnTo>
                    <a:pt x="1111" y="536"/>
                  </a:lnTo>
                  <a:lnTo>
                    <a:pt x="1116" y="529"/>
                  </a:lnTo>
                  <a:lnTo>
                    <a:pt x="1122" y="523"/>
                  </a:lnTo>
                  <a:lnTo>
                    <a:pt x="1133" y="511"/>
                  </a:lnTo>
                  <a:lnTo>
                    <a:pt x="1145" y="498"/>
                  </a:lnTo>
                  <a:lnTo>
                    <a:pt x="1150" y="491"/>
                  </a:lnTo>
                  <a:lnTo>
                    <a:pt x="1155" y="485"/>
                  </a:lnTo>
                  <a:lnTo>
                    <a:pt x="1159" y="478"/>
                  </a:lnTo>
                  <a:lnTo>
                    <a:pt x="1164" y="471"/>
                  </a:lnTo>
                  <a:lnTo>
                    <a:pt x="1171" y="449"/>
                  </a:lnTo>
                  <a:lnTo>
                    <a:pt x="1178" y="429"/>
                  </a:lnTo>
                  <a:lnTo>
                    <a:pt x="1184" y="408"/>
                  </a:lnTo>
                  <a:lnTo>
                    <a:pt x="1189" y="387"/>
                  </a:lnTo>
                  <a:lnTo>
                    <a:pt x="1193" y="365"/>
                  </a:lnTo>
                  <a:lnTo>
                    <a:pt x="1196" y="343"/>
                  </a:lnTo>
                  <a:lnTo>
                    <a:pt x="1197" y="321"/>
                  </a:lnTo>
                  <a:lnTo>
                    <a:pt x="1197" y="298"/>
                  </a:lnTo>
                  <a:lnTo>
                    <a:pt x="1199" y="294"/>
                  </a:lnTo>
                  <a:lnTo>
                    <a:pt x="1201" y="291"/>
                  </a:lnTo>
                  <a:lnTo>
                    <a:pt x="1204" y="289"/>
                  </a:lnTo>
                  <a:lnTo>
                    <a:pt x="1208" y="286"/>
                  </a:lnTo>
                  <a:lnTo>
                    <a:pt x="1214" y="284"/>
                  </a:lnTo>
                  <a:lnTo>
                    <a:pt x="1221" y="282"/>
                  </a:lnTo>
                  <a:lnTo>
                    <a:pt x="1237" y="280"/>
                  </a:lnTo>
                  <a:lnTo>
                    <a:pt x="1253" y="279"/>
                  </a:lnTo>
                  <a:lnTo>
                    <a:pt x="1283" y="282"/>
                  </a:lnTo>
                  <a:lnTo>
                    <a:pt x="1314" y="284"/>
                  </a:lnTo>
                  <a:lnTo>
                    <a:pt x="1344" y="285"/>
                  </a:lnTo>
                  <a:lnTo>
                    <a:pt x="1374" y="286"/>
                  </a:lnTo>
                  <a:lnTo>
                    <a:pt x="1432" y="286"/>
                  </a:lnTo>
                  <a:lnTo>
                    <a:pt x="1491" y="284"/>
                  </a:lnTo>
                  <a:lnTo>
                    <a:pt x="1549" y="283"/>
                  </a:lnTo>
                  <a:lnTo>
                    <a:pt x="1607" y="281"/>
                  </a:lnTo>
                  <a:lnTo>
                    <a:pt x="1667" y="281"/>
                  </a:lnTo>
                  <a:lnTo>
                    <a:pt x="1727" y="283"/>
                  </a:lnTo>
                  <a:lnTo>
                    <a:pt x="1768" y="282"/>
                  </a:lnTo>
                  <a:lnTo>
                    <a:pt x="1809" y="281"/>
                  </a:lnTo>
                  <a:lnTo>
                    <a:pt x="1851" y="279"/>
                  </a:lnTo>
                  <a:lnTo>
                    <a:pt x="1890" y="277"/>
                  </a:lnTo>
                  <a:lnTo>
                    <a:pt x="1931" y="276"/>
                  </a:lnTo>
                  <a:lnTo>
                    <a:pt x="1972" y="276"/>
                  </a:lnTo>
                  <a:lnTo>
                    <a:pt x="2012" y="277"/>
                  </a:lnTo>
                  <a:lnTo>
                    <a:pt x="2053" y="279"/>
                  </a:lnTo>
                  <a:lnTo>
                    <a:pt x="2130" y="277"/>
                  </a:lnTo>
                  <a:lnTo>
                    <a:pt x="2207" y="276"/>
                  </a:lnTo>
                  <a:lnTo>
                    <a:pt x="2284" y="274"/>
                  </a:lnTo>
                  <a:lnTo>
                    <a:pt x="2361" y="273"/>
                  </a:lnTo>
                  <a:lnTo>
                    <a:pt x="2437" y="273"/>
                  </a:lnTo>
                  <a:lnTo>
                    <a:pt x="2514" y="272"/>
                  </a:lnTo>
                  <a:lnTo>
                    <a:pt x="2591" y="271"/>
                  </a:lnTo>
                  <a:lnTo>
                    <a:pt x="2667" y="271"/>
                  </a:lnTo>
                  <a:lnTo>
                    <a:pt x="2744" y="270"/>
                  </a:lnTo>
                  <a:lnTo>
                    <a:pt x="2821" y="270"/>
                  </a:lnTo>
                  <a:lnTo>
                    <a:pt x="2897" y="269"/>
                  </a:lnTo>
                  <a:lnTo>
                    <a:pt x="2974" y="269"/>
                  </a:lnTo>
                  <a:lnTo>
                    <a:pt x="3052" y="268"/>
                  </a:lnTo>
                  <a:lnTo>
                    <a:pt x="3128" y="266"/>
                  </a:lnTo>
                  <a:lnTo>
                    <a:pt x="3206" y="265"/>
                  </a:lnTo>
                  <a:lnTo>
                    <a:pt x="3284" y="264"/>
                  </a:lnTo>
                  <a:lnTo>
                    <a:pt x="3333" y="261"/>
                  </a:lnTo>
                  <a:lnTo>
                    <a:pt x="3381" y="260"/>
                  </a:lnTo>
                  <a:lnTo>
                    <a:pt x="3430" y="260"/>
                  </a:lnTo>
                  <a:lnTo>
                    <a:pt x="3479" y="261"/>
                  </a:lnTo>
                  <a:lnTo>
                    <a:pt x="3528" y="262"/>
                  </a:lnTo>
                  <a:lnTo>
                    <a:pt x="3577" y="262"/>
                  </a:lnTo>
                  <a:lnTo>
                    <a:pt x="3603" y="261"/>
                  </a:lnTo>
                  <a:lnTo>
                    <a:pt x="3627" y="260"/>
                  </a:lnTo>
                  <a:lnTo>
                    <a:pt x="3653" y="258"/>
                  </a:lnTo>
                  <a:lnTo>
                    <a:pt x="3678" y="256"/>
                  </a:lnTo>
                  <a:lnTo>
                    <a:pt x="3689" y="258"/>
                  </a:lnTo>
                  <a:lnTo>
                    <a:pt x="3699" y="259"/>
                  </a:lnTo>
                  <a:lnTo>
                    <a:pt x="3709" y="260"/>
                  </a:lnTo>
                  <a:lnTo>
                    <a:pt x="3720" y="260"/>
                  </a:lnTo>
                  <a:lnTo>
                    <a:pt x="3742" y="260"/>
                  </a:lnTo>
                  <a:lnTo>
                    <a:pt x="3763" y="259"/>
                  </a:lnTo>
                  <a:lnTo>
                    <a:pt x="3785" y="257"/>
                  </a:lnTo>
                  <a:lnTo>
                    <a:pt x="3806" y="255"/>
                  </a:lnTo>
                  <a:lnTo>
                    <a:pt x="3829" y="254"/>
                  </a:lnTo>
                  <a:lnTo>
                    <a:pt x="3850" y="254"/>
                  </a:lnTo>
                  <a:lnTo>
                    <a:pt x="3948" y="254"/>
                  </a:lnTo>
                  <a:lnTo>
                    <a:pt x="4145" y="254"/>
                  </a:lnTo>
                  <a:lnTo>
                    <a:pt x="4428" y="254"/>
                  </a:lnTo>
                  <a:lnTo>
                    <a:pt x="4781" y="254"/>
                  </a:lnTo>
                  <a:lnTo>
                    <a:pt x="5191" y="253"/>
                  </a:lnTo>
                  <a:lnTo>
                    <a:pt x="5643" y="253"/>
                  </a:lnTo>
                  <a:lnTo>
                    <a:pt x="6125" y="252"/>
                  </a:lnTo>
                  <a:lnTo>
                    <a:pt x="6619" y="251"/>
                  </a:lnTo>
                  <a:lnTo>
                    <a:pt x="7114" y="251"/>
                  </a:lnTo>
                  <a:lnTo>
                    <a:pt x="7596" y="250"/>
                  </a:lnTo>
                  <a:lnTo>
                    <a:pt x="8048" y="249"/>
                  </a:lnTo>
                  <a:lnTo>
                    <a:pt x="8459" y="249"/>
                  </a:lnTo>
                  <a:lnTo>
                    <a:pt x="8813" y="248"/>
                  </a:lnTo>
                  <a:lnTo>
                    <a:pt x="9096" y="247"/>
                  </a:lnTo>
                  <a:lnTo>
                    <a:pt x="9296" y="247"/>
                  </a:lnTo>
                  <a:lnTo>
                    <a:pt x="9395" y="246"/>
                  </a:lnTo>
                  <a:lnTo>
                    <a:pt x="9434" y="247"/>
                  </a:lnTo>
                  <a:lnTo>
                    <a:pt x="9474" y="247"/>
                  </a:lnTo>
                  <a:lnTo>
                    <a:pt x="9515" y="246"/>
                  </a:lnTo>
                  <a:lnTo>
                    <a:pt x="9556" y="245"/>
                  </a:lnTo>
                  <a:lnTo>
                    <a:pt x="9597" y="243"/>
                  </a:lnTo>
                  <a:lnTo>
                    <a:pt x="9638" y="243"/>
                  </a:lnTo>
                  <a:lnTo>
                    <a:pt x="9677" y="243"/>
                  </a:lnTo>
                  <a:lnTo>
                    <a:pt x="9715" y="245"/>
                  </a:lnTo>
                  <a:lnTo>
                    <a:pt x="9735" y="244"/>
                  </a:lnTo>
                  <a:lnTo>
                    <a:pt x="9754" y="243"/>
                  </a:lnTo>
                  <a:lnTo>
                    <a:pt x="9772" y="243"/>
                  </a:lnTo>
                  <a:lnTo>
                    <a:pt x="9792" y="242"/>
                  </a:lnTo>
                  <a:lnTo>
                    <a:pt x="9800" y="251"/>
                  </a:lnTo>
                  <a:lnTo>
                    <a:pt x="9806" y="261"/>
                  </a:lnTo>
                  <a:lnTo>
                    <a:pt x="9811" y="274"/>
                  </a:lnTo>
                  <a:lnTo>
                    <a:pt x="9815" y="286"/>
                  </a:lnTo>
                  <a:lnTo>
                    <a:pt x="9822" y="310"/>
                  </a:lnTo>
                  <a:lnTo>
                    <a:pt x="9829" y="336"/>
                  </a:lnTo>
                  <a:lnTo>
                    <a:pt x="9832" y="350"/>
                  </a:lnTo>
                  <a:lnTo>
                    <a:pt x="9836" y="364"/>
                  </a:lnTo>
                  <a:lnTo>
                    <a:pt x="9841" y="377"/>
                  </a:lnTo>
                  <a:lnTo>
                    <a:pt x="9847" y="389"/>
                  </a:lnTo>
                  <a:lnTo>
                    <a:pt x="9860" y="415"/>
                  </a:lnTo>
                  <a:lnTo>
                    <a:pt x="9874" y="439"/>
                  </a:lnTo>
                  <a:lnTo>
                    <a:pt x="9890" y="464"/>
                  </a:lnTo>
                  <a:lnTo>
                    <a:pt x="9905" y="487"/>
                  </a:lnTo>
                  <a:lnTo>
                    <a:pt x="9921" y="511"/>
                  </a:lnTo>
                  <a:lnTo>
                    <a:pt x="9937" y="535"/>
                  </a:lnTo>
                  <a:lnTo>
                    <a:pt x="9945" y="539"/>
                  </a:lnTo>
                  <a:lnTo>
                    <a:pt x="9953" y="543"/>
                  </a:lnTo>
                  <a:lnTo>
                    <a:pt x="9957" y="547"/>
                  </a:lnTo>
                  <a:lnTo>
                    <a:pt x="9959" y="550"/>
                  </a:lnTo>
                  <a:lnTo>
                    <a:pt x="9960" y="555"/>
                  </a:lnTo>
                  <a:lnTo>
                    <a:pt x="9958" y="560"/>
                  </a:lnTo>
                  <a:lnTo>
                    <a:pt x="9957" y="566"/>
                  </a:lnTo>
                  <a:lnTo>
                    <a:pt x="9955" y="571"/>
                  </a:lnTo>
                  <a:lnTo>
                    <a:pt x="9952" y="575"/>
                  </a:lnTo>
                  <a:lnTo>
                    <a:pt x="9948" y="577"/>
                  </a:lnTo>
                  <a:lnTo>
                    <a:pt x="9944" y="578"/>
                  </a:lnTo>
                  <a:lnTo>
                    <a:pt x="9940" y="579"/>
                  </a:lnTo>
                  <a:lnTo>
                    <a:pt x="9934" y="579"/>
                  </a:lnTo>
                  <a:lnTo>
                    <a:pt x="9929" y="578"/>
                  </a:lnTo>
                  <a:lnTo>
                    <a:pt x="9919" y="576"/>
                  </a:lnTo>
                  <a:lnTo>
                    <a:pt x="9908" y="573"/>
                  </a:lnTo>
                  <a:lnTo>
                    <a:pt x="9903" y="573"/>
                  </a:lnTo>
                  <a:lnTo>
                    <a:pt x="9898" y="573"/>
                  </a:lnTo>
                  <a:lnTo>
                    <a:pt x="9893" y="574"/>
                  </a:lnTo>
                  <a:lnTo>
                    <a:pt x="9887" y="576"/>
                  </a:lnTo>
                  <a:lnTo>
                    <a:pt x="9877" y="580"/>
                  </a:lnTo>
                  <a:lnTo>
                    <a:pt x="9868" y="585"/>
                  </a:lnTo>
                  <a:lnTo>
                    <a:pt x="9859" y="592"/>
                  </a:lnTo>
                  <a:lnTo>
                    <a:pt x="9852" y="598"/>
                  </a:lnTo>
                  <a:lnTo>
                    <a:pt x="9844" y="605"/>
                  </a:lnTo>
                  <a:lnTo>
                    <a:pt x="9837" y="613"/>
                  </a:lnTo>
                  <a:lnTo>
                    <a:pt x="9831" y="621"/>
                  </a:lnTo>
                  <a:lnTo>
                    <a:pt x="9825" y="629"/>
                  </a:lnTo>
                  <a:lnTo>
                    <a:pt x="9820" y="639"/>
                  </a:lnTo>
                  <a:lnTo>
                    <a:pt x="9816" y="648"/>
                  </a:lnTo>
                  <a:lnTo>
                    <a:pt x="9813" y="657"/>
                  </a:lnTo>
                  <a:lnTo>
                    <a:pt x="9810" y="667"/>
                  </a:lnTo>
                  <a:lnTo>
                    <a:pt x="9808" y="676"/>
                  </a:lnTo>
                  <a:lnTo>
                    <a:pt x="9806" y="687"/>
                  </a:lnTo>
                  <a:lnTo>
                    <a:pt x="9805" y="696"/>
                  </a:lnTo>
                  <a:lnTo>
                    <a:pt x="9805" y="706"/>
                  </a:lnTo>
                  <a:lnTo>
                    <a:pt x="9807" y="711"/>
                  </a:lnTo>
                  <a:lnTo>
                    <a:pt x="9808" y="718"/>
                  </a:lnTo>
                  <a:lnTo>
                    <a:pt x="9807" y="721"/>
                  </a:lnTo>
                  <a:lnTo>
                    <a:pt x="9806" y="723"/>
                  </a:lnTo>
                  <a:lnTo>
                    <a:pt x="9805" y="726"/>
                  </a:lnTo>
                  <a:lnTo>
                    <a:pt x="9802" y="727"/>
                  </a:lnTo>
                  <a:lnTo>
                    <a:pt x="9798" y="729"/>
                  </a:lnTo>
                  <a:lnTo>
                    <a:pt x="9793" y="729"/>
                  </a:lnTo>
                  <a:lnTo>
                    <a:pt x="9790" y="729"/>
                  </a:lnTo>
                  <a:lnTo>
                    <a:pt x="9786" y="729"/>
                  </a:lnTo>
                  <a:lnTo>
                    <a:pt x="9780" y="726"/>
                  </a:lnTo>
                  <a:lnTo>
                    <a:pt x="9774" y="723"/>
                  </a:lnTo>
                  <a:lnTo>
                    <a:pt x="9768" y="718"/>
                  </a:lnTo>
                  <a:lnTo>
                    <a:pt x="9762" y="714"/>
                  </a:lnTo>
                  <a:lnTo>
                    <a:pt x="9756" y="710"/>
                  </a:lnTo>
                  <a:lnTo>
                    <a:pt x="9749" y="707"/>
                  </a:lnTo>
                  <a:lnTo>
                    <a:pt x="9737" y="706"/>
                  </a:lnTo>
                  <a:lnTo>
                    <a:pt x="9726" y="706"/>
                  </a:lnTo>
                  <a:lnTo>
                    <a:pt x="9715" y="707"/>
                  </a:lnTo>
                  <a:lnTo>
                    <a:pt x="9703" y="708"/>
                  </a:lnTo>
                  <a:lnTo>
                    <a:pt x="9693" y="711"/>
                  </a:lnTo>
                  <a:lnTo>
                    <a:pt x="9682" y="713"/>
                  </a:lnTo>
                  <a:lnTo>
                    <a:pt x="9672" y="717"/>
                  </a:lnTo>
                  <a:lnTo>
                    <a:pt x="9663" y="721"/>
                  </a:lnTo>
                  <a:lnTo>
                    <a:pt x="9652" y="726"/>
                  </a:lnTo>
                  <a:lnTo>
                    <a:pt x="9643" y="733"/>
                  </a:lnTo>
                  <a:lnTo>
                    <a:pt x="9634" y="739"/>
                  </a:lnTo>
                  <a:lnTo>
                    <a:pt x="9626" y="746"/>
                  </a:lnTo>
                  <a:lnTo>
                    <a:pt x="9619" y="754"/>
                  </a:lnTo>
                  <a:lnTo>
                    <a:pt x="9611" y="763"/>
                  </a:lnTo>
                  <a:lnTo>
                    <a:pt x="9604" y="772"/>
                  </a:lnTo>
                  <a:lnTo>
                    <a:pt x="9598" y="783"/>
                  </a:lnTo>
                  <a:lnTo>
                    <a:pt x="9594" y="803"/>
                  </a:lnTo>
                  <a:lnTo>
                    <a:pt x="9591" y="824"/>
                  </a:lnTo>
                  <a:lnTo>
                    <a:pt x="9590" y="843"/>
                  </a:lnTo>
                  <a:lnTo>
                    <a:pt x="9591" y="863"/>
                  </a:lnTo>
                  <a:lnTo>
                    <a:pt x="9593" y="883"/>
                  </a:lnTo>
                  <a:lnTo>
                    <a:pt x="9596" y="902"/>
                  </a:lnTo>
                  <a:lnTo>
                    <a:pt x="9599" y="911"/>
                  </a:lnTo>
                  <a:lnTo>
                    <a:pt x="9602" y="921"/>
                  </a:lnTo>
                  <a:lnTo>
                    <a:pt x="9606" y="930"/>
                  </a:lnTo>
                  <a:lnTo>
                    <a:pt x="9610" y="939"/>
                  </a:lnTo>
                  <a:lnTo>
                    <a:pt x="9618" y="950"/>
                  </a:lnTo>
                  <a:lnTo>
                    <a:pt x="9626" y="960"/>
                  </a:lnTo>
                  <a:lnTo>
                    <a:pt x="9635" y="969"/>
                  </a:lnTo>
                  <a:lnTo>
                    <a:pt x="9644" y="975"/>
                  </a:lnTo>
                  <a:lnTo>
                    <a:pt x="9655" y="979"/>
                  </a:lnTo>
                  <a:lnTo>
                    <a:pt x="9667" y="983"/>
                  </a:lnTo>
                  <a:lnTo>
                    <a:pt x="9678" y="985"/>
                  </a:lnTo>
                  <a:lnTo>
                    <a:pt x="9690" y="986"/>
                  </a:lnTo>
                  <a:lnTo>
                    <a:pt x="9702" y="987"/>
                  </a:lnTo>
                  <a:lnTo>
                    <a:pt x="9715" y="986"/>
                  </a:lnTo>
                  <a:lnTo>
                    <a:pt x="9728" y="986"/>
                  </a:lnTo>
                  <a:lnTo>
                    <a:pt x="9740" y="985"/>
                  </a:lnTo>
                  <a:lnTo>
                    <a:pt x="9764" y="982"/>
                  </a:lnTo>
                  <a:lnTo>
                    <a:pt x="9786" y="980"/>
                  </a:lnTo>
                  <a:lnTo>
                    <a:pt x="9790" y="983"/>
                  </a:lnTo>
                  <a:lnTo>
                    <a:pt x="9793" y="987"/>
                  </a:lnTo>
                  <a:lnTo>
                    <a:pt x="9795" y="991"/>
                  </a:lnTo>
                  <a:lnTo>
                    <a:pt x="9796" y="995"/>
                  </a:lnTo>
                  <a:lnTo>
                    <a:pt x="9798" y="1004"/>
                  </a:lnTo>
                  <a:lnTo>
                    <a:pt x="9798" y="1015"/>
                  </a:lnTo>
                  <a:lnTo>
                    <a:pt x="9796" y="1026"/>
                  </a:lnTo>
                  <a:lnTo>
                    <a:pt x="9795" y="1037"/>
                  </a:lnTo>
                  <a:lnTo>
                    <a:pt x="9796" y="1042"/>
                  </a:lnTo>
                  <a:lnTo>
                    <a:pt x="9798" y="1047"/>
                  </a:lnTo>
                  <a:lnTo>
                    <a:pt x="9799" y="1052"/>
                  </a:lnTo>
                  <a:lnTo>
                    <a:pt x="9802" y="1057"/>
                  </a:lnTo>
                  <a:lnTo>
                    <a:pt x="9808" y="1067"/>
                  </a:lnTo>
                  <a:lnTo>
                    <a:pt x="9814" y="1076"/>
                  </a:lnTo>
                  <a:lnTo>
                    <a:pt x="9821" y="1085"/>
                  </a:lnTo>
                  <a:lnTo>
                    <a:pt x="9828" y="1094"/>
                  </a:lnTo>
                  <a:lnTo>
                    <a:pt x="9836" y="1102"/>
                  </a:lnTo>
                  <a:lnTo>
                    <a:pt x="9845" y="1109"/>
                  </a:lnTo>
                  <a:lnTo>
                    <a:pt x="9854" y="1116"/>
                  </a:lnTo>
                  <a:lnTo>
                    <a:pt x="9863" y="1122"/>
                  </a:lnTo>
                  <a:lnTo>
                    <a:pt x="9873" y="1127"/>
                  </a:lnTo>
                  <a:lnTo>
                    <a:pt x="9882" y="1131"/>
                  </a:lnTo>
                  <a:lnTo>
                    <a:pt x="9894" y="1135"/>
                  </a:lnTo>
                  <a:lnTo>
                    <a:pt x="9905" y="1138"/>
                  </a:lnTo>
                  <a:lnTo>
                    <a:pt x="9916" y="1141"/>
                  </a:lnTo>
                  <a:lnTo>
                    <a:pt x="9927" y="1143"/>
                  </a:lnTo>
                  <a:lnTo>
                    <a:pt x="9940" y="1144"/>
                  </a:lnTo>
                  <a:lnTo>
                    <a:pt x="9952" y="1144"/>
                  </a:lnTo>
                  <a:lnTo>
                    <a:pt x="9957" y="1151"/>
                  </a:lnTo>
                  <a:lnTo>
                    <a:pt x="9960" y="1157"/>
                  </a:lnTo>
                  <a:lnTo>
                    <a:pt x="9961" y="1162"/>
                  </a:lnTo>
                  <a:lnTo>
                    <a:pt x="9961" y="1167"/>
                  </a:lnTo>
                  <a:lnTo>
                    <a:pt x="9959" y="1172"/>
                  </a:lnTo>
                  <a:lnTo>
                    <a:pt x="9955" y="1177"/>
                  </a:lnTo>
                  <a:lnTo>
                    <a:pt x="9951" y="1182"/>
                  </a:lnTo>
                  <a:lnTo>
                    <a:pt x="9946" y="1187"/>
                  </a:lnTo>
                  <a:lnTo>
                    <a:pt x="9936" y="1198"/>
                  </a:lnTo>
                  <a:lnTo>
                    <a:pt x="9924" y="1208"/>
                  </a:lnTo>
                  <a:lnTo>
                    <a:pt x="9920" y="1213"/>
                  </a:lnTo>
                  <a:lnTo>
                    <a:pt x="9916" y="1219"/>
                  </a:lnTo>
                  <a:lnTo>
                    <a:pt x="9913" y="1225"/>
                  </a:lnTo>
                  <a:lnTo>
                    <a:pt x="9912" y="1231"/>
                  </a:lnTo>
                  <a:close/>
                  <a:moveTo>
                    <a:pt x="9860" y="564"/>
                  </a:moveTo>
                  <a:lnTo>
                    <a:pt x="9847" y="576"/>
                  </a:lnTo>
                  <a:lnTo>
                    <a:pt x="9834" y="587"/>
                  </a:lnTo>
                  <a:lnTo>
                    <a:pt x="9823" y="601"/>
                  </a:lnTo>
                  <a:lnTo>
                    <a:pt x="9813" y="614"/>
                  </a:lnTo>
                  <a:lnTo>
                    <a:pt x="9804" y="628"/>
                  </a:lnTo>
                  <a:lnTo>
                    <a:pt x="9796" y="643"/>
                  </a:lnTo>
                  <a:lnTo>
                    <a:pt x="9790" y="659"/>
                  </a:lnTo>
                  <a:lnTo>
                    <a:pt x="9786" y="675"/>
                  </a:lnTo>
                  <a:lnTo>
                    <a:pt x="9782" y="680"/>
                  </a:lnTo>
                  <a:lnTo>
                    <a:pt x="9777" y="683"/>
                  </a:lnTo>
                  <a:lnTo>
                    <a:pt x="9772" y="686"/>
                  </a:lnTo>
                  <a:lnTo>
                    <a:pt x="9767" y="688"/>
                  </a:lnTo>
                  <a:lnTo>
                    <a:pt x="9762" y="688"/>
                  </a:lnTo>
                  <a:lnTo>
                    <a:pt x="9756" y="688"/>
                  </a:lnTo>
                  <a:lnTo>
                    <a:pt x="9749" y="688"/>
                  </a:lnTo>
                  <a:lnTo>
                    <a:pt x="9743" y="687"/>
                  </a:lnTo>
                  <a:lnTo>
                    <a:pt x="9731" y="683"/>
                  </a:lnTo>
                  <a:lnTo>
                    <a:pt x="9719" y="680"/>
                  </a:lnTo>
                  <a:lnTo>
                    <a:pt x="9708" y="677"/>
                  </a:lnTo>
                  <a:lnTo>
                    <a:pt x="9696" y="676"/>
                  </a:lnTo>
                  <a:lnTo>
                    <a:pt x="9685" y="679"/>
                  </a:lnTo>
                  <a:lnTo>
                    <a:pt x="9675" y="682"/>
                  </a:lnTo>
                  <a:lnTo>
                    <a:pt x="9664" y="688"/>
                  </a:lnTo>
                  <a:lnTo>
                    <a:pt x="9654" y="693"/>
                  </a:lnTo>
                  <a:lnTo>
                    <a:pt x="9644" y="698"/>
                  </a:lnTo>
                  <a:lnTo>
                    <a:pt x="9635" y="704"/>
                  </a:lnTo>
                  <a:lnTo>
                    <a:pt x="9627" y="711"/>
                  </a:lnTo>
                  <a:lnTo>
                    <a:pt x="9619" y="718"/>
                  </a:lnTo>
                  <a:lnTo>
                    <a:pt x="9610" y="726"/>
                  </a:lnTo>
                  <a:lnTo>
                    <a:pt x="9603" y="735"/>
                  </a:lnTo>
                  <a:lnTo>
                    <a:pt x="9597" y="743"/>
                  </a:lnTo>
                  <a:lnTo>
                    <a:pt x="9591" y="752"/>
                  </a:lnTo>
                  <a:lnTo>
                    <a:pt x="9585" y="761"/>
                  </a:lnTo>
                  <a:lnTo>
                    <a:pt x="9580" y="771"/>
                  </a:lnTo>
                  <a:lnTo>
                    <a:pt x="9575" y="782"/>
                  </a:lnTo>
                  <a:lnTo>
                    <a:pt x="9571" y="792"/>
                  </a:lnTo>
                  <a:lnTo>
                    <a:pt x="9566" y="805"/>
                  </a:lnTo>
                  <a:lnTo>
                    <a:pt x="9562" y="818"/>
                  </a:lnTo>
                  <a:lnTo>
                    <a:pt x="9559" y="834"/>
                  </a:lnTo>
                  <a:lnTo>
                    <a:pt x="9557" y="848"/>
                  </a:lnTo>
                  <a:lnTo>
                    <a:pt x="9556" y="863"/>
                  </a:lnTo>
                  <a:lnTo>
                    <a:pt x="9557" y="879"/>
                  </a:lnTo>
                  <a:lnTo>
                    <a:pt x="9559" y="894"/>
                  </a:lnTo>
                  <a:lnTo>
                    <a:pt x="9564" y="909"/>
                  </a:lnTo>
                  <a:lnTo>
                    <a:pt x="9568" y="918"/>
                  </a:lnTo>
                  <a:lnTo>
                    <a:pt x="9571" y="926"/>
                  </a:lnTo>
                  <a:lnTo>
                    <a:pt x="9575" y="933"/>
                  </a:lnTo>
                  <a:lnTo>
                    <a:pt x="9580" y="940"/>
                  </a:lnTo>
                  <a:lnTo>
                    <a:pt x="9585" y="947"/>
                  </a:lnTo>
                  <a:lnTo>
                    <a:pt x="9591" y="953"/>
                  </a:lnTo>
                  <a:lnTo>
                    <a:pt x="9598" y="960"/>
                  </a:lnTo>
                  <a:lnTo>
                    <a:pt x="9604" y="967"/>
                  </a:lnTo>
                  <a:lnTo>
                    <a:pt x="9635" y="988"/>
                  </a:lnTo>
                  <a:lnTo>
                    <a:pt x="9666" y="1010"/>
                  </a:lnTo>
                  <a:lnTo>
                    <a:pt x="9762" y="1012"/>
                  </a:lnTo>
                  <a:lnTo>
                    <a:pt x="9767" y="1027"/>
                  </a:lnTo>
                  <a:lnTo>
                    <a:pt x="9771" y="1043"/>
                  </a:lnTo>
                  <a:lnTo>
                    <a:pt x="9773" y="1051"/>
                  </a:lnTo>
                  <a:lnTo>
                    <a:pt x="9776" y="1060"/>
                  </a:lnTo>
                  <a:lnTo>
                    <a:pt x="9779" y="1068"/>
                  </a:lnTo>
                  <a:lnTo>
                    <a:pt x="9783" y="1076"/>
                  </a:lnTo>
                  <a:lnTo>
                    <a:pt x="9793" y="1091"/>
                  </a:lnTo>
                  <a:lnTo>
                    <a:pt x="9805" y="1107"/>
                  </a:lnTo>
                  <a:lnTo>
                    <a:pt x="9811" y="1114"/>
                  </a:lnTo>
                  <a:lnTo>
                    <a:pt x="9818" y="1121"/>
                  </a:lnTo>
                  <a:lnTo>
                    <a:pt x="9825" y="1127"/>
                  </a:lnTo>
                  <a:lnTo>
                    <a:pt x="9832" y="1133"/>
                  </a:lnTo>
                  <a:lnTo>
                    <a:pt x="9840" y="1138"/>
                  </a:lnTo>
                  <a:lnTo>
                    <a:pt x="9849" y="1143"/>
                  </a:lnTo>
                  <a:lnTo>
                    <a:pt x="9857" y="1149"/>
                  </a:lnTo>
                  <a:lnTo>
                    <a:pt x="9866" y="1152"/>
                  </a:lnTo>
                  <a:lnTo>
                    <a:pt x="9874" y="1156"/>
                  </a:lnTo>
                  <a:lnTo>
                    <a:pt x="9883" y="1158"/>
                  </a:lnTo>
                  <a:lnTo>
                    <a:pt x="9894" y="1160"/>
                  </a:lnTo>
                  <a:lnTo>
                    <a:pt x="9903" y="1161"/>
                  </a:lnTo>
                  <a:lnTo>
                    <a:pt x="9906" y="1166"/>
                  </a:lnTo>
                  <a:lnTo>
                    <a:pt x="9907" y="1171"/>
                  </a:lnTo>
                  <a:lnTo>
                    <a:pt x="9908" y="1177"/>
                  </a:lnTo>
                  <a:lnTo>
                    <a:pt x="9907" y="1182"/>
                  </a:lnTo>
                  <a:lnTo>
                    <a:pt x="9905" y="1187"/>
                  </a:lnTo>
                  <a:lnTo>
                    <a:pt x="9903" y="1191"/>
                  </a:lnTo>
                  <a:lnTo>
                    <a:pt x="9901" y="1197"/>
                  </a:lnTo>
                  <a:lnTo>
                    <a:pt x="9897" y="1202"/>
                  </a:lnTo>
                  <a:lnTo>
                    <a:pt x="9891" y="1211"/>
                  </a:lnTo>
                  <a:lnTo>
                    <a:pt x="9883" y="1221"/>
                  </a:lnTo>
                  <a:lnTo>
                    <a:pt x="9880" y="1225"/>
                  </a:lnTo>
                  <a:lnTo>
                    <a:pt x="9878" y="1230"/>
                  </a:lnTo>
                  <a:lnTo>
                    <a:pt x="9876" y="1235"/>
                  </a:lnTo>
                  <a:lnTo>
                    <a:pt x="9875" y="1241"/>
                  </a:lnTo>
                  <a:lnTo>
                    <a:pt x="9866" y="1262"/>
                  </a:lnTo>
                  <a:lnTo>
                    <a:pt x="9858" y="1283"/>
                  </a:lnTo>
                  <a:lnTo>
                    <a:pt x="9852" y="1305"/>
                  </a:lnTo>
                  <a:lnTo>
                    <a:pt x="9846" y="1327"/>
                  </a:lnTo>
                  <a:lnTo>
                    <a:pt x="9840" y="1350"/>
                  </a:lnTo>
                  <a:lnTo>
                    <a:pt x="9835" y="1372"/>
                  </a:lnTo>
                  <a:lnTo>
                    <a:pt x="9829" y="1395"/>
                  </a:lnTo>
                  <a:lnTo>
                    <a:pt x="9823" y="1416"/>
                  </a:lnTo>
                  <a:lnTo>
                    <a:pt x="9815" y="1420"/>
                  </a:lnTo>
                  <a:lnTo>
                    <a:pt x="9806" y="1423"/>
                  </a:lnTo>
                  <a:lnTo>
                    <a:pt x="9796" y="1426"/>
                  </a:lnTo>
                  <a:lnTo>
                    <a:pt x="9786" y="1428"/>
                  </a:lnTo>
                  <a:lnTo>
                    <a:pt x="9765" y="1430"/>
                  </a:lnTo>
                  <a:lnTo>
                    <a:pt x="9743" y="1430"/>
                  </a:lnTo>
                  <a:lnTo>
                    <a:pt x="9720" y="1430"/>
                  </a:lnTo>
                  <a:lnTo>
                    <a:pt x="9697" y="1429"/>
                  </a:lnTo>
                  <a:lnTo>
                    <a:pt x="9675" y="1430"/>
                  </a:lnTo>
                  <a:lnTo>
                    <a:pt x="9653" y="1431"/>
                  </a:lnTo>
                  <a:lnTo>
                    <a:pt x="9592" y="1430"/>
                  </a:lnTo>
                  <a:lnTo>
                    <a:pt x="9532" y="1431"/>
                  </a:lnTo>
                  <a:lnTo>
                    <a:pt x="9470" y="1431"/>
                  </a:lnTo>
                  <a:lnTo>
                    <a:pt x="9409" y="1432"/>
                  </a:lnTo>
                  <a:lnTo>
                    <a:pt x="9349" y="1433"/>
                  </a:lnTo>
                  <a:lnTo>
                    <a:pt x="9287" y="1433"/>
                  </a:lnTo>
                  <a:lnTo>
                    <a:pt x="9227" y="1433"/>
                  </a:lnTo>
                  <a:lnTo>
                    <a:pt x="9168" y="1431"/>
                  </a:lnTo>
                  <a:lnTo>
                    <a:pt x="9164" y="1433"/>
                  </a:lnTo>
                  <a:lnTo>
                    <a:pt x="9161" y="1434"/>
                  </a:lnTo>
                  <a:lnTo>
                    <a:pt x="9157" y="1435"/>
                  </a:lnTo>
                  <a:lnTo>
                    <a:pt x="9153" y="1436"/>
                  </a:lnTo>
                  <a:lnTo>
                    <a:pt x="9150" y="1435"/>
                  </a:lnTo>
                  <a:lnTo>
                    <a:pt x="9147" y="1435"/>
                  </a:lnTo>
                  <a:lnTo>
                    <a:pt x="9145" y="1433"/>
                  </a:lnTo>
                  <a:lnTo>
                    <a:pt x="9142" y="1431"/>
                  </a:lnTo>
                  <a:lnTo>
                    <a:pt x="2998" y="1449"/>
                  </a:lnTo>
                  <a:lnTo>
                    <a:pt x="2906" y="1450"/>
                  </a:lnTo>
                  <a:lnTo>
                    <a:pt x="2813" y="1450"/>
                  </a:lnTo>
                  <a:lnTo>
                    <a:pt x="2723" y="1451"/>
                  </a:lnTo>
                  <a:lnTo>
                    <a:pt x="2632" y="1451"/>
                  </a:lnTo>
                  <a:lnTo>
                    <a:pt x="2542" y="1452"/>
                  </a:lnTo>
                  <a:lnTo>
                    <a:pt x="2451" y="1453"/>
                  </a:lnTo>
                  <a:lnTo>
                    <a:pt x="2361" y="1453"/>
                  </a:lnTo>
                  <a:lnTo>
                    <a:pt x="2270" y="1454"/>
                  </a:lnTo>
                  <a:lnTo>
                    <a:pt x="2180" y="1455"/>
                  </a:lnTo>
                  <a:lnTo>
                    <a:pt x="2090" y="1456"/>
                  </a:lnTo>
                  <a:lnTo>
                    <a:pt x="2000" y="1457"/>
                  </a:lnTo>
                  <a:lnTo>
                    <a:pt x="1909" y="1458"/>
                  </a:lnTo>
                  <a:lnTo>
                    <a:pt x="1819" y="1459"/>
                  </a:lnTo>
                  <a:lnTo>
                    <a:pt x="1728" y="1460"/>
                  </a:lnTo>
                  <a:lnTo>
                    <a:pt x="1637" y="1462"/>
                  </a:lnTo>
                  <a:lnTo>
                    <a:pt x="1545" y="1463"/>
                  </a:lnTo>
                  <a:lnTo>
                    <a:pt x="1508" y="1464"/>
                  </a:lnTo>
                  <a:lnTo>
                    <a:pt x="1470" y="1463"/>
                  </a:lnTo>
                  <a:lnTo>
                    <a:pt x="1432" y="1462"/>
                  </a:lnTo>
                  <a:lnTo>
                    <a:pt x="1394" y="1461"/>
                  </a:lnTo>
                  <a:lnTo>
                    <a:pt x="1356" y="1459"/>
                  </a:lnTo>
                  <a:lnTo>
                    <a:pt x="1318" y="1459"/>
                  </a:lnTo>
                  <a:lnTo>
                    <a:pt x="1280" y="1459"/>
                  </a:lnTo>
                  <a:lnTo>
                    <a:pt x="1243" y="1461"/>
                  </a:lnTo>
                  <a:lnTo>
                    <a:pt x="1236" y="1437"/>
                  </a:lnTo>
                  <a:lnTo>
                    <a:pt x="1230" y="1411"/>
                  </a:lnTo>
                  <a:lnTo>
                    <a:pt x="1224" y="1386"/>
                  </a:lnTo>
                  <a:lnTo>
                    <a:pt x="1218" y="1361"/>
                  </a:lnTo>
                  <a:lnTo>
                    <a:pt x="1212" y="1336"/>
                  </a:lnTo>
                  <a:lnTo>
                    <a:pt x="1203" y="1312"/>
                  </a:lnTo>
                  <a:lnTo>
                    <a:pt x="1199" y="1301"/>
                  </a:lnTo>
                  <a:lnTo>
                    <a:pt x="1194" y="1290"/>
                  </a:lnTo>
                  <a:lnTo>
                    <a:pt x="1188" y="1278"/>
                  </a:lnTo>
                  <a:lnTo>
                    <a:pt x="1182" y="1268"/>
                  </a:lnTo>
                  <a:lnTo>
                    <a:pt x="1192" y="1261"/>
                  </a:lnTo>
                  <a:lnTo>
                    <a:pt x="1201" y="1254"/>
                  </a:lnTo>
                  <a:lnTo>
                    <a:pt x="1210" y="1246"/>
                  </a:lnTo>
                  <a:lnTo>
                    <a:pt x="1218" y="1237"/>
                  </a:lnTo>
                  <a:lnTo>
                    <a:pt x="1226" y="1228"/>
                  </a:lnTo>
                  <a:lnTo>
                    <a:pt x="1233" y="1219"/>
                  </a:lnTo>
                  <a:lnTo>
                    <a:pt x="1239" y="1209"/>
                  </a:lnTo>
                  <a:lnTo>
                    <a:pt x="1245" y="1199"/>
                  </a:lnTo>
                  <a:lnTo>
                    <a:pt x="1250" y="1188"/>
                  </a:lnTo>
                  <a:lnTo>
                    <a:pt x="1256" y="1177"/>
                  </a:lnTo>
                  <a:lnTo>
                    <a:pt x="1260" y="1167"/>
                  </a:lnTo>
                  <a:lnTo>
                    <a:pt x="1264" y="1156"/>
                  </a:lnTo>
                  <a:lnTo>
                    <a:pt x="1270" y="1132"/>
                  </a:lnTo>
                  <a:lnTo>
                    <a:pt x="1274" y="1110"/>
                  </a:lnTo>
                  <a:lnTo>
                    <a:pt x="1278" y="1106"/>
                  </a:lnTo>
                  <a:lnTo>
                    <a:pt x="1281" y="1104"/>
                  </a:lnTo>
                  <a:lnTo>
                    <a:pt x="1285" y="1104"/>
                  </a:lnTo>
                  <a:lnTo>
                    <a:pt x="1289" y="1104"/>
                  </a:lnTo>
                  <a:lnTo>
                    <a:pt x="1299" y="1105"/>
                  </a:lnTo>
                  <a:lnTo>
                    <a:pt x="1308" y="1107"/>
                  </a:lnTo>
                  <a:lnTo>
                    <a:pt x="1340" y="1099"/>
                  </a:lnTo>
                  <a:lnTo>
                    <a:pt x="1374" y="1091"/>
                  </a:lnTo>
                  <a:lnTo>
                    <a:pt x="1391" y="1086"/>
                  </a:lnTo>
                  <a:lnTo>
                    <a:pt x="1407" y="1080"/>
                  </a:lnTo>
                  <a:lnTo>
                    <a:pt x="1422" y="1074"/>
                  </a:lnTo>
                  <a:lnTo>
                    <a:pt x="1438" y="1067"/>
                  </a:lnTo>
                  <a:lnTo>
                    <a:pt x="1453" y="1059"/>
                  </a:lnTo>
                  <a:lnTo>
                    <a:pt x="1466" y="1048"/>
                  </a:lnTo>
                  <a:lnTo>
                    <a:pt x="1479" y="1038"/>
                  </a:lnTo>
                  <a:lnTo>
                    <a:pt x="1492" y="1027"/>
                  </a:lnTo>
                  <a:lnTo>
                    <a:pt x="1502" y="1014"/>
                  </a:lnTo>
                  <a:lnTo>
                    <a:pt x="1512" y="999"/>
                  </a:lnTo>
                  <a:lnTo>
                    <a:pt x="1516" y="991"/>
                  </a:lnTo>
                  <a:lnTo>
                    <a:pt x="1520" y="983"/>
                  </a:lnTo>
                  <a:lnTo>
                    <a:pt x="1523" y="974"/>
                  </a:lnTo>
                  <a:lnTo>
                    <a:pt x="1526" y="966"/>
                  </a:lnTo>
                  <a:lnTo>
                    <a:pt x="1531" y="942"/>
                  </a:lnTo>
                  <a:lnTo>
                    <a:pt x="1533" y="918"/>
                  </a:lnTo>
                  <a:lnTo>
                    <a:pt x="1533" y="905"/>
                  </a:lnTo>
                  <a:lnTo>
                    <a:pt x="1533" y="893"/>
                  </a:lnTo>
                  <a:lnTo>
                    <a:pt x="1532" y="881"/>
                  </a:lnTo>
                  <a:lnTo>
                    <a:pt x="1531" y="868"/>
                  </a:lnTo>
                  <a:lnTo>
                    <a:pt x="1528" y="856"/>
                  </a:lnTo>
                  <a:lnTo>
                    <a:pt x="1524" y="845"/>
                  </a:lnTo>
                  <a:lnTo>
                    <a:pt x="1520" y="833"/>
                  </a:lnTo>
                  <a:lnTo>
                    <a:pt x="1515" y="821"/>
                  </a:lnTo>
                  <a:lnTo>
                    <a:pt x="1509" y="811"/>
                  </a:lnTo>
                  <a:lnTo>
                    <a:pt x="1502" y="802"/>
                  </a:lnTo>
                  <a:lnTo>
                    <a:pt x="1493" y="793"/>
                  </a:lnTo>
                  <a:lnTo>
                    <a:pt x="1484" y="784"/>
                  </a:lnTo>
                  <a:lnTo>
                    <a:pt x="1467" y="772"/>
                  </a:lnTo>
                  <a:lnTo>
                    <a:pt x="1451" y="762"/>
                  </a:lnTo>
                  <a:lnTo>
                    <a:pt x="1433" y="754"/>
                  </a:lnTo>
                  <a:lnTo>
                    <a:pt x="1416" y="747"/>
                  </a:lnTo>
                  <a:lnTo>
                    <a:pt x="1398" y="742"/>
                  </a:lnTo>
                  <a:lnTo>
                    <a:pt x="1378" y="738"/>
                  </a:lnTo>
                  <a:lnTo>
                    <a:pt x="1359" y="735"/>
                  </a:lnTo>
                  <a:lnTo>
                    <a:pt x="1338" y="734"/>
                  </a:lnTo>
                  <a:lnTo>
                    <a:pt x="1274" y="750"/>
                  </a:lnTo>
                  <a:lnTo>
                    <a:pt x="1270" y="741"/>
                  </a:lnTo>
                  <a:lnTo>
                    <a:pt x="1267" y="732"/>
                  </a:lnTo>
                  <a:lnTo>
                    <a:pt x="1264" y="722"/>
                  </a:lnTo>
                  <a:lnTo>
                    <a:pt x="1261" y="712"/>
                  </a:lnTo>
                  <a:lnTo>
                    <a:pt x="1257" y="693"/>
                  </a:lnTo>
                  <a:lnTo>
                    <a:pt x="1253" y="673"/>
                  </a:lnTo>
                  <a:lnTo>
                    <a:pt x="1228" y="646"/>
                  </a:lnTo>
                  <a:lnTo>
                    <a:pt x="1201" y="620"/>
                  </a:lnTo>
                  <a:lnTo>
                    <a:pt x="1174" y="594"/>
                  </a:lnTo>
                  <a:lnTo>
                    <a:pt x="1148" y="566"/>
                  </a:lnTo>
                  <a:lnTo>
                    <a:pt x="1147" y="561"/>
                  </a:lnTo>
                  <a:lnTo>
                    <a:pt x="1148" y="557"/>
                  </a:lnTo>
                  <a:lnTo>
                    <a:pt x="1149" y="552"/>
                  </a:lnTo>
                  <a:lnTo>
                    <a:pt x="1150" y="547"/>
                  </a:lnTo>
                  <a:lnTo>
                    <a:pt x="1154" y="537"/>
                  </a:lnTo>
                  <a:lnTo>
                    <a:pt x="1159" y="528"/>
                  </a:lnTo>
                  <a:lnTo>
                    <a:pt x="1172" y="512"/>
                  </a:lnTo>
                  <a:lnTo>
                    <a:pt x="1185" y="495"/>
                  </a:lnTo>
                  <a:lnTo>
                    <a:pt x="1192" y="474"/>
                  </a:lnTo>
                  <a:lnTo>
                    <a:pt x="1199" y="454"/>
                  </a:lnTo>
                  <a:lnTo>
                    <a:pt x="1208" y="433"/>
                  </a:lnTo>
                  <a:lnTo>
                    <a:pt x="1215" y="413"/>
                  </a:lnTo>
                  <a:lnTo>
                    <a:pt x="1221" y="391"/>
                  </a:lnTo>
                  <a:lnTo>
                    <a:pt x="1226" y="370"/>
                  </a:lnTo>
                  <a:lnTo>
                    <a:pt x="1228" y="359"/>
                  </a:lnTo>
                  <a:lnTo>
                    <a:pt x="1230" y="348"/>
                  </a:lnTo>
                  <a:lnTo>
                    <a:pt x="1231" y="337"/>
                  </a:lnTo>
                  <a:lnTo>
                    <a:pt x="1231" y="326"/>
                  </a:lnTo>
                  <a:lnTo>
                    <a:pt x="1248" y="323"/>
                  </a:lnTo>
                  <a:lnTo>
                    <a:pt x="1266" y="321"/>
                  </a:lnTo>
                  <a:lnTo>
                    <a:pt x="1284" y="321"/>
                  </a:lnTo>
                  <a:lnTo>
                    <a:pt x="1302" y="320"/>
                  </a:lnTo>
                  <a:lnTo>
                    <a:pt x="1338" y="321"/>
                  </a:lnTo>
                  <a:lnTo>
                    <a:pt x="1375" y="322"/>
                  </a:lnTo>
                  <a:lnTo>
                    <a:pt x="1412" y="323"/>
                  </a:lnTo>
                  <a:lnTo>
                    <a:pt x="1448" y="322"/>
                  </a:lnTo>
                  <a:lnTo>
                    <a:pt x="1465" y="321"/>
                  </a:lnTo>
                  <a:lnTo>
                    <a:pt x="1484" y="318"/>
                  </a:lnTo>
                  <a:lnTo>
                    <a:pt x="1500" y="315"/>
                  </a:lnTo>
                  <a:lnTo>
                    <a:pt x="1517" y="309"/>
                  </a:lnTo>
                  <a:lnTo>
                    <a:pt x="1718" y="310"/>
                  </a:lnTo>
                  <a:lnTo>
                    <a:pt x="1842" y="308"/>
                  </a:lnTo>
                  <a:lnTo>
                    <a:pt x="1966" y="306"/>
                  </a:lnTo>
                  <a:lnTo>
                    <a:pt x="2091" y="305"/>
                  </a:lnTo>
                  <a:lnTo>
                    <a:pt x="2215" y="303"/>
                  </a:lnTo>
                  <a:lnTo>
                    <a:pt x="2340" y="302"/>
                  </a:lnTo>
                  <a:lnTo>
                    <a:pt x="2464" y="301"/>
                  </a:lnTo>
                  <a:lnTo>
                    <a:pt x="2589" y="300"/>
                  </a:lnTo>
                  <a:lnTo>
                    <a:pt x="2712" y="298"/>
                  </a:lnTo>
                  <a:lnTo>
                    <a:pt x="2837" y="297"/>
                  </a:lnTo>
                  <a:lnTo>
                    <a:pt x="2961" y="296"/>
                  </a:lnTo>
                  <a:lnTo>
                    <a:pt x="3085" y="295"/>
                  </a:lnTo>
                  <a:lnTo>
                    <a:pt x="3209" y="294"/>
                  </a:lnTo>
                  <a:lnTo>
                    <a:pt x="3334" y="292"/>
                  </a:lnTo>
                  <a:lnTo>
                    <a:pt x="3458" y="291"/>
                  </a:lnTo>
                  <a:lnTo>
                    <a:pt x="3581" y="289"/>
                  </a:lnTo>
                  <a:lnTo>
                    <a:pt x="3706" y="287"/>
                  </a:lnTo>
                  <a:lnTo>
                    <a:pt x="3831" y="286"/>
                  </a:lnTo>
                  <a:lnTo>
                    <a:pt x="4056" y="286"/>
                  </a:lnTo>
                  <a:lnTo>
                    <a:pt x="4365" y="285"/>
                  </a:lnTo>
                  <a:lnTo>
                    <a:pt x="4747" y="284"/>
                  </a:lnTo>
                  <a:lnTo>
                    <a:pt x="5184" y="284"/>
                  </a:lnTo>
                  <a:lnTo>
                    <a:pt x="5665" y="283"/>
                  </a:lnTo>
                  <a:lnTo>
                    <a:pt x="6173" y="283"/>
                  </a:lnTo>
                  <a:lnTo>
                    <a:pt x="6696" y="282"/>
                  </a:lnTo>
                  <a:lnTo>
                    <a:pt x="7218" y="281"/>
                  </a:lnTo>
                  <a:lnTo>
                    <a:pt x="7727" y="281"/>
                  </a:lnTo>
                  <a:lnTo>
                    <a:pt x="8208" y="280"/>
                  </a:lnTo>
                  <a:lnTo>
                    <a:pt x="8646" y="280"/>
                  </a:lnTo>
                  <a:lnTo>
                    <a:pt x="9028" y="279"/>
                  </a:lnTo>
                  <a:lnTo>
                    <a:pt x="9339" y="278"/>
                  </a:lnTo>
                  <a:lnTo>
                    <a:pt x="9564" y="278"/>
                  </a:lnTo>
                  <a:lnTo>
                    <a:pt x="9690" y="277"/>
                  </a:lnTo>
                  <a:lnTo>
                    <a:pt x="9780" y="273"/>
                  </a:lnTo>
                  <a:lnTo>
                    <a:pt x="9787" y="284"/>
                  </a:lnTo>
                  <a:lnTo>
                    <a:pt x="9793" y="296"/>
                  </a:lnTo>
                  <a:lnTo>
                    <a:pt x="9799" y="308"/>
                  </a:lnTo>
                  <a:lnTo>
                    <a:pt x="9803" y="322"/>
                  </a:lnTo>
                  <a:lnTo>
                    <a:pt x="9807" y="335"/>
                  </a:lnTo>
                  <a:lnTo>
                    <a:pt x="9812" y="348"/>
                  </a:lnTo>
                  <a:lnTo>
                    <a:pt x="9817" y="361"/>
                  </a:lnTo>
                  <a:lnTo>
                    <a:pt x="9823" y="374"/>
                  </a:lnTo>
                  <a:lnTo>
                    <a:pt x="9832" y="395"/>
                  </a:lnTo>
                  <a:lnTo>
                    <a:pt x="9842" y="417"/>
                  </a:lnTo>
                  <a:lnTo>
                    <a:pt x="9853" y="438"/>
                  </a:lnTo>
                  <a:lnTo>
                    <a:pt x="9864" y="460"/>
                  </a:lnTo>
                  <a:lnTo>
                    <a:pt x="9876" y="480"/>
                  </a:lnTo>
                  <a:lnTo>
                    <a:pt x="9888" y="501"/>
                  </a:lnTo>
                  <a:lnTo>
                    <a:pt x="9902" y="520"/>
                  </a:lnTo>
                  <a:lnTo>
                    <a:pt x="9915" y="538"/>
                  </a:lnTo>
                  <a:lnTo>
                    <a:pt x="9910" y="544"/>
                  </a:lnTo>
                  <a:lnTo>
                    <a:pt x="9904" y="549"/>
                  </a:lnTo>
                  <a:lnTo>
                    <a:pt x="9897" y="553"/>
                  </a:lnTo>
                  <a:lnTo>
                    <a:pt x="9890" y="555"/>
                  </a:lnTo>
                  <a:lnTo>
                    <a:pt x="9874" y="559"/>
                  </a:lnTo>
                  <a:lnTo>
                    <a:pt x="9860" y="564"/>
                  </a:lnTo>
                  <a:close/>
                  <a:moveTo>
                    <a:pt x="9765" y="925"/>
                  </a:moveTo>
                  <a:lnTo>
                    <a:pt x="9753" y="928"/>
                  </a:lnTo>
                  <a:lnTo>
                    <a:pt x="9741" y="929"/>
                  </a:lnTo>
                  <a:lnTo>
                    <a:pt x="9729" y="929"/>
                  </a:lnTo>
                  <a:lnTo>
                    <a:pt x="9717" y="928"/>
                  </a:lnTo>
                  <a:lnTo>
                    <a:pt x="9706" y="926"/>
                  </a:lnTo>
                  <a:lnTo>
                    <a:pt x="9694" y="924"/>
                  </a:lnTo>
                  <a:lnTo>
                    <a:pt x="9683" y="921"/>
                  </a:lnTo>
                  <a:lnTo>
                    <a:pt x="9672" y="917"/>
                  </a:lnTo>
                  <a:lnTo>
                    <a:pt x="9665" y="911"/>
                  </a:lnTo>
                  <a:lnTo>
                    <a:pt x="9660" y="906"/>
                  </a:lnTo>
                  <a:lnTo>
                    <a:pt x="9654" y="900"/>
                  </a:lnTo>
                  <a:lnTo>
                    <a:pt x="9650" y="894"/>
                  </a:lnTo>
                  <a:lnTo>
                    <a:pt x="9646" y="887"/>
                  </a:lnTo>
                  <a:lnTo>
                    <a:pt x="9644" y="881"/>
                  </a:lnTo>
                  <a:lnTo>
                    <a:pt x="9642" y="874"/>
                  </a:lnTo>
                  <a:lnTo>
                    <a:pt x="9641" y="866"/>
                  </a:lnTo>
                  <a:lnTo>
                    <a:pt x="9640" y="852"/>
                  </a:lnTo>
                  <a:lnTo>
                    <a:pt x="9640" y="837"/>
                  </a:lnTo>
                  <a:lnTo>
                    <a:pt x="9642" y="821"/>
                  </a:lnTo>
                  <a:lnTo>
                    <a:pt x="9644" y="806"/>
                  </a:lnTo>
                  <a:lnTo>
                    <a:pt x="9647" y="798"/>
                  </a:lnTo>
                  <a:lnTo>
                    <a:pt x="9652" y="791"/>
                  </a:lnTo>
                  <a:lnTo>
                    <a:pt x="9658" y="785"/>
                  </a:lnTo>
                  <a:lnTo>
                    <a:pt x="9666" y="780"/>
                  </a:lnTo>
                  <a:lnTo>
                    <a:pt x="9673" y="775"/>
                  </a:lnTo>
                  <a:lnTo>
                    <a:pt x="9682" y="772"/>
                  </a:lnTo>
                  <a:lnTo>
                    <a:pt x="9690" y="770"/>
                  </a:lnTo>
                  <a:lnTo>
                    <a:pt x="9699" y="768"/>
                  </a:lnTo>
                  <a:lnTo>
                    <a:pt x="9712" y="767"/>
                  </a:lnTo>
                  <a:lnTo>
                    <a:pt x="9722" y="767"/>
                  </a:lnTo>
                  <a:lnTo>
                    <a:pt x="9733" y="768"/>
                  </a:lnTo>
                  <a:lnTo>
                    <a:pt x="9743" y="771"/>
                  </a:lnTo>
                  <a:lnTo>
                    <a:pt x="9754" y="775"/>
                  </a:lnTo>
                  <a:lnTo>
                    <a:pt x="9764" y="781"/>
                  </a:lnTo>
                  <a:lnTo>
                    <a:pt x="9774" y="786"/>
                  </a:lnTo>
                  <a:lnTo>
                    <a:pt x="9783" y="793"/>
                  </a:lnTo>
                  <a:lnTo>
                    <a:pt x="9789" y="799"/>
                  </a:lnTo>
                  <a:lnTo>
                    <a:pt x="9794" y="807"/>
                  </a:lnTo>
                  <a:lnTo>
                    <a:pt x="9799" y="815"/>
                  </a:lnTo>
                  <a:lnTo>
                    <a:pt x="9803" y="824"/>
                  </a:lnTo>
                  <a:lnTo>
                    <a:pt x="9806" y="833"/>
                  </a:lnTo>
                  <a:lnTo>
                    <a:pt x="9808" y="842"/>
                  </a:lnTo>
                  <a:lnTo>
                    <a:pt x="9809" y="852"/>
                  </a:lnTo>
                  <a:lnTo>
                    <a:pt x="9809" y="861"/>
                  </a:lnTo>
                  <a:lnTo>
                    <a:pt x="9807" y="872"/>
                  </a:lnTo>
                  <a:lnTo>
                    <a:pt x="9805" y="881"/>
                  </a:lnTo>
                  <a:lnTo>
                    <a:pt x="9802" y="890"/>
                  </a:lnTo>
                  <a:lnTo>
                    <a:pt x="9796" y="898"/>
                  </a:lnTo>
                  <a:lnTo>
                    <a:pt x="9790" y="906"/>
                  </a:lnTo>
                  <a:lnTo>
                    <a:pt x="9783" y="913"/>
                  </a:lnTo>
                  <a:lnTo>
                    <a:pt x="9775" y="920"/>
                  </a:lnTo>
                  <a:lnTo>
                    <a:pt x="9765" y="925"/>
                  </a:lnTo>
                  <a:close/>
                  <a:moveTo>
                    <a:pt x="9731" y="895"/>
                  </a:moveTo>
                  <a:lnTo>
                    <a:pt x="9724" y="894"/>
                  </a:lnTo>
                  <a:lnTo>
                    <a:pt x="9717" y="893"/>
                  </a:lnTo>
                  <a:lnTo>
                    <a:pt x="9710" y="890"/>
                  </a:lnTo>
                  <a:lnTo>
                    <a:pt x="9703" y="887"/>
                  </a:lnTo>
                  <a:lnTo>
                    <a:pt x="9698" y="882"/>
                  </a:lnTo>
                  <a:lnTo>
                    <a:pt x="9694" y="877"/>
                  </a:lnTo>
                  <a:lnTo>
                    <a:pt x="9691" y="871"/>
                  </a:lnTo>
                  <a:lnTo>
                    <a:pt x="9690" y="864"/>
                  </a:lnTo>
                  <a:lnTo>
                    <a:pt x="9691" y="850"/>
                  </a:lnTo>
                  <a:lnTo>
                    <a:pt x="9693" y="836"/>
                  </a:lnTo>
                  <a:lnTo>
                    <a:pt x="9696" y="830"/>
                  </a:lnTo>
                  <a:lnTo>
                    <a:pt x="9699" y="824"/>
                  </a:lnTo>
                  <a:lnTo>
                    <a:pt x="9702" y="821"/>
                  </a:lnTo>
                  <a:lnTo>
                    <a:pt x="9704" y="820"/>
                  </a:lnTo>
                  <a:lnTo>
                    <a:pt x="9709" y="818"/>
                  </a:lnTo>
                  <a:lnTo>
                    <a:pt x="9712" y="817"/>
                  </a:lnTo>
                  <a:lnTo>
                    <a:pt x="9719" y="819"/>
                  </a:lnTo>
                  <a:lnTo>
                    <a:pt x="9726" y="821"/>
                  </a:lnTo>
                  <a:lnTo>
                    <a:pt x="9733" y="825"/>
                  </a:lnTo>
                  <a:lnTo>
                    <a:pt x="9739" y="828"/>
                  </a:lnTo>
                  <a:lnTo>
                    <a:pt x="9745" y="832"/>
                  </a:lnTo>
                  <a:lnTo>
                    <a:pt x="9749" y="838"/>
                  </a:lnTo>
                  <a:lnTo>
                    <a:pt x="9754" y="844"/>
                  </a:lnTo>
                  <a:lnTo>
                    <a:pt x="9756" y="851"/>
                  </a:lnTo>
                  <a:lnTo>
                    <a:pt x="9756" y="857"/>
                  </a:lnTo>
                  <a:lnTo>
                    <a:pt x="9756" y="864"/>
                  </a:lnTo>
                  <a:lnTo>
                    <a:pt x="9755" y="871"/>
                  </a:lnTo>
                  <a:lnTo>
                    <a:pt x="9753" y="878"/>
                  </a:lnTo>
                  <a:lnTo>
                    <a:pt x="9748" y="884"/>
                  </a:lnTo>
                  <a:lnTo>
                    <a:pt x="9744" y="889"/>
                  </a:lnTo>
                  <a:lnTo>
                    <a:pt x="9741" y="891"/>
                  </a:lnTo>
                  <a:lnTo>
                    <a:pt x="9738" y="892"/>
                  </a:lnTo>
                  <a:lnTo>
                    <a:pt x="9734" y="894"/>
                  </a:lnTo>
                  <a:lnTo>
                    <a:pt x="9731" y="895"/>
                  </a:lnTo>
                  <a:close/>
                  <a:moveTo>
                    <a:pt x="3305" y="1689"/>
                  </a:moveTo>
                  <a:lnTo>
                    <a:pt x="3299" y="1686"/>
                  </a:lnTo>
                  <a:lnTo>
                    <a:pt x="3305" y="1674"/>
                  </a:lnTo>
                  <a:lnTo>
                    <a:pt x="3307" y="1674"/>
                  </a:lnTo>
                  <a:lnTo>
                    <a:pt x="3309" y="1676"/>
                  </a:lnTo>
                  <a:lnTo>
                    <a:pt x="3310" y="1678"/>
                  </a:lnTo>
                  <a:lnTo>
                    <a:pt x="3310" y="1680"/>
                  </a:lnTo>
                  <a:lnTo>
                    <a:pt x="3310" y="1683"/>
                  </a:lnTo>
                  <a:lnTo>
                    <a:pt x="3309" y="1685"/>
                  </a:lnTo>
                  <a:lnTo>
                    <a:pt x="3307" y="1687"/>
                  </a:lnTo>
                  <a:lnTo>
                    <a:pt x="3305" y="1689"/>
                  </a:lnTo>
                  <a:close/>
                  <a:moveTo>
                    <a:pt x="1372" y="1016"/>
                  </a:moveTo>
                  <a:lnTo>
                    <a:pt x="1367" y="1019"/>
                  </a:lnTo>
                  <a:lnTo>
                    <a:pt x="1362" y="1021"/>
                  </a:lnTo>
                  <a:lnTo>
                    <a:pt x="1356" y="1023"/>
                  </a:lnTo>
                  <a:lnTo>
                    <a:pt x="1350" y="1024"/>
                  </a:lnTo>
                  <a:lnTo>
                    <a:pt x="1337" y="1024"/>
                  </a:lnTo>
                  <a:lnTo>
                    <a:pt x="1325" y="1023"/>
                  </a:lnTo>
                  <a:lnTo>
                    <a:pt x="1314" y="1021"/>
                  </a:lnTo>
                  <a:lnTo>
                    <a:pt x="1303" y="1017"/>
                  </a:lnTo>
                  <a:lnTo>
                    <a:pt x="1292" y="1012"/>
                  </a:lnTo>
                  <a:lnTo>
                    <a:pt x="1283" y="1004"/>
                  </a:lnTo>
                  <a:lnTo>
                    <a:pt x="1278" y="1000"/>
                  </a:lnTo>
                  <a:lnTo>
                    <a:pt x="1273" y="996"/>
                  </a:lnTo>
                  <a:lnTo>
                    <a:pt x="1269" y="991"/>
                  </a:lnTo>
                  <a:lnTo>
                    <a:pt x="1266" y="986"/>
                  </a:lnTo>
                  <a:lnTo>
                    <a:pt x="1260" y="976"/>
                  </a:lnTo>
                  <a:lnTo>
                    <a:pt x="1256" y="964"/>
                  </a:lnTo>
                  <a:lnTo>
                    <a:pt x="1252" y="940"/>
                  </a:lnTo>
                  <a:lnTo>
                    <a:pt x="1249" y="917"/>
                  </a:lnTo>
                  <a:lnTo>
                    <a:pt x="1255" y="906"/>
                  </a:lnTo>
                  <a:lnTo>
                    <a:pt x="1258" y="896"/>
                  </a:lnTo>
                  <a:lnTo>
                    <a:pt x="1261" y="885"/>
                  </a:lnTo>
                  <a:lnTo>
                    <a:pt x="1263" y="875"/>
                  </a:lnTo>
                  <a:lnTo>
                    <a:pt x="1265" y="863"/>
                  </a:lnTo>
                  <a:lnTo>
                    <a:pt x="1267" y="853"/>
                  </a:lnTo>
                  <a:lnTo>
                    <a:pt x="1270" y="842"/>
                  </a:lnTo>
                  <a:lnTo>
                    <a:pt x="1274" y="833"/>
                  </a:lnTo>
                  <a:lnTo>
                    <a:pt x="1283" y="829"/>
                  </a:lnTo>
                  <a:lnTo>
                    <a:pt x="1293" y="825"/>
                  </a:lnTo>
                  <a:lnTo>
                    <a:pt x="1303" y="820"/>
                  </a:lnTo>
                  <a:lnTo>
                    <a:pt x="1313" y="817"/>
                  </a:lnTo>
                  <a:lnTo>
                    <a:pt x="1323" y="815"/>
                  </a:lnTo>
                  <a:lnTo>
                    <a:pt x="1333" y="813"/>
                  </a:lnTo>
                  <a:lnTo>
                    <a:pt x="1344" y="812"/>
                  </a:lnTo>
                  <a:lnTo>
                    <a:pt x="1354" y="812"/>
                  </a:lnTo>
                  <a:lnTo>
                    <a:pt x="1364" y="812"/>
                  </a:lnTo>
                  <a:lnTo>
                    <a:pt x="1374" y="813"/>
                  </a:lnTo>
                  <a:lnTo>
                    <a:pt x="1384" y="815"/>
                  </a:lnTo>
                  <a:lnTo>
                    <a:pt x="1394" y="818"/>
                  </a:lnTo>
                  <a:lnTo>
                    <a:pt x="1404" y="822"/>
                  </a:lnTo>
                  <a:lnTo>
                    <a:pt x="1413" y="828"/>
                  </a:lnTo>
                  <a:lnTo>
                    <a:pt x="1422" y="833"/>
                  </a:lnTo>
                  <a:lnTo>
                    <a:pt x="1431" y="840"/>
                  </a:lnTo>
                  <a:lnTo>
                    <a:pt x="1436" y="845"/>
                  </a:lnTo>
                  <a:lnTo>
                    <a:pt x="1439" y="851"/>
                  </a:lnTo>
                  <a:lnTo>
                    <a:pt x="1442" y="857"/>
                  </a:lnTo>
                  <a:lnTo>
                    <a:pt x="1444" y="863"/>
                  </a:lnTo>
                  <a:lnTo>
                    <a:pt x="1447" y="877"/>
                  </a:lnTo>
                  <a:lnTo>
                    <a:pt x="1449" y="890"/>
                  </a:lnTo>
                  <a:lnTo>
                    <a:pt x="1448" y="904"/>
                  </a:lnTo>
                  <a:lnTo>
                    <a:pt x="1446" y="918"/>
                  </a:lnTo>
                  <a:lnTo>
                    <a:pt x="1444" y="932"/>
                  </a:lnTo>
                  <a:lnTo>
                    <a:pt x="1441" y="944"/>
                  </a:lnTo>
                  <a:lnTo>
                    <a:pt x="1434" y="955"/>
                  </a:lnTo>
                  <a:lnTo>
                    <a:pt x="1427" y="967"/>
                  </a:lnTo>
                  <a:lnTo>
                    <a:pt x="1420" y="976"/>
                  </a:lnTo>
                  <a:lnTo>
                    <a:pt x="1412" y="985"/>
                  </a:lnTo>
                  <a:lnTo>
                    <a:pt x="1404" y="993"/>
                  </a:lnTo>
                  <a:lnTo>
                    <a:pt x="1394" y="1001"/>
                  </a:lnTo>
                  <a:lnTo>
                    <a:pt x="1383" y="1009"/>
                  </a:lnTo>
                  <a:lnTo>
                    <a:pt x="1372" y="1016"/>
                  </a:lnTo>
                  <a:close/>
                  <a:moveTo>
                    <a:pt x="1366" y="967"/>
                  </a:moveTo>
                  <a:lnTo>
                    <a:pt x="1359" y="970"/>
                  </a:lnTo>
                  <a:lnTo>
                    <a:pt x="1352" y="973"/>
                  </a:lnTo>
                  <a:lnTo>
                    <a:pt x="1344" y="974"/>
                  </a:lnTo>
                  <a:lnTo>
                    <a:pt x="1336" y="974"/>
                  </a:lnTo>
                  <a:lnTo>
                    <a:pt x="1328" y="974"/>
                  </a:lnTo>
                  <a:lnTo>
                    <a:pt x="1321" y="973"/>
                  </a:lnTo>
                  <a:lnTo>
                    <a:pt x="1314" y="971"/>
                  </a:lnTo>
                  <a:lnTo>
                    <a:pt x="1308" y="968"/>
                  </a:lnTo>
                  <a:lnTo>
                    <a:pt x="1302" y="959"/>
                  </a:lnTo>
                  <a:lnTo>
                    <a:pt x="1298" y="950"/>
                  </a:lnTo>
                  <a:lnTo>
                    <a:pt x="1294" y="941"/>
                  </a:lnTo>
                  <a:lnTo>
                    <a:pt x="1293" y="931"/>
                  </a:lnTo>
                  <a:lnTo>
                    <a:pt x="1293" y="921"/>
                  </a:lnTo>
                  <a:lnTo>
                    <a:pt x="1294" y="911"/>
                  </a:lnTo>
                  <a:lnTo>
                    <a:pt x="1298" y="902"/>
                  </a:lnTo>
                  <a:lnTo>
                    <a:pt x="1302" y="894"/>
                  </a:lnTo>
                  <a:lnTo>
                    <a:pt x="1310" y="883"/>
                  </a:lnTo>
                  <a:lnTo>
                    <a:pt x="1317" y="870"/>
                  </a:lnTo>
                  <a:lnTo>
                    <a:pt x="1321" y="863"/>
                  </a:lnTo>
                  <a:lnTo>
                    <a:pt x="1325" y="858"/>
                  </a:lnTo>
                  <a:lnTo>
                    <a:pt x="1331" y="853"/>
                  </a:lnTo>
                  <a:lnTo>
                    <a:pt x="1338" y="850"/>
                  </a:lnTo>
                  <a:lnTo>
                    <a:pt x="1348" y="853"/>
                  </a:lnTo>
                  <a:lnTo>
                    <a:pt x="1358" y="856"/>
                  </a:lnTo>
                  <a:lnTo>
                    <a:pt x="1367" y="860"/>
                  </a:lnTo>
                  <a:lnTo>
                    <a:pt x="1375" y="864"/>
                  </a:lnTo>
                  <a:lnTo>
                    <a:pt x="1384" y="871"/>
                  </a:lnTo>
                  <a:lnTo>
                    <a:pt x="1392" y="877"/>
                  </a:lnTo>
                  <a:lnTo>
                    <a:pt x="1398" y="884"/>
                  </a:lnTo>
                  <a:lnTo>
                    <a:pt x="1404" y="893"/>
                  </a:lnTo>
                  <a:lnTo>
                    <a:pt x="1404" y="903"/>
                  </a:lnTo>
                  <a:lnTo>
                    <a:pt x="1403" y="913"/>
                  </a:lnTo>
                  <a:lnTo>
                    <a:pt x="1400" y="924"/>
                  </a:lnTo>
                  <a:lnTo>
                    <a:pt x="1396" y="933"/>
                  </a:lnTo>
                  <a:lnTo>
                    <a:pt x="1390" y="942"/>
                  </a:lnTo>
                  <a:lnTo>
                    <a:pt x="1383" y="951"/>
                  </a:lnTo>
                  <a:lnTo>
                    <a:pt x="1375" y="959"/>
                  </a:lnTo>
                  <a:lnTo>
                    <a:pt x="1366" y="967"/>
                  </a:lnTo>
                  <a:close/>
                  <a:moveTo>
                    <a:pt x="933" y="427"/>
                  </a:moveTo>
                  <a:lnTo>
                    <a:pt x="923" y="433"/>
                  </a:lnTo>
                  <a:lnTo>
                    <a:pt x="914" y="438"/>
                  </a:lnTo>
                  <a:lnTo>
                    <a:pt x="905" y="441"/>
                  </a:lnTo>
                  <a:lnTo>
                    <a:pt x="896" y="442"/>
                  </a:lnTo>
                  <a:lnTo>
                    <a:pt x="887" y="442"/>
                  </a:lnTo>
                  <a:lnTo>
                    <a:pt x="877" y="441"/>
                  </a:lnTo>
                  <a:lnTo>
                    <a:pt x="868" y="438"/>
                  </a:lnTo>
                  <a:lnTo>
                    <a:pt x="859" y="434"/>
                  </a:lnTo>
                  <a:lnTo>
                    <a:pt x="853" y="427"/>
                  </a:lnTo>
                  <a:lnTo>
                    <a:pt x="848" y="418"/>
                  </a:lnTo>
                  <a:lnTo>
                    <a:pt x="843" y="410"/>
                  </a:lnTo>
                  <a:lnTo>
                    <a:pt x="839" y="400"/>
                  </a:lnTo>
                  <a:lnTo>
                    <a:pt x="835" y="396"/>
                  </a:lnTo>
                  <a:lnTo>
                    <a:pt x="832" y="393"/>
                  </a:lnTo>
                  <a:lnTo>
                    <a:pt x="829" y="389"/>
                  </a:lnTo>
                  <a:lnTo>
                    <a:pt x="826" y="387"/>
                  </a:lnTo>
                  <a:lnTo>
                    <a:pt x="822" y="385"/>
                  </a:lnTo>
                  <a:lnTo>
                    <a:pt x="817" y="383"/>
                  </a:lnTo>
                  <a:lnTo>
                    <a:pt x="812" y="383"/>
                  </a:lnTo>
                  <a:lnTo>
                    <a:pt x="806" y="383"/>
                  </a:lnTo>
                  <a:lnTo>
                    <a:pt x="800" y="384"/>
                  </a:lnTo>
                  <a:lnTo>
                    <a:pt x="793" y="387"/>
                  </a:lnTo>
                  <a:lnTo>
                    <a:pt x="785" y="391"/>
                  </a:lnTo>
                  <a:lnTo>
                    <a:pt x="779" y="395"/>
                  </a:lnTo>
                  <a:lnTo>
                    <a:pt x="773" y="401"/>
                  </a:lnTo>
                  <a:lnTo>
                    <a:pt x="767" y="407"/>
                  </a:lnTo>
                  <a:lnTo>
                    <a:pt x="762" y="414"/>
                  </a:lnTo>
                  <a:lnTo>
                    <a:pt x="757" y="420"/>
                  </a:lnTo>
                  <a:lnTo>
                    <a:pt x="756" y="450"/>
                  </a:lnTo>
                  <a:lnTo>
                    <a:pt x="755" y="479"/>
                  </a:lnTo>
                  <a:lnTo>
                    <a:pt x="756" y="486"/>
                  </a:lnTo>
                  <a:lnTo>
                    <a:pt x="757" y="492"/>
                  </a:lnTo>
                  <a:lnTo>
                    <a:pt x="759" y="500"/>
                  </a:lnTo>
                  <a:lnTo>
                    <a:pt x="762" y="505"/>
                  </a:lnTo>
                  <a:lnTo>
                    <a:pt x="766" y="511"/>
                  </a:lnTo>
                  <a:lnTo>
                    <a:pt x="771" y="516"/>
                  </a:lnTo>
                  <a:lnTo>
                    <a:pt x="777" y="520"/>
                  </a:lnTo>
                  <a:lnTo>
                    <a:pt x="784" y="524"/>
                  </a:lnTo>
                  <a:lnTo>
                    <a:pt x="789" y="530"/>
                  </a:lnTo>
                  <a:lnTo>
                    <a:pt x="797" y="534"/>
                  </a:lnTo>
                  <a:lnTo>
                    <a:pt x="804" y="537"/>
                  </a:lnTo>
                  <a:lnTo>
                    <a:pt x="811" y="540"/>
                  </a:lnTo>
                  <a:lnTo>
                    <a:pt x="818" y="543"/>
                  </a:lnTo>
                  <a:lnTo>
                    <a:pt x="825" y="548"/>
                  </a:lnTo>
                  <a:lnTo>
                    <a:pt x="828" y="550"/>
                  </a:lnTo>
                  <a:lnTo>
                    <a:pt x="831" y="553"/>
                  </a:lnTo>
                  <a:lnTo>
                    <a:pt x="834" y="557"/>
                  </a:lnTo>
                  <a:lnTo>
                    <a:pt x="836" y="561"/>
                  </a:lnTo>
                  <a:lnTo>
                    <a:pt x="836" y="572"/>
                  </a:lnTo>
                  <a:lnTo>
                    <a:pt x="834" y="582"/>
                  </a:lnTo>
                  <a:lnTo>
                    <a:pt x="831" y="593"/>
                  </a:lnTo>
                  <a:lnTo>
                    <a:pt x="828" y="602"/>
                  </a:lnTo>
                  <a:lnTo>
                    <a:pt x="819" y="621"/>
                  </a:lnTo>
                  <a:lnTo>
                    <a:pt x="809" y="640"/>
                  </a:lnTo>
                  <a:lnTo>
                    <a:pt x="799" y="658"/>
                  </a:lnTo>
                  <a:lnTo>
                    <a:pt x="789" y="677"/>
                  </a:lnTo>
                  <a:lnTo>
                    <a:pt x="785" y="688"/>
                  </a:lnTo>
                  <a:lnTo>
                    <a:pt x="782" y="697"/>
                  </a:lnTo>
                  <a:lnTo>
                    <a:pt x="779" y="708"/>
                  </a:lnTo>
                  <a:lnTo>
                    <a:pt x="778" y="718"/>
                  </a:lnTo>
                  <a:lnTo>
                    <a:pt x="776" y="731"/>
                  </a:lnTo>
                  <a:lnTo>
                    <a:pt x="776" y="743"/>
                  </a:lnTo>
                  <a:lnTo>
                    <a:pt x="776" y="755"/>
                  </a:lnTo>
                  <a:lnTo>
                    <a:pt x="776" y="767"/>
                  </a:lnTo>
                  <a:lnTo>
                    <a:pt x="778" y="780"/>
                  </a:lnTo>
                  <a:lnTo>
                    <a:pt x="780" y="791"/>
                  </a:lnTo>
                  <a:lnTo>
                    <a:pt x="783" y="803"/>
                  </a:lnTo>
                  <a:lnTo>
                    <a:pt x="787" y="814"/>
                  </a:lnTo>
                  <a:lnTo>
                    <a:pt x="791" y="826"/>
                  </a:lnTo>
                  <a:lnTo>
                    <a:pt x="797" y="837"/>
                  </a:lnTo>
                  <a:lnTo>
                    <a:pt x="803" y="848"/>
                  </a:lnTo>
                  <a:lnTo>
                    <a:pt x="809" y="858"/>
                  </a:lnTo>
                  <a:lnTo>
                    <a:pt x="816" y="868"/>
                  </a:lnTo>
                  <a:lnTo>
                    <a:pt x="823" y="878"/>
                  </a:lnTo>
                  <a:lnTo>
                    <a:pt x="831" y="888"/>
                  </a:lnTo>
                  <a:lnTo>
                    <a:pt x="841" y="896"/>
                  </a:lnTo>
                  <a:lnTo>
                    <a:pt x="848" y="900"/>
                  </a:lnTo>
                  <a:lnTo>
                    <a:pt x="855" y="903"/>
                  </a:lnTo>
                  <a:lnTo>
                    <a:pt x="862" y="908"/>
                  </a:lnTo>
                  <a:lnTo>
                    <a:pt x="867" y="913"/>
                  </a:lnTo>
                  <a:lnTo>
                    <a:pt x="872" y="919"/>
                  </a:lnTo>
                  <a:lnTo>
                    <a:pt x="877" y="926"/>
                  </a:lnTo>
                  <a:lnTo>
                    <a:pt x="880" y="933"/>
                  </a:lnTo>
                  <a:lnTo>
                    <a:pt x="883" y="942"/>
                  </a:lnTo>
                  <a:lnTo>
                    <a:pt x="881" y="947"/>
                  </a:lnTo>
                  <a:lnTo>
                    <a:pt x="879" y="951"/>
                  </a:lnTo>
                  <a:lnTo>
                    <a:pt x="877" y="955"/>
                  </a:lnTo>
                  <a:lnTo>
                    <a:pt x="875" y="959"/>
                  </a:lnTo>
                  <a:lnTo>
                    <a:pt x="869" y="968"/>
                  </a:lnTo>
                  <a:lnTo>
                    <a:pt x="862" y="974"/>
                  </a:lnTo>
                  <a:lnTo>
                    <a:pt x="854" y="981"/>
                  </a:lnTo>
                  <a:lnTo>
                    <a:pt x="846" y="988"/>
                  </a:lnTo>
                  <a:lnTo>
                    <a:pt x="839" y="995"/>
                  </a:lnTo>
                  <a:lnTo>
                    <a:pt x="830" y="1004"/>
                  </a:lnTo>
                  <a:lnTo>
                    <a:pt x="823" y="1014"/>
                  </a:lnTo>
                  <a:lnTo>
                    <a:pt x="817" y="1023"/>
                  </a:lnTo>
                  <a:lnTo>
                    <a:pt x="812" y="1034"/>
                  </a:lnTo>
                  <a:lnTo>
                    <a:pt x="808" y="1045"/>
                  </a:lnTo>
                  <a:lnTo>
                    <a:pt x="805" y="1058"/>
                  </a:lnTo>
                  <a:lnTo>
                    <a:pt x="803" y="1070"/>
                  </a:lnTo>
                  <a:lnTo>
                    <a:pt x="802" y="1082"/>
                  </a:lnTo>
                  <a:lnTo>
                    <a:pt x="801" y="1094"/>
                  </a:lnTo>
                  <a:lnTo>
                    <a:pt x="802" y="1108"/>
                  </a:lnTo>
                  <a:lnTo>
                    <a:pt x="803" y="1121"/>
                  </a:lnTo>
                  <a:lnTo>
                    <a:pt x="805" y="1133"/>
                  </a:lnTo>
                  <a:lnTo>
                    <a:pt x="808" y="1145"/>
                  </a:lnTo>
                  <a:lnTo>
                    <a:pt x="811" y="1158"/>
                  </a:lnTo>
                  <a:lnTo>
                    <a:pt x="815" y="1170"/>
                  </a:lnTo>
                  <a:lnTo>
                    <a:pt x="820" y="1181"/>
                  </a:lnTo>
                  <a:lnTo>
                    <a:pt x="824" y="1191"/>
                  </a:lnTo>
                  <a:lnTo>
                    <a:pt x="832" y="1202"/>
                  </a:lnTo>
                  <a:lnTo>
                    <a:pt x="840" y="1213"/>
                  </a:lnTo>
                  <a:lnTo>
                    <a:pt x="842" y="1218"/>
                  </a:lnTo>
                  <a:lnTo>
                    <a:pt x="843" y="1224"/>
                  </a:lnTo>
                  <a:lnTo>
                    <a:pt x="843" y="1231"/>
                  </a:lnTo>
                  <a:lnTo>
                    <a:pt x="841" y="1237"/>
                  </a:lnTo>
                  <a:lnTo>
                    <a:pt x="828" y="1248"/>
                  </a:lnTo>
                  <a:lnTo>
                    <a:pt x="816" y="1257"/>
                  </a:lnTo>
                  <a:lnTo>
                    <a:pt x="804" y="1268"/>
                  </a:lnTo>
                  <a:lnTo>
                    <a:pt x="793" y="1279"/>
                  </a:lnTo>
                  <a:lnTo>
                    <a:pt x="782" y="1292"/>
                  </a:lnTo>
                  <a:lnTo>
                    <a:pt x="773" y="1304"/>
                  </a:lnTo>
                  <a:lnTo>
                    <a:pt x="770" y="1311"/>
                  </a:lnTo>
                  <a:lnTo>
                    <a:pt x="767" y="1318"/>
                  </a:lnTo>
                  <a:lnTo>
                    <a:pt x="765" y="1326"/>
                  </a:lnTo>
                  <a:lnTo>
                    <a:pt x="763" y="1335"/>
                  </a:lnTo>
                  <a:lnTo>
                    <a:pt x="764" y="1348"/>
                  </a:lnTo>
                  <a:lnTo>
                    <a:pt x="766" y="1362"/>
                  </a:lnTo>
                  <a:lnTo>
                    <a:pt x="768" y="1375"/>
                  </a:lnTo>
                  <a:lnTo>
                    <a:pt x="772" y="1389"/>
                  </a:lnTo>
                  <a:lnTo>
                    <a:pt x="774" y="1394"/>
                  </a:lnTo>
                  <a:lnTo>
                    <a:pt x="776" y="1400"/>
                  </a:lnTo>
                  <a:lnTo>
                    <a:pt x="779" y="1405"/>
                  </a:lnTo>
                  <a:lnTo>
                    <a:pt x="783" y="1410"/>
                  </a:lnTo>
                  <a:lnTo>
                    <a:pt x="787" y="1415"/>
                  </a:lnTo>
                  <a:lnTo>
                    <a:pt x="791" y="1419"/>
                  </a:lnTo>
                  <a:lnTo>
                    <a:pt x="798" y="1422"/>
                  </a:lnTo>
                  <a:lnTo>
                    <a:pt x="803" y="1426"/>
                  </a:lnTo>
                  <a:lnTo>
                    <a:pt x="811" y="1428"/>
                  </a:lnTo>
                  <a:lnTo>
                    <a:pt x="818" y="1428"/>
                  </a:lnTo>
                  <a:lnTo>
                    <a:pt x="824" y="1427"/>
                  </a:lnTo>
                  <a:lnTo>
                    <a:pt x="829" y="1424"/>
                  </a:lnTo>
                  <a:lnTo>
                    <a:pt x="834" y="1421"/>
                  </a:lnTo>
                  <a:lnTo>
                    <a:pt x="839" y="1417"/>
                  </a:lnTo>
                  <a:lnTo>
                    <a:pt x="843" y="1413"/>
                  </a:lnTo>
                  <a:lnTo>
                    <a:pt x="847" y="1408"/>
                  </a:lnTo>
                  <a:lnTo>
                    <a:pt x="854" y="1398"/>
                  </a:lnTo>
                  <a:lnTo>
                    <a:pt x="861" y="1387"/>
                  </a:lnTo>
                  <a:lnTo>
                    <a:pt x="865" y="1382"/>
                  </a:lnTo>
                  <a:lnTo>
                    <a:pt x="868" y="1377"/>
                  </a:lnTo>
                  <a:lnTo>
                    <a:pt x="872" y="1373"/>
                  </a:lnTo>
                  <a:lnTo>
                    <a:pt x="877" y="1369"/>
                  </a:lnTo>
                  <a:lnTo>
                    <a:pt x="900" y="1374"/>
                  </a:lnTo>
                  <a:lnTo>
                    <a:pt x="924" y="1381"/>
                  </a:lnTo>
                  <a:lnTo>
                    <a:pt x="929" y="1383"/>
                  </a:lnTo>
                  <a:lnTo>
                    <a:pt x="935" y="1385"/>
                  </a:lnTo>
                  <a:lnTo>
                    <a:pt x="940" y="1388"/>
                  </a:lnTo>
                  <a:lnTo>
                    <a:pt x="943" y="1391"/>
                  </a:lnTo>
                  <a:lnTo>
                    <a:pt x="947" y="1395"/>
                  </a:lnTo>
                  <a:lnTo>
                    <a:pt x="949" y="1400"/>
                  </a:lnTo>
                  <a:lnTo>
                    <a:pt x="950" y="1405"/>
                  </a:lnTo>
                  <a:lnTo>
                    <a:pt x="951" y="1412"/>
                  </a:lnTo>
                  <a:lnTo>
                    <a:pt x="957" y="1417"/>
                  </a:lnTo>
                  <a:lnTo>
                    <a:pt x="962" y="1423"/>
                  </a:lnTo>
                  <a:lnTo>
                    <a:pt x="966" y="1430"/>
                  </a:lnTo>
                  <a:lnTo>
                    <a:pt x="970" y="1436"/>
                  </a:lnTo>
                  <a:lnTo>
                    <a:pt x="972" y="1443"/>
                  </a:lnTo>
                  <a:lnTo>
                    <a:pt x="974" y="1450"/>
                  </a:lnTo>
                  <a:lnTo>
                    <a:pt x="975" y="1458"/>
                  </a:lnTo>
                  <a:lnTo>
                    <a:pt x="975" y="1465"/>
                  </a:lnTo>
                  <a:lnTo>
                    <a:pt x="974" y="1482"/>
                  </a:lnTo>
                  <a:lnTo>
                    <a:pt x="971" y="1497"/>
                  </a:lnTo>
                  <a:lnTo>
                    <a:pt x="967" y="1513"/>
                  </a:lnTo>
                  <a:lnTo>
                    <a:pt x="963" y="1529"/>
                  </a:lnTo>
                  <a:lnTo>
                    <a:pt x="953" y="1545"/>
                  </a:lnTo>
                  <a:lnTo>
                    <a:pt x="943" y="1560"/>
                  </a:lnTo>
                  <a:lnTo>
                    <a:pt x="937" y="1568"/>
                  </a:lnTo>
                  <a:lnTo>
                    <a:pt x="931" y="1575"/>
                  </a:lnTo>
                  <a:lnTo>
                    <a:pt x="923" y="1581"/>
                  </a:lnTo>
                  <a:lnTo>
                    <a:pt x="916" y="1586"/>
                  </a:lnTo>
                  <a:lnTo>
                    <a:pt x="909" y="1591"/>
                  </a:lnTo>
                  <a:lnTo>
                    <a:pt x="902" y="1595"/>
                  </a:lnTo>
                  <a:lnTo>
                    <a:pt x="894" y="1598"/>
                  </a:lnTo>
                  <a:lnTo>
                    <a:pt x="886" y="1601"/>
                  </a:lnTo>
                  <a:lnTo>
                    <a:pt x="877" y="1603"/>
                  </a:lnTo>
                  <a:lnTo>
                    <a:pt x="868" y="1604"/>
                  </a:lnTo>
                  <a:lnTo>
                    <a:pt x="859" y="1604"/>
                  </a:lnTo>
                  <a:lnTo>
                    <a:pt x="850" y="1604"/>
                  </a:lnTo>
                  <a:lnTo>
                    <a:pt x="832" y="1603"/>
                  </a:lnTo>
                  <a:lnTo>
                    <a:pt x="815" y="1602"/>
                  </a:lnTo>
                  <a:lnTo>
                    <a:pt x="798" y="1599"/>
                  </a:lnTo>
                  <a:lnTo>
                    <a:pt x="781" y="1596"/>
                  </a:lnTo>
                  <a:lnTo>
                    <a:pt x="765" y="1591"/>
                  </a:lnTo>
                  <a:lnTo>
                    <a:pt x="749" y="1585"/>
                  </a:lnTo>
                  <a:lnTo>
                    <a:pt x="733" y="1578"/>
                  </a:lnTo>
                  <a:lnTo>
                    <a:pt x="719" y="1570"/>
                  </a:lnTo>
                  <a:lnTo>
                    <a:pt x="705" y="1561"/>
                  </a:lnTo>
                  <a:lnTo>
                    <a:pt x="691" y="1551"/>
                  </a:lnTo>
                  <a:lnTo>
                    <a:pt x="679" y="1540"/>
                  </a:lnTo>
                  <a:lnTo>
                    <a:pt x="668" y="1528"/>
                  </a:lnTo>
                  <a:lnTo>
                    <a:pt x="658" y="1515"/>
                  </a:lnTo>
                  <a:lnTo>
                    <a:pt x="648" y="1501"/>
                  </a:lnTo>
                  <a:lnTo>
                    <a:pt x="640" y="1487"/>
                  </a:lnTo>
                  <a:lnTo>
                    <a:pt x="634" y="1471"/>
                  </a:lnTo>
                  <a:lnTo>
                    <a:pt x="626" y="1461"/>
                  </a:lnTo>
                  <a:lnTo>
                    <a:pt x="619" y="1451"/>
                  </a:lnTo>
                  <a:lnTo>
                    <a:pt x="613" y="1441"/>
                  </a:lnTo>
                  <a:lnTo>
                    <a:pt x="606" y="1431"/>
                  </a:lnTo>
                  <a:lnTo>
                    <a:pt x="595" y="1409"/>
                  </a:lnTo>
                  <a:lnTo>
                    <a:pt x="586" y="1388"/>
                  </a:lnTo>
                  <a:lnTo>
                    <a:pt x="579" y="1365"/>
                  </a:lnTo>
                  <a:lnTo>
                    <a:pt x="572" y="1343"/>
                  </a:lnTo>
                  <a:lnTo>
                    <a:pt x="566" y="1319"/>
                  </a:lnTo>
                  <a:lnTo>
                    <a:pt x="560" y="1297"/>
                  </a:lnTo>
                  <a:lnTo>
                    <a:pt x="560" y="1287"/>
                  </a:lnTo>
                  <a:lnTo>
                    <a:pt x="559" y="1277"/>
                  </a:lnTo>
                  <a:lnTo>
                    <a:pt x="558" y="1268"/>
                  </a:lnTo>
                  <a:lnTo>
                    <a:pt x="556" y="1259"/>
                  </a:lnTo>
                  <a:lnTo>
                    <a:pt x="552" y="1241"/>
                  </a:lnTo>
                  <a:lnTo>
                    <a:pt x="549" y="1222"/>
                  </a:lnTo>
                  <a:lnTo>
                    <a:pt x="548" y="1214"/>
                  </a:lnTo>
                  <a:lnTo>
                    <a:pt x="547" y="1205"/>
                  </a:lnTo>
                  <a:lnTo>
                    <a:pt x="547" y="1197"/>
                  </a:lnTo>
                  <a:lnTo>
                    <a:pt x="549" y="1188"/>
                  </a:lnTo>
                  <a:lnTo>
                    <a:pt x="551" y="1179"/>
                  </a:lnTo>
                  <a:lnTo>
                    <a:pt x="554" y="1171"/>
                  </a:lnTo>
                  <a:lnTo>
                    <a:pt x="559" y="1163"/>
                  </a:lnTo>
                  <a:lnTo>
                    <a:pt x="567" y="1155"/>
                  </a:lnTo>
                  <a:lnTo>
                    <a:pt x="575" y="1128"/>
                  </a:lnTo>
                  <a:lnTo>
                    <a:pt x="583" y="1102"/>
                  </a:lnTo>
                  <a:lnTo>
                    <a:pt x="586" y="1087"/>
                  </a:lnTo>
                  <a:lnTo>
                    <a:pt x="589" y="1073"/>
                  </a:lnTo>
                  <a:lnTo>
                    <a:pt x="591" y="1059"/>
                  </a:lnTo>
                  <a:lnTo>
                    <a:pt x="593" y="1044"/>
                  </a:lnTo>
                  <a:lnTo>
                    <a:pt x="594" y="1029"/>
                  </a:lnTo>
                  <a:lnTo>
                    <a:pt x="593" y="1015"/>
                  </a:lnTo>
                  <a:lnTo>
                    <a:pt x="592" y="1000"/>
                  </a:lnTo>
                  <a:lnTo>
                    <a:pt x="590" y="987"/>
                  </a:lnTo>
                  <a:lnTo>
                    <a:pt x="587" y="973"/>
                  </a:lnTo>
                  <a:lnTo>
                    <a:pt x="583" y="959"/>
                  </a:lnTo>
                  <a:lnTo>
                    <a:pt x="577" y="946"/>
                  </a:lnTo>
                  <a:lnTo>
                    <a:pt x="570" y="933"/>
                  </a:lnTo>
                  <a:lnTo>
                    <a:pt x="564" y="929"/>
                  </a:lnTo>
                  <a:lnTo>
                    <a:pt x="557" y="924"/>
                  </a:lnTo>
                  <a:lnTo>
                    <a:pt x="551" y="919"/>
                  </a:lnTo>
                  <a:lnTo>
                    <a:pt x="547" y="912"/>
                  </a:lnTo>
                  <a:lnTo>
                    <a:pt x="544" y="906"/>
                  </a:lnTo>
                  <a:lnTo>
                    <a:pt x="542" y="899"/>
                  </a:lnTo>
                  <a:lnTo>
                    <a:pt x="543" y="896"/>
                  </a:lnTo>
                  <a:lnTo>
                    <a:pt x="543" y="892"/>
                  </a:lnTo>
                  <a:lnTo>
                    <a:pt x="545" y="888"/>
                  </a:lnTo>
                  <a:lnTo>
                    <a:pt x="547" y="884"/>
                  </a:lnTo>
                  <a:lnTo>
                    <a:pt x="560" y="866"/>
                  </a:lnTo>
                  <a:lnTo>
                    <a:pt x="573" y="849"/>
                  </a:lnTo>
                  <a:lnTo>
                    <a:pt x="584" y="830"/>
                  </a:lnTo>
                  <a:lnTo>
                    <a:pt x="594" y="811"/>
                  </a:lnTo>
                  <a:lnTo>
                    <a:pt x="599" y="801"/>
                  </a:lnTo>
                  <a:lnTo>
                    <a:pt x="602" y="791"/>
                  </a:lnTo>
                  <a:lnTo>
                    <a:pt x="605" y="781"/>
                  </a:lnTo>
                  <a:lnTo>
                    <a:pt x="609" y="770"/>
                  </a:lnTo>
                  <a:lnTo>
                    <a:pt x="610" y="760"/>
                  </a:lnTo>
                  <a:lnTo>
                    <a:pt x="611" y="749"/>
                  </a:lnTo>
                  <a:lnTo>
                    <a:pt x="611" y="738"/>
                  </a:lnTo>
                  <a:lnTo>
                    <a:pt x="610" y="726"/>
                  </a:lnTo>
                  <a:lnTo>
                    <a:pt x="600" y="707"/>
                  </a:lnTo>
                  <a:lnTo>
                    <a:pt x="590" y="688"/>
                  </a:lnTo>
                  <a:lnTo>
                    <a:pt x="580" y="668"/>
                  </a:lnTo>
                  <a:lnTo>
                    <a:pt x="570" y="649"/>
                  </a:lnTo>
                  <a:lnTo>
                    <a:pt x="566" y="639"/>
                  </a:lnTo>
                  <a:lnTo>
                    <a:pt x="563" y="629"/>
                  </a:lnTo>
                  <a:lnTo>
                    <a:pt x="559" y="619"/>
                  </a:lnTo>
                  <a:lnTo>
                    <a:pt x="558" y="608"/>
                  </a:lnTo>
                  <a:lnTo>
                    <a:pt x="557" y="598"/>
                  </a:lnTo>
                  <a:lnTo>
                    <a:pt x="558" y="586"/>
                  </a:lnTo>
                  <a:lnTo>
                    <a:pt x="559" y="575"/>
                  </a:lnTo>
                  <a:lnTo>
                    <a:pt x="564" y="564"/>
                  </a:lnTo>
                  <a:lnTo>
                    <a:pt x="565" y="550"/>
                  </a:lnTo>
                  <a:lnTo>
                    <a:pt x="567" y="535"/>
                  </a:lnTo>
                  <a:lnTo>
                    <a:pt x="572" y="522"/>
                  </a:lnTo>
                  <a:lnTo>
                    <a:pt x="577" y="510"/>
                  </a:lnTo>
                  <a:lnTo>
                    <a:pt x="589" y="484"/>
                  </a:lnTo>
                  <a:lnTo>
                    <a:pt x="600" y="459"/>
                  </a:lnTo>
                  <a:lnTo>
                    <a:pt x="607" y="439"/>
                  </a:lnTo>
                  <a:lnTo>
                    <a:pt x="617" y="420"/>
                  </a:lnTo>
                  <a:lnTo>
                    <a:pt x="626" y="401"/>
                  </a:lnTo>
                  <a:lnTo>
                    <a:pt x="637" y="383"/>
                  </a:lnTo>
                  <a:lnTo>
                    <a:pt x="648" y="366"/>
                  </a:lnTo>
                  <a:lnTo>
                    <a:pt x="662" y="348"/>
                  </a:lnTo>
                  <a:lnTo>
                    <a:pt x="675" y="332"/>
                  </a:lnTo>
                  <a:lnTo>
                    <a:pt x="690" y="316"/>
                  </a:lnTo>
                  <a:lnTo>
                    <a:pt x="706" y="301"/>
                  </a:lnTo>
                  <a:lnTo>
                    <a:pt x="722" y="287"/>
                  </a:lnTo>
                  <a:lnTo>
                    <a:pt x="738" y="274"/>
                  </a:lnTo>
                  <a:lnTo>
                    <a:pt x="756" y="262"/>
                  </a:lnTo>
                  <a:lnTo>
                    <a:pt x="774" y="251"/>
                  </a:lnTo>
                  <a:lnTo>
                    <a:pt x="793" y="241"/>
                  </a:lnTo>
                  <a:lnTo>
                    <a:pt x="811" y="233"/>
                  </a:lnTo>
                  <a:lnTo>
                    <a:pt x="830" y="226"/>
                  </a:lnTo>
                  <a:lnTo>
                    <a:pt x="863" y="222"/>
                  </a:lnTo>
                  <a:lnTo>
                    <a:pt x="896" y="220"/>
                  </a:lnTo>
                  <a:lnTo>
                    <a:pt x="904" y="220"/>
                  </a:lnTo>
                  <a:lnTo>
                    <a:pt x="911" y="222"/>
                  </a:lnTo>
                  <a:lnTo>
                    <a:pt x="919" y="223"/>
                  </a:lnTo>
                  <a:lnTo>
                    <a:pt x="926" y="226"/>
                  </a:lnTo>
                  <a:lnTo>
                    <a:pt x="934" y="229"/>
                  </a:lnTo>
                  <a:lnTo>
                    <a:pt x="941" y="232"/>
                  </a:lnTo>
                  <a:lnTo>
                    <a:pt x="948" y="237"/>
                  </a:lnTo>
                  <a:lnTo>
                    <a:pt x="954" y="242"/>
                  </a:lnTo>
                  <a:lnTo>
                    <a:pt x="991" y="288"/>
                  </a:lnTo>
                  <a:lnTo>
                    <a:pt x="991" y="307"/>
                  </a:lnTo>
                  <a:lnTo>
                    <a:pt x="990" y="327"/>
                  </a:lnTo>
                  <a:lnTo>
                    <a:pt x="989" y="337"/>
                  </a:lnTo>
                  <a:lnTo>
                    <a:pt x="987" y="347"/>
                  </a:lnTo>
                  <a:lnTo>
                    <a:pt x="985" y="357"/>
                  </a:lnTo>
                  <a:lnTo>
                    <a:pt x="983" y="367"/>
                  </a:lnTo>
                  <a:lnTo>
                    <a:pt x="980" y="376"/>
                  </a:lnTo>
                  <a:lnTo>
                    <a:pt x="975" y="385"/>
                  </a:lnTo>
                  <a:lnTo>
                    <a:pt x="970" y="394"/>
                  </a:lnTo>
                  <a:lnTo>
                    <a:pt x="965" y="401"/>
                  </a:lnTo>
                  <a:lnTo>
                    <a:pt x="958" y="410"/>
                  </a:lnTo>
                  <a:lnTo>
                    <a:pt x="951" y="416"/>
                  </a:lnTo>
                  <a:lnTo>
                    <a:pt x="942" y="422"/>
                  </a:lnTo>
                  <a:lnTo>
                    <a:pt x="933" y="427"/>
                  </a:lnTo>
                  <a:close/>
                  <a:moveTo>
                    <a:pt x="911" y="394"/>
                  </a:moveTo>
                  <a:lnTo>
                    <a:pt x="904" y="392"/>
                  </a:lnTo>
                  <a:lnTo>
                    <a:pt x="898" y="390"/>
                  </a:lnTo>
                  <a:lnTo>
                    <a:pt x="893" y="386"/>
                  </a:lnTo>
                  <a:lnTo>
                    <a:pt x="888" y="382"/>
                  </a:lnTo>
                  <a:lnTo>
                    <a:pt x="877" y="373"/>
                  </a:lnTo>
                  <a:lnTo>
                    <a:pt x="868" y="364"/>
                  </a:lnTo>
                  <a:lnTo>
                    <a:pt x="864" y="358"/>
                  </a:lnTo>
                  <a:lnTo>
                    <a:pt x="859" y="354"/>
                  </a:lnTo>
                  <a:lnTo>
                    <a:pt x="854" y="350"/>
                  </a:lnTo>
                  <a:lnTo>
                    <a:pt x="849" y="347"/>
                  </a:lnTo>
                  <a:lnTo>
                    <a:pt x="843" y="344"/>
                  </a:lnTo>
                  <a:lnTo>
                    <a:pt x="836" y="342"/>
                  </a:lnTo>
                  <a:lnTo>
                    <a:pt x="829" y="342"/>
                  </a:lnTo>
                  <a:lnTo>
                    <a:pt x="821" y="342"/>
                  </a:lnTo>
                  <a:lnTo>
                    <a:pt x="809" y="346"/>
                  </a:lnTo>
                  <a:lnTo>
                    <a:pt x="796" y="350"/>
                  </a:lnTo>
                  <a:lnTo>
                    <a:pt x="783" y="355"/>
                  </a:lnTo>
                  <a:lnTo>
                    <a:pt x="771" y="362"/>
                  </a:lnTo>
                  <a:lnTo>
                    <a:pt x="760" y="368"/>
                  </a:lnTo>
                  <a:lnTo>
                    <a:pt x="750" y="376"/>
                  </a:lnTo>
                  <a:lnTo>
                    <a:pt x="744" y="380"/>
                  </a:lnTo>
                  <a:lnTo>
                    <a:pt x="740" y="385"/>
                  </a:lnTo>
                  <a:lnTo>
                    <a:pt x="736" y="390"/>
                  </a:lnTo>
                  <a:lnTo>
                    <a:pt x="732" y="396"/>
                  </a:lnTo>
                  <a:lnTo>
                    <a:pt x="727" y="404"/>
                  </a:lnTo>
                  <a:lnTo>
                    <a:pt x="722" y="414"/>
                  </a:lnTo>
                  <a:lnTo>
                    <a:pt x="718" y="423"/>
                  </a:lnTo>
                  <a:lnTo>
                    <a:pt x="715" y="432"/>
                  </a:lnTo>
                  <a:lnTo>
                    <a:pt x="713" y="442"/>
                  </a:lnTo>
                  <a:lnTo>
                    <a:pt x="711" y="453"/>
                  </a:lnTo>
                  <a:lnTo>
                    <a:pt x="710" y="463"/>
                  </a:lnTo>
                  <a:lnTo>
                    <a:pt x="709" y="474"/>
                  </a:lnTo>
                  <a:lnTo>
                    <a:pt x="709" y="484"/>
                  </a:lnTo>
                  <a:lnTo>
                    <a:pt x="710" y="494"/>
                  </a:lnTo>
                  <a:lnTo>
                    <a:pt x="712" y="505"/>
                  </a:lnTo>
                  <a:lnTo>
                    <a:pt x="714" y="515"/>
                  </a:lnTo>
                  <a:lnTo>
                    <a:pt x="717" y="525"/>
                  </a:lnTo>
                  <a:lnTo>
                    <a:pt x="720" y="534"/>
                  </a:lnTo>
                  <a:lnTo>
                    <a:pt x="724" y="544"/>
                  </a:lnTo>
                  <a:lnTo>
                    <a:pt x="729" y="553"/>
                  </a:lnTo>
                  <a:lnTo>
                    <a:pt x="738" y="560"/>
                  </a:lnTo>
                  <a:lnTo>
                    <a:pt x="747" y="568"/>
                  </a:lnTo>
                  <a:lnTo>
                    <a:pt x="755" y="577"/>
                  </a:lnTo>
                  <a:lnTo>
                    <a:pt x="761" y="586"/>
                  </a:lnTo>
                  <a:lnTo>
                    <a:pt x="765" y="598"/>
                  </a:lnTo>
                  <a:lnTo>
                    <a:pt x="768" y="608"/>
                  </a:lnTo>
                  <a:lnTo>
                    <a:pt x="768" y="614"/>
                  </a:lnTo>
                  <a:lnTo>
                    <a:pt x="768" y="620"/>
                  </a:lnTo>
                  <a:lnTo>
                    <a:pt x="768" y="626"/>
                  </a:lnTo>
                  <a:lnTo>
                    <a:pt x="766" y="632"/>
                  </a:lnTo>
                  <a:lnTo>
                    <a:pt x="756" y="661"/>
                  </a:lnTo>
                  <a:lnTo>
                    <a:pt x="747" y="691"/>
                  </a:lnTo>
                  <a:lnTo>
                    <a:pt x="742" y="707"/>
                  </a:lnTo>
                  <a:lnTo>
                    <a:pt x="738" y="723"/>
                  </a:lnTo>
                  <a:lnTo>
                    <a:pt x="736" y="740"/>
                  </a:lnTo>
                  <a:lnTo>
                    <a:pt x="734" y="755"/>
                  </a:lnTo>
                  <a:lnTo>
                    <a:pt x="733" y="771"/>
                  </a:lnTo>
                  <a:lnTo>
                    <a:pt x="733" y="788"/>
                  </a:lnTo>
                  <a:lnTo>
                    <a:pt x="734" y="804"/>
                  </a:lnTo>
                  <a:lnTo>
                    <a:pt x="737" y="819"/>
                  </a:lnTo>
                  <a:lnTo>
                    <a:pt x="742" y="835"/>
                  </a:lnTo>
                  <a:lnTo>
                    <a:pt x="749" y="849"/>
                  </a:lnTo>
                  <a:lnTo>
                    <a:pt x="752" y="856"/>
                  </a:lnTo>
                  <a:lnTo>
                    <a:pt x="757" y="862"/>
                  </a:lnTo>
                  <a:lnTo>
                    <a:pt x="761" y="870"/>
                  </a:lnTo>
                  <a:lnTo>
                    <a:pt x="766" y="876"/>
                  </a:lnTo>
                  <a:lnTo>
                    <a:pt x="768" y="882"/>
                  </a:lnTo>
                  <a:lnTo>
                    <a:pt x="772" y="888"/>
                  </a:lnTo>
                  <a:lnTo>
                    <a:pt x="777" y="894"/>
                  </a:lnTo>
                  <a:lnTo>
                    <a:pt x="782" y="899"/>
                  </a:lnTo>
                  <a:lnTo>
                    <a:pt x="796" y="909"/>
                  </a:lnTo>
                  <a:lnTo>
                    <a:pt x="809" y="920"/>
                  </a:lnTo>
                  <a:lnTo>
                    <a:pt x="815" y="925"/>
                  </a:lnTo>
                  <a:lnTo>
                    <a:pt x="820" y="930"/>
                  </a:lnTo>
                  <a:lnTo>
                    <a:pt x="823" y="935"/>
                  </a:lnTo>
                  <a:lnTo>
                    <a:pt x="825" y="941"/>
                  </a:lnTo>
                  <a:lnTo>
                    <a:pt x="826" y="944"/>
                  </a:lnTo>
                  <a:lnTo>
                    <a:pt x="826" y="947"/>
                  </a:lnTo>
                  <a:lnTo>
                    <a:pt x="825" y="951"/>
                  </a:lnTo>
                  <a:lnTo>
                    <a:pt x="824" y="954"/>
                  </a:lnTo>
                  <a:lnTo>
                    <a:pt x="819" y="963"/>
                  </a:lnTo>
                  <a:lnTo>
                    <a:pt x="812" y="971"/>
                  </a:lnTo>
                  <a:lnTo>
                    <a:pt x="801" y="983"/>
                  </a:lnTo>
                  <a:lnTo>
                    <a:pt x="791" y="995"/>
                  </a:lnTo>
                  <a:lnTo>
                    <a:pt x="783" y="1010"/>
                  </a:lnTo>
                  <a:lnTo>
                    <a:pt x="776" y="1024"/>
                  </a:lnTo>
                  <a:lnTo>
                    <a:pt x="771" y="1038"/>
                  </a:lnTo>
                  <a:lnTo>
                    <a:pt x="767" y="1053"/>
                  </a:lnTo>
                  <a:lnTo>
                    <a:pt x="764" y="1069"/>
                  </a:lnTo>
                  <a:lnTo>
                    <a:pt x="763" y="1085"/>
                  </a:lnTo>
                  <a:lnTo>
                    <a:pt x="762" y="1102"/>
                  </a:lnTo>
                  <a:lnTo>
                    <a:pt x="763" y="1118"/>
                  </a:lnTo>
                  <a:lnTo>
                    <a:pt x="765" y="1133"/>
                  </a:lnTo>
                  <a:lnTo>
                    <a:pt x="767" y="1150"/>
                  </a:lnTo>
                  <a:lnTo>
                    <a:pt x="770" y="1166"/>
                  </a:lnTo>
                  <a:lnTo>
                    <a:pt x="774" y="1181"/>
                  </a:lnTo>
                  <a:lnTo>
                    <a:pt x="779" y="1197"/>
                  </a:lnTo>
                  <a:lnTo>
                    <a:pt x="784" y="1211"/>
                  </a:lnTo>
                  <a:lnTo>
                    <a:pt x="784" y="1216"/>
                  </a:lnTo>
                  <a:lnTo>
                    <a:pt x="784" y="1222"/>
                  </a:lnTo>
                  <a:lnTo>
                    <a:pt x="783" y="1226"/>
                  </a:lnTo>
                  <a:lnTo>
                    <a:pt x="781" y="1231"/>
                  </a:lnTo>
                  <a:lnTo>
                    <a:pt x="776" y="1241"/>
                  </a:lnTo>
                  <a:lnTo>
                    <a:pt x="770" y="1249"/>
                  </a:lnTo>
                  <a:lnTo>
                    <a:pt x="756" y="1263"/>
                  </a:lnTo>
                  <a:lnTo>
                    <a:pt x="741" y="1279"/>
                  </a:lnTo>
                  <a:lnTo>
                    <a:pt x="736" y="1288"/>
                  </a:lnTo>
                  <a:lnTo>
                    <a:pt x="732" y="1298"/>
                  </a:lnTo>
                  <a:lnTo>
                    <a:pt x="729" y="1307"/>
                  </a:lnTo>
                  <a:lnTo>
                    <a:pt x="726" y="1317"/>
                  </a:lnTo>
                  <a:lnTo>
                    <a:pt x="724" y="1327"/>
                  </a:lnTo>
                  <a:lnTo>
                    <a:pt x="722" y="1338"/>
                  </a:lnTo>
                  <a:lnTo>
                    <a:pt x="721" y="1349"/>
                  </a:lnTo>
                  <a:lnTo>
                    <a:pt x="721" y="1359"/>
                  </a:lnTo>
                  <a:lnTo>
                    <a:pt x="721" y="1370"/>
                  </a:lnTo>
                  <a:lnTo>
                    <a:pt x="722" y="1381"/>
                  </a:lnTo>
                  <a:lnTo>
                    <a:pt x="724" y="1391"/>
                  </a:lnTo>
                  <a:lnTo>
                    <a:pt x="726" y="1401"/>
                  </a:lnTo>
                  <a:lnTo>
                    <a:pt x="729" y="1411"/>
                  </a:lnTo>
                  <a:lnTo>
                    <a:pt x="732" y="1420"/>
                  </a:lnTo>
                  <a:lnTo>
                    <a:pt x="736" y="1431"/>
                  </a:lnTo>
                  <a:lnTo>
                    <a:pt x="741" y="1439"/>
                  </a:lnTo>
                  <a:lnTo>
                    <a:pt x="745" y="1444"/>
                  </a:lnTo>
                  <a:lnTo>
                    <a:pt x="751" y="1448"/>
                  </a:lnTo>
                  <a:lnTo>
                    <a:pt x="755" y="1452"/>
                  </a:lnTo>
                  <a:lnTo>
                    <a:pt x="760" y="1455"/>
                  </a:lnTo>
                  <a:lnTo>
                    <a:pt x="771" y="1460"/>
                  </a:lnTo>
                  <a:lnTo>
                    <a:pt x="782" y="1464"/>
                  </a:lnTo>
                  <a:lnTo>
                    <a:pt x="795" y="1466"/>
                  </a:lnTo>
                  <a:lnTo>
                    <a:pt x="807" y="1466"/>
                  </a:lnTo>
                  <a:lnTo>
                    <a:pt x="819" y="1466"/>
                  </a:lnTo>
                  <a:lnTo>
                    <a:pt x="830" y="1465"/>
                  </a:lnTo>
                  <a:lnTo>
                    <a:pt x="835" y="1466"/>
                  </a:lnTo>
                  <a:lnTo>
                    <a:pt x="840" y="1467"/>
                  </a:lnTo>
                  <a:lnTo>
                    <a:pt x="844" y="1466"/>
                  </a:lnTo>
                  <a:lnTo>
                    <a:pt x="848" y="1465"/>
                  </a:lnTo>
                  <a:lnTo>
                    <a:pt x="855" y="1462"/>
                  </a:lnTo>
                  <a:lnTo>
                    <a:pt x="863" y="1457"/>
                  </a:lnTo>
                  <a:lnTo>
                    <a:pt x="876" y="1445"/>
                  </a:lnTo>
                  <a:lnTo>
                    <a:pt x="890" y="1431"/>
                  </a:lnTo>
                  <a:lnTo>
                    <a:pt x="896" y="1426"/>
                  </a:lnTo>
                  <a:lnTo>
                    <a:pt x="902" y="1421"/>
                  </a:lnTo>
                  <a:lnTo>
                    <a:pt x="905" y="1419"/>
                  </a:lnTo>
                  <a:lnTo>
                    <a:pt x="907" y="1418"/>
                  </a:lnTo>
                  <a:lnTo>
                    <a:pt x="910" y="1418"/>
                  </a:lnTo>
                  <a:lnTo>
                    <a:pt x="913" y="1418"/>
                  </a:lnTo>
                  <a:lnTo>
                    <a:pt x="915" y="1419"/>
                  </a:lnTo>
                  <a:lnTo>
                    <a:pt x="918" y="1421"/>
                  </a:lnTo>
                  <a:lnTo>
                    <a:pt x="920" y="1424"/>
                  </a:lnTo>
                  <a:lnTo>
                    <a:pt x="923" y="1428"/>
                  </a:lnTo>
                  <a:lnTo>
                    <a:pt x="927" y="1438"/>
                  </a:lnTo>
                  <a:lnTo>
                    <a:pt x="933" y="1452"/>
                  </a:lnTo>
                  <a:lnTo>
                    <a:pt x="935" y="1460"/>
                  </a:lnTo>
                  <a:lnTo>
                    <a:pt x="936" y="1468"/>
                  </a:lnTo>
                  <a:lnTo>
                    <a:pt x="937" y="1476"/>
                  </a:lnTo>
                  <a:lnTo>
                    <a:pt x="936" y="1483"/>
                  </a:lnTo>
                  <a:lnTo>
                    <a:pt x="934" y="1491"/>
                  </a:lnTo>
                  <a:lnTo>
                    <a:pt x="932" y="1497"/>
                  </a:lnTo>
                  <a:lnTo>
                    <a:pt x="928" y="1504"/>
                  </a:lnTo>
                  <a:lnTo>
                    <a:pt x="925" y="1511"/>
                  </a:lnTo>
                  <a:lnTo>
                    <a:pt x="917" y="1524"/>
                  </a:lnTo>
                  <a:lnTo>
                    <a:pt x="907" y="1535"/>
                  </a:lnTo>
                  <a:lnTo>
                    <a:pt x="897" y="1545"/>
                  </a:lnTo>
                  <a:lnTo>
                    <a:pt x="887" y="1554"/>
                  </a:lnTo>
                  <a:lnTo>
                    <a:pt x="875" y="1556"/>
                  </a:lnTo>
                  <a:lnTo>
                    <a:pt x="865" y="1558"/>
                  </a:lnTo>
                  <a:lnTo>
                    <a:pt x="854" y="1559"/>
                  </a:lnTo>
                  <a:lnTo>
                    <a:pt x="844" y="1559"/>
                  </a:lnTo>
                  <a:lnTo>
                    <a:pt x="832" y="1559"/>
                  </a:lnTo>
                  <a:lnTo>
                    <a:pt x="821" y="1558"/>
                  </a:lnTo>
                  <a:lnTo>
                    <a:pt x="811" y="1557"/>
                  </a:lnTo>
                  <a:lnTo>
                    <a:pt x="800" y="1555"/>
                  </a:lnTo>
                  <a:lnTo>
                    <a:pt x="788" y="1553"/>
                  </a:lnTo>
                  <a:lnTo>
                    <a:pt x="778" y="1550"/>
                  </a:lnTo>
                  <a:lnTo>
                    <a:pt x="768" y="1546"/>
                  </a:lnTo>
                  <a:lnTo>
                    <a:pt x="758" y="1542"/>
                  </a:lnTo>
                  <a:lnTo>
                    <a:pt x="748" y="1537"/>
                  </a:lnTo>
                  <a:lnTo>
                    <a:pt x="738" y="1532"/>
                  </a:lnTo>
                  <a:lnTo>
                    <a:pt x="729" y="1526"/>
                  </a:lnTo>
                  <a:lnTo>
                    <a:pt x="720" y="1520"/>
                  </a:lnTo>
                  <a:lnTo>
                    <a:pt x="707" y="1503"/>
                  </a:lnTo>
                  <a:lnTo>
                    <a:pt x="693" y="1488"/>
                  </a:lnTo>
                  <a:lnTo>
                    <a:pt x="682" y="1470"/>
                  </a:lnTo>
                  <a:lnTo>
                    <a:pt x="671" y="1454"/>
                  </a:lnTo>
                  <a:lnTo>
                    <a:pt x="660" y="1437"/>
                  </a:lnTo>
                  <a:lnTo>
                    <a:pt x="649" y="1418"/>
                  </a:lnTo>
                  <a:lnTo>
                    <a:pt x="641" y="1400"/>
                  </a:lnTo>
                  <a:lnTo>
                    <a:pt x="632" y="1382"/>
                  </a:lnTo>
                  <a:lnTo>
                    <a:pt x="625" y="1362"/>
                  </a:lnTo>
                  <a:lnTo>
                    <a:pt x="618" y="1343"/>
                  </a:lnTo>
                  <a:lnTo>
                    <a:pt x="612" y="1323"/>
                  </a:lnTo>
                  <a:lnTo>
                    <a:pt x="605" y="1304"/>
                  </a:lnTo>
                  <a:lnTo>
                    <a:pt x="601" y="1283"/>
                  </a:lnTo>
                  <a:lnTo>
                    <a:pt x="597" y="1263"/>
                  </a:lnTo>
                  <a:lnTo>
                    <a:pt x="593" y="1243"/>
                  </a:lnTo>
                  <a:lnTo>
                    <a:pt x="591" y="1222"/>
                  </a:lnTo>
                  <a:lnTo>
                    <a:pt x="585" y="1207"/>
                  </a:lnTo>
                  <a:lnTo>
                    <a:pt x="593" y="1188"/>
                  </a:lnTo>
                  <a:lnTo>
                    <a:pt x="601" y="1170"/>
                  </a:lnTo>
                  <a:lnTo>
                    <a:pt x="610" y="1151"/>
                  </a:lnTo>
                  <a:lnTo>
                    <a:pt x="617" y="1131"/>
                  </a:lnTo>
                  <a:lnTo>
                    <a:pt x="623" y="1111"/>
                  </a:lnTo>
                  <a:lnTo>
                    <a:pt x="628" y="1090"/>
                  </a:lnTo>
                  <a:lnTo>
                    <a:pt x="633" y="1070"/>
                  </a:lnTo>
                  <a:lnTo>
                    <a:pt x="636" y="1049"/>
                  </a:lnTo>
                  <a:lnTo>
                    <a:pt x="638" y="1028"/>
                  </a:lnTo>
                  <a:lnTo>
                    <a:pt x="638" y="1007"/>
                  </a:lnTo>
                  <a:lnTo>
                    <a:pt x="637" y="987"/>
                  </a:lnTo>
                  <a:lnTo>
                    <a:pt x="634" y="967"/>
                  </a:lnTo>
                  <a:lnTo>
                    <a:pt x="632" y="957"/>
                  </a:lnTo>
                  <a:lnTo>
                    <a:pt x="629" y="947"/>
                  </a:lnTo>
                  <a:lnTo>
                    <a:pt x="626" y="937"/>
                  </a:lnTo>
                  <a:lnTo>
                    <a:pt x="622" y="928"/>
                  </a:lnTo>
                  <a:lnTo>
                    <a:pt x="617" y="918"/>
                  </a:lnTo>
                  <a:lnTo>
                    <a:pt x="612" y="908"/>
                  </a:lnTo>
                  <a:lnTo>
                    <a:pt x="606" y="899"/>
                  </a:lnTo>
                  <a:lnTo>
                    <a:pt x="600" y="890"/>
                  </a:lnTo>
                  <a:lnTo>
                    <a:pt x="613" y="868"/>
                  </a:lnTo>
                  <a:lnTo>
                    <a:pt x="625" y="847"/>
                  </a:lnTo>
                  <a:lnTo>
                    <a:pt x="634" y="825"/>
                  </a:lnTo>
                  <a:lnTo>
                    <a:pt x="642" y="801"/>
                  </a:lnTo>
                  <a:lnTo>
                    <a:pt x="645" y="790"/>
                  </a:lnTo>
                  <a:lnTo>
                    <a:pt x="648" y="778"/>
                  </a:lnTo>
                  <a:lnTo>
                    <a:pt x="650" y="765"/>
                  </a:lnTo>
                  <a:lnTo>
                    <a:pt x="651" y="753"/>
                  </a:lnTo>
                  <a:lnTo>
                    <a:pt x="652" y="741"/>
                  </a:lnTo>
                  <a:lnTo>
                    <a:pt x="653" y="727"/>
                  </a:lnTo>
                  <a:lnTo>
                    <a:pt x="653" y="714"/>
                  </a:lnTo>
                  <a:lnTo>
                    <a:pt x="652" y="702"/>
                  </a:lnTo>
                  <a:lnTo>
                    <a:pt x="633" y="672"/>
                  </a:lnTo>
                  <a:lnTo>
                    <a:pt x="615" y="642"/>
                  </a:lnTo>
                  <a:lnTo>
                    <a:pt x="611" y="634"/>
                  </a:lnTo>
                  <a:lnTo>
                    <a:pt x="607" y="626"/>
                  </a:lnTo>
                  <a:lnTo>
                    <a:pt x="604" y="618"/>
                  </a:lnTo>
                  <a:lnTo>
                    <a:pt x="602" y="610"/>
                  </a:lnTo>
                  <a:lnTo>
                    <a:pt x="600" y="601"/>
                  </a:lnTo>
                  <a:lnTo>
                    <a:pt x="599" y="592"/>
                  </a:lnTo>
                  <a:lnTo>
                    <a:pt x="599" y="582"/>
                  </a:lnTo>
                  <a:lnTo>
                    <a:pt x="600" y="573"/>
                  </a:lnTo>
                  <a:lnTo>
                    <a:pt x="607" y="558"/>
                  </a:lnTo>
                  <a:lnTo>
                    <a:pt x="615" y="542"/>
                  </a:lnTo>
                  <a:lnTo>
                    <a:pt x="621" y="526"/>
                  </a:lnTo>
                  <a:lnTo>
                    <a:pt x="627" y="511"/>
                  </a:lnTo>
                  <a:lnTo>
                    <a:pt x="637" y="478"/>
                  </a:lnTo>
                  <a:lnTo>
                    <a:pt x="648" y="446"/>
                  </a:lnTo>
                  <a:lnTo>
                    <a:pt x="655" y="430"/>
                  </a:lnTo>
                  <a:lnTo>
                    <a:pt x="661" y="415"/>
                  </a:lnTo>
                  <a:lnTo>
                    <a:pt x="668" y="399"/>
                  </a:lnTo>
                  <a:lnTo>
                    <a:pt x="676" y="384"/>
                  </a:lnTo>
                  <a:lnTo>
                    <a:pt x="685" y="370"/>
                  </a:lnTo>
                  <a:lnTo>
                    <a:pt x="695" y="355"/>
                  </a:lnTo>
                  <a:lnTo>
                    <a:pt x="707" y="341"/>
                  </a:lnTo>
                  <a:lnTo>
                    <a:pt x="720" y="328"/>
                  </a:lnTo>
                  <a:lnTo>
                    <a:pt x="728" y="320"/>
                  </a:lnTo>
                  <a:lnTo>
                    <a:pt x="737" y="310"/>
                  </a:lnTo>
                  <a:lnTo>
                    <a:pt x="748" y="303"/>
                  </a:lnTo>
                  <a:lnTo>
                    <a:pt x="758" y="296"/>
                  </a:lnTo>
                  <a:lnTo>
                    <a:pt x="769" y="290"/>
                  </a:lnTo>
                  <a:lnTo>
                    <a:pt x="780" y="284"/>
                  </a:lnTo>
                  <a:lnTo>
                    <a:pt x="791" y="279"/>
                  </a:lnTo>
                  <a:lnTo>
                    <a:pt x="804" y="275"/>
                  </a:lnTo>
                  <a:lnTo>
                    <a:pt x="816" y="271"/>
                  </a:lnTo>
                  <a:lnTo>
                    <a:pt x="827" y="268"/>
                  </a:lnTo>
                  <a:lnTo>
                    <a:pt x="840" y="264"/>
                  </a:lnTo>
                  <a:lnTo>
                    <a:pt x="852" y="262"/>
                  </a:lnTo>
                  <a:lnTo>
                    <a:pt x="864" y="261"/>
                  </a:lnTo>
                  <a:lnTo>
                    <a:pt x="876" y="260"/>
                  </a:lnTo>
                  <a:lnTo>
                    <a:pt x="888" y="261"/>
                  </a:lnTo>
                  <a:lnTo>
                    <a:pt x="899" y="261"/>
                  </a:lnTo>
                  <a:lnTo>
                    <a:pt x="907" y="266"/>
                  </a:lnTo>
                  <a:lnTo>
                    <a:pt x="916" y="272"/>
                  </a:lnTo>
                  <a:lnTo>
                    <a:pt x="923" y="278"/>
                  </a:lnTo>
                  <a:lnTo>
                    <a:pt x="929" y="285"/>
                  </a:lnTo>
                  <a:lnTo>
                    <a:pt x="936" y="292"/>
                  </a:lnTo>
                  <a:lnTo>
                    <a:pt x="940" y="300"/>
                  </a:lnTo>
                  <a:lnTo>
                    <a:pt x="943" y="309"/>
                  </a:lnTo>
                  <a:lnTo>
                    <a:pt x="945" y="320"/>
                  </a:lnTo>
                  <a:lnTo>
                    <a:pt x="944" y="330"/>
                  </a:lnTo>
                  <a:lnTo>
                    <a:pt x="943" y="341"/>
                  </a:lnTo>
                  <a:lnTo>
                    <a:pt x="941" y="351"/>
                  </a:lnTo>
                  <a:lnTo>
                    <a:pt x="937" y="362"/>
                  </a:lnTo>
                  <a:lnTo>
                    <a:pt x="933" y="371"/>
                  </a:lnTo>
                  <a:lnTo>
                    <a:pt x="926" y="380"/>
                  </a:lnTo>
                  <a:lnTo>
                    <a:pt x="919" y="387"/>
                  </a:lnTo>
                  <a:lnTo>
                    <a:pt x="911" y="394"/>
                  </a:lnTo>
                  <a:close/>
                  <a:moveTo>
                    <a:pt x="461" y="842"/>
                  </a:moveTo>
                  <a:lnTo>
                    <a:pt x="454" y="847"/>
                  </a:lnTo>
                  <a:lnTo>
                    <a:pt x="447" y="850"/>
                  </a:lnTo>
                  <a:lnTo>
                    <a:pt x="439" y="852"/>
                  </a:lnTo>
                  <a:lnTo>
                    <a:pt x="432" y="852"/>
                  </a:lnTo>
                  <a:lnTo>
                    <a:pt x="417" y="850"/>
                  </a:lnTo>
                  <a:lnTo>
                    <a:pt x="404" y="847"/>
                  </a:lnTo>
                  <a:lnTo>
                    <a:pt x="397" y="845"/>
                  </a:lnTo>
                  <a:lnTo>
                    <a:pt x="390" y="843"/>
                  </a:lnTo>
                  <a:lnTo>
                    <a:pt x="384" y="843"/>
                  </a:lnTo>
                  <a:lnTo>
                    <a:pt x="376" y="842"/>
                  </a:lnTo>
                  <a:lnTo>
                    <a:pt x="370" y="843"/>
                  </a:lnTo>
                  <a:lnTo>
                    <a:pt x="363" y="846"/>
                  </a:lnTo>
                  <a:lnTo>
                    <a:pt x="357" y="850"/>
                  </a:lnTo>
                  <a:lnTo>
                    <a:pt x="351" y="856"/>
                  </a:lnTo>
                  <a:lnTo>
                    <a:pt x="344" y="872"/>
                  </a:lnTo>
                  <a:lnTo>
                    <a:pt x="338" y="887"/>
                  </a:lnTo>
                  <a:lnTo>
                    <a:pt x="335" y="902"/>
                  </a:lnTo>
                  <a:lnTo>
                    <a:pt x="332" y="918"/>
                  </a:lnTo>
                  <a:lnTo>
                    <a:pt x="332" y="934"/>
                  </a:lnTo>
                  <a:lnTo>
                    <a:pt x="335" y="950"/>
                  </a:lnTo>
                  <a:lnTo>
                    <a:pt x="339" y="966"/>
                  </a:lnTo>
                  <a:lnTo>
                    <a:pt x="345" y="982"/>
                  </a:lnTo>
                  <a:lnTo>
                    <a:pt x="349" y="987"/>
                  </a:lnTo>
                  <a:lnTo>
                    <a:pt x="354" y="990"/>
                  </a:lnTo>
                  <a:lnTo>
                    <a:pt x="359" y="992"/>
                  </a:lnTo>
                  <a:lnTo>
                    <a:pt x="363" y="993"/>
                  </a:lnTo>
                  <a:lnTo>
                    <a:pt x="373" y="994"/>
                  </a:lnTo>
                  <a:lnTo>
                    <a:pt x="384" y="992"/>
                  </a:lnTo>
                  <a:lnTo>
                    <a:pt x="394" y="990"/>
                  </a:lnTo>
                  <a:lnTo>
                    <a:pt x="404" y="989"/>
                  </a:lnTo>
                  <a:lnTo>
                    <a:pt x="409" y="989"/>
                  </a:lnTo>
                  <a:lnTo>
                    <a:pt x="414" y="990"/>
                  </a:lnTo>
                  <a:lnTo>
                    <a:pt x="419" y="991"/>
                  </a:lnTo>
                  <a:lnTo>
                    <a:pt x="425" y="993"/>
                  </a:lnTo>
                  <a:lnTo>
                    <a:pt x="436" y="1000"/>
                  </a:lnTo>
                  <a:lnTo>
                    <a:pt x="446" y="1010"/>
                  </a:lnTo>
                  <a:lnTo>
                    <a:pt x="450" y="1014"/>
                  </a:lnTo>
                  <a:lnTo>
                    <a:pt x="455" y="1019"/>
                  </a:lnTo>
                  <a:lnTo>
                    <a:pt x="458" y="1024"/>
                  </a:lnTo>
                  <a:lnTo>
                    <a:pt x="462" y="1030"/>
                  </a:lnTo>
                  <a:lnTo>
                    <a:pt x="464" y="1035"/>
                  </a:lnTo>
                  <a:lnTo>
                    <a:pt x="466" y="1041"/>
                  </a:lnTo>
                  <a:lnTo>
                    <a:pt x="468" y="1047"/>
                  </a:lnTo>
                  <a:lnTo>
                    <a:pt x="469" y="1053"/>
                  </a:lnTo>
                  <a:lnTo>
                    <a:pt x="469" y="1061"/>
                  </a:lnTo>
                  <a:lnTo>
                    <a:pt x="468" y="1068"/>
                  </a:lnTo>
                  <a:lnTo>
                    <a:pt x="467" y="1075"/>
                  </a:lnTo>
                  <a:lnTo>
                    <a:pt x="464" y="1082"/>
                  </a:lnTo>
                  <a:lnTo>
                    <a:pt x="461" y="1091"/>
                  </a:lnTo>
                  <a:lnTo>
                    <a:pt x="457" y="1100"/>
                  </a:lnTo>
                  <a:lnTo>
                    <a:pt x="452" y="1108"/>
                  </a:lnTo>
                  <a:lnTo>
                    <a:pt x="446" y="1115"/>
                  </a:lnTo>
                  <a:lnTo>
                    <a:pt x="440" y="1122"/>
                  </a:lnTo>
                  <a:lnTo>
                    <a:pt x="433" y="1127"/>
                  </a:lnTo>
                  <a:lnTo>
                    <a:pt x="426" y="1132"/>
                  </a:lnTo>
                  <a:lnTo>
                    <a:pt x="418" y="1136"/>
                  </a:lnTo>
                  <a:lnTo>
                    <a:pt x="410" y="1140"/>
                  </a:lnTo>
                  <a:lnTo>
                    <a:pt x="402" y="1143"/>
                  </a:lnTo>
                  <a:lnTo>
                    <a:pt x="393" y="1146"/>
                  </a:lnTo>
                  <a:lnTo>
                    <a:pt x="385" y="1149"/>
                  </a:lnTo>
                  <a:lnTo>
                    <a:pt x="367" y="1153"/>
                  </a:lnTo>
                  <a:lnTo>
                    <a:pt x="351" y="1155"/>
                  </a:lnTo>
                  <a:lnTo>
                    <a:pt x="340" y="1152"/>
                  </a:lnTo>
                  <a:lnTo>
                    <a:pt x="329" y="1149"/>
                  </a:lnTo>
                  <a:lnTo>
                    <a:pt x="318" y="1145"/>
                  </a:lnTo>
                  <a:lnTo>
                    <a:pt x="308" y="1141"/>
                  </a:lnTo>
                  <a:lnTo>
                    <a:pt x="298" y="1137"/>
                  </a:lnTo>
                  <a:lnTo>
                    <a:pt x="288" y="1132"/>
                  </a:lnTo>
                  <a:lnTo>
                    <a:pt x="277" y="1126"/>
                  </a:lnTo>
                  <a:lnTo>
                    <a:pt x="268" y="1120"/>
                  </a:lnTo>
                  <a:lnTo>
                    <a:pt x="259" y="1114"/>
                  </a:lnTo>
                  <a:lnTo>
                    <a:pt x="251" y="1107"/>
                  </a:lnTo>
                  <a:lnTo>
                    <a:pt x="243" y="1098"/>
                  </a:lnTo>
                  <a:lnTo>
                    <a:pt x="234" y="1090"/>
                  </a:lnTo>
                  <a:lnTo>
                    <a:pt x="227" y="1081"/>
                  </a:lnTo>
                  <a:lnTo>
                    <a:pt x="221" y="1072"/>
                  </a:lnTo>
                  <a:lnTo>
                    <a:pt x="215" y="1062"/>
                  </a:lnTo>
                  <a:lnTo>
                    <a:pt x="209" y="1051"/>
                  </a:lnTo>
                  <a:lnTo>
                    <a:pt x="203" y="1040"/>
                  </a:lnTo>
                  <a:lnTo>
                    <a:pt x="198" y="1029"/>
                  </a:lnTo>
                  <a:lnTo>
                    <a:pt x="192" y="1018"/>
                  </a:lnTo>
                  <a:lnTo>
                    <a:pt x="188" y="1005"/>
                  </a:lnTo>
                  <a:lnTo>
                    <a:pt x="185" y="994"/>
                  </a:lnTo>
                  <a:lnTo>
                    <a:pt x="182" y="982"/>
                  </a:lnTo>
                  <a:lnTo>
                    <a:pt x="180" y="970"/>
                  </a:lnTo>
                  <a:lnTo>
                    <a:pt x="178" y="956"/>
                  </a:lnTo>
                  <a:lnTo>
                    <a:pt x="177" y="944"/>
                  </a:lnTo>
                  <a:lnTo>
                    <a:pt x="176" y="932"/>
                  </a:lnTo>
                  <a:lnTo>
                    <a:pt x="176" y="919"/>
                  </a:lnTo>
                  <a:lnTo>
                    <a:pt x="177" y="906"/>
                  </a:lnTo>
                  <a:lnTo>
                    <a:pt x="178" y="893"/>
                  </a:lnTo>
                  <a:lnTo>
                    <a:pt x="180" y="881"/>
                  </a:lnTo>
                  <a:lnTo>
                    <a:pt x="182" y="867"/>
                  </a:lnTo>
                  <a:lnTo>
                    <a:pt x="184" y="855"/>
                  </a:lnTo>
                  <a:lnTo>
                    <a:pt x="196" y="832"/>
                  </a:lnTo>
                  <a:lnTo>
                    <a:pt x="208" y="808"/>
                  </a:lnTo>
                  <a:lnTo>
                    <a:pt x="220" y="785"/>
                  </a:lnTo>
                  <a:lnTo>
                    <a:pt x="233" y="762"/>
                  </a:lnTo>
                  <a:lnTo>
                    <a:pt x="240" y="751"/>
                  </a:lnTo>
                  <a:lnTo>
                    <a:pt x="249" y="741"/>
                  </a:lnTo>
                  <a:lnTo>
                    <a:pt x="257" y="731"/>
                  </a:lnTo>
                  <a:lnTo>
                    <a:pt x="265" y="721"/>
                  </a:lnTo>
                  <a:lnTo>
                    <a:pt x="275" y="712"/>
                  </a:lnTo>
                  <a:lnTo>
                    <a:pt x="285" y="704"/>
                  </a:lnTo>
                  <a:lnTo>
                    <a:pt x="296" y="697"/>
                  </a:lnTo>
                  <a:lnTo>
                    <a:pt x="308" y="691"/>
                  </a:lnTo>
                  <a:lnTo>
                    <a:pt x="322" y="685"/>
                  </a:lnTo>
                  <a:lnTo>
                    <a:pt x="337" y="678"/>
                  </a:lnTo>
                  <a:lnTo>
                    <a:pt x="352" y="673"/>
                  </a:lnTo>
                  <a:lnTo>
                    <a:pt x="368" y="669"/>
                  </a:lnTo>
                  <a:lnTo>
                    <a:pt x="384" y="666"/>
                  </a:lnTo>
                  <a:lnTo>
                    <a:pt x="400" y="665"/>
                  </a:lnTo>
                  <a:lnTo>
                    <a:pt x="407" y="665"/>
                  </a:lnTo>
                  <a:lnTo>
                    <a:pt x="415" y="666"/>
                  </a:lnTo>
                  <a:lnTo>
                    <a:pt x="423" y="668"/>
                  </a:lnTo>
                  <a:lnTo>
                    <a:pt x="431" y="670"/>
                  </a:lnTo>
                  <a:lnTo>
                    <a:pt x="439" y="674"/>
                  </a:lnTo>
                  <a:lnTo>
                    <a:pt x="447" y="678"/>
                  </a:lnTo>
                  <a:lnTo>
                    <a:pt x="453" y="683"/>
                  </a:lnTo>
                  <a:lnTo>
                    <a:pt x="460" y="689"/>
                  </a:lnTo>
                  <a:lnTo>
                    <a:pt x="465" y="695"/>
                  </a:lnTo>
                  <a:lnTo>
                    <a:pt x="471" y="702"/>
                  </a:lnTo>
                  <a:lnTo>
                    <a:pt x="476" y="709"/>
                  </a:lnTo>
                  <a:lnTo>
                    <a:pt x="479" y="716"/>
                  </a:lnTo>
                  <a:lnTo>
                    <a:pt x="486" y="732"/>
                  </a:lnTo>
                  <a:lnTo>
                    <a:pt x="490" y="749"/>
                  </a:lnTo>
                  <a:lnTo>
                    <a:pt x="494" y="766"/>
                  </a:lnTo>
                  <a:lnTo>
                    <a:pt x="495" y="784"/>
                  </a:lnTo>
                  <a:lnTo>
                    <a:pt x="490" y="799"/>
                  </a:lnTo>
                  <a:lnTo>
                    <a:pt x="483" y="815"/>
                  </a:lnTo>
                  <a:lnTo>
                    <a:pt x="479" y="822"/>
                  </a:lnTo>
                  <a:lnTo>
                    <a:pt x="474" y="830"/>
                  </a:lnTo>
                  <a:lnTo>
                    <a:pt x="468" y="836"/>
                  </a:lnTo>
                  <a:lnTo>
                    <a:pt x="461" y="842"/>
                  </a:lnTo>
                  <a:close/>
                  <a:moveTo>
                    <a:pt x="409" y="794"/>
                  </a:moveTo>
                  <a:lnTo>
                    <a:pt x="406" y="791"/>
                  </a:lnTo>
                  <a:lnTo>
                    <a:pt x="402" y="789"/>
                  </a:lnTo>
                  <a:lnTo>
                    <a:pt x="399" y="788"/>
                  </a:lnTo>
                  <a:lnTo>
                    <a:pt x="395" y="788"/>
                  </a:lnTo>
                  <a:lnTo>
                    <a:pt x="388" y="787"/>
                  </a:lnTo>
                  <a:lnTo>
                    <a:pt x="380" y="788"/>
                  </a:lnTo>
                  <a:lnTo>
                    <a:pt x="364" y="792"/>
                  </a:lnTo>
                  <a:lnTo>
                    <a:pt x="348" y="794"/>
                  </a:lnTo>
                  <a:lnTo>
                    <a:pt x="338" y="803"/>
                  </a:lnTo>
                  <a:lnTo>
                    <a:pt x="328" y="813"/>
                  </a:lnTo>
                  <a:lnTo>
                    <a:pt x="320" y="824"/>
                  </a:lnTo>
                  <a:lnTo>
                    <a:pt x="313" y="834"/>
                  </a:lnTo>
                  <a:lnTo>
                    <a:pt x="307" y="845"/>
                  </a:lnTo>
                  <a:lnTo>
                    <a:pt x="302" y="857"/>
                  </a:lnTo>
                  <a:lnTo>
                    <a:pt x="298" y="868"/>
                  </a:lnTo>
                  <a:lnTo>
                    <a:pt x="294" y="881"/>
                  </a:lnTo>
                  <a:lnTo>
                    <a:pt x="291" y="894"/>
                  </a:lnTo>
                  <a:lnTo>
                    <a:pt x="290" y="906"/>
                  </a:lnTo>
                  <a:lnTo>
                    <a:pt x="289" y="920"/>
                  </a:lnTo>
                  <a:lnTo>
                    <a:pt x="288" y="933"/>
                  </a:lnTo>
                  <a:lnTo>
                    <a:pt x="289" y="946"/>
                  </a:lnTo>
                  <a:lnTo>
                    <a:pt x="290" y="959"/>
                  </a:lnTo>
                  <a:lnTo>
                    <a:pt x="293" y="973"/>
                  </a:lnTo>
                  <a:lnTo>
                    <a:pt x="296" y="986"/>
                  </a:lnTo>
                  <a:lnTo>
                    <a:pt x="299" y="994"/>
                  </a:lnTo>
                  <a:lnTo>
                    <a:pt x="303" y="1002"/>
                  </a:lnTo>
                  <a:lnTo>
                    <a:pt x="307" y="1011"/>
                  </a:lnTo>
                  <a:lnTo>
                    <a:pt x="313" y="1018"/>
                  </a:lnTo>
                  <a:lnTo>
                    <a:pt x="318" y="1025"/>
                  </a:lnTo>
                  <a:lnTo>
                    <a:pt x="325" y="1031"/>
                  </a:lnTo>
                  <a:lnTo>
                    <a:pt x="332" y="1036"/>
                  </a:lnTo>
                  <a:lnTo>
                    <a:pt x="342" y="1040"/>
                  </a:lnTo>
                  <a:lnTo>
                    <a:pt x="347" y="1042"/>
                  </a:lnTo>
                  <a:lnTo>
                    <a:pt x="353" y="1042"/>
                  </a:lnTo>
                  <a:lnTo>
                    <a:pt x="358" y="1042"/>
                  </a:lnTo>
                  <a:lnTo>
                    <a:pt x="364" y="1040"/>
                  </a:lnTo>
                  <a:lnTo>
                    <a:pt x="376" y="1037"/>
                  </a:lnTo>
                  <a:lnTo>
                    <a:pt x="388" y="1033"/>
                  </a:lnTo>
                  <a:lnTo>
                    <a:pt x="393" y="1032"/>
                  </a:lnTo>
                  <a:lnTo>
                    <a:pt x="398" y="1032"/>
                  </a:lnTo>
                  <a:lnTo>
                    <a:pt x="402" y="1033"/>
                  </a:lnTo>
                  <a:lnTo>
                    <a:pt x="405" y="1035"/>
                  </a:lnTo>
                  <a:lnTo>
                    <a:pt x="407" y="1039"/>
                  </a:lnTo>
                  <a:lnTo>
                    <a:pt x="409" y="1044"/>
                  </a:lnTo>
                  <a:lnTo>
                    <a:pt x="410" y="1051"/>
                  </a:lnTo>
                  <a:lnTo>
                    <a:pt x="409" y="1062"/>
                  </a:lnTo>
                  <a:lnTo>
                    <a:pt x="408" y="1068"/>
                  </a:lnTo>
                  <a:lnTo>
                    <a:pt x="406" y="1073"/>
                  </a:lnTo>
                  <a:lnTo>
                    <a:pt x="404" y="1078"/>
                  </a:lnTo>
                  <a:lnTo>
                    <a:pt x="401" y="1082"/>
                  </a:lnTo>
                  <a:lnTo>
                    <a:pt x="398" y="1086"/>
                  </a:lnTo>
                  <a:lnTo>
                    <a:pt x="394" y="1089"/>
                  </a:lnTo>
                  <a:lnTo>
                    <a:pt x="390" y="1092"/>
                  </a:lnTo>
                  <a:lnTo>
                    <a:pt x="385" y="1095"/>
                  </a:lnTo>
                  <a:lnTo>
                    <a:pt x="374" y="1099"/>
                  </a:lnTo>
                  <a:lnTo>
                    <a:pt x="363" y="1103"/>
                  </a:lnTo>
                  <a:lnTo>
                    <a:pt x="352" y="1106"/>
                  </a:lnTo>
                  <a:lnTo>
                    <a:pt x="342" y="1109"/>
                  </a:lnTo>
                  <a:lnTo>
                    <a:pt x="325" y="1103"/>
                  </a:lnTo>
                  <a:lnTo>
                    <a:pt x="310" y="1095"/>
                  </a:lnTo>
                  <a:lnTo>
                    <a:pt x="296" y="1086"/>
                  </a:lnTo>
                  <a:lnTo>
                    <a:pt x="283" y="1076"/>
                  </a:lnTo>
                  <a:lnTo>
                    <a:pt x="272" y="1065"/>
                  </a:lnTo>
                  <a:lnTo>
                    <a:pt x="263" y="1052"/>
                  </a:lnTo>
                  <a:lnTo>
                    <a:pt x="254" y="1039"/>
                  </a:lnTo>
                  <a:lnTo>
                    <a:pt x="246" y="1026"/>
                  </a:lnTo>
                  <a:lnTo>
                    <a:pt x="239" y="1011"/>
                  </a:lnTo>
                  <a:lnTo>
                    <a:pt x="233" y="995"/>
                  </a:lnTo>
                  <a:lnTo>
                    <a:pt x="228" y="980"/>
                  </a:lnTo>
                  <a:lnTo>
                    <a:pt x="224" y="965"/>
                  </a:lnTo>
                  <a:lnTo>
                    <a:pt x="221" y="948"/>
                  </a:lnTo>
                  <a:lnTo>
                    <a:pt x="219" y="932"/>
                  </a:lnTo>
                  <a:lnTo>
                    <a:pt x="217" y="917"/>
                  </a:lnTo>
                  <a:lnTo>
                    <a:pt x="215" y="900"/>
                  </a:lnTo>
                  <a:lnTo>
                    <a:pt x="215" y="891"/>
                  </a:lnTo>
                  <a:lnTo>
                    <a:pt x="216" y="882"/>
                  </a:lnTo>
                  <a:lnTo>
                    <a:pt x="218" y="872"/>
                  </a:lnTo>
                  <a:lnTo>
                    <a:pt x="221" y="862"/>
                  </a:lnTo>
                  <a:lnTo>
                    <a:pt x="228" y="845"/>
                  </a:lnTo>
                  <a:lnTo>
                    <a:pt x="237" y="828"/>
                  </a:lnTo>
                  <a:lnTo>
                    <a:pt x="259" y="793"/>
                  </a:lnTo>
                  <a:lnTo>
                    <a:pt x="280" y="758"/>
                  </a:lnTo>
                  <a:lnTo>
                    <a:pt x="294" y="748"/>
                  </a:lnTo>
                  <a:lnTo>
                    <a:pt x="308" y="738"/>
                  </a:lnTo>
                  <a:lnTo>
                    <a:pt x="323" y="728"/>
                  </a:lnTo>
                  <a:lnTo>
                    <a:pt x="340" y="720"/>
                  </a:lnTo>
                  <a:lnTo>
                    <a:pt x="348" y="717"/>
                  </a:lnTo>
                  <a:lnTo>
                    <a:pt x="356" y="715"/>
                  </a:lnTo>
                  <a:lnTo>
                    <a:pt x="364" y="714"/>
                  </a:lnTo>
                  <a:lnTo>
                    <a:pt x="373" y="713"/>
                  </a:lnTo>
                  <a:lnTo>
                    <a:pt x="382" y="713"/>
                  </a:lnTo>
                  <a:lnTo>
                    <a:pt x="390" y="714"/>
                  </a:lnTo>
                  <a:lnTo>
                    <a:pt x="398" y="716"/>
                  </a:lnTo>
                  <a:lnTo>
                    <a:pt x="406" y="719"/>
                  </a:lnTo>
                  <a:lnTo>
                    <a:pt x="410" y="723"/>
                  </a:lnTo>
                  <a:lnTo>
                    <a:pt x="414" y="727"/>
                  </a:lnTo>
                  <a:lnTo>
                    <a:pt x="417" y="732"/>
                  </a:lnTo>
                  <a:lnTo>
                    <a:pt x="420" y="736"/>
                  </a:lnTo>
                  <a:lnTo>
                    <a:pt x="425" y="744"/>
                  </a:lnTo>
                  <a:lnTo>
                    <a:pt x="428" y="753"/>
                  </a:lnTo>
                  <a:lnTo>
                    <a:pt x="429" y="759"/>
                  </a:lnTo>
                  <a:lnTo>
                    <a:pt x="429" y="765"/>
                  </a:lnTo>
                  <a:lnTo>
                    <a:pt x="428" y="771"/>
                  </a:lnTo>
                  <a:lnTo>
                    <a:pt x="426" y="776"/>
                  </a:lnTo>
                  <a:lnTo>
                    <a:pt x="422" y="783"/>
                  </a:lnTo>
                  <a:lnTo>
                    <a:pt x="419" y="787"/>
                  </a:lnTo>
                  <a:lnTo>
                    <a:pt x="414" y="791"/>
                  </a:lnTo>
                  <a:lnTo>
                    <a:pt x="409" y="794"/>
                  </a:lnTo>
                  <a:close/>
                  <a:moveTo>
                    <a:pt x="200" y="621"/>
                  </a:moveTo>
                  <a:lnTo>
                    <a:pt x="193" y="621"/>
                  </a:lnTo>
                  <a:lnTo>
                    <a:pt x="200" y="621"/>
                  </a:lnTo>
                  <a:close/>
                </a:path>
              </a:pathLst>
            </a:custGeom>
            <a:solidFill>
              <a:srgbClr val="DA251D"/>
            </a:solidFill>
            <a:ln>
              <a:noFill/>
            </a:ln>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defRPr/>
              </a:pPr>
              <a:endParaRPr lang="zh-CN" altLang="en-US" sz="1800" kern="0" spc="300">
                <a:solidFill>
                  <a:srgbClr val="FEB80A">
                    <a:lumMod val="40000"/>
                    <a:lumOff val="60000"/>
                  </a:srgbClr>
                </a:solidFill>
                <a:latin typeface="李旭科书法" panose="02000603000000000000" pitchFamily="2" charset="-122"/>
                <a:ea typeface="李旭科书法" panose="02000603000000000000" pitchFamily="2" charset="-122"/>
              </a:endParaRPr>
            </a:p>
          </p:txBody>
        </p:sp>
      </p:grpSp>
      <p:sp>
        <p:nvSpPr>
          <p:cNvPr id="9" name="TextBox 29"/>
          <p:cNvSpPr txBox="1"/>
          <p:nvPr/>
        </p:nvSpPr>
        <p:spPr>
          <a:xfrm>
            <a:off x="553584" y="1637845"/>
            <a:ext cx="1676060" cy="769441"/>
          </a:xfrm>
          <a:prstGeom prst="rect">
            <a:avLst/>
          </a:prstGeom>
          <a:noFill/>
        </p:spPr>
        <p:txBody>
          <a:bodyPr wrap="square" lIns="0" tIns="0" rIns="0" bIns="0" rtlCol="0">
            <a:spAutoFit/>
          </a:bodyPr>
          <a:lstStyle/>
          <a:p>
            <a:pPr algn="just">
              <a:lnSpc>
                <a:spcPts val="1500"/>
              </a:lnSpc>
            </a:pPr>
            <a:r>
              <a:rPr lang="zh-CN" altLang="en-US" sz="1050" dirty="0" smtClean="0">
                <a:solidFill>
                  <a:schemeClr val="tx1">
                    <a:lumMod val="65000"/>
                    <a:lumOff val="35000"/>
                  </a:schemeClr>
                </a:solidFill>
                <a:latin typeface="微软雅黑" pitchFamily="34" charset="-122"/>
                <a:ea typeface="微软雅黑" pitchFamily="34" charset="-122"/>
              </a:rPr>
              <a:t>此处添加详细文本描述，建议与标题相关并符合整体语言风格，语言描述尽量。</a:t>
            </a:r>
            <a:r>
              <a:rPr lang="en-US" altLang="zh-CN" sz="1050" dirty="0" smtClean="0">
                <a:solidFill>
                  <a:schemeClr val="tx1">
                    <a:lumMod val="65000"/>
                    <a:lumOff val="35000"/>
                  </a:schemeClr>
                </a:solidFill>
                <a:latin typeface="微软雅黑" pitchFamily="34" charset="-122"/>
                <a:ea typeface="微软雅黑" pitchFamily="34" charset="-122"/>
              </a:rPr>
              <a:t>……</a:t>
            </a:r>
            <a:endParaRPr lang="en-US" altLang="zh-CN" sz="1050" dirty="0">
              <a:solidFill>
                <a:schemeClr val="tx1">
                  <a:lumMod val="65000"/>
                  <a:lumOff val="35000"/>
                </a:schemeClr>
              </a:solidFill>
              <a:latin typeface="微软雅黑" pitchFamily="34" charset="-122"/>
              <a:ea typeface="微软雅黑" pitchFamily="34" charset="-122"/>
            </a:endParaRPr>
          </a:p>
        </p:txBody>
      </p:sp>
      <p:sp>
        <p:nvSpPr>
          <p:cNvPr id="10" name="TextBox 29"/>
          <p:cNvSpPr txBox="1"/>
          <p:nvPr/>
        </p:nvSpPr>
        <p:spPr>
          <a:xfrm>
            <a:off x="6995716" y="2411156"/>
            <a:ext cx="1685344" cy="577081"/>
          </a:xfrm>
          <a:prstGeom prst="rect">
            <a:avLst/>
          </a:prstGeom>
          <a:noFill/>
        </p:spPr>
        <p:txBody>
          <a:bodyPr wrap="square" lIns="0" tIns="0" rIns="0" bIns="0" rtlCol="0">
            <a:spAutoFit/>
          </a:bodyPr>
          <a:lstStyle/>
          <a:p>
            <a:pPr algn="just">
              <a:lnSpc>
                <a:spcPts val="1500"/>
              </a:lnSpc>
            </a:pPr>
            <a:r>
              <a:rPr lang="zh-CN" altLang="en-US" sz="1050" dirty="0" smtClean="0">
                <a:solidFill>
                  <a:schemeClr val="tx1">
                    <a:lumMod val="65000"/>
                    <a:lumOff val="35000"/>
                  </a:schemeClr>
                </a:solidFill>
                <a:latin typeface="微软雅黑" pitchFamily="34" charset="-122"/>
                <a:ea typeface="微软雅黑" pitchFamily="34" charset="-122"/>
              </a:rPr>
              <a:t>此处添加详细文本描述，建议与标题相关并符合整体语言风格，语言描述尽量。</a:t>
            </a:r>
            <a:r>
              <a:rPr lang="en-US" altLang="zh-CN" sz="1050" dirty="0" smtClean="0">
                <a:solidFill>
                  <a:schemeClr val="tx1">
                    <a:lumMod val="65000"/>
                    <a:lumOff val="35000"/>
                  </a:schemeClr>
                </a:solidFill>
                <a:latin typeface="微软雅黑" pitchFamily="34" charset="-122"/>
                <a:ea typeface="微软雅黑" pitchFamily="34" charset="-122"/>
              </a:rPr>
              <a:t>……</a:t>
            </a:r>
            <a:endParaRPr lang="en-US" altLang="zh-CN" sz="1050" dirty="0">
              <a:solidFill>
                <a:schemeClr val="tx1">
                  <a:lumMod val="65000"/>
                  <a:lumOff val="35000"/>
                </a:schemeClr>
              </a:solidFill>
              <a:latin typeface="微软雅黑" pitchFamily="34" charset="-122"/>
              <a:ea typeface="微软雅黑" pitchFamily="34" charset="-122"/>
            </a:endParaRPr>
          </a:p>
        </p:txBody>
      </p:sp>
      <p:sp>
        <p:nvSpPr>
          <p:cNvPr id="11" name="TextBox 29"/>
          <p:cNvSpPr txBox="1"/>
          <p:nvPr/>
        </p:nvSpPr>
        <p:spPr>
          <a:xfrm>
            <a:off x="553584" y="3183277"/>
            <a:ext cx="1676060" cy="769441"/>
          </a:xfrm>
          <a:prstGeom prst="rect">
            <a:avLst/>
          </a:prstGeom>
          <a:noFill/>
        </p:spPr>
        <p:txBody>
          <a:bodyPr wrap="square" lIns="0" tIns="0" rIns="0" bIns="0" rtlCol="0">
            <a:spAutoFit/>
          </a:bodyPr>
          <a:lstStyle/>
          <a:p>
            <a:pPr algn="just">
              <a:lnSpc>
                <a:spcPts val="1500"/>
              </a:lnSpc>
            </a:pPr>
            <a:r>
              <a:rPr lang="zh-CN" altLang="en-US" sz="1050" dirty="0" smtClean="0">
                <a:solidFill>
                  <a:schemeClr val="tx1">
                    <a:lumMod val="65000"/>
                    <a:lumOff val="35000"/>
                  </a:schemeClr>
                </a:solidFill>
                <a:latin typeface="微软雅黑" pitchFamily="34" charset="-122"/>
                <a:ea typeface="微软雅黑" pitchFamily="34" charset="-122"/>
              </a:rPr>
              <a:t>此处添加详细文本描述，建议与标题相关并符合整体语言风格，语言描述尽量。</a:t>
            </a:r>
            <a:r>
              <a:rPr lang="en-US" altLang="zh-CN" sz="1050" dirty="0" smtClean="0">
                <a:solidFill>
                  <a:schemeClr val="tx1">
                    <a:lumMod val="65000"/>
                    <a:lumOff val="35000"/>
                  </a:schemeClr>
                </a:solidFill>
                <a:latin typeface="微软雅黑" pitchFamily="34" charset="-122"/>
                <a:ea typeface="微软雅黑" pitchFamily="34" charset="-122"/>
              </a:rPr>
              <a:t>……</a:t>
            </a:r>
            <a:endParaRPr lang="en-US" altLang="zh-CN" sz="1050" dirty="0">
              <a:solidFill>
                <a:schemeClr val="tx1">
                  <a:lumMod val="65000"/>
                  <a:lumOff val="35000"/>
                </a:schemeClr>
              </a:solidFill>
              <a:latin typeface="微软雅黑" pitchFamily="34" charset="-122"/>
              <a:ea typeface="微软雅黑" pitchFamily="34" charset="-122"/>
            </a:endParaRPr>
          </a:p>
        </p:txBody>
      </p:sp>
      <p:sp>
        <p:nvSpPr>
          <p:cNvPr id="12" name="TextBox 29"/>
          <p:cNvSpPr txBox="1"/>
          <p:nvPr/>
        </p:nvSpPr>
        <p:spPr>
          <a:xfrm>
            <a:off x="6995716" y="3956587"/>
            <a:ext cx="1685344" cy="577081"/>
          </a:xfrm>
          <a:prstGeom prst="rect">
            <a:avLst/>
          </a:prstGeom>
          <a:noFill/>
        </p:spPr>
        <p:txBody>
          <a:bodyPr wrap="square" lIns="0" tIns="0" rIns="0" bIns="0" rtlCol="0">
            <a:spAutoFit/>
          </a:bodyPr>
          <a:lstStyle/>
          <a:p>
            <a:pPr algn="just">
              <a:lnSpc>
                <a:spcPts val="1500"/>
              </a:lnSpc>
            </a:pPr>
            <a:r>
              <a:rPr lang="zh-CN" altLang="en-US" sz="1050" dirty="0" smtClean="0">
                <a:solidFill>
                  <a:schemeClr val="tx1">
                    <a:lumMod val="65000"/>
                    <a:lumOff val="35000"/>
                  </a:schemeClr>
                </a:solidFill>
                <a:latin typeface="微软雅黑" pitchFamily="34" charset="-122"/>
                <a:ea typeface="微软雅黑" pitchFamily="34" charset="-122"/>
              </a:rPr>
              <a:t>此处添加详细文本描述，建议与标题相关并符合整体语言风格，语言描述尽量。</a:t>
            </a:r>
            <a:r>
              <a:rPr lang="en-US" altLang="zh-CN" sz="1050" dirty="0" smtClean="0">
                <a:solidFill>
                  <a:schemeClr val="tx1">
                    <a:lumMod val="65000"/>
                    <a:lumOff val="35000"/>
                  </a:schemeClr>
                </a:solidFill>
                <a:latin typeface="微软雅黑" pitchFamily="34" charset="-122"/>
                <a:ea typeface="微软雅黑" pitchFamily="34" charset="-122"/>
              </a:rPr>
              <a:t>……</a:t>
            </a:r>
            <a:endParaRPr lang="en-US" altLang="zh-CN" sz="1050" dirty="0">
              <a:solidFill>
                <a:schemeClr val="tx1">
                  <a:lumMod val="65000"/>
                  <a:lumOff val="35000"/>
                </a:schemeClr>
              </a:solidFill>
              <a:latin typeface="微软雅黑" pitchFamily="34" charset="-122"/>
              <a:ea typeface="微软雅黑" pitchFamily="34" charset="-122"/>
            </a:endParaRPr>
          </a:p>
        </p:txBody>
      </p:sp>
      <p:sp>
        <p:nvSpPr>
          <p:cNvPr id="13" name="Freeform 40"/>
          <p:cNvSpPr>
            <a:spLocks/>
          </p:cNvSpPr>
          <p:nvPr/>
        </p:nvSpPr>
        <p:spPr bwMode="auto">
          <a:xfrm>
            <a:off x="4384675" y="3634673"/>
            <a:ext cx="2403872" cy="1412081"/>
          </a:xfrm>
          <a:custGeom>
            <a:avLst/>
            <a:gdLst>
              <a:gd name="T0" fmla="*/ 819 w 1161"/>
              <a:gd name="T1" fmla="*/ 0 h 682"/>
              <a:gd name="T2" fmla="*/ 556 w 1161"/>
              <a:gd name="T3" fmla="*/ 124 h 682"/>
              <a:gd name="T4" fmla="*/ 556 w 1161"/>
              <a:gd name="T5" fmla="*/ 124 h 682"/>
              <a:gd name="T6" fmla="*/ 313 w 1161"/>
              <a:gd name="T7" fmla="*/ 302 h 682"/>
              <a:gd name="T8" fmla="*/ 154 w 1161"/>
              <a:gd name="T9" fmla="*/ 257 h 682"/>
              <a:gd name="T10" fmla="*/ 154 w 1161"/>
              <a:gd name="T11" fmla="*/ 257 h 682"/>
              <a:gd name="T12" fmla="*/ 100 w 1161"/>
              <a:gd name="T13" fmla="*/ 241 h 682"/>
              <a:gd name="T14" fmla="*/ 0 w 1161"/>
              <a:gd name="T15" fmla="*/ 341 h 682"/>
              <a:gd name="T16" fmla="*/ 100 w 1161"/>
              <a:gd name="T17" fmla="*/ 441 h 682"/>
              <a:gd name="T18" fmla="*/ 154 w 1161"/>
              <a:gd name="T19" fmla="*/ 425 h 682"/>
              <a:gd name="T20" fmla="*/ 154 w 1161"/>
              <a:gd name="T21" fmla="*/ 425 h 682"/>
              <a:gd name="T22" fmla="*/ 313 w 1161"/>
              <a:gd name="T23" fmla="*/ 380 h 682"/>
              <a:gd name="T24" fmla="*/ 556 w 1161"/>
              <a:gd name="T25" fmla="*/ 558 h 682"/>
              <a:gd name="T26" fmla="*/ 556 w 1161"/>
              <a:gd name="T27" fmla="*/ 558 h 682"/>
              <a:gd name="T28" fmla="*/ 819 w 1161"/>
              <a:gd name="T29" fmla="*/ 682 h 682"/>
              <a:gd name="T30" fmla="*/ 1161 w 1161"/>
              <a:gd name="T31" fmla="*/ 341 h 682"/>
              <a:gd name="T32" fmla="*/ 819 w 1161"/>
              <a:gd name="T33" fmla="*/ 0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61" h="682">
                <a:moveTo>
                  <a:pt x="819" y="0"/>
                </a:moveTo>
                <a:cubicBezTo>
                  <a:pt x="714" y="0"/>
                  <a:pt x="619" y="48"/>
                  <a:pt x="556" y="124"/>
                </a:cubicBezTo>
                <a:cubicBezTo>
                  <a:pt x="556" y="124"/>
                  <a:pt x="556" y="124"/>
                  <a:pt x="556" y="124"/>
                </a:cubicBezTo>
                <a:cubicBezTo>
                  <a:pt x="462" y="235"/>
                  <a:pt x="461" y="302"/>
                  <a:pt x="313" y="302"/>
                </a:cubicBezTo>
                <a:cubicBezTo>
                  <a:pt x="187" y="302"/>
                  <a:pt x="197" y="284"/>
                  <a:pt x="154" y="257"/>
                </a:cubicBezTo>
                <a:cubicBezTo>
                  <a:pt x="154" y="257"/>
                  <a:pt x="154" y="257"/>
                  <a:pt x="154" y="257"/>
                </a:cubicBezTo>
                <a:cubicBezTo>
                  <a:pt x="138" y="247"/>
                  <a:pt x="120" y="241"/>
                  <a:pt x="100" y="241"/>
                </a:cubicBezTo>
                <a:cubicBezTo>
                  <a:pt x="45" y="241"/>
                  <a:pt x="0" y="286"/>
                  <a:pt x="0" y="341"/>
                </a:cubicBezTo>
                <a:cubicBezTo>
                  <a:pt x="0" y="396"/>
                  <a:pt x="45" y="441"/>
                  <a:pt x="100" y="441"/>
                </a:cubicBezTo>
                <a:cubicBezTo>
                  <a:pt x="120" y="441"/>
                  <a:pt x="138" y="435"/>
                  <a:pt x="154" y="425"/>
                </a:cubicBezTo>
                <a:cubicBezTo>
                  <a:pt x="154" y="425"/>
                  <a:pt x="154" y="425"/>
                  <a:pt x="154" y="425"/>
                </a:cubicBezTo>
                <a:cubicBezTo>
                  <a:pt x="197" y="398"/>
                  <a:pt x="187" y="380"/>
                  <a:pt x="313" y="380"/>
                </a:cubicBezTo>
                <a:cubicBezTo>
                  <a:pt x="461" y="380"/>
                  <a:pt x="462" y="447"/>
                  <a:pt x="556" y="558"/>
                </a:cubicBezTo>
                <a:cubicBezTo>
                  <a:pt x="556" y="558"/>
                  <a:pt x="556" y="558"/>
                  <a:pt x="556" y="558"/>
                </a:cubicBezTo>
                <a:cubicBezTo>
                  <a:pt x="619" y="634"/>
                  <a:pt x="714" y="682"/>
                  <a:pt x="819" y="682"/>
                </a:cubicBezTo>
                <a:cubicBezTo>
                  <a:pt x="1008" y="682"/>
                  <a:pt x="1161" y="529"/>
                  <a:pt x="1161" y="341"/>
                </a:cubicBezTo>
                <a:cubicBezTo>
                  <a:pt x="1161" y="153"/>
                  <a:pt x="1008" y="0"/>
                  <a:pt x="819" y="0"/>
                </a:cubicBezTo>
                <a:close/>
              </a:path>
            </a:pathLst>
          </a:custGeom>
          <a:solidFill>
            <a:srgbClr val="D90605">
              <a:alpha val="30000"/>
            </a:srgbClr>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14" name="Freeform 41"/>
          <p:cNvSpPr>
            <a:spLocks/>
          </p:cNvSpPr>
          <p:nvPr/>
        </p:nvSpPr>
        <p:spPr bwMode="auto">
          <a:xfrm>
            <a:off x="2395140" y="1316526"/>
            <a:ext cx="2403872" cy="1412081"/>
          </a:xfrm>
          <a:custGeom>
            <a:avLst/>
            <a:gdLst>
              <a:gd name="T0" fmla="*/ 1061 w 1161"/>
              <a:gd name="T1" fmla="*/ 241 h 682"/>
              <a:gd name="T2" fmla="*/ 1007 w 1161"/>
              <a:gd name="T3" fmla="*/ 257 h 682"/>
              <a:gd name="T4" fmla="*/ 1007 w 1161"/>
              <a:gd name="T5" fmla="*/ 257 h 682"/>
              <a:gd name="T6" fmla="*/ 848 w 1161"/>
              <a:gd name="T7" fmla="*/ 302 h 682"/>
              <a:gd name="T8" fmla="*/ 605 w 1161"/>
              <a:gd name="T9" fmla="*/ 124 h 682"/>
              <a:gd name="T10" fmla="*/ 605 w 1161"/>
              <a:gd name="T11" fmla="*/ 124 h 682"/>
              <a:gd name="T12" fmla="*/ 342 w 1161"/>
              <a:gd name="T13" fmla="*/ 0 h 682"/>
              <a:gd name="T14" fmla="*/ 0 w 1161"/>
              <a:gd name="T15" fmla="*/ 341 h 682"/>
              <a:gd name="T16" fmla="*/ 342 w 1161"/>
              <a:gd name="T17" fmla="*/ 682 h 682"/>
              <a:gd name="T18" fmla="*/ 605 w 1161"/>
              <a:gd name="T19" fmla="*/ 558 h 682"/>
              <a:gd name="T20" fmla="*/ 605 w 1161"/>
              <a:gd name="T21" fmla="*/ 558 h 682"/>
              <a:gd name="T22" fmla="*/ 605 w 1161"/>
              <a:gd name="T23" fmla="*/ 558 h 682"/>
              <a:gd name="T24" fmla="*/ 605 w 1161"/>
              <a:gd name="T25" fmla="*/ 558 h 682"/>
              <a:gd name="T26" fmla="*/ 848 w 1161"/>
              <a:gd name="T27" fmla="*/ 380 h 682"/>
              <a:gd name="T28" fmla="*/ 1007 w 1161"/>
              <a:gd name="T29" fmla="*/ 425 h 682"/>
              <a:gd name="T30" fmla="*/ 1007 w 1161"/>
              <a:gd name="T31" fmla="*/ 425 h 682"/>
              <a:gd name="T32" fmla="*/ 1061 w 1161"/>
              <a:gd name="T33" fmla="*/ 441 h 682"/>
              <a:gd name="T34" fmla="*/ 1161 w 1161"/>
              <a:gd name="T35" fmla="*/ 341 h 682"/>
              <a:gd name="T36" fmla="*/ 1061 w 1161"/>
              <a:gd name="T37" fmla="*/ 241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1" h="682">
                <a:moveTo>
                  <a:pt x="1061" y="241"/>
                </a:moveTo>
                <a:cubicBezTo>
                  <a:pt x="1041" y="241"/>
                  <a:pt x="1023" y="247"/>
                  <a:pt x="1007" y="257"/>
                </a:cubicBezTo>
                <a:cubicBezTo>
                  <a:pt x="1007" y="257"/>
                  <a:pt x="1007" y="257"/>
                  <a:pt x="1007" y="257"/>
                </a:cubicBezTo>
                <a:cubicBezTo>
                  <a:pt x="964" y="284"/>
                  <a:pt x="974" y="302"/>
                  <a:pt x="848" y="302"/>
                </a:cubicBezTo>
                <a:cubicBezTo>
                  <a:pt x="700" y="302"/>
                  <a:pt x="699" y="235"/>
                  <a:pt x="605" y="124"/>
                </a:cubicBezTo>
                <a:cubicBezTo>
                  <a:pt x="605" y="124"/>
                  <a:pt x="605" y="124"/>
                  <a:pt x="605" y="124"/>
                </a:cubicBezTo>
                <a:cubicBezTo>
                  <a:pt x="542" y="48"/>
                  <a:pt x="448" y="0"/>
                  <a:pt x="342" y="0"/>
                </a:cubicBezTo>
                <a:cubicBezTo>
                  <a:pt x="153" y="0"/>
                  <a:pt x="0" y="153"/>
                  <a:pt x="0" y="341"/>
                </a:cubicBezTo>
                <a:cubicBezTo>
                  <a:pt x="0" y="529"/>
                  <a:pt x="153" y="682"/>
                  <a:pt x="342" y="682"/>
                </a:cubicBezTo>
                <a:cubicBezTo>
                  <a:pt x="448" y="682"/>
                  <a:pt x="542" y="634"/>
                  <a:pt x="605" y="558"/>
                </a:cubicBezTo>
                <a:cubicBezTo>
                  <a:pt x="605" y="558"/>
                  <a:pt x="605" y="558"/>
                  <a:pt x="605" y="558"/>
                </a:cubicBezTo>
                <a:cubicBezTo>
                  <a:pt x="605" y="558"/>
                  <a:pt x="605" y="558"/>
                  <a:pt x="605" y="558"/>
                </a:cubicBezTo>
                <a:cubicBezTo>
                  <a:pt x="605" y="558"/>
                  <a:pt x="605" y="558"/>
                  <a:pt x="605" y="558"/>
                </a:cubicBezTo>
                <a:cubicBezTo>
                  <a:pt x="699" y="447"/>
                  <a:pt x="700" y="380"/>
                  <a:pt x="848" y="380"/>
                </a:cubicBezTo>
                <a:cubicBezTo>
                  <a:pt x="974" y="380"/>
                  <a:pt x="964" y="398"/>
                  <a:pt x="1007" y="425"/>
                </a:cubicBezTo>
                <a:cubicBezTo>
                  <a:pt x="1007" y="425"/>
                  <a:pt x="1007" y="425"/>
                  <a:pt x="1007" y="425"/>
                </a:cubicBezTo>
                <a:cubicBezTo>
                  <a:pt x="1023" y="435"/>
                  <a:pt x="1041" y="441"/>
                  <a:pt x="1061" y="441"/>
                </a:cubicBezTo>
                <a:cubicBezTo>
                  <a:pt x="1116" y="441"/>
                  <a:pt x="1161" y="396"/>
                  <a:pt x="1161" y="341"/>
                </a:cubicBezTo>
                <a:cubicBezTo>
                  <a:pt x="1161" y="286"/>
                  <a:pt x="1116" y="241"/>
                  <a:pt x="1061" y="241"/>
                </a:cubicBezTo>
                <a:close/>
              </a:path>
            </a:pathLst>
          </a:custGeom>
          <a:solidFill>
            <a:srgbClr val="E60000">
              <a:alpha val="30000"/>
            </a:srgbClr>
          </a:solidFill>
          <a:ln>
            <a:noFill/>
          </a:ln>
        </p:spPr>
        <p:txBody>
          <a:bodyPr vert="horz" wrap="square" lIns="68580" tIns="34290" rIns="68580" bIns="34290" numCol="1" anchor="t" anchorCtr="0" compatLnSpc="1">
            <a:prstTxWarp prst="textNoShape">
              <a:avLst/>
            </a:prstTxWarp>
          </a:bodyPr>
          <a:lstStyle/>
          <a:p>
            <a:endParaRPr lang="zh-CN" altLang="en-US"/>
          </a:p>
        </p:txBody>
      </p:sp>
      <p:grpSp>
        <p:nvGrpSpPr>
          <p:cNvPr id="15" name="组合 14"/>
          <p:cNvGrpSpPr/>
          <p:nvPr/>
        </p:nvGrpSpPr>
        <p:grpSpPr>
          <a:xfrm>
            <a:off x="4527549" y="1562985"/>
            <a:ext cx="128588" cy="3200400"/>
            <a:chOff x="6010275" y="1583258"/>
            <a:chExt cx="171450" cy="4267200"/>
          </a:xfrm>
          <a:solidFill>
            <a:srgbClr val="D90605"/>
          </a:solidFill>
        </p:grpSpPr>
        <p:cxnSp>
          <p:nvCxnSpPr>
            <p:cNvPr id="16" name="直接连接符 15"/>
            <p:cNvCxnSpPr>
              <a:stCxn id="17" idx="3"/>
              <a:endCxn id="21" idx="0"/>
            </p:cNvCxnSpPr>
            <p:nvPr/>
          </p:nvCxnSpPr>
          <p:spPr>
            <a:xfrm>
              <a:off x="6096000" y="1713433"/>
              <a:ext cx="0" cy="4076700"/>
            </a:xfrm>
            <a:prstGeom prst="line">
              <a:avLst/>
            </a:prstGeom>
            <a:grpFill/>
            <a:ln w="12700">
              <a:solidFill>
                <a:srgbClr val="D90605"/>
              </a:solidFill>
              <a:prstDash val="dash"/>
            </a:ln>
          </p:spPr>
          <p:style>
            <a:lnRef idx="1">
              <a:schemeClr val="accent1"/>
            </a:lnRef>
            <a:fillRef idx="0">
              <a:schemeClr val="accent1"/>
            </a:fillRef>
            <a:effectRef idx="0">
              <a:schemeClr val="accent1"/>
            </a:effectRef>
            <a:fontRef idx="minor">
              <a:schemeClr val="tx1"/>
            </a:fontRef>
          </p:style>
        </p:cxnSp>
        <p:sp>
          <p:nvSpPr>
            <p:cNvPr id="17" name="Freeform 42"/>
            <p:cNvSpPr>
              <a:spLocks/>
            </p:cNvSpPr>
            <p:nvPr/>
          </p:nvSpPr>
          <p:spPr bwMode="auto">
            <a:xfrm>
              <a:off x="6010275" y="1583258"/>
              <a:ext cx="171450" cy="130175"/>
            </a:xfrm>
            <a:custGeom>
              <a:avLst/>
              <a:gdLst>
                <a:gd name="T0" fmla="*/ 54 w 108"/>
                <a:gd name="T1" fmla="*/ 45 h 82"/>
                <a:gd name="T2" fmla="*/ 0 w 108"/>
                <a:gd name="T3" fmla="*/ 0 h 82"/>
                <a:gd name="T4" fmla="*/ 0 w 108"/>
                <a:gd name="T5" fmla="*/ 38 h 82"/>
                <a:gd name="T6" fmla="*/ 54 w 108"/>
                <a:gd name="T7" fmla="*/ 82 h 82"/>
                <a:gd name="T8" fmla="*/ 108 w 108"/>
                <a:gd name="T9" fmla="*/ 38 h 82"/>
                <a:gd name="T10" fmla="*/ 108 w 108"/>
                <a:gd name="T11" fmla="*/ 0 h 82"/>
                <a:gd name="T12" fmla="*/ 54 w 108"/>
                <a:gd name="T13" fmla="*/ 45 h 82"/>
              </a:gdLst>
              <a:ahLst/>
              <a:cxnLst>
                <a:cxn ang="0">
                  <a:pos x="T0" y="T1"/>
                </a:cxn>
                <a:cxn ang="0">
                  <a:pos x="T2" y="T3"/>
                </a:cxn>
                <a:cxn ang="0">
                  <a:pos x="T4" y="T5"/>
                </a:cxn>
                <a:cxn ang="0">
                  <a:pos x="T6" y="T7"/>
                </a:cxn>
                <a:cxn ang="0">
                  <a:pos x="T8" y="T9"/>
                </a:cxn>
                <a:cxn ang="0">
                  <a:pos x="T10" y="T11"/>
                </a:cxn>
                <a:cxn ang="0">
                  <a:pos x="T12" y="T13"/>
                </a:cxn>
              </a:cxnLst>
              <a:rect l="0" t="0" r="r" b="b"/>
              <a:pathLst>
                <a:path w="108" h="82">
                  <a:moveTo>
                    <a:pt x="54" y="45"/>
                  </a:moveTo>
                  <a:lnTo>
                    <a:pt x="0" y="0"/>
                  </a:lnTo>
                  <a:lnTo>
                    <a:pt x="0" y="38"/>
                  </a:lnTo>
                  <a:lnTo>
                    <a:pt x="54" y="82"/>
                  </a:lnTo>
                  <a:lnTo>
                    <a:pt x="108" y="38"/>
                  </a:lnTo>
                  <a:lnTo>
                    <a:pt x="108" y="0"/>
                  </a:lnTo>
                  <a:lnTo>
                    <a:pt x="54" y="45"/>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18" name="Freeform 43"/>
            <p:cNvSpPr>
              <a:spLocks/>
            </p:cNvSpPr>
            <p:nvPr/>
          </p:nvSpPr>
          <p:spPr bwMode="auto">
            <a:xfrm>
              <a:off x="6010275" y="2615133"/>
              <a:ext cx="171450" cy="133350"/>
            </a:xfrm>
            <a:custGeom>
              <a:avLst/>
              <a:gdLst>
                <a:gd name="T0" fmla="*/ 54 w 108"/>
                <a:gd name="T1" fmla="*/ 45 h 84"/>
                <a:gd name="T2" fmla="*/ 0 w 108"/>
                <a:gd name="T3" fmla="*/ 0 h 84"/>
                <a:gd name="T4" fmla="*/ 0 w 108"/>
                <a:gd name="T5" fmla="*/ 39 h 84"/>
                <a:gd name="T6" fmla="*/ 54 w 108"/>
                <a:gd name="T7" fmla="*/ 84 h 84"/>
                <a:gd name="T8" fmla="*/ 108 w 108"/>
                <a:gd name="T9" fmla="*/ 39 h 84"/>
                <a:gd name="T10" fmla="*/ 108 w 108"/>
                <a:gd name="T11" fmla="*/ 0 h 84"/>
                <a:gd name="T12" fmla="*/ 54 w 108"/>
                <a:gd name="T13" fmla="*/ 45 h 84"/>
              </a:gdLst>
              <a:ahLst/>
              <a:cxnLst>
                <a:cxn ang="0">
                  <a:pos x="T0" y="T1"/>
                </a:cxn>
                <a:cxn ang="0">
                  <a:pos x="T2" y="T3"/>
                </a:cxn>
                <a:cxn ang="0">
                  <a:pos x="T4" y="T5"/>
                </a:cxn>
                <a:cxn ang="0">
                  <a:pos x="T6" y="T7"/>
                </a:cxn>
                <a:cxn ang="0">
                  <a:pos x="T8" y="T9"/>
                </a:cxn>
                <a:cxn ang="0">
                  <a:pos x="T10" y="T11"/>
                </a:cxn>
                <a:cxn ang="0">
                  <a:pos x="T12" y="T13"/>
                </a:cxn>
              </a:cxnLst>
              <a:rect l="0" t="0" r="r" b="b"/>
              <a:pathLst>
                <a:path w="108" h="84">
                  <a:moveTo>
                    <a:pt x="54" y="45"/>
                  </a:moveTo>
                  <a:lnTo>
                    <a:pt x="0" y="0"/>
                  </a:lnTo>
                  <a:lnTo>
                    <a:pt x="0" y="39"/>
                  </a:lnTo>
                  <a:lnTo>
                    <a:pt x="54" y="84"/>
                  </a:lnTo>
                  <a:lnTo>
                    <a:pt x="108" y="39"/>
                  </a:lnTo>
                  <a:lnTo>
                    <a:pt x="108" y="0"/>
                  </a:lnTo>
                  <a:lnTo>
                    <a:pt x="54" y="45"/>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19" name="Freeform 44"/>
            <p:cNvSpPr>
              <a:spLocks/>
            </p:cNvSpPr>
            <p:nvPr/>
          </p:nvSpPr>
          <p:spPr bwMode="auto">
            <a:xfrm>
              <a:off x="6010275" y="3650183"/>
              <a:ext cx="171450" cy="133350"/>
            </a:xfrm>
            <a:custGeom>
              <a:avLst/>
              <a:gdLst>
                <a:gd name="T0" fmla="*/ 54 w 108"/>
                <a:gd name="T1" fmla="*/ 46 h 84"/>
                <a:gd name="T2" fmla="*/ 0 w 108"/>
                <a:gd name="T3" fmla="*/ 0 h 84"/>
                <a:gd name="T4" fmla="*/ 0 w 108"/>
                <a:gd name="T5" fmla="*/ 39 h 84"/>
                <a:gd name="T6" fmla="*/ 54 w 108"/>
                <a:gd name="T7" fmla="*/ 84 h 84"/>
                <a:gd name="T8" fmla="*/ 108 w 108"/>
                <a:gd name="T9" fmla="*/ 39 h 84"/>
                <a:gd name="T10" fmla="*/ 108 w 108"/>
                <a:gd name="T11" fmla="*/ 0 h 84"/>
                <a:gd name="T12" fmla="*/ 54 w 108"/>
                <a:gd name="T13" fmla="*/ 46 h 84"/>
              </a:gdLst>
              <a:ahLst/>
              <a:cxnLst>
                <a:cxn ang="0">
                  <a:pos x="T0" y="T1"/>
                </a:cxn>
                <a:cxn ang="0">
                  <a:pos x="T2" y="T3"/>
                </a:cxn>
                <a:cxn ang="0">
                  <a:pos x="T4" y="T5"/>
                </a:cxn>
                <a:cxn ang="0">
                  <a:pos x="T6" y="T7"/>
                </a:cxn>
                <a:cxn ang="0">
                  <a:pos x="T8" y="T9"/>
                </a:cxn>
                <a:cxn ang="0">
                  <a:pos x="T10" y="T11"/>
                </a:cxn>
                <a:cxn ang="0">
                  <a:pos x="T12" y="T13"/>
                </a:cxn>
              </a:cxnLst>
              <a:rect l="0" t="0" r="r" b="b"/>
              <a:pathLst>
                <a:path w="108" h="84">
                  <a:moveTo>
                    <a:pt x="54" y="46"/>
                  </a:moveTo>
                  <a:lnTo>
                    <a:pt x="0" y="0"/>
                  </a:lnTo>
                  <a:lnTo>
                    <a:pt x="0" y="39"/>
                  </a:lnTo>
                  <a:lnTo>
                    <a:pt x="54" y="84"/>
                  </a:lnTo>
                  <a:lnTo>
                    <a:pt x="108" y="39"/>
                  </a:lnTo>
                  <a:lnTo>
                    <a:pt x="108" y="0"/>
                  </a:lnTo>
                  <a:lnTo>
                    <a:pt x="54" y="46"/>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20" name="Freeform 45"/>
            <p:cNvSpPr>
              <a:spLocks/>
            </p:cNvSpPr>
            <p:nvPr/>
          </p:nvSpPr>
          <p:spPr bwMode="auto">
            <a:xfrm>
              <a:off x="6010275" y="4685233"/>
              <a:ext cx="171450" cy="130175"/>
            </a:xfrm>
            <a:custGeom>
              <a:avLst/>
              <a:gdLst>
                <a:gd name="T0" fmla="*/ 54 w 108"/>
                <a:gd name="T1" fmla="*/ 46 h 82"/>
                <a:gd name="T2" fmla="*/ 0 w 108"/>
                <a:gd name="T3" fmla="*/ 0 h 82"/>
                <a:gd name="T4" fmla="*/ 0 w 108"/>
                <a:gd name="T5" fmla="*/ 39 h 82"/>
                <a:gd name="T6" fmla="*/ 54 w 108"/>
                <a:gd name="T7" fmla="*/ 82 h 82"/>
                <a:gd name="T8" fmla="*/ 108 w 108"/>
                <a:gd name="T9" fmla="*/ 39 h 82"/>
                <a:gd name="T10" fmla="*/ 108 w 108"/>
                <a:gd name="T11" fmla="*/ 0 h 82"/>
                <a:gd name="T12" fmla="*/ 54 w 108"/>
                <a:gd name="T13" fmla="*/ 46 h 82"/>
              </a:gdLst>
              <a:ahLst/>
              <a:cxnLst>
                <a:cxn ang="0">
                  <a:pos x="T0" y="T1"/>
                </a:cxn>
                <a:cxn ang="0">
                  <a:pos x="T2" y="T3"/>
                </a:cxn>
                <a:cxn ang="0">
                  <a:pos x="T4" y="T5"/>
                </a:cxn>
                <a:cxn ang="0">
                  <a:pos x="T6" y="T7"/>
                </a:cxn>
                <a:cxn ang="0">
                  <a:pos x="T8" y="T9"/>
                </a:cxn>
                <a:cxn ang="0">
                  <a:pos x="T10" y="T11"/>
                </a:cxn>
                <a:cxn ang="0">
                  <a:pos x="T12" y="T13"/>
                </a:cxn>
              </a:cxnLst>
              <a:rect l="0" t="0" r="r" b="b"/>
              <a:pathLst>
                <a:path w="108" h="82">
                  <a:moveTo>
                    <a:pt x="54" y="46"/>
                  </a:moveTo>
                  <a:lnTo>
                    <a:pt x="0" y="0"/>
                  </a:lnTo>
                  <a:lnTo>
                    <a:pt x="0" y="39"/>
                  </a:lnTo>
                  <a:lnTo>
                    <a:pt x="54" y="82"/>
                  </a:lnTo>
                  <a:lnTo>
                    <a:pt x="108" y="39"/>
                  </a:lnTo>
                  <a:lnTo>
                    <a:pt x="108" y="0"/>
                  </a:lnTo>
                  <a:lnTo>
                    <a:pt x="54" y="46"/>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21" name="Freeform 46"/>
            <p:cNvSpPr>
              <a:spLocks/>
            </p:cNvSpPr>
            <p:nvPr/>
          </p:nvSpPr>
          <p:spPr bwMode="auto">
            <a:xfrm>
              <a:off x="6010275" y="5718696"/>
              <a:ext cx="171450" cy="131762"/>
            </a:xfrm>
            <a:custGeom>
              <a:avLst/>
              <a:gdLst>
                <a:gd name="T0" fmla="*/ 54 w 108"/>
                <a:gd name="T1" fmla="*/ 45 h 83"/>
                <a:gd name="T2" fmla="*/ 0 w 108"/>
                <a:gd name="T3" fmla="*/ 0 h 83"/>
                <a:gd name="T4" fmla="*/ 0 w 108"/>
                <a:gd name="T5" fmla="*/ 38 h 83"/>
                <a:gd name="T6" fmla="*/ 54 w 108"/>
                <a:gd name="T7" fmla="*/ 83 h 83"/>
                <a:gd name="T8" fmla="*/ 108 w 108"/>
                <a:gd name="T9" fmla="*/ 38 h 83"/>
                <a:gd name="T10" fmla="*/ 108 w 108"/>
                <a:gd name="T11" fmla="*/ 0 h 83"/>
                <a:gd name="T12" fmla="*/ 54 w 108"/>
                <a:gd name="T13" fmla="*/ 45 h 83"/>
              </a:gdLst>
              <a:ahLst/>
              <a:cxnLst>
                <a:cxn ang="0">
                  <a:pos x="T0" y="T1"/>
                </a:cxn>
                <a:cxn ang="0">
                  <a:pos x="T2" y="T3"/>
                </a:cxn>
                <a:cxn ang="0">
                  <a:pos x="T4" y="T5"/>
                </a:cxn>
                <a:cxn ang="0">
                  <a:pos x="T6" y="T7"/>
                </a:cxn>
                <a:cxn ang="0">
                  <a:pos x="T8" y="T9"/>
                </a:cxn>
                <a:cxn ang="0">
                  <a:pos x="T10" y="T11"/>
                </a:cxn>
                <a:cxn ang="0">
                  <a:pos x="T12" y="T13"/>
                </a:cxn>
              </a:cxnLst>
              <a:rect l="0" t="0" r="r" b="b"/>
              <a:pathLst>
                <a:path w="108" h="83">
                  <a:moveTo>
                    <a:pt x="54" y="45"/>
                  </a:moveTo>
                  <a:lnTo>
                    <a:pt x="0" y="0"/>
                  </a:lnTo>
                  <a:lnTo>
                    <a:pt x="0" y="38"/>
                  </a:lnTo>
                  <a:lnTo>
                    <a:pt x="54" y="83"/>
                  </a:lnTo>
                  <a:lnTo>
                    <a:pt x="108" y="38"/>
                  </a:lnTo>
                  <a:lnTo>
                    <a:pt x="108" y="0"/>
                  </a:lnTo>
                  <a:lnTo>
                    <a:pt x="54" y="45"/>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a:p>
          </p:txBody>
        </p:sp>
      </p:grpSp>
      <p:sp>
        <p:nvSpPr>
          <p:cNvPr id="22" name="Oval 47"/>
          <p:cNvSpPr>
            <a:spLocks noChangeArrowheads="1"/>
          </p:cNvSpPr>
          <p:nvPr/>
        </p:nvSpPr>
        <p:spPr bwMode="auto">
          <a:xfrm>
            <a:off x="2482056" y="1403441"/>
            <a:ext cx="1240631" cy="1238250"/>
          </a:xfrm>
          <a:prstGeom prst="ellipse">
            <a:avLst/>
          </a:prstGeom>
          <a:solidFill>
            <a:srgbClr val="E60000"/>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23" name="Oval 48"/>
          <p:cNvSpPr>
            <a:spLocks noChangeArrowheads="1"/>
          </p:cNvSpPr>
          <p:nvPr/>
        </p:nvSpPr>
        <p:spPr bwMode="auto">
          <a:xfrm>
            <a:off x="4426346" y="1857070"/>
            <a:ext cx="330994" cy="330994"/>
          </a:xfrm>
          <a:prstGeom prst="ellipse">
            <a:avLst/>
          </a:prstGeom>
          <a:solidFill>
            <a:srgbClr val="D90605"/>
          </a:solidFill>
          <a:ln>
            <a:noFill/>
          </a:ln>
        </p:spPr>
        <p:txBody>
          <a:bodyPr vert="horz" wrap="square" lIns="0" tIns="0" rIns="0" bIns="0" numCol="1" anchor="ctr" anchorCtr="0" compatLnSpc="1">
            <a:prstTxWarp prst="textNoShape">
              <a:avLst/>
            </a:prstTxWarp>
          </a:bodyPr>
          <a:lstStyle/>
          <a:p>
            <a:pPr algn="ctr"/>
            <a:r>
              <a:rPr lang="en-US" altLang="zh-CN" sz="2100" dirty="0">
                <a:solidFill>
                  <a:schemeClr val="bg1"/>
                </a:solidFill>
                <a:latin typeface="Agency FB" panose="020B0503020202020204" pitchFamily="34" charset="0"/>
              </a:rPr>
              <a:t>A</a:t>
            </a:r>
            <a:endParaRPr lang="zh-CN" altLang="en-US" sz="2100" dirty="0">
              <a:solidFill>
                <a:schemeClr val="bg1"/>
              </a:solidFill>
              <a:latin typeface="Agency FB" panose="020B0503020202020204" pitchFamily="34" charset="0"/>
            </a:endParaRPr>
          </a:p>
        </p:txBody>
      </p:sp>
      <p:sp>
        <p:nvSpPr>
          <p:cNvPr id="24" name="Freeform 49"/>
          <p:cNvSpPr>
            <a:spLocks/>
          </p:cNvSpPr>
          <p:nvPr/>
        </p:nvSpPr>
        <p:spPr bwMode="auto">
          <a:xfrm>
            <a:off x="2395140" y="2860766"/>
            <a:ext cx="2403872" cy="1414463"/>
          </a:xfrm>
          <a:custGeom>
            <a:avLst/>
            <a:gdLst>
              <a:gd name="T0" fmla="*/ 1061 w 1161"/>
              <a:gd name="T1" fmla="*/ 242 h 683"/>
              <a:gd name="T2" fmla="*/ 1007 w 1161"/>
              <a:gd name="T3" fmla="*/ 257 h 683"/>
              <a:gd name="T4" fmla="*/ 1007 w 1161"/>
              <a:gd name="T5" fmla="*/ 257 h 683"/>
              <a:gd name="T6" fmla="*/ 848 w 1161"/>
              <a:gd name="T7" fmla="*/ 303 h 683"/>
              <a:gd name="T8" fmla="*/ 605 w 1161"/>
              <a:gd name="T9" fmla="*/ 125 h 683"/>
              <a:gd name="T10" fmla="*/ 605 w 1161"/>
              <a:gd name="T11" fmla="*/ 125 h 683"/>
              <a:gd name="T12" fmla="*/ 605 w 1161"/>
              <a:gd name="T13" fmla="*/ 124 h 683"/>
              <a:gd name="T14" fmla="*/ 605 w 1161"/>
              <a:gd name="T15" fmla="*/ 124 h 683"/>
              <a:gd name="T16" fmla="*/ 342 w 1161"/>
              <a:gd name="T17" fmla="*/ 0 h 683"/>
              <a:gd name="T18" fmla="*/ 0 w 1161"/>
              <a:gd name="T19" fmla="*/ 342 h 683"/>
              <a:gd name="T20" fmla="*/ 342 w 1161"/>
              <a:gd name="T21" fmla="*/ 683 h 683"/>
              <a:gd name="T22" fmla="*/ 605 w 1161"/>
              <a:gd name="T23" fmla="*/ 559 h 683"/>
              <a:gd name="T24" fmla="*/ 605 w 1161"/>
              <a:gd name="T25" fmla="*/ 559 h 683"/>
              <a:gd name="T26" fmla="*/ 848 w 1161"/>
              <a:gd name="T27" fmla="*/ 380 h 683"/>
              <a:gd name="T28" fmla="*/ 1007 w 1161"/>
              <a:gd name="T29" fmla="*/ 426 h 683"/>
              <a:gd name="T30" fmla="*/ 1007 w 1161"/>
              <a:gd name="T31" fmla="*/ 426 h 683"/>
              <a:gd name="T32" fmla="*/ 1061 w 1161"/>
              <a:gd name="T33" fmla="*/ 441 h 683"/>
              <a:gd name="T34" fmla="*/ 1161 w 1161"/>
              <a:gd name="T35" fmla="*/ 342 h 683"/>
              <a:gd name="T36" fmla="*/ 1061 w 1161"/>
              <a:gd name="T37" fmla="*/ 242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1" h="683">
                <a:moveTo>
                  <a:pt x="1061" y="242"/>
                </a:moveTo>
                <a:cubicBezTo>
                  <a:pt x="1041" y="242"/>
                  <a:pt x="1023" y="248"/>
                  <a:pt x="1007" y="257"/>
                </a:cubicBezTo>
                <a:cubicBezTo>
                  <a:pt x="1007" y="257"/>
                  <a:pt x="1007" y="257"/>
                  <a:pt x="1007" y="257"/>
                </a:cubicBezTo>
                <a:cubicBezTo>
                  <a:pt x="964" y="285"/>
                  <a:pt x="974" y="303"/>
                  <a:pt x="848" y="303"/>
                </a:cubicBezTo>
                <a:cubicBezTo>
                  <a:pt x="700" y="303"/>
                  <a:pt x="699" y="236"/>
                  <a:pt x="605" y="125"/>
                </a:cubicBezTo>
                <a:cubicBezTo>
                  <a:pt x="605" y="125"/>
                  <a:pt x="605" y="125"/>
                  <a:pt x="605" y="125"/>
                </a:cubicBezTo>
                <a:cubicBezTo>
                  <a:pt x="605" y="125"/>
                  <a:pt x="605" y="124"/>
                  <a:pt x="605" y="124"/>
                </a:cubicBezTo>
                <a:cubicBezTo>
                  <a:pt x="605" y="124"/>
                  <a:pt x="605" y="124"/>
                  <a:pt x="605" y="124"/>
                </a:cubicBezTo>
                <a:cubicBezTo>
                  <a:pt x="542" y="49"/>
                  <a:pt x="448" y="0"/>
                  <a:pt x="342" y="0"/>
                </a:cubicBezTo>
                <a:cubicBezTo>
                  <a:pt x="153" y="0"/>
                  <a:pt x="0" y="153"/>
                  <a:pt x="0" y="342"/>
                </a:cubicBezTo>
                <a:cubicBezTo>
                  <a:pt x="0" y="530"/>
                  <a:pt x="153" y="683"/>
                  <a:pt x="342" y="683"/>
                </a:cubicBezTo>
                <a:cubicBezTo>
                  <a:pt x="448" y="683"/>
                  <a:pt x="542" y="634"/>
                  <a:pt x="605" y="559"/>
                </a:cubicBezTo>
                <a:cubicBezTo>
                  <a:pt x="605" y="559"/>
                  <a:pt x="605" y="559"/>
                  <a:pt x="605" y="559"/>
                </a:cubicBezTo>
                <a:cubicBezTo>
                  <a:pt x="699" y="448"/>
                  <a:pt x="700" y="380"/>
                  <a:pt x="848" y="380"/>
                </a:cubicBezTo>
                <a:cubicBezTo>
                  <a:pt x="974" y="380"/>
                  <a:pt x="964" y="398"/>
                  <a:pt x="1007" y="426"/>
                </a:cubicBezTo>
                <a:cubicBezTo>
                  <a:pt x="1007" y="426"/>
                  <a:pt x="1007" y="426"/>
                  <a:pt x="1007" y="426"/>
                </a:cubicBezTo>
                <a:cubicBezTo>
                  <a:pt x="1023" y="436"/>
                  <a:pt x="1041" y="441"/>
                  <a:pt x="1061" y="441"/>
                </a:cubicBezTo>
                <a:cubicBezTo>
                  <a:pt x="1116" y="441"/>
                  <a:pt x="1161" y="397"/>
                  <a:pt x="1161" y="342"/>
                </a:cubicBezTo>
                <a:cubicBezTo>
                  <a:pt x="1161" y="286"/>
                  <a:pt x="1116" y="242"/>
                  <a:pt x="1061" y="242"/>
                </a:cubicBezTo>
                <a:close/>
              </a:path>
            </a:pathLst>
          </a:custGeom>
          <a:solidFill>
            <a:srgbClr val="D90605">
              <a:alpha val="30000"/>
            </a:srgbClr>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25" name="Oval 50"/>
          <p:cNvSpPr>
            <a:spLocks noChangeArrowheads="1"/>
          </p:cNvSpPr>
          <p:nvPr/>
        </p:nvSpPr>
        <p:spPr bwMode="auto">
          <a:xfrm>
            <a:off x="2482056" y="2947682"/>
            <a:ext cx="1240631" cy="1240631"/>
          </a:xfrm>
          <a:prstGeom prst="ellipse">
            <a:avLst/>
          </a:prstGeom>
          <a:solidFill>
            <a:srgbClr val="E60000"/>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26" name="Oval 51"/>
          <p:cNvSpPr>
            <a:spLocks noChangeArrowheads="1"/>
          </p:cNvSpPr>
          <p:nvPr/>
        </p:nvSpPr>
        <p:spPr bwMode="auto">
          <a:xfrm>
            <a:off x="4426346" y="3401310"/>
            <a:ext cx="330994" cy="333375"/>
          </a:xfrm>
          <a:prstGeom prst="ellipse">
            <a:avLst/>
          </a:prstGeom>
          <a:solidFill>
            <a:srgbClr val="D90605"/>
          </a:solidFill>
          <a:ln>
            <a:noFill/>
          </a:ln>
        </p:spPr>
        <p:txBody>
          <a:bodyPr vert="horz" wrap="square" lIns="0" tIns="0" rIns="0" bIns="0" numCol="1" anchor="ctr" anchorCtr="0" compatLnSpc="1">
            <a:prstTxWarp prst="textNoShape">
              <a:avLst/>
            </a:prstTxWarp>
          </a:bodyPr>
          <a:lstStyle/>
          <a:p>
            <a:pPr algn="ctr"/>
            <a:r>
              <a:rPr lang="en-US" altLang="zh-CN" sz="2100" dirty="0">
                <a:solidFill>
                  <a:schemeClr val="bg1"/>
                </a:solidFill>
                <a:latin typeface="Agency FB" panose="020B0503020202020204" pitchFamily="34" charset="0"/>
              </a:rPr>
              <a:t>C</a:t>
            </a:r>
            <a:endParaRPr lang="zh-CN" altLang="en-US" sz="2100" dirty="0">
              <a:solidFill>
                <a:schemeClr val="bg1"/>
              </a:solidFill>
              <a:latin typeface="Agency FB" panose="020B0503020202020204" pitchFamily="34" charset="0"/>
            </a:endParaRPr>
          </a:p>
        </p:txBody>
      </p:sp>
      <p:sp>
        <p:nvSpPr>
          <p:cNvPr id="27" name="Freeform 54"/>
          <p:cNvSpPr>
            <a:spLocks/>
          </p:cNvSpPr>
          <p:nvPr/>
        </p:nvSpPr>
        <p:spPr bwMode="auto">
          <a:xfrm>
            <a:off x="4384675" y="2089241"/>
            <a:ext cx="2403872" cy="1410890"/>
          </a:xfrm>
          <a:custGeom>
            <a:avLst/>
            <a:gdLst>
              <a:gd name="T0" fmla="*/ 819 w 1161"/>
              <a:gd name="T1" fmla="*/ 0 h 682"/>
              <a:gd name="T2" fmla="*/ 556 w 1161"/>
              <a:gd name="T3" fmla="*/ 124 h 682"/>
              <a:gd name="T4" fmla="*/ 556 w 1161"/>
              <a:gd name="T5" fmla="*/ 124 h 682"/>
              <a:gd name="T6" fmla="*/ 556 w 1161"/>
              <a:gd name="T7" fmla="*/ 124 h 682"/>
              <a:gd name="T8" fmla="*/ 556 w 1161"/>
              <a:gd name="T9" fmla="*/ 124 h 682"/>
              <a:gd name="T10" fmla="*/ 313 w 1161"/>
              <a:gd name="T11" fmla="*/ 303 h 682"/>
              <a:gd name="T12" fmla="*/ 154 w 1161"/>
              <a:gd name="T13" fmla="*/ 257 h 682"/>
              <a:gd name="T14" fmla="*/ 154 w 1161"/>
              <a:gd name="T15" fmla="*/ 257 h 682"/>
              <a:gd name="T16" fmla="*/ 100 w 1161"/>
              <a:gd name="T17" fmla="*/ 241 h 682"/>
              <a:gd name="T18" fmla="*/ 0 w 1161"/>
              <a:gd name="T19" fmla="*/ 341 h 682"/>
              <a:gd name="T20" fmla="*/ 100 w 1161"/>
              <a:gd name="T21" fmla="*/ 441 h 682"/>
              <a:gd name="T22" fmla="*/ 154 w 1161"/>
              <a:gd name="T23" fmla="*/ 425 h 682"/>
              <a:gd name="T24" fmla="*/ 154 w 1161"/>
              <a:gd name="T25" fmla="*/ 425 h 682"/>
              <a:gd name="T26" fmla="*/ 313 w 1161"/>
              <a:gd name="T27" fmla="*/ 380 h 682"/>
              <a:gd name="T28" fmla="*/ 556 w 1161"/>
              <a:gd name="T29" fmla="*/ 558 h 682"/>
              <a:gd name="T30" fmla="*/ 556 w 1161"/>
              <a:gd name="T31" fmla="*/ 558 h 682"/>
              <a:gd name="T32" fmla="*/ 819 w 1161"/>
              <a:gd name="T33" fmla="*/ 682 h 682"/>
              <a:gd name="T34" fmla="*/ 1161 w 1161"/>
              <a:gd name="T35" fmla="*/ 341 h 682"/>
              <a:gd name="T36" fmla="*/ 819 w 1161"/>
              <a:gd name="T37" fmla="*/ 0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1" h="682">
                <a:moveTo>
                  <a:pt x="819" y="0"/>
                </a:moveTo>
                <a:cubicBezTo>
                  <a:pt x="714" y="0"/>
                  <a:pt x="619" y="48"/>
                  <a:pt x="556" y="124"/>
                </a:cubicBezTo>
                <a:cubicBezTo>
                  <a:pt x="556" y="124"/>
                  <a:pt x="556" y="124"/>
                  <a:pt x="556" y="124"/>
                </a:cubicBezTo>
                <a:cubicBezTo>
                  <a:pt x="556" y="124"/>
                  <a:pt x="556" y="124"/>
                  <a:pt x="556" y="124"/>
                </a:cubicBezTo>
                <a:cubicBezTo>
                  <a:pt x="556" y="124"/>
                  <a:pt x="556" y="124"/>
                  <a:pt x="556" y="124"/>
                </a:cubicBezTo>
                <a:cubicBezTo>
                  <a:pt x="462" y="235"/>
                  <a:pt x="461" y="303"/>
                  <a:pt x="313" y="303"/>
                </a:cubicBezTo>
                <a:cubicBezTo>
                  <a:pt x="187" y="303"/>
                  <a:pt x="197" y="284"/>
                  <a:pt x="154" y="257"/>
                </a:cubicBezTo>
                <a:cubicBezTo>
                  <a:pt x="154" y="257"/>
                  <a:pt x="154" y="257"/>
                  <a:pt x="154" y="257"/>
                </a:cubicBezTo>
                <a:cubicBezTo>
                  <a:pt x="138" y="247"/>
                  <a:pt x="120" y="241"/>
                  <a:pt x="100" y="241"/>
                </a:cubicBezTo>
                <a:cubicBezTo>
                  <a:pt x="45" y="241"/>
                  <a:pt x="0" y="286"/>
                  <a:pt x="0" y="341"/>
                </a:cubicBezTo>
                <a:cubicBezTo>
                  <a:pt x="0" y="396"/>
                  <a:pt x="45" y="441"/>
                  <a:pt x="100" y="441"/>
                </a:cubicBezTo>
                <a:cubicBezTo>
                  <a:pt x="120" y="441"/>
                  <a:pt x="138" y="435"/>
                  <a:pt x="154" y="425"/>
                </a:cubicBezTo>
                <a:cubicBezTo>
                  <a:pt x="154" y="425"/>
                  <a:pt x="154" y="425"/>
                  <a:pt x="154" y="425"/>
                </a:cubicBezTo>
                <a:cubicBezTo>
                  <a:pt x="197" y="398"/>
                  <a:pt x="187" y="380"/>
                  <a:pt x="313" y="380"/>
                </a:cubicBezTo>
                <a:cubicBezTo>
                  <a:pt x="461" y="380"/>
                  <a:pt x="462" y="447"/>
                  <a:pt x="556" y="558"/>
                </a:cubicBezTo>
                <a:cubicBezTo>
                  <a:pt x="556" y="558"/>
                  <a:pt x="556" y="558"/>
                  <a:pt x="556" y="558"/>
                </a:cubicBezTo>
                <a:cubicBezTo>
                  <a:pt x="619" y="634"/>
                  <a:pt x="714" y="682"/>
                  <a:pt x="819" y="682"/>
                </a:cubicBezTo>
                <a:cubicBezTo>
                  <a:pt x="1008" y="682"/>
                  <a:pt x="1161" y="530"/>
                  <a:pt x="1161" y="341"/>
                </a:cubicBezTo>
                <a:cubicBezTo>
                  <a:pt x="1161" y="153"/>
                  <a:pt x="1008" y="0"/>
                  <a:pt x="819" y="0"/>
                </a:cubicBezTo>
                <a:close/>
              </a:path>
            </a:pathLst>
          </a:custGeom>
          <a:solidFill>
            <a:srgbClr val="D90605">
              <a:alpha val="30000"/>
            </a:srgbClr>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28" name="Oval 55"/>
          <p:cNvSpPr>
            <a:spLocks noChangeArrowheads="1"/>
          </p:cNvSpPr>
          <p:nvPr/>
        </p:nvSpPr>
        <p:spPr bwMode="auto">
          <a:xfrm>
            <a:off x="5461000" y="2176157"/>
            <a:ext cx="1240631" cy="1239440"/>
          </a:xfrm>
          <a:prstGeom prst="ellipse">
            <a:avLst/>
          </a:prstGeom>
          <a:solidFill>
            <a:srgbClr val="E60000"/>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29" name="Oval 56"/>
          <p:cNvSpPr>
            <a:spLocks noChangeArrowheads="1"/>
          </p:cNvSpPr>
          <p:nvPr/>
        </p:nvSpPr>
        <p:spPr bwMode="auto">
          <a:xfrm>
            <a:off x="4426346" y="2628594"/>
            <a:ext cx="330994" cy="333375"/>
          </a:xfrm>
          <a:prstGeom prst="ellipse">
            <a:avLst/>
          </a:prstGeom>
          <a:solidFill>
            <a:srgbClr val="D90605"/>
          </a:solidFill>
          <a:ln>
            <a:noFill/>
          </a:ln>
        </p:spPr>
        <p:txBody>
          <a:bodyPr vert="horz" wrap="square" lIns="0" tIns="0" rIns="0" bIns="0" numCol="1" anchor="ctr" anchorCtr="0" compatLnSpc="1">
            <a:prstTxWarp prst="textNoShape">
              <a:avLst/>
            </a:prstTxWarp>
          </a:bodyPr>
          <a:lstStyle/>
          <a:p>
            <a:pPr algn="ctr"/>
            <a:r>
              <a:rPr lang="en-US" altLang="zh-CN" sz="2100" dirty="0">
                <a:solidFill>
                  <a:schemeClr val="bg1"/>
                </a:solidFill>
                <a:latin typeface="Agency FB" panose="020B0503020202020204" pitchFamily="34" charset="0"/>
              </a:rPr>
              <a:t>B</a:t>
            </a:r>
            <a:endParaRPr lang="zh-CN" altLang="en-US" sz="2100" dirty="0">
              <a:solidFill>
                <a:schemeClr val="bg1"/>
              </a:solidFill>
              <a:latin typeface="Agency FB" panose="020B0503020202020204" pitchFamily="34" charset="0"/>
            </a:endParaRPr>
          </a:p>
        </p:txBody>
      </p:sp>
      <p:sp>
        <p:nvSpPr>
          <p:cNvPr id="30" name="Oval 57"/>
          <p:cNvSpPr>
            <a:spLocks noChangeArrowheads="1"/>
          </p:cNvSpPr>
          <p:nvPr/>
        </p:nvSpPr>
        <p:spPr bwMode="auto">
          <a:xfrm>
            <a:off x="5461000" y="3722778"/>
            <a:ext cx="1240631" cy="1237059"/>
          </a:xfrm>
          <a:prstGeom prst="ellipse">
            <a:avLst/>
          </a:prstGeom>
          <a:solidFill>
            <a:srgbClr val="E60000"/>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31" name="Oval 59"/>
          <p:cNvSpPr>
            <a:spLocks noChangeArrowheads="1"/>
          </p:cNvSpPr>
          <p:nvPr/>
        </p:nvSpPr>
        <p:spPr bwMode="auto">
          <a:xfrm>
            <a:off x="4426346" y="4175216"/>
            <a:ext cx="330994" cy="332184"/>
          </a:xfrm>
          <a:prstGeom prst="ellipse">
            <a:avLst/>
          </a:prstGeom>
          <a:solidFill>
            <a:srgbClr val="D90605"/>
          </a:solidFill>
          <a:ln>
            <a:noFill/>
          </a:ln>
        </p:spPr>
        <p:txBody>
          <a:bodyPr vert="horz" wrap="square" lIns="0" tIns="0" rIns="0" bIns="0" numCol="1" anchor="ctr" anchorCtr="0" compatLnSpc="1">
            <a:prstTxWarp prst="textNoShape">
              <a:avLst/>
            </a:prstTxWarp>
          </a:bodyPr>
          <a:lstStyle/>
          <a:p>
            <a:pPr algn="ctr"/>
            <a:r>
              <a:rPr lang="en-US" altLang="zh-CN" sz="2100" dirty="0">
                <a:solidFill>
                  <a:schemeClr val="bg1"/>
                </a:solidFill>
                <a:latin typeface="Agency FB" panose="020B0503020202020204" pitchFamily="34" charset="0"/>
              </a:rPr>
              <a:t>D</a:t>
            </a:r>
            <a:endParaRPr lang="zh-CN" altLang="en-US" sz="2100" dirty="0">
              <a:solidFill>
                <a:schemeClr val="bg1"/>
              </a:solidFill>
              <a:latin typeface="Agency FB" panose="020B0503020202020204" pitchFamily="34" charset="0"/>
            </a:endParaRPr>
          </a:p>
        </p:txBody>
      </p:sp>
      <p:sp>
        <p:nvSpPr>
          <p:cNvPr id="32" name="TextBox 30"/>
          <p:cNvSpPr txBox="1"/>
          <p:nvPr/>
        </p:nvSpPr>
        <p:spPr>
          <a:xfrm>
            <a:off x="2760543" y="1699401"/>
            <a:ext cx="683655" cy="646331"/>
          </a:xfrm>
          <a:prstGeom prst="rect">
            <a:avLst/>
          </a:prstGeom>
          <a:noFill/>
        </p:spPr>
        <p:txBody>
          <a:bodyPr wrap="square" lIns="0" tIns="0" rIns="0" bIns="0" rtlCol="0">
            <a:spAutoFit/>
          </a:bodyPr>
          <a:lstStyle/>
          <a:p>
            <a:pPr algn="ctr"/>
            <a:r>
              <a:rPr lang="zh-CN" altLang="en-US" sz="2100" b="1" dirty="0" smtClean="0">
                <a:solidFill>
                  <a:schemeClr val="bg1"/>
                </a:solidFill>
                <a:latin typeface="微软雅黑" pitchFamily="34" charset="-122"/>
                <a:ea typeface="微软雅黑" pitchFamily="34" charset="-122"/>
              </a:rPr>
              <a:t>添加标题</a:t>
            </a:r>
            <a:endParaRPr lang="zh-CN" altLang="en-US" sz="2100" b="1" dirty="0">
              <a:solidFill>
                <a:schemeClr val="bg1"/>
              </a:solidFill>
              <a:latin typeface="微软雅黑" pitchFamily="34" charset="-122"/>
              <a:ea typeface="微软雅黑" pitchFamily="34" charset="-122"/>
            </a:endParaRPr>
          </a:p>
        </p:txBody>
      </p:sp>
      <p:sp>
        <p:nvSpPr>
          <p:cNvPr id="33" name="TextBox 30"/>
          <p:cNvSpPr txBox="1"/>
          <p:nvPr/>
        </p:nvSpPr>
        <p:spPr>
          <a:xfrm>
            <a:off x="5722639" y="2472712"/>
            <a:ext cx="717353" cy="646331"/>
          </a:xfrm>
          <a:prstGeom prst="rect">
            <a:avLst/>
          </a:prstGeom>
          <a:noFill/>
        </p:spPr>
        <p:txBody>
          <a:bodyPr wrap="square" lIns="0" tIns="0" rIns="0" bIns="0" rtlCol="0">
            <a:spAutoFit/>
          </a:bodyPr>
          <a:lstStyle/>
          <a:p>
            <a:pPr algn="ctr"/>
            <a:r>
              <a:rPr lang="zh-CN" altLang="en-US" sz="2100" b="1" dirty="0" smtClean="0">
                <a:solidFill>
                  <a:schemeClr val="bg1"/>
                </a:solidFill>
                <a:latin typeface="微软雅黑" pitchFamily="34" charset="-122"/>
                <a:ea typeface="微软雅黑" pitchFamily="34" charset="-122"/>
              </a:rPr>
              <a:t>添加标题</a:t>
            </a:r>
            <a:endParaRPr lang="zh-CN" altLang="en-US" sz="2100" b="1" dirty="0">
              <a:solidFill>
                <a:schemeClr val="bg1"/>
              </a:solidFill>
              <a:latin typeface="微软雅黑" pitchFamily="34" charset="-122"/>
              <a:ea typeface="微软雅黑" pitchFamily="34" charset="-122"/>
            </a:endParaRPr>
          </a:p>
        </p:txBody>
      </p:sp>
      <p:sp>
        <p:nvSpPr>
          <p:cNvPr id="34" name="TextBox 30"/>
          <p:cNvSpPr txBox="1"/>
          <p:nvPr/>
        </p:nvSpPr>
        <p:spPr>
          <a:xfrm>
            <a:off x="2739609" y="3244832"/>
            <a:ext cx="725525" cy="646331"/>
          </a:xfrm>
          <a:prstGeom prst="rect">
            <a:avLst/>
          </a:prstGeom>
          <a:noFill/>
        </p:spPr>
        <p:txBody>
          <a:bodyPr wrap="square" lIns="0" tIns="0" rIns="0" bIns="0" rtlCol="0">
            <a:spAutoFit/>
          </a:bodyPr>
          <a:lstStyle/>
          <a:p>
            <a:pPr algn="ctr"/>
            <a:r>
              <a:rPr lang="zh-CN" altLang="en-US" sz="2100" b="1" dirty="0" smtClean="0">
                <a:solidFill>
                  <a:schemeClr val="bg1"/>
                </a:solidFill>
                <a:latin typeface="微软雅黑" pitchFamily="34" charset="-122"/>
                <a:ea typeface="微软雅黑" pitchFamily="34" charset="-122"/>
              </a:rPr>
              <a:t>添加标题</a:t>
            </a:r>
            <a:endParaRPr lang="zh-CN" altLang="en-US" sz="2100" b="1" dirty="0">
              <a:solidFill>
                <a:schemeClr val="bg1"/>
              </a:solidFill>
              <a:latin typeface="微软雅黑" pitchFamily="34" charset="-122"/>
              <a:ea typeface="微软雅黑" pitchFamily="34" charset="-122"/>
            </a:endParaRPr>
          </a:p>
        </p:txBody>
      </p:sp>
      <p:sp>
        <p:nvSpPr>
          <p:cNvPr id="35" name="TextBox 30"/>
          <p:cNvSpPr txBox="1"/>
          <p:nvPr/>
        </p:nvSpPr>
        <p:spPr>
          <a:xfrm>
            <a:off x="5749642" y="4018143"/>
            <a:ext cx="663347" cy="646331"/>
          </a:xfrm>
          <a:prstGeom prst="rect">
            <a:avLst/>
          </a:prstGeom>
          <a:noFill/>
        </p:spPr>
        <p:txBody>
          <a:bodyPr wrap="square" lIns="0" tIns="0" rIns="0" bIns="0" rtlCol="0">
            <a:spAutoFit/>
          </a:bodyPr>
          <a:lstStyle/>
          <a:p>
            <a:pPr algn="ctr"/>
            <a:r>
              <a:rPr lang="zh-CN" altLang="en-US" sz="2100" b="1" dirty="0" smtClean="0">
                <a:solidFill>
                  <a:schemeClr val="bg1"/>
                </a:solidFill>
                <a:latin typeface="微软雅黑" pitchFamily="34" charset="-122"/>
                <a:ea typeface="微软雅黑" pitchFamily="34" charset="-122"/>
              </a:rPr>
              <a:t>添加标题</a:t>
            </a:r>
            <a:endParaRPr lang="zh-CN" altLang="en-US" sz="21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9082245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22" presetClass="entr" presetSubtype="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par>
                          <p:cTn id="21" fill="hold">
                            <p:stCondLst>
                              <p:cond delay="500"/>
                            </p:stCondLst>
                            <p:childTnLst>
                              <p:par>
                                <p:cTn id="22" presetID="23" presetClass="entr" presetSubtype="32"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strVal val="4*#ppt_w"/>
                                          </p:val>
                                        </p:tav>
                                        <p:tav tm="100000">
                                          <p:val>
                                            <p:strVal val="#ppt_w"/>
                                          </p:val>
                                        </p:tav>
                                      </p:tavLst>
                                    </p:anim>
                                    <p:anim calcmode="lin" valueType="num">
                                      <p:cBhvr>
                                        <p:cTn id="25" dur="500" fill="hold"/>
                                        <p:tgtEl>
                                          <p:spTgt spid="23"/>
                                        </p:tgtEl>
                                        <p:attrNameLst>
                                          <p:attrName>ppt_h</p:attrName>
                                        </p:attrNameLst>
                                      </p:cBhvr>
                                      <p:tavLst>
                                        <p:tav tm="0">
                                          <p:val>
                                            <p:strVal val="4*#ppt_h"/>
                                          </p:val>
                                        </p:tav>
                                        <p:tav tm="100000">
                                          <p:val>
                                            <p:strVal val="#ppt_h"/>
                                          </p:val>
                                        </p:tav>
                                      </p:tavLst>
                                    </p:anim>
                                  </p:childTnLst>
                                </p:cTn>
                              </p:par>
                              <p:par>
                                <p:cTn id="26" presetID="23" presetClass="entr" presetSubtype="32" fill="hold" grpId="0" nodeType="withEffect">
                                  <p:stCondLst>
                                    <p:cond delay="20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strVal val="4*#ppt_w"/>
                                          </p:val>
                                        </p:tav>
                                        <p:tav tm="100000">
                                          <p:val>
                                            <p:strVal val="#ppt_w"/>
                                          </p:val>
                                        </p:tav>
                                      </p:tavLst>
                                    </p:anim>
                                    <p:anim calcmode="lin" valueType="num">
                                      <p:cBhvr>
                                        <p:cTn id="29" dur="500" fill="hold"/>
                                        <p:tgtEl>
                                          <p:spTgt spid="29"/>
                                        </p:tgtEl>
                                        <p:attrNameLst>
                                          <p:attrName>ppt_h</p:attrName>
                                        </p:attrNameLst>
                                      </p:cBhvr>
                                      <p:tavLst>
                                        <p:tav tm="0">
                                          <p:val>
                                            <p:strVal val="4*#ppt_h"/>
                                          </p:val>
                                        </p:tav>
                                        <p:tav tm="100000">
                                          <p:val>
                                            <p:strVal val="#ppt_h"/>
                                          </p:val>
                                        </p:tav>
                                      </p:tavLst>
                                    </p:anim>
                                  </p:childTnLst>
                                </p:cTn>
                              </p:par>
                              <p:par>
                                <p:cTn id="30" presetID="23" presetClass="entr" presetSubtype="32" fill="hold" grpId="0" nodeType="withEffect">
                                  <p:stCondLst>
                                    <p:cond delay="40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strVal val="4*#ppt_w"/>
                                          </p:val>
                                        </p:tav>
                                        <p:tav tm="100000">
                                          <p:val>
                                            <p:strVal val="#ppt_w"/>
                                          </p:val>
                                        </p:tav>
                                      </p:tavLst>
                                    </p:anim>
                                    <p:anim calcmode="lin" valueType="num">
                                      <p:cBhvr>
                                        <p:cTn id="33" dur="500" fill="hold"/>
                                        <p:tgtEl>
                                          <p:spTgt spid="26"/>
                                        </p:tgtEl>
                                        <p:attrNameLst>
                                          <p:attrName>ppt_h</p:attrName>
                                        </p:attrNameLst>
                                      </p:cBhvr>
                                      <p:tavLst>
                                        <p:tav tm="0">
                                          <p:val>
                                            <p:strVal val="4*#ppt_h"/>
                                          </p:val>
                                        </p:tav>
                                        <p:tav tm="100000">
                                          <p:val>
                                            <p:strVal val="#ppt_h"/>
                                          </p:val>
                                        </p:tav>
                                      </p:tavLst>
                                    </p:anim>
                                  </p:childTnLst>
                                </p:cTn>
                              </p:par>
                              <p:par>
                                <p:cTn id="34" presetID="23" presetClass="entr" presetSubtype="32" fill="hold" grpId="0" nodeType="withEffect">
                                  <p:stCondLst>
                                    <p:cond delay="6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strVal val="4*#ppt_w"/>
                                          </p:val>
                                        </p:tav>
                                        <p:tav tm="100000">
                                          <p:val>
                                            <p:strVal val="#ppt_w"/>
                                          </p:val>
                                        </p:tav>
                                      </p:tavLst>
                                    </p:anim>
                                    <p:anim calcmode="lin" valueType="num">
                                      <p:cBhvr>
                                        <p:cTn id="37" dur="500" fill="hold"/>
                                        <p:tgtEl>
                                          <p:spTgt spid="31"/>
                                        </p:tgtEl>
                                        <p:attrNameLst>
                                          <p:attrName>ppt_h</p:attrName>
                                        </p:attrNameLst>
                                      </p:cBhvr>
                                      <p:tavLst>
                                        <p:tav tm="0">
                                          <p:val>
                                            <p:strVal val="4*#ppt_h"/>
                                          </p:val>
                                        </p:tav>
                                        <p:tav tm="100000">
                                          <p:val>
                                            <p:strVal val="#ppt_h"/>
                                          </p:val>
                                        </p:tav>
                                      </p:tavLst>
                                    </p:anim>
                                  </p:childTnLst>
                                </p:cTn>
                              </p:par>
                            </p:childTnLst>
                          </p:cTn>
                        </p:par>
                        <p:par>
                          <p:cTn id="38" fill="hold">
                            <p:stCondLst>
                              <p:cond delay="1600"/>
                            </p:stCondLst>
                            <p:childTnLst>
                              <p:par>
                                <p:cTn id="39" presetID="22" presetClass="entr" presetSubtype="2"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right)">
                                      <p:cBhvr>
                                        <p:cTn id="41" dur="500"/>
                                        <p:tgtEl>
                                          <p:spTgt spid="14"/>
                                        </p:tgtEl>
                                      </p:cBhvr>
                                    </p:animEffect>
                                  </p:childTnLst>
                                </p:cTn>
                              </p:par>
                            </p:childTnLst>
                          </p:cTn>
                        </p:par>
                        <p:par>
                          <p:cTn id="42" fill="hold">
                            <p:stCondLst>
                              <p:cond delay="2100"/>
                            </p:stCondLst>
                            <p:childTnLst>
                              <p:par>
                                <p:cTn id="43" presetID="53" presetClass="entr" presetSubtype="16"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p:cTn id="45" dur="500" fill="hold"/>
                                        <p:tgtEl>
                                          <p:spTgt spid="32"/>
                                        </p:tgtEl>
                                        <p:attrNameLst>
                                          <p:attrName>ppt_w</p:attrName>
                                        </p:attrNameLst>
                                      </p:cBhvr>
                                      <p:tavLst>
                                        <p:tav tm="0">
                                          <p:val>
                                            <p:fltVal val="0"/>
                                          </p:val>
                                        </p:tav>
                                        <p:tav tm="100000">
                                          <p:val>
                                            <p:strVal val="#ppt_w"/>
                                          </p:val>
                                        </p:tav>
                                      </p:tavLst>
                                    </p:anim>
                                    <p:anim calcmode="lin" valueType="num">
                                      <p:cBhvr>
                                        <p:cTn id="46" dur="500" fill="hold"/>
                                        <p:tgtEl>
                                          <p:spTgt spid="32"/>
                                        </p:tgtEl>
                                        <p:attrNameLst>
                                          <p:attrName>ppt_h</p:attrName>
                                        </p:attrNameLst>
                                      </p:cBhvr>
                                      <p:tavLst>
                                        <p:tav tm="0">
                                          <p:val>
                                            <p:fltVal val="0"/>
                                          </p:val>
                                        </p:tav>
                                        <p:tav tm="100000">
                                          <p:val>
                                            <p:strVal val="#ppt_h"/>
                                          </p:val>
                                        </p:tav>
                                      </p:tavLst>
                                    </p:anim>
                                    <p:animEffect transition="in" filter="fade">
                                      <p:cBhvr>
                                        <p:cTn id="47" dur="500"/>
                                        <p:tgtEl>
                                          <p:spTgt spid="32"/>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childTnLst>
                          </p:cTn>
                        </p:par>
                        <p:par>
                          <p:cTn id="53" fill="hold">
                            <p:stCondLst>
                              <p:cond delay="2600"/>
                            </p:stCondLst>
                            <p:childTnLst>
                              <p:par>
                                <p:cTn id="54" presetID="22" presetClass="entr" presetSubtype="2"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right)">
                                      <p:cBhvr>
                                        <p:cTn id="56" dur="500"/>
                                        <p:tgtEl>
                                          <p:spTgt spid="9"/>
                                        </p:tgtEl>
                                      </p:cBhvr>
                                    </p:animEffect>
                                  </p:childTnLst>
                                </p:cTn>
                              </p:par>
                            </p:childTnLst>
                          </p:cTn>
                        </p:par>
                        <p:par>
                          <p:cTn id="57" fill="hold">
                            <p:stCondLst>
                              <p:cond delay="3100"/>
                            </p:stCondLst>
                            <p:childTnLst>
                              <p:par>
                                <p:cTn id="58" presetID="22" presetClass="entr" presetSubtype="8"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left)">
                                      <p:cBhvr>
                                        <p:cTn id="60" dur="500"/>
                                        <p:tgtEl>
                                          <p:spTgt spid="27"/>
                                        </p:tgtEl>
                                      </p:cBhvr>
                                    </p:animEffect>
                                  </p:childTnLst>
                                </p:cTn>
                              </p:par>
                            </p:childTnLst>
                          </p:cTn>
                        </p:par>
                        <p:par>
                          <p:cTn id="61" fill="hold">
                            <p:stCondLst>
                              <p:cond delay="3600"/>
                            </p:stCondLst>
                            <p:childTnLst>
                              <p:par>
                                <p:cTn id="62" presetID="53" presetClass="entr" presetSubtype="16"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par>
                          <p:cTn id="72" fill="hold">
                            <p:stCondLst>
                              <p:cond delay="4100"/>
                            </p:stCondLst>
                            <p:childTnLst>
                              <p:par>
                                <p:cTn id="73" presetID="22" presetClass="entr" presetSubtype="8"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left)">
                                      <p:cBhvr>
                                        <p:cTn id="75" dur="500"/>
                                        <p:tgtEl>
                                          <p:spTgt spid="10"/>
                                        </p:tgtEl>
                                      </p:cBhvr>
                                    </p:animEffect>
                                  </p:childTnLst>
                                </p:cTn>
                              </p:par>
                            </p:childTnLst>
                          </p:cTn>
                        </p:par>
                        <p:par>
                          <p:cTn id="76" fill="hold">
                            <p:stCondLst>
                              <p:cond delay="4600"/>
                            </p:stCondLst>
                            <p:childTnLst>
                              <p:par>
                                <p:cTn id="77" presetID="22" presetClass="entr" presetSubtype="2"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right)">
                                      <p:cBhvr>
                                        <p:cTn id="79" dur="500"/>
                                        <p:tgtEl>
                                          <p:spTgt spid="24"/>
                                        </p:tgtEl>
                                      </p:cBhvr>
                                    </p:animEffect>
                                  </p:childTnLst>
                                </p:cTn>
                              </p:par>
                            </p:childTnLst>
                          </p:cTn>
                        </p:par>
                        <p:par>
                          <p:cTn id="80" fill="hold">
                            <p:stCondLst>
                              <p:cond delay="5100"/>
                            </p:stCondLst>
                            <p:childTnLst>
                              <p:par>
                                <p:cTn id="81" presetID="53" presetClass="entr" presetSubtype="16" fill="hold" grpId="0" nodeType="after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p:cTn id="83" dur="500" fill="hold"/>
                                        <p:tgtEl>
                                          <p:spTgt spid="34"/>
                                        </p:tgtEl>
                                        <p:attrNameLst>
                                          <p:attrName>ppt_w</p:attrName>
                                        </p:attrNameLst>
                                      </p:cBhvr>
                                      <p:tavLst>
                                        <p:tav tm="0">
                                          <p:val>
                                            <p:fltVal val="0"/>
                                          </p:val>
                                        </p:tav>
                                        <p:tav tm="100000">
                                          <p:val>
                                            <p:strVal val="#ppt_w"/>
                                          </p:val>
                                        </p:tav>
                                      </p:tavLst>
                                    </p:anim>
                                    <p:anim calcmode="lin" valueType="num">
                                      <p:cBhvr>
                                        <p:cTn id="84" dur="500" fill="hold"/>
                                        <p:tgtEl>
                                          <p:spTgt spid="34"/>
                                        </p:tgtEl>
                                        <p:attrNameLst>
                                          <p:attrName>ppt_h</p:attrName>
                                        </p:attrNameLst>
                                      </p:cBhvr>
                                      <p:tavLst>
                                        <p:tav tm="0">
                                          <p:val>
                                            <p:fltVal val="0"/>
                                          </p:val>
                                        </p:tav>
                                        <p:tav tm="100000">
                                          <p:val>
                                            <p:strVal val="#ppt_h"/>
                                          </p:val>
                                        </p:tav>
                                      </p:tavLst>
                                    </p:anim>
                                    <p:animEffect transition="in" filter="fade">
                                      <p:cBhvr>
                                        <p:cTn id="85" dur="500"/>
                                        <p:tgtEl>
                                          <p:spTgt spid="34"/>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childTnLst>
                          </p:cTn>
                        </p:par>
                        <p:par>
                          <p:cTn id="91" fill="hold">
                            <p:stCondLst>
                              <p:cond delay="5600"/>
                            </p:stCondLst>
                            <p:childTnLst>
                              <p:par>
                                <p:cTn id="92" presetID="22" presetClass="entr" presetSubtype="2" fill="hold" grpId="0" nodeType="after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wipe(right)">
                                      <p:cBhvr>
                                        <p:cTn id="94" dur="500"/>
                                        <p:tgtEl>
                                          <p:spTgt spid="11"/>
                                        </p:tgtEl>
                                      </p:cBhvr>
                                    </p:animEffect>
                                  </p:childTnLst>
                                </p:cTn>
                              </p:par>
                            </p:childTnLst>
                          </p:cTn>
                        </p:par>
                        <p:par>
                          <p:cTn id="95" fill="hold">
                            <p:stCondLst>
                              <p:cond delay="6100"/>
                            </p:stCondLst>
                            <p:childTnLst>
                              <p:par>
                                <p:cTn id="96" presetID="22" presetClass="entr" presetSubtype="8" fill="hold" grpId="0"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wipe(left)">
                                      <p:cBhvr>
                                        <p:cTn id="98" dur="500"/>
                                        <p:tgtEl>
                                          <p:spTgt spid="13"/>
                                        </p:tgtEl>
                                      </p:cBhvr>
                                    </p:animEffect>
                                  </p:childTnLst>
                                </p:cTn>
                              </p:par>
                            </p:childTnLst>
                          </p:cTn>
                        </p:par>
                        <p:par>
                          <p:cTn id="99" fill="hold">
                            <p:stCondLst>
                              <p:cond delay="6600"/>
                            </p:stCondLst>
                            <p:childTnLst>
                              <p:par>
                                <p:cTn id="100" presetID="53" presetClass="entr" presetSubtype="16" fill="hold" grpId="0" nodeType="afterEffect">
                                  <p:stCondLst>
                                    <p:cond delay="0"/>
                                  </p:stCondLst>
                                  <p:childTnLst>
                                    <p:set>
                                      <p:cBhvr>
                                        <p:cTn id="101" dur="1" fill="hold">
                                          <p:stCondLst>
                                            <p:cond delay="0"/>
                                          </p:stCondLst>
                                        </p:cTn>
                                        <p:tgtEl>
                                          <p:spTgt spid="35"/>
                                        </p:tgtEl>
                                        <p:attrNameLst>
                                          <p:attrName>style.visibility</p:attrName>
                                        </p:attrNameLst>
                                      </p:cBhvr>
                                      <p:to>
                                        <p:strVal val="visible"/>
                                      </p:to>
                                    </p:set>
                                    <p:anim calcmode="lin" valueType="num">
                                      <p:cBhvr>
                                        <p:cTn id="102" dur="500" fill="hold"/>
                                        <p:tgtEl>
                                          <p:spTgt spid="35"/>
                                        </p:tgtEl>
                                        <p:attrNameLst>
                                          <p:attrName>ppt_w</p:attrName>
                                        </p:attrNameLst>
                                      </p:cBhvr>
                                      <p:tavLst>
                                        <p:tav tm="0">
                                          <p:val>
                                            <p:fltVal val="0"/>
                                          </p:val>
                                        </p:tav>
                                        <p:tav tm="100000">
                                          <p:val>
                                            <p:strVal val="#ppt_w"/>
                                          </p:val>
                                        </p:tav>
                                      </p:tavLst>
                                    </p:anim>
                                    <p:anim calcmode="lin" valueType="num">
                                      <p:cBhvr>
                                        <p:cTn id="103" dur="500" fill="hold"/>
                                        <p:tgtEl>
                                          <p:spTgt spid="35"/>
                                        </p:tgtEl>
                                        <p:attrNameLst>
                                          <p:attrName>ppt_h</p:attrName>
                                        </p:attrNameLst>
                                      </p:cBhvr>
                                      <p:tavLst>
                                        <p:tav tm="0">
                                          <p:val>
                                            <p:fltVal val="0"/>
                                          </p:val>
                                        </p:tav>
                                        <p:tav tm="100000">
                                          <p:val>
                                            <p:strVal val="#ppt_h"/>
                                          </p:val>
                                        </p:tav>
                                      </p:tavLst>
                                    </p:anim>
                                    <p:animEffect transition="in" filter="fade">
                                      <p:cBhvr>
                                        <p:cTn id="104" dur="500"/>
                                        <p:tgtEl>
                                          <p:spTgt spid="35"/>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p:cTn id="107" dur="500" fill="hold"/>
                                        <p:tgtEl>
                                          <p:spTgt spid="30"/>
                                        </p:tgtEl>
                                        <p:attrNameLst>
                                          <p:attrName>ppt_w</p:attrName>
                                        </p:attrNameLst>
                                      </p:cBhvr>
                                      <p:tavLst>
                                        <p:tav tm="0">
                                          <p:val>
                                            <p:fltVal val="0"/>
                                          </p:val>
                                        </p:tav>
                                        <p:tav tm="100000">
                                          <p:val>
                                            <p:strVal val="#ppt_w"/>
                                          </p:val>
                                        </p:tav>
                                      </p:tavLst>
                                    </p:anim>
                                    <p:anim calcmode="lin" valueType="num">
                                      <p:cBhvr>
                                        <p:cTn id="108" dur="500" fill="hold"/>
                                        <p:tgtEl>
                                          <p:spTgt spid="30"/>
                                        </p:tgtEl>
                                        <p:attrNameLst>
                                          <p:attrName>ppt_h</p:attrName>
                                        </p:attrNameLst>
                                      </p:cBhvr>
                                      <p:tavLst>
                                        <p:tav tm="0">
                                          <p:val>
                                            <p:fltVal val="0"/>
                                          </p:val>
                                        </p:tav>
                                        <p:tav tm="100000">
                                          <p:val>
                                            <p:strVal val="#ppt_h"/>
                                          </p:val>
                                        </p:tav>
                                      </p:tavLst>
                                    </p:anim>
                                    <p:animEffect transition="in" filter="fade">
                                      <p:cBhvr>
                                        <p:cTn id="109" dur="500"/>
                                        <p:tgtEl>
                                          <p:spTgt spid="30"/>
                                        </p:tgtEl>
                                      </p:cBhvr>
                                    </p:animEffect>
                                  </p:childTnLst>
                                </p:cTn>
                              </p:par>
                            </p:childTnLst>
                          </p:cTn>
                        </p:par>
                        <p:par>
                          <p:cTn id="110" fill="hold">
                            <p:stCondLst>
                              <p:cond delay="7100"/>
                            </p:stCondLst>
                            <p:childTnLst>
                              <p:par>
                                <p:cTn id="111" presetID="22" presetClass="entr" presetSubtype="8" fill="hold" grpId="0" nodeType="after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wipe(left)">
                                      <p:cBhvr>
                                        <p:cTn id="1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4"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p:bldP spid="33"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0833"/>
          <a:stretch/>
        </p:blipFill>
        <p:spPr>
          <a:xfrm>
            <a:off x="1775607" y="43366"/>
            <a:ext cx="738993" cy="80066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9987"/>
          <a:stretch/>
        </p:blipFill>
        <p:spPr>
          <a:xfrm>
            <a:off x="6591299" y="49808"/>
            <a:ext cx="760427" cy="800668"/>
          </a:xfrm>
          <a:prstGeom prst="rect">
            <a:avLst/>
          </a:prstGeom>
        </p:spPr>
      </p:pic>
      <p:grpSp>
        <p:nvGrpSpPr>
          <p:cNvPr id="6" name="组合 5"/>
          <p:cNvGrpSpPr/>
          <p:nvPr/>
        </p:nvGrpSpPr>
        <p:grpSpPr>
          <a:xfrm>
            <a:off x="2605395" y="351578"/>
            <a:ext cx="3897494" cy="464896"/>
            <a:chOff x="2483888" y="2268349"/>
            <a:chExt cx="5752726" cy="685788"/>
          </a:xfrm>
        </p:grpSpPr>
        <p:sp>
          <p:nvSpPr>
            <p:cNvPr id="7" name="TextBox 15"/>
            <p:cNvSpPr txBox="1"/>
            <p:nvPr/>
          </p:nvSpPr>
          <p:spPr>
            <a:xfrm>
              <a:off x="3189069" y="2320721"/>
              <a:ext cx="4395076" cy="544817"/>
            </a:xfrm>
            <a:prstGeom prst="rect">
              <a:avLst/>
            </a:prstGeom>
            <a:noFill/>
          </p:spPr>
          <p:txBody>
            <a:bodyPr wrap="square" rtlCol="0">
              <a:spAutoFit/>
            </a:bodyPr>
            <a:lstStyle/>
            <a:p>
              <a:pPr algn="ctr" defTabSz="914400" fontAlgn="base">
                <a:spcBef>
                  <a:spcPct val="0"/>
                </a:spcBef>
                <a:spcAft>
                  <a:spcPct val="0"/>
                </a:spcAft>
              </a:pPr>
              <a:r>
                <a:rPr lang="zh-CN" altLang="en-US" sz="1800" kern="0" spc="300" dirty="0" smtClean="0">
                  <a:solidFill>
                    <a:srgbClr val="DA251D"/>
                  </a:solidFill>
                  <a:latin typeface="李旭科书法" panose="02000603000000000000" pitchFamily="2" charset="-122"/>
                  <a:ea typeface="李旭科书法" panose="02000603000000000000" pitchFamily="2" charset="-122"/>
                </a:rPr>
                <a:t>单击添加标题</a:t>
              </a:r>
            </a:p>
          </p:txBody>
        </p:sp>
        <p:sp>
          <p:nvSpPr>
            <p:cNvPr id="8" name="Freeform 7"/>
            <p:cNvSpPr>
              <a:spLocks noEditPoints="1"/>
            </p:cNvSpPr>
            <p:nvPr/>
          </p:nvSpPr>
          <p:spPr bwMode="auto">
            <a:xfrm>
              <a:off x="2483888" y="2268349"/>
              <a:ext cx="5752726" cy="685788"/>
            </a:xfrm>
            <a:custGeom>
              <a:avLst/>
              <a:gdLst>
                <a:gd name="T0" fmla="*/ 10079 w 11041"/>
                <a:gd name="T1" fmla="*/ 1695 h 1751"/>
                <a:gd name="T2" fmla="*/ 769 w 11041"/>
                <a:gd name="T3" fmla="*/ 1713 h 1751"/>
                <a:gd name="T4" fmla="*/ 6 w 11041"/>
                <a:gd name="T5" fmla="*/ 973 h 1751"/>
                <a:gd name="T6" fmla="*/ 657 w 11041"/>
                <a:gd name="T7" fmla="*/ 166 h 1751"/>
                <a:gd name="T8" fmla="*/ 4373 w 11041"/>
                <a:gd name="T9" fmla="*/ 18 h 1751"/>
                <a:gd name="T10" fmla="*/ 10363 w 11041"/>
                <a:gd name="T11" fmla="*/ 69 h 1751"/>
                <a:gd name="T12" fmla="*/ 11026 w 11041"/>
                <a:gd name="T13" fmla="*/ 913 h 1751"/>
                <a:gd name="T14" fmla="*/ 10137 w 11041"/>
                <a:gd name="T15" fmla="*/ 1632 h 1751"/>
                <a:gd name="T16" fmla="*/ 3042 w 11041"/>
                <a:gd name="T17" fmla="*/ 1673 h 1751"/>
                <a:gd name="T18" fmla="*/ 404 w 11041"/>
                <a:gd name="T19" fmla="*/ 1388 h 1751"/>
                <a:gd name="T20" fmla="*/ 386 w 11041"/>
                <a:gd name="T21" fmla="*/ 537 h 1751"/>
                <a:gd name="T22" fmla="*/ 1582 w 11041"/>
                <a:gd name="T23" fmla="*/ 106 h 1751"/>
                <a:gd name="T24" fmla="*/ 10468 w 11041"/>
                <a:gd name="T25" fmla="*/ 248 h 1751"/>
                <a:gd name="T26" fmla="*/ 10959 w 11041"/>
                <a:gd name="T27" fmla="*/ 960 h 1751"/>
                <a:gd name="T28" fmla="*/ 10717 w 11041"/>
                <a:gd name="T29" fmla="*/ 782 h 1751"/>
                <a:gd name="T30" fmla="*/ 10643 w 11041"/>
                <a:gd name="T31" fmla="*/ 1019 h 1751"/>
                <a:gd name="T32" fmla="*/ 10759 w 11041"/>
                <a:gd name="T33" fmla="*/ 651 h 1751"/>
                <a:gd name="T34" fmla="*/ 10299 w 11041"/>
                <a:gd name="T35" fmla="*/ 1269 h 1751"/>
                <a:gd name="T36" fmla="*/ 10240 w 11041"/>
                <a:gd name="T37" fmla="*/ 668 h 1751"/>
                <a:gd name="T38" fmla="*/ 10038 w 11041"/>
                <a:gd name="T39" fmla="*/ 234 h 1751"/>
                <a:gd name="T40" fmla="*/ 10474 w 11041"/>
                <a:gd name="T41" fmla="*/ 843 h 1751"/>
                <a:gd name="T42" fmla="*/ 10286 w 11041"/>
                <a:gd name="T43" fmla="*/ 1318 h 1751"/>
                <a:gd name="T44" fmla="*/ 10312 w 11041"/>
                <a:gd name="T45" fmla="*/ 400 h 1751"/>
                <a:gd name="T46" fmla="*/ 10397 w 11041"/>
                <a:gd name="T47" fmla="*/ 600 h 1751"/>
                <a:gd name="T48" fmla="*/ 10053 w 11041"/>
                <a:gd name="T49" fmla="*/ 756 h 1751"/>
                <a:gd name="T50" fmla="*/ 10017 w 11041"/>
                <a:gd name="T51" fmla="*/ 958 h 1751"/>
                <a:gd name="T52" fmla="*/ 5568 w 11041"/>
                <a:gd name="T53" fmla="*/ 1588 h 1751"/>
                <a:gd name="T54" fmla="*/ 919 w 11041"/>
                <a:gd name="T55" fmla="*/ 1139 h 1751"/>
                <a:gd name="T56" fmla="*/ 1139 w 11041"/>
                <a:gd name="T57" fmla="*/ 749 h 1751"/>
                <a:gd name="T58" fmla="*/ 1094 w 11041"/>
                <a:gd name="T59" fmla="*/ 303 h 1751"/>
                <a:gd name="T60" fmla="*/ 3379 w 11041"/>
                <a:gd name="T61" fmla="*/ 148 h 1751"/>
                <a:gd name="T62" fmla="*/ 9975 w 11041"/>
                <a:gd name="T63" fmla="*/ 404 h 1751"/>
                <a:gd name="T64" fmla="*/ 2179 w 11041"/>
                <a:gd name="T65" fmla="*/ 1552 h 1751"/>
                <a:gd name="T66" fmla="*/ 956 w 11041"/>
                <a:gd name="T67" fmla="*/ 1163 h 1751"/>
                <a:gd name="T68" fmla="*/ 1162 w 11041"/>
                <a:gd name="T69" fmla="*/ 868 h 1751"/>
                <a:gd name="T70" fmla="*/ 1120 w 11041"/>
                <a:gd name="T71" fmla="*/ 416 h 1751"/>
                <a:gd name="T72" fmla="*/ 9861 w 11041"/>
                <a:gd name="T73" fmla="*/ 186 h 1751"/>
                <a:gd name="T74" fmla="*/ 9865 w 11041"/>
                <a:gd name="T75" fmla="*/ 744 h 1751"/>
                <a:gd name="T76" fmla="*/ 10059 w 11041"/>
                <a:gd name="T77" fmla="*/ 1148 h 1751"/>
                <a:gd name="T78" fmla="*/ 1179 w 11041"/>
                <a:gd name="T79" fmla="*/ 1327 h 1751"/>
                <a:gd name="T80" fmla="*/ 1456 w 11041"/>
                <a:gd name="T81" fmla="*/ 791 h 1751"/>
                <a:gd name="T82" fmla="*/ 1314 w 11041"/>
                <a:gd name="T83" fmla="*/ 284 h 1751"/>
                <a:gd name="T84" fmla="*/ 9638 w 11041"/>
                <a:gd name="T85" fmla="*/ 243 h 1751"/>
                <a:gd name="T86" fmla="*/ 9749 w 11041"/>
                <a:gd name="T87" fmla="*/ 707 h 1751"/>
                <a:gd name="T88" fmla="*/ 9955 w 11041"/>
                <a:gd name="T89" fmla="*/ 1177 h 1751"/>
                <a:gd name="T90" fmla="*/ 9818 w 11041"/>
                <a:gd name="T91" fmla="*/ 1121 h 1751"/>
                <a:gd name="T92" fmla="*/ 1637 w 11041"/>
                <a:gd name="T93" fmla="*/ 1462 h 1751"/>
                <a:gd name="T94" fmla="*/ 1398 w 11041"/>
                <a:gd name="T95" fmla="*/ 742 h 1751"/>
                <a:gd name="T96" fmla="*/ 9028 w 11041"/>
                <a:gd name="T97" fmla="*/ 279 h 1751"/>
                <a:gd name="T98" fmla="*/ 9802 w 11041"/>
                <a:gd name="T99" fmla="*/ 890 h 1751"/>
                <a:gd name="T100" fmla="*/ 1263 w 11041"/>
                <a:gd name="T101" fmla="*/ 875 h 1751"/>
                <a:gd name="T102" fmla="*/ 1390 w 11041"/>
                <a:gd name="T103" fmla="*/ 942 h 1751"/>
                <a:gd name="T104" fmla="*/ 797 w 11041"/>
                <a:gd name="T105" fmla="*/ 837 h 1751"/>
                <a:gd name="T106" fmla="*/ 839 w 11041"/>
                <a:gd name="T107" fmla="*/ 1417 h 1751"/>
                <a:gd name="T108" fmla="*/ 556 w 11041"/>
                <a:gd name="T109" fmla="*/ 1259 h 1751"/>
                <a:gd name="T110" fmla="*/ 722 w 11041"/>
                <a:gd name="T111" fmla="*/ 287 h 1751"/>
                <a:gd name="T112" fmla="*/ 747 w 11041"/>
                <a:gd name="T113" fmla="*/ 568 h 1751"/>
                <a:gd name="T114" fmla="*/ 722 w 11041"/>
                <a:gd name="T115" fmla="*/ 1381 h 1751"/>
                <a:gd name="T116" fmla="*/ 618 w 11041"/>
                <a:gd name="T117" fmla="*/ 1343 h 1751"/>
                <a:gd name="T118" fmla="*/ 840 w 11041"/>
                <a:gd name="T119" fmla="*/ 264 h 1751"/>
                <a:gd name="T120" fmla="*/ 446 w 11041"/>
                <a:gd name="T121" fmla="*/ 1115 h 1751"/>
                <a:gd name="T122" fmla="*/ 490 w 11041"/>
                <a:gd name="T123" fmla="*/ 749 h 1751"/>
                <a:gd name="T124" fmla="*/ 254 w 11041"/>
                <a:gd name="T125" fmla="*/ 1039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1" h="1751">
                  <a:moveTo>
                    <a:pt x="10931" y="1086"/>
                  </a:moveTo>
                  <a:lnTo>
                    <a:pt x="10909" y="1111"/>
                  </a:lnTo>
                  <a:lnTo>
                    <a:pt x="10887" y="1135"/>
                  </a:lnTo>
                  <a:lnTo>
                    <a:pt x="10877" y="1148"/>
                  </a:lnTo>
                  <a:lnTo>
                    <a:pt x="10866" y="1160"/>
                  </a:lnTo>
                  <a:lnTo>
                    <a:pt x="10853" y="1170"/>
                  </a:lnTo>
                  <a:lnTo>
                    <a:pt x="10841" y="1180"/>
                  </a:lnTo>
                  <a:lnTo>
                    <a:pt x="10831" y="1180"/>
                  </a:lnTo>
                  <a:lnTo>
                    <a:pt x="10822" y="1182"/>
                  </a:lnTo>
                  <a:lnTo>
                    <a:pt x="10814" y="1184"/>
                  </a:lnTo>
                  <a:lnTo>
                    <a:pt x="10805" y="1186"/>
                  </a:lnTo>
                  <a:lnTo>
                    <a:pt x="10798" y="1190"/>
                  </a:lnTo>
                  <a:lnTo>
                    <a:pt x="10792" y="1193"/>
                  </a:lnTo>
                  <a:lnTo>
                    <a:pt x="10786" y="1199"/>
                  </a:lnTo>
                  <a:lnTo>
                    <a:pt x="10781" y="1204"/>
                  </a:lnTo>
                  <a:lnTo>
                    <a:pt x="10776" y="1209"/>
                  </a:lnTo>
                  <a:lnTo>
                    <a:pt x="10772" y="1215"/>
                  </a:lnTo>
                  <a:lnTo>
                    <a:pt x="10768" y="1221"/>
                  </a:lnTo>
                  <a:lnTo>
                    <a:pt x="10764" y="1227"/>
                  </a:lnTo>
                  <a:lnTo>
                    <a:pt x="10757" y="1242"/>
                  </a:lnTo>
                  <a:lnTo>
                    <a:pt x="10751" y="1257"/>
                  </a:lnTo>
                  <a:lnTo>
                    <a:pt x="10746" y="1272"/>
                  </a:lnTo>
                  <a:lnTo>
                    <a:pt x="10740" y="1288"/>
                  </a:lnTo>
                  <a:lnTo>
                    <a:pt x="10734" y="1302"/>
                  </a:lnTo>
                  <a:lnTo>
                    <a:pt x="10727" y="1316"/>
                  </a:lnTo>
                  <a:lnTo>
                    <a:pt x="10723" y="1323"/>
                  </a:lnTo>
                  <a:lnTo>
                    <a:pt x="10719" y="1329"/>
                  </a:lnTo>
                  <a:lnTo>
                    <a:pt x="10713" y="1336"/>
                  </a:lnTo>
                  <a:lnTo>
                    <a:pt x="10708" y="1342"/>
                  </a:lnTo>
                  <a:lnTo>
                    <a:pt x="10703" y="1347"/>
                  </a:lnTo>
                  <a:lnTo>
                    <a:pt x="10696" y="1352"/>
                  </a:lnTo>
                  <a:lnTo>
                    <a:pt x="10689" y="1357"/>
                  </a:lnTo>
                  <a:lnTo>
                    <a:pt x="10682" y="1360"/>
                  </a:lnTo>
                  <a:lnTo>
                    <a:pt x="10673" y="1361"/>
                  </a:lnTo>
                  <a:lnTo>
                    <a:pt x="10664" y="1362"/>
                  </a:lnTo>
                  <a:lnTo>
                    <a:pt x="10657" y="1363"/>
                  </a:lnTo>
                  <a:lnTo>
                    <a:pt x="10649" y="1365"/>
                  </a:lnTo>
                  <a:lnTo>
                    <a:pt x="10642" y="1367"/>
                  </a:lnTo>
                  <a:lnTo>
                    <a:pt x="10636" y="1370"/>
                  </a:lnTo>
                  <a:lnTo>
                    <a:pt x="10630" y="1374"/>
                  </a:lnTo>
                  <a:lnTo>
                    <a:pt x="10623" y="1377"/>
                  </a:lnTo>
                  <a:lnTo>
                    <a:pt x="10612" y="1387"/>
                  </a:lnTo>
                  <a:lnTo>
                    <a:pt x="10602" y="1397"/>
                  </a:lnTo>
                  <a:lnTo>
                    <a:pt x="10593" y="1407"/>
                  </a:lnTo>
                  <a:lnTo>
                    <a:pt x="10584" y="1419"/>
                  </a:lnTo>
                  <a:lnTo>
                    <a:pt x="10567" y="1445"/>
                  </a:lnTo>
                  <a:lnTo>
                    <a:pt x="10551" y="1471"/>
                  </a:lnTo>
                  <a:lnTo>
                    <a:pt x="10543" y="1484"/>
                  </a:lnTo>
                  <a:lnTo>
                    <a:pt x="10535" y="1496"/>
                  </a:lnTo>
                  <a:lnTo>
                    <a:pt x="10525" y="1508"/>
                  </a:lnTo>
                  <a:lnTo>
                    <a:pt x="10515" y="1520"/>
                  </a:lnTo>
                  <a:lnTo>
                    <a:pt x="10505" y="1534"/>
                  </a:lnTo>
                  <a:lnTo>
                    <a:pt x="10493" y="1548"/>
                  </a:lnTo>
                  <a:lnTo>
                    <a:pt x="10480" y="1561"/>
                  </a:lnTo>
                  <a:lnTo>
                    <a:pt x="10468" y="1575"/>
                  </a:lnTo>
                  <a:lnTo>
                    <a:pt x="10455" y="1587"/>
                  </a:lnTo>
                  <a:lnTo>
                    <a:pt x="10441" y="1599"/>
                  </a:lnTo>
                  <a:lnTo>
                    <a:pt x="10425" y="1610"/>
                  </a:lnTo>
                  <a:lnTo>
                    <a:pt x="10411" y="1621"/>
                  </a:lnTo>
                  <a:lnTo>
                    <a:pt x="10395" y="1631"/>
                  </a:lnTo>
                  <a:lnTo>
                    <a:pt x="10378" y="1640"/>
                  </a:lnTo>
                  <a:lnTo>
                    <a:pt x="10362" y="1649"/>
                  </a:lnTo>
                  <a:lnTo>
                    <a:pt x="10345" y="1656"/>
                  </a:lnTo>
                  <a:lnTo>
                    <a:pt x="10328" y="1664"/>
                  </a:lnTo>
                  <a:lnTo>
                    <a:pt x="10311" y="1670"/>
                  </a:lnTo>
                  <a:lnTo>
                    <a:pt x="10293" y="1675"/>
                  </a:lnTo>
                  <a:lnTo>
                    <a:pt x="10275" y="1679"/>
                  </a:lnTo>
                  <a:lnTo>
                    <a:pt x="10246" y="1680"/>
                  </a:lnTo>
                  <a:lnTo>
                    <a:pt x="10219" y="1682"/>
                  </a:lnTo>
                  <a:lnTo>
                    <a:pt x="10204" y="1684"/>
                  </a:lnTo>
                  <a:lnTo>
                    <a:pt x="10190" y="1686"/>
                  </a:lnTo>
                  <a:lnTo>
                    <a:pt x="10176" y="1690"/>
                  </a:lnTo>
                  <a:lnTo>
                    <a:pt x="10161" y="1696"/>
                  </a:lnTo>
                  <a:lnTo>
                    <a:pt x="10079" y="1695"/>
                  </a:lnTo>
                  <a:lnTo>
                    <a:pt x="10000" y="1695"/>
                  </a:lnTo>
                  <a:lnTo>
                    <a:pt x="9925" y="1696"/>
                  </a:lnTo>
                  <a:lnTo>
                    <a:pt x="9852" y="1696"/>
                  </a:lnTo>
                  <a:lnTo>
                    <a:pt x="9778" y="1698"/>
                  </a:lnTo>
                  <a:lnTo>
                    <a:pt x="9703" y="1700"/>
                  </a:lnTo>
                  <a:lnTo>
                    <a:pt x="9627" y="1705"/>
                  </a:lnTo>
                  <a:lnTo>
                    <a:pt x="9546" y="1710"/>
                  </a:lnTo>
                  <a:lnTo>
                    <a:pt x="9533" y="1705"/>
                  </a:lnTo>
                  <a:lnTo>
                    <a:pt x="9522" y="1702"/>
                  </a:lnTo>
                  <a:lnTo>
                    <a:pt x="9515" y="1701"/>
                  </a:lnTo>
                  <a:lnTo>
                    <a:pt x="9509" y="1702"/>
                  </a:lnTo>
                  <a:lnTo>
                    <a:pt x="9503" y="1704"/>
                  </a:lnTo>
                  <a:lnTo>
                    <a:pt x="9497" y="1707"/>
                  </a:lnTo>
                  <a:lnTo>
                    <a:pt x="9473" y="1706"/>
                  </a:lnTo>
                  <a:lnTo>
                    <a:pt x="9449" y="1705"/>
                  </a:lnTo>
                  <a:lnTo>
                    <a:pt x="9423" y="1705"/>
                  </a:lnTo>
                  <a:lnTo>
                    <a:pt x="9398" y="1705"/>
                  </a:lnTo>
                  <a:lnTo>
                    <a:pt x="9371" y="1706"/>
                  </a:lnTo>
                  <a:lnTo>
                    <a:pt x="9345" y="1707"/>
                  </a:lnTo>
                  <a:lnTo>
                    <a:pt x="9319" y="1708"/>
                  </a:lnTo>
                  <a:lnTo>
                    <a:pt x="9294" y="1709"/>
                  </a:lnTo>
                  <a:lnTo>
                    <a:pt x="9146" y="1711"/>
                  </a:lnTo>
                  <a:lnTo>
                    <a:pt x="8901" y="1712"/>
                  </a:lnTo>
                  <a:lnTo>
                    <a:pt x="8571" y="1713"/>
                  </a:lnTo>
                  <a:lnTo>
                    <a:pt x="8171" y="1714"/>
                  </a:lnTo>
                  <a:lnTo>
                    <a:pt x="7714" y="1715"/>
                  </a:lnTo>
                  <a:lnTo>
                    <a:pt x="7215" y="1716"/>
                  </a:lnTo>
                  <a:lnTo>
                    <a:pt x="6688" y="1717"/>
                  </a:lnTo>
                  <a:lnTo>
                    <a:pt x="6147" y="1718"/>
                  </a:lnTo>
                  <a:lnTo>
                    <a:pt x="5605" y="1718"/>
                  </a:lnTo>
                  <a:lnTo>
                    <a:pt x="5078" y="1720"/>
                  </a:lnTo>
                  <a:lnTo>
                    <a:pt x="4579" y="1721"/>
                  </a:lnTo>
                  <a:lnTo>
                    <a:pt x="4122" y="1723"/>
                  </a:lnTo>
                  <a:lnTo>
                    <a:pt x="3721" y="1724"/>
                  </a:lnTo>
                  <a:lnTo>
                    <a:pt x="3391" y="1727"/>
                  </a:lnTo>
                  <a:lnTo>
                    <a:pt x="3145" y="1729"/>
                  </a:lnTo>
                  <a:lnTo>
                    <a:pt x="2998" y="1732"/>
                  </a:lnTo>
                  <a:lnTo>
                    <a:pt x="2953" y="1732"/>
                  </a:lnTo>
                  <a:lnTo>
                    <a:pt x="2908" y="1733"/>
                  </a:lnTo>
                  <a:lnTo>
                    <a:pt x="2862" y="1733"/>
                  </a:lnTo>
                  <a:lnTo>
                    <a:pt x="2817" y="1733"/>
                  </a:lnTo>
                  <a:lnTo>
                    <a:pt x="2771" y="1734"/>
                  </a:lnTo>
                  <a:lnTo>
                    <a:pt x="2725" y="1734"/>
                  </a:lnTo>
                  <a:lnTo>
                    <a:pt x="2679" y="1735"/>
                  </a:lnTo>
                  <a:lnTo>
                    <a:pt x="2633" y="1735"/>
                  </a:lnTo>
                  <a:lnTo>
                    <a:pt x="2586" y="1736"/>
                  </a:lnTo>
                  <a:lnTo>
                    <a:pt x="2540" y="1737"/>
                  </a:lnTo>
                  <a:lnTo>
                    <a:pt x="2494" y="1738"/>
                  </a:lnTo>
                  <a:lnTo>
                    <a:pt x="2448" y="1738"/>
                  </a:lnTo>
                  <a:lnTo>
                    <a:pt x="2401" y="1739"/>
                  </a:lnTo>
                  <a:lnTo>
                    <a:pt x="2355" y="1740"/>
                  </a:lnTo>
                  <a:lnTo>
                    <a:pt x="2309" y="1740"/>
                  </a:lnTo>
                  <a:lnTo>
                    <a:pt x="2263" y="1741"/>
                  </a:lnTo>
                  <a:lnTo>
                    <a:pt x="1203" y="1747"/>
                  </a:lnTo>
                  <a:lnTo>
                    <a:pt x="1171" y="1748"/>
                  </a:lnTo>
                  <a:lnTo>
                    <a:pt x="1137" y="1749"/>
                  </a:lnTo>
                  <a:lnTo>
                    <a:pt x="1102" y="1749"/>
                  </a:lnTo>
                  <a:lnTo>
                    <a:pt x="1065" y="1749"/>
                  </a:lnTo>
                  <a:lnTo>
                    <a:pt x="1030" y="1748"/>
                  </a:lnTo>
                  <a:lnTo>
                    <a:pt x="994" y="1749"/>
                  </a:lnTo>
                  <a:lnTo>
                    <a:pt x="959" y="1749"/>
                  </a:lnTo>
                  <a:lnTo>
                    <a:pt x="926" y="1751"/>
                  </a:lnTo>
                  <a:lnTo>
                    <a:pt x="918" y="1745"/>
                  </a:lnTo>
                  <a:lnTo>
                    <a:pt x="909" y="1740"/>
                  </a:lnTo>
                  <a:lnTo>
                    <a:pt x="900" y="1737"/>
                  </a:lnTo>
                  <a:lnTo>
                    <a:pt x="890" y="1735"/>
                  </a:lnTo>
                  <a:lnTo>
                    <a:pt x="869" y="1732"/>
                  </a:lnTo>
                  <a:lnTo>
                    <a:pt x="848" y="1730"/>
                  </a:lnTo>
                  <a:lnTo>
                    <a:pt x="826" y="1729"/>
                  </a:lnTo>
                  <a:lnTo>
                    <a:pt x="806" y="1727"/>
                  </a:lnTo>
                  <a:lnTo>
                    <a:pt x="796" y="1725"/>
                  </a:lnTo>
                  <a:lnTo>
                    <a:pt x="786" y="1722"/>
                  </a:lnTo>
                  <a:lnTo>
                    <a:pt x="777" y="1718"/>
                  </a:lnTo>
                  <a:lnTo>
                    <a:pt x="769" y="1713"/>
                  </a:lnTo>
                  <a:lnTo>
                    <a:pt x="753" y="1709"/>
                  </a:lnTo>
                  <a:lnTo>
                    <a:pt x="736" y="1704"/>
                  </a:lnTo>
                  <a:lnTo>
                    <a:pt x="720" y="1698"/>
                  </a:lnTo>
                  <a:lnTo>
                    <a:pt x="704" y="1692"/>
                  </a:lnTo>
                  <a:lnTo>
                    <a:pt x="687" y="1685"/>
                  </a:lnTo>
                  <a:lnTo>
                    <a:pt x="671" y="1678"/>
                  </a:lnTo>
                  <a:lnTo>
                    <a:pt x="656" y="1670"/>
                  </a:lnTo>
                  <a:lnTo>
                    <a:pt x="640" y="1662"/>
                  </a:lnTo>
                  <a:lnTo>
                    <a:pt x="626" y="1652"/>
                  </a:lnTo>
                  <a:lnTo>
                    <a:pt x="611" y="1643"/>
                  </a:lnTo>
                  <a:lnTo>
                    <a:pt x="596" y="1633"/>
                  </a:lnTo>
                  <a:lnTo>
                    <a:pt x="583" y="1622"/>
                  </a:lnTo>
                  <a:lnTo>
                    <a:pt x="570" y="1610"/>
                  </a:lnTo>
                  <a:lnTo>
                    <a:pt x="556" y="1599"/>
                  </a:lnTo>
                  <a:lnTo>
                    <a:pt x="544" y="1587"/>
                  </a:lnTo>
                  <a:lnTo>
                    <a:pt x="532" y="1574"/>
                  </a:lnTo>
                  <a:lnTo>
                    <a:pt x="522" y="1560"/>
                  </a:lnTo>
                  <a:lnTo>
                    <a:pt x="511" y="1547"/>
                  </a:lnTo>
                  <a:lnTo>
                    <a:pt x="502" y="1533"/>
                  </a:lnTo>
                  <a:lnTo>
                    <a:pt x="494" y="1516"/>
                  </a:lnTo>
                  <a:lnTo>
                    <a:pt x="487" y="1501"/>
                  </a:lnTo>
                  <a:lnTo>
                    <a:pt x="481" y="1484"/>
                  </a:lnTo>
                  <a:lnTo>
                    <a:pt x="477" y="1466"/>
                  </a:lnTo>
                  <a:lnTo>
                    <a:pt x="474" y="1448"/>
                  </a:lnTo>
                  <a:lnTo>
                    <a:pt x="471" y="1445"/>
                  </a:lnTo>
                  <a:lnTo>
                    <a:pt x="466" y="1443"/>
                  </a:lnTo>
                  <a:lnTo>
                    <a:pt x="462" y="1441"/>
                  </a:lnTo>
                  <a:lnTo>
                    <a:pt x="457" y="1440"/>
                  </a:lnTo>
                  <a:lnTo>
                    <a:pt x="448" y="1438"/>
                  </a:lnTo>
                  <a:lnTo>
                    <a:pt x="438" y="1437"/>
                  </a:lnTo>
                  <a:lnTo>
                    <a:pt x="428" y="1437"/>
                  </a:lnTo>
                  <a:lnTo>
                    <a:pt x="418" y="1436"/>
                  </a:lnTo>
                  <a:lnTo>
                    <a:pt x="408" y="1435"/>
                  </a:lnTo>
                  <a:lnTo>
                    <a:pt x="400" y="1431"/>
                  </a:lnTo>
                  <a:lnTo>
                    <a:pt x="390" y="1429"/>
                  </a:lnTo>
                  <a:lnTo>
                    <a:pt x="381" y="1426"/>
                  </a:lnTo>
                  <a:lnTo>
                    <a:pt x="372" y="1421"/>
                  </a:lnTo>
                  <a:lnTo>
                    <a:pt x="365" y="1416"/>
                  </a:lnTo>
                  <a:lnTo>
                    <a:pt x="358" y="1410"/>
                  </a:lnTo>
                  <a:lnTo>
                    <a:pt x="352" y="1403"/>
                  </a:lnTo>
                  <a:lnTo>
                    <a:pt x="346" y="1396"/>
                  </a:lnTo>
                  <a:lnTo>
                    <a:pt x="341" y="1389"/>
                  </a:lnTo>
                  <a:lnTo>
                    <a:pt x="331" y="1371"/>
                  </a:lnTo>
                  <a:lnTo>
                    <a:pt x="324" y="1354"/>
                  </a:lnTo>
                  <a:lnTo>
                    <a:pt x="318" y="1336"/>
                  </a:lnTo>
                  <a:lnTo>
                    <a:pt x="314" y="1318"/>
                  </a:lnTo>
                  <a:lnTo>
                    <a:pt x="315" y="1314"/>
                  </a:lnTo>
                  <a:lnTo>
                    <a:pt x="315" y="1311"/>
                  </a:lnTo>
                  <a:lnTo>
                    <a:pt x="315" y="1308"/>
                  </a:lnTo>
                  <a:lnTo>
                    <a:pt x="314" y="1305"/>
                  </a:lnTo>
                  <a:lnTo>
                    <a:pt x="311" y="1301"/>
                  </a:lnTo>
                  <a:lnTo>
                    <a:pt x="306" y="1297"/>
                  </a:lnTo>
                  <a:lnTo>
                    <a:pt x="295" y="1292"/>
                  </a:lnTo>
                  <a:lnTo>
                    <a:pt x="283" y="1288"/>
                  </a:lnTo>
                  <a:lnTo>
                    <a:pt x="270" y="1283"/>
                  </a:lnTo>
                  <a:lnTo>
                    <a:pt x="257" y="1279"/>
                  </a:lnTo>
                  <a:lnTo>
                    <a:pt x="244" y="1274"/>
                  </a:lnTo>
                  <a:lnTo>
                    <a:pt x="231" y="1269"/>
                  </a:lnTo>
                  <a:lnTo>
                    <a:pt x="207" y="1257"/>
                  </a:lnTo>
                  <a:lnTo>
                    <a:pt x="184" y="1244"/>
                  </a:lnTo>
                  <a:lnTo>
                    <a:pt x="162" y="1228"/>
                  </a:lnTo>
                  <a:lnTo>
                    <a:pt x="140" y="1211"/>
                  </a:lnTo>
                  <a:lnTo>
                    <a:pt x="121" y="1193"/>
                  </a:lnTo>
                  <a:lnTo>
                    <a:pt x="102" y="1173"/>
                  </a:lnTo>
                  <a:lnTo>
                    <a:pt x="85" y="1153"/>
                  </a:lnTo>
                  <a:lnTo>
                    <a:pt x="70" y="1130"/>
                  </a:lnTo>
                  <a:lnTo>
                    <a:pt x="55" y="1108"/>
                  </a:lnTo>
                  <a:lnTo>
                    <a:pt x="43" y="1083"/>
                  </a:lnTo>
                  <a:lnTo>
                    <a:pt x="33" y="1059"/>
                  </a:lnTo>
                  <a:lnTo>
                    <a:pt x="24" y="1033"/>
                  </a:lnTo>
                  <a:lnTo>
                    <a:pt x="17" y="1006"/>
                  </a:lnTo>
                  <a:lnTo>
                    <a:pt x="13" y="980"/>
                  </a:lnTo>
                  <a:lnTo>
                    <a:pt x="8" y="976"/>
                  </a:lnTo>
                  <a:lnTo>
                    <a:pt x="6" y="973"/>
                  </a:lnTo>
                  <a:lnTo>
                    <a:pt x="4" y="968"/>
                  </a:lnTo>
                  <a:lnTo>
                    <a:pt x="2" y="964"/>
                  </a:lnTo>
                  <a:lnTo>
                    <a:pt x="0" y="954"/>
                  </a:lnTo>
                  <a:lnTo>
                    <a:pt x="0" y="944"/>
                  </a:lnTo>
                  <a:lnTo>
                    <a:pt x="1" y="934"/>
                  </a:lnTo>
                  <a:lnTo>
                    <a:pt x="3" y="924"/>
                  </a:lnTo>
                  <a:lnTo>
                    <a:pt x="5" y="914"/>
                  </a:lnTo>
                  <a:lnTo>
                    <a:pt x="9" y="906"/>
                  </a:lnTo>
                  <a:lnTo>
                    <a:pt x="65" y="761"/>
                  </a:lnTo>
                  <a:lnTo>
                    <a:pt x="83" y="733"/>
                  </a:lnTo>
                  <a:lnTo>
                    <a:pt x="104" y="705"/>
                  </a:lnTo>
                  <a:lnTo>
                    <a:pt x="125" y="678"/>
                  </a:lnTo>
                  <a:lnTo>
                    <a:pt x="147" y="653"/>
                  </a:lnTo>
                  <a:lnTo>
                    <a:pt x="160" y="641"/>
                  </a:lnTo>
                  <a:lnTo>
                    <a:pt x="172" y="628"/>
                  </a:lnTo>
                  <a:lnTo>
                    <a:pt x="184" y="617"/>
                  </a:lnTo>
                  <a:lnTo>
                    <a:pt x="198" y="606"/>
                  </a:lnTo>
                  <a:lnTo>
                    <a:pt x="211" y="596"/>
                  </a:lnTo>
                  <a:lnTo>
                    <a:pt x="224" y="585"/>
                  </a:lnTo>
                  <a:lnTo>
                    <a:pt x="237" y="576"/>
                  </a:lnTo>
                  <a:lnTo>
                    <a:pt x="252" y="568"/>
                  </a:lnTo>
                  <a:lnTo>
                    <a:pt x="258" y="565"/>
                  </a:lnTo>
                  <a:lnTo>
                    <a:pt x="263" y="562"/>
                  </a:lnTo>
                  <a:lnTo>
                    <a:pt x="270" y="560"/>
                  </a:lnTo>
                  <a:lnTo>
                    <a:pt x="276" y="558"/>
                  </a:lnTo>
                  <a:lnTo>
                    <a:pt x="290" y="555"/>
                  </a:lnTo>
                  <a:lnTo>
                    <a:pt x="303" y="552"/>
                  </a:lnTo>
                  <a:lnTo>
                    <a:pt x="309" y="550"/>
                  </a:lnTo>
                  <a:lnTo>
                    <a:pt x="315" y="548"/>
                  </a:lnTo>
                  <a:lnTo>
                    <a:pt x="321" y="544"/>
                  </a:lnTo>
                  <a:lnTo>
                    <a:pt x="326" y="540"/>
                  </a:lnTo>
                  <a:lnTo>
                    <a:pt x="331" y="536"/>
                  </a:lnTo>
                  <a:lnTo>
                    <a:pt x="336" y="531"/>
                  </a:lnTo>
                  <a:lnTo>
                    <a:pt x="339" y="525"/>
                  </a:lnTo>
                  <a:lnTo>
                    <a:pt x="342" y="518"/>
                  </a:lnTo>
                  <a:lnTo>
                    <a:pt x="348" y="502"/>
                  </a:lnTo>
                  <a:lnTo>
                    <a:pt x="355" y="485"/>
                  </a:lnTo>
                  <a:lnTo>
                    <a:pt x="360" y="477"/>
                  </a:lnTo>
                  <a:lnTo>
                    <a:pt x="364" y="470"/>
                  </a:lnTo>
                  <a:lnTo>
                    <a:pt x="369" y="463"/>
                  </a:lnTo>
                  <a:lnTo>
                    <a:pt x="375" y="456"/>
                  </a:lnTo>
                  <a:lnTo>
                    <a:pt x="382" y="449"/>
                  </a:lnTo>
                  <a:lnTo>
                    <a:pt x="388" y="443"/>
                  </a:lnTo>
                  <a:lnTo>
                    <a:pt x="395" y="438"/>
                  </a:lnTo>
                  <a:lnTo>
                    <a:pt x="402" y="434"/>
                  </a:lnTo>
                  <a:lnTo>
                    <a:pt x="410" y="430"/>
                  </a:lnTo>
                  <a:lnTo>
                    <a:pt x="418" y="427"/>
                  </a:lnTo>
                  <a:lnTo>
                    <a:pt x="428" y="425"/>
                  </a:lnTo>
                  <a:lnTo>
                    <a:pt x="437" y="424"/>
                  </a:lnTo>
                  <a:lnTo>
                    <a:pt x="448" y="425"/>
                  </a:lnTo>
                  <a:lnTo>
                    <a:pt x="457" y="424"/>
                  </a:lnTo>
                  <a:lnTo>
                    <a:pt x="465" y="422"/>
                  </a:lnTo>
                  <a:lnTo>
                    <a:pt x="473" y="418"/>
                  </a:lnTo>
                  <a:lnTo>
                    <a:pt x="479" y="412"/>
                  </a:lnTo>
                  <a:lnTo>
                    <a:pt x="483" y="405"/>
                  </a:lnTo>
                  <a:lnTo>
                    <a:pt x="487" y="398"/>
                  </a:lnTo>
                  <a:lnTo>
                    <a:pt x="490" y="389"/>
                  </a:lnTo>
                  <a:lnTo>
                    <a:pt x="496" y="371"/>
                  </a:lnTo>
                  <a:lnTo>
                    <a:pt x="500" y="352"/>
                  </a:lnTo>
                  <a:lnTo>
                    <a:pt x="503" y="343"/>
                  </a:lnTo>
                  <a:lnTo>
                    <a:pt x="506" y="334"/>
                  </a:lnTo>
                  <a:lnTo>
                    <a:pt x="509" y="326"/>
                  </a:lnTo>
                  <a:lnTo>
                    <a:pt x="513" y="319"/>
                  </a:lnTo>
                  <a:lnTo>
                    <a:pt x="519" y="307"/>
                  </a:lnTo>
                  <a:lnTo>
                    <a:pt x="524" y="296"/>
                  </a:lnTo>
                  <a:lnTo>
                    <a:pt x="530" y="286"/>
                  </a:lnTo>
                  <a:lnTo>
                    <a:pt x="536" y="276"/>
                  </a:lnTo>
                  <a:lnTo>
                    <a:pt x="549" y="257"/>
                  </a:lnTo>
                  <a:lnTo>
                    <a:pt x="565" y="239"/>
                  </a:lnTo>
                  <a:lnTo>
                    <a:pt x="581" y="223"/>
                  </a:lnTo>
                  <a:lnTo>
                    <a:pt x="598" y="207"/>
                  </a:lnTo>
                  <a:lnTo>
                    <a:pt x="617" y="193"/>
                  </a:lnTo>
                  <a:lnTo>
                    <a:pt x="636" y="179"/>
                  </a:lnTo>
                  <a:lnTo>
                    <a:pt x="657" y="166"/>
                  </a:lnTo>
                  <a:lnTo>
                    <a:pt x="677" y="154"/>
                  </a:lnTo>
                  <a:lnTo>
                    <a:pt x="698" y="144"/>
                  </a:lnTo>
                  <a:lnTo>
                    <a:pt x="719" y="133"/>
                  </a:lnTo>
                  <a:lnTo>
                    <a:pt x="762" y="114"/>
                  </a:lnTo>
                  <a:lnTo>
                    <a:pt x="803" y="97"/>
                  </a:lnTo>
                  <a:lnTo>
                    <a:pt x="822" y="95"/>
                  </a:lnTo>
                  <a:lnTo>
                    <a:pt x="842" y="91"/>
                  </a:lnTo>
                  <a:lnTo>
                    <a:pt x="860" y="87"/>
                  </a:lnTo>
                  <a:lnTo>
                    <a:pt x="877" y="83"/>
                  </a:lnTo>
                  <a:lnTo>
                    <a:pt x="896" y="77"/>
                  </a:lnTo>
                  <a:lnTo>
                    <a:pt x="913" y="74"/>
                  </a:lnTo>
                  <a:lnTo>
                    <a:pt x="931" y="71"/>
                  </a:lnTo>
                  <a:lnTo>
                    <a:pt x="948" y="70"/>
                  </a:lnTo>
                  <a:lnTo>
                    <a:pt x="973" y="66"/>
                  </a:lnTo>
                  <a:lnTo>
                    <a:pt x="1000" y="62"/>
                  </a:lnTo>
                  <a:lnTo>
                    <a:pt x="1026" y="59"/>
                  </a:lnTo>
                  <a:lnTo>
                    <a:pt x="1052" y="57"/>
                  </a:lnTo>
                  <a:lnTo>
                    <a:pt x="1079" y="56"/>
                  </a:lnTo>
                  <a:lnTo>
                    <a:pt x="1105" y="55"/>
                  </a:lnTo>
                  <a:lnTo>
                    <a:pt x="1132" y="55"/>
                  </a:lnTo>
                  <a:lnTo>
                    <a:pt x="1157" y="55"/>
                  </a:lnTo>
                  <a:lnTo>
                    <a:pt x="1754" y="49"/>
                  </a:lnTo>
                  <a:lnTo>
                    <a:pt x="1835" y="49"/>
                  </a:lnTo>
                  <a:lnTo>
                    <a:pt x="1915" y="48"/>
                  </a:lnTo>
                  <a:lnTo>
                    <a:pt x="1993" y="48"/>
                  </a:lnTo>
                  <a:lnTo>
                    <a:pt x="2071" y="47"/>
                  </a:lnTo>
                  <a:lnTo>
                    <a:pt x="2148" y="46"/>
                  </a:lnTo>
                  <a:lnTo>
                    <a:pt x="2227" y="45"/>
                  </a:lnTo>
                  <a:lnTo>
                    <a:pt x="2305" y="43"/>
                  </a:lnTo>
                  <a:lnTo>
                    <a:pt x="2385" y="41"/>
                  </a:lnTo>
                  <a:lnTo>
                    <a:pt x="2442" y="43"/>
                  </a:lnTo>
                  <a:lnTo>
                    <a:pt x="2499" y="43"/>
                  </a:lnTo>
                  <a:lnTo>
                    <a:pt x="2555" y="43"/>
                  </a:lnTo>
                  <a:lnTo>
                    <a:pt x="2610" y="43"/>
                  </a:lnTo>
                  <a:lnTo>
                    <a:pt x="2665" y="42"/>
                  </a:lnTo>
                  <a:lnTo>
                    <a:pt x="2719" y="41"/>
                  </a:lnTo>
                  <a:lnTo>
                    <a:pt x="2775" y="40"/>
                  </a:lnTo>
                  <a:lnTo>
                    <a:pt x="2829" y="38"/>
                  </a:lnTo>
                  <a:lnTo>
                    <a:pt x="2882" y="37"/>
                  </a:lnTo>
                  <a:lnTo>
                    <a:pt x="2936" y="36"/>
                  </a:lnTo>
                  <a:lnTo>
                    <a:pt x="2989" y="33"/>
                  </a:lnTo>
                  <a:lnTo>
                    <a:pt x="3042" y="32"/>
                  </a:lnTo>
                  <a:lnTo>
                    <a:pt x="3096" y="31"/>
                  </a:lnTo>
                  <a:lnTo>
                    <a:pt x="3148" y="30"/>
                  </a:lnTo>
                  <a:lnTo>
                    <a:pt x="3201" y="30"/>
                  </a:lnTo>
                  <a:lnTo>
                    <a:pt x="3253" y="30"/>
                  </a:lnTo>
                  <a:lnTo>
                    <a:pt x="3275" y="29"/>
                  </a:lnTo>
                  <a:lnTo>
                    <a:pt x="3298" y="29"/>
                  </a:lnTo>
                  <a:lnTo>
                    <a:pt x="3322" y="29"/>
                  </a:lnTo>
                  <a:lnTo>
                    <a:pt x="3345" y="29"/>
                  </a:lnTo>
                  <a:lnTo>
                    <a:pt x="3370" y="30"/>
                  </a:lnTo>
                  <a:lnTo>
                    <a:pt x="3393" y="30"/>
                  </a:lnTo>
                  <a:lnTo>
                    <a:pt x="3417" y="29"/>
                  </a:lnTo>
                  <a:lnTo>
                    <a:pt x="3438" y="28"/>
                  </a:lnTo>
                  <a:lnTo>
                    <a:pt x="3485" y="27"/>
                  </a:lnTo>
                  <a:lnTo>
                    <a:pt x="3531" y="26"/>
                  </a:lnTo>
                  <a:lnTo>
                    <a:pt x="3578" y="25"/>
                  </a:lnTo>
                  <a:lnTo>
                    <a:pt x="3624" y="23"/>
                  </a:lnTo>
                  <a:lnTo>
                    <a:pt x="3669" y="22"/>
                  </a:lnTo>
                  <a:lnTo>
                    <a:pt x="3715" y="21"/>
                  </a:lnTo>
                  <a:lnTo>
                    <a:pt x="3761" y="21"/>
                  </a:lnTo>
                  <a:lnTo>
                    <a:pt x="3807" y="21"/>
                  </a:lnTo>
                  <a:lnTo>
                    <a:pt x="3847" y="21"/>
                  </a:lnTo>
                  <a:lnTo>
                    <a:pt x="3887" y="21"/>
                  </a:lnTo>
                  <a:lnTo>
                    <a:pt x="3926" y="20"/>
                  </a:lnTo>
                  <a:lnTo>
                    <a:pt x="3965" y="19"/>
                  </a:lnTo>
                  <a:lnTo>
                    <a:pt x="4003" y="18"/>
                  </a:lnTo>
                  <a:lnTo>
                    <a:pt x="4042" y="19"/>
                  </a:lnTo>
                  <a:lnTo>
                    <a:pt x="4080" y="20"/>
                  </a:lnTo>
                  <a:lnTo>
                    <a:pt x="4118" y="23"/>
                  </a:lnTo>
                  <a:lnTo>
                    <a:pt x="4144" y="22"/>
                  </a:lnTo>
                  <a:lnTo>
                    <a:pt x="4197" y="21"/>
                  </a:lnTo>
                  <a:lnTo>
                    <a:pt x="4273" y="19"/>
                  </a:lnTo>
                  <a:lnTo>
                    <a:pt x="4373" y="18"/>
                  </a:lnTo>
                  <a:lnTo>
                    <a:pt x="4635" y="17"/>
                  </a:lnTo>
                  <a:lnTo>
                    <a:pt x="4968" y="15"/>
                  </a:lnTo>
                  <a:lnTo>
                    <a:pt x="5357" y="14"/>
                  </a:lnTo>
                  <a:lnTo>
                    <a:pt x="5788" y="14"/>
                  </a:lnTo>
                  <a:lnTo>
                    <a:pt x="6247" y="13"/>
                  </a:lnTo>
                  <a:lnTo>
                    <a:pt x="6722" y="13"/>
                  </a:lnTo>
                  <a:lnTo>
                    <a:pt x="7195" y="13"/>
                  </a:lnTo>
                  <a:lnTo>
                    <a:pt x="7654" y="12"/>
                  </a:lnTo>
                  <a:lnTo>
                    <a:pt x="8085" y="12"/>
                  </a:lnTo>
                  <a:lnTo>
                    <a:pt x="8475" y="12"/>
                  </a:lnTo>
                  <a:lnTo>
                    <a:pt x="8807" y="11"/>
                  </a:lnTo>
                  <a:lnTo>
                    <a:pt x="9069" y="10"/>
                  </a:lnTo>
                  <a:lnTo>
                    <a:pt x="9245" y="9"/>
                  </a:lnTo>
                  <a:lnTo>
                    <a:pt x="9324" y="7"/>
                  </a:lnTo>
                  <a:lnTo>
                    <a:pt x="9328" y="9"/>
                  </a:lnTo>
                  <a:lnTo>
                    <a:pt x="9332" y="10"/>
                  </a:lnTo>
                  <a:lnTo>
                    <a:pt x="9335" y="11"/>
                  </a:lnTo>
                  <a:lnTo>
                    <a:pt x="9340" y="11"/>
                  </a:lnTo>
                  <a:lnTo>
                    <a:pt x="9347" y="10"/>
                  </a:lnTo>
                  <a:lnTo>
                    <a:pt x="9354" y="8"/>
                  </a:lnTo>
                  <a:lnTo>
                    <a:pt x="9360" y="6"/>
                  </a:lnTo>
                  <a:lnTo>
                    <a:pt x="9367" y="4"/>
                  </a:lnTo>
                  <a:lnTo>
                    <a:pt x="9371" y="4"/>
                  </a:lnTo>
                  <a:lnTo>
                    <a:pt x="9375" y="4"/>
                  </a:lnTo>
                  <a:lnTo>
                    <a:pt x="9378" y="5"/>
                  </a:lnTo>
                  <a:lnTo>
                    <a:pt x="9382" y="6"/>
                  </a:lnTo>
                  <a:lnTo>
                    <a:pt x="9420" y="8"/>
                  </a:lnTo>
                  <a:lnTo>
                    <a:pt x="9456" y="10"/>
                  </a:lnTo>
                  <a:lnTo>
                    <a:pt x="9492" y="12"/>
                  </a:lnTo>
                  <a:lnTo>
                    <a:pt x="9528" y="14"/>
                  </a:lnTo>
                  <a:lnTo>
                    <a:pt x="9563" y="16"/>
                  </a:lnTo>
                  <a:lnTo>
                    <a:pt x="9599" y="17"/>
                  </a:lnTo>
                  <a:lnTo>
                    <a:pt x="9637" y="17"/>
                  </a:lnTo>
                  <a:lnTo>
                    <a:pt x="9675" y="15"/>
                  </a:lnTo>
                  <a:lnTo>
                    <a:pt x="9682" y="18"/>
                  </a:lnTo>
                  <a:lnTo>
                    <a:pt x="9687" y="19"/>
                  </a:lnTo>
                  <a:lnTo>
                    <a:pt x="9693" y="18"/>
                  </a:lnTo>
                  <a:lnTo>
                    <a:pt x="9699" y="15"/>
                  </a:lnTo>
                  <a:lnTo>
                    <a:pt x="9734" y="9"/>
                  </a:lnTo>
                  <a:lnTo>
                    <a:pt x="9771" y="2"/>
                  </a:lnTo>
                  <a:lnTo>
                    <a:pt x="9780" y="1"/>
                  </a:lnTo>
                  <a:lnTo>
                    <a:pt x="9789" y="0"/>
                  </a:lnTo>
                  <a:lnTo>
                    <a:pt x="9799" y="0"/>
                  </a:lnTo>
                  <a:lnTo>
                    <a:pt x="9807" y="0"/>
                  </a:lnTo>
                  <a:lnTo>
                    <a:pt x="9816" y="1"/>
                  </a:lnTo>
                  <a:lnTo>
                    <a:pt x="9825" y="3"/>
                  </a:lnTo>
                  <a:lnTo>
                    <a:pt x="9833" y="6"/>
                  </a:lnTo>
                  <a:lnTo>
                    <a:pt x="9841" y="10"/>
                  </a:lnTo>
                  <a:lnTo>
                    <a:pt x="9854" y="12"/>
                  </a:lnTo>
                  <a:lnTo>
                    <a:pt x="9865" y="13"/>
                  </a:lnTo>
                  <a:lnTo>
                    <a:pt x="9877" y="13"/>
                  </a:lnTo>
                  <a:lnTo>
                    <a:pt x="9888" y="13"/>
                  </a:lnTo>
                  <a:lnTo>
                    <a:pt x="9911" y="12"/>
                  </a:lnTo>
                  <a:lnTo>
                    <a:pt x="9934" y="11"/>
                  </a:lnTo>
                  <a:lnTo>
                    <a:pt x="9957" y="9"/>
                  </a:lnTo>
                  <a:lnTo>
                    <a:pt x="9980" y="8"/>
                  </a:lnTo>
                  <a:lnTo>
                    <a:pt x="9992" y="8"/>
                  </a:lnTo>
                  <a:lnTo>
                    <a:pt x="10004" y="8"/>
                  </a:lnTo>
                  <a:lnTo>
                    <a:pt x="10016" y="9"/>
                  </a:lnTo>
                  <a:lnTo>
                    <a:pt x="10030" y="11"/>
                  </a:lnTo>
                  <a:lnTo>
                    <a:pt x="10063" y="14"/>
                  </a:lnTo>
                  <a:lnTo>
                    <a:pt x="10099" y="15"/>
                  </a:lnTo>
                  <a:lnTo>
                    <a:pt x="10136" y="16"/>
                  </a:lnTo>
                  <a:lnTo>
                    <a:pt x="10174" y="17"/>
                  </a:lnTo>
                  <a:lnTo>
                    <a:pt x="10192" y="18"/>
                  </a:lnTo>
                  <a:lnTo>
                    <a:pt x="10211" y="20"/>
                  </a:lnTo>
                  <a:lnTo>
                    <a:pt x="10229" y="22"/>
                  </a:lnTo>
                  <a:lnTo>
                    <a:pt x="10247" y="24"/>
                  </a:lnTo>
                  <a:lnTo>
                    <a:pt x="10265" y="28"/>
                  </a:lnTo>
                  <a:lnTo>
                    <a:pt x="10282" y="32"/>
                  </a:lnTo>
                  <a:lnTo>
                    <a:pt x="10299" y="38"/>
                  </a:lnTo>
                  <a:lnTo>
                    <a:pt x="10316" y="45"/>
                  </a:lnTo>
                  <a:lnTo>
                    <a:pt x="10339" y="56"/>
                  </a:lnTo>
                  <a:lnTo>
                    <a:pt x="10363" y="69"/>
                  </a:lnTo>
                  <a:lnTo>
                    <a:pt x="10385" y="84"/>
                  </a:lnTo>
                  <a:lnTo>
                    <a:pt x="10408" y="100"/>
                  </a:lnTo>
                  <a:lnTo>
                    <a:pt x="10429" y="117"/>
                  </a:lnTo>
                  <a:lnTo>
                    <a:pt x="10451" y="135"/>
                  </a:lnTo>
                  <a:lnTo>
                    <a:pt x="10471" y="153"/>
                  </a:lnTo>
                  <a:lnTo>
                    <a:pt x="10491" y="171"/>
                  </a:lnTo>
                  <a:lnTo>
                    <a:pt x="10499" y="184"/>
                  </a:lnTo>
                  <a:lnTo>
                    <a:pt x="10506" y="198"/>
                  </a:lnTo>
                  <a:lnTo>
                    <a:pt x="10513" y="211"/>
                  </a:lnTo>
                  <a:lnTo>
                    <a:pt x="10519" y="226"/>
                  </a:lnTo>
                  <a:lnTo>
                    <a:pt x="10523" y="232"/>
                  </a:lnTo>
                  <a:lnTo>
                    <a:pt x="10527" y="239"/>
                  </a:lnTo>
                  <a:lnTo>
                    <a:pt x="10533" y="244"/>
                  </a:lnTo>
                  <a:lnTo>
                    <a:pt x="10538" y="249"/>
                  </a:lnTo>
                  <a:lnTo>
                    <a:pt x="10543" y="254"/>
                  </a:lnTo>
                  <a:lnTo>
                    <a:pt x="10549" y="258"/>
                  </a:lnTo>
                  <a:lnTo>
                    <a:pt x="10556" y="261"/>
                  </a:lnTo>
                  <a:lnTo>
                    <a:pt x="10564" y="263"/>
                  </a:lnTo>
                  <a:lnTo>
                    <a:pt x="10583" y="263"/>
                  </a:lnTo>
                  <a:lnTo>
                    <a:pt x="10600" y="264"/>
                  </a:lnTo>
                  <a:lnTo>
                    <a:pt x="10616" y="268"/>
                  </a:lnTo>
                  <a:lnTo>
                    <a:pt x="10633" y="271"/>
                  </a:lnTo>
                  <a:lnTo>
                    <a:pt x="10648" y="276"/>
                  </a:lnTo>
                  <a:lnTo>
                    <a:pt x="10662" y="283"/>
                  </a:lnTo>
                  <a:lnTo>
                    <a:pt x="10677" y="291"/>
                  </a:lnTo>
                  <a:lnTo>
                    <a:pt x="10691" y="301"/>
                  </a:lnTo>
                  <a:lnTo>
                    <a:pt x="10699" y="307"/>
                  </a:lnTo>
                  <a:lnTo>
                    <a:pt x="10706" y="314"/>
                  </a:lnTo>
                  <a:lnTo>
                    <a:pt x="10712" y="321"/>
                  </a:lnTo>
                  <a:lnTo>
                    <a:pt x="10720" y="328"/>
                  </a:lnTo>
                  <a:lnTo>
                    <a:pt x="10731" y="342"/>
                  </a:lnTo>
                  <a:lnTo>
                    <a:pt x="10741" y="358"/>
                  </a:lnTo>
                  <a:lnTo>
                    <a:pt x="10749" y="375"/>
                  </a:lnTo>
                  <a:lnTo>
                    <a:pt x="10756" y="392"/>
                  </a:lnTo>
                  <a:lnTo>
                    <a:pt x="10763" y="410"/>
                  </a:lnTo>
                  <a:lnTo>
                    <a:pt x="10768" y="427"/>
                  </a:lnTo>
                  <a:lnTo>
                    <a:pt x="10776" y="433"/>
                  </a:lnTo>
                  <a:lnTo>
                    <a:pt x="10785" y="438"/>
                  </a:lnTo>
                  <a:lnTo>
                    <a:pt x="10794" y="443"/>
                  </a:lnTo>
                  <a:lnTo>
                    <a:pt x="10804" y="446"/>
                  </a:lnTo>
                  <a:lnTo>
                    <a:pt x="10824" y="454"/>
                  </a:lnTo>
                  <a:lnTo>
                    <a:pt x="10844" y="460"/>
                  </a:lnTo>
                  <a:lnTo>
                    <a:pt x="10855" y="463"/>
                  </a:lnTo>
                  <a:lnTo>
                    <a:pt x="10864" y="467"/>
                  </a:lnTo>
                  <a:lnTo>
                    <a:pt x="10873" y="471"/>
                  </a:lnTo>
                  <a:lnTo>
                    <a:pt x="10882" y="476"/>
                  </a:lnTo>
                  <a:lnTo>
                    <a:pt x="10889" y="482"/>
                  </a:lnTo>
                  <a:lnTo>
                    <a:pt x="10897" y="489"/>
                  </a:lnTo>
                  <a:lnTo>
                    <a:pt x="10904" y="498"/>
                  </a:lnTo>
                  <a:lnTo>
                    <a:pt x="10910" y="509"/>
                  </a:lnTo>
                  <a:lnTo>
                    <a:pt x="10919" y="521"/>
                  </a:lnTo>
                  <a:lnTo>
                    <a:pt x="10929" y="534"/>
                  </a:lnTo>
                  <a:lnTo>
                    <a:pt x="10937" y="549"/>
                  </a:lnTo>
                  <a:lnTo>
                    <a:pt x="10945" y="563"/>
                  </a:lnTo>
                  <a:lnTo>
                    <a:pt x="10960" y="593"/>
                  </a:lnTo>
                  <a:lnTo>
                    <a:pt x="10972" y="623"/>
                  </a:lnTo>
                  <a:lnTo>
                    <a:pt x="10983" y="654"/>
                  </a:lnTo>
                  <a:lnTo>
                    <a:pt x="10994" y="686"/>
                  </a:lnTo>
                  <a:lnTo>
                    <a:pt x="11004" y="717"/>
                  </a:lnTo>
                  <a:lnTo>
                    <a:pt x="11014" y="747"/>
                  </a:lnTo>
                  <a:lnTo>
                    <a:pt x="11014" y="758"/>
                  </a:lnTo>
                  <a:lnTo>
                    <a:pt x="11015" y="768"/>
                  </a:lnTo>
                  <a:lnTo>
                    <a:pt x="11017" y="780"/>
                  </a:lnTo>
                  <a:lnTo>
                    <a:pt x="11020" y="790"/>
                  </a:lnTo>
                  <a:lnTo>
                    <a:pt x="11027" y="810"/>
                  </a:lnTo>
                  <a:lnTo>
                    <a:pt x="11034" y="832"/>
                  </a:lnTo>
                  <a:lnTo>
                    <a:pt x="11038" y="841"/>
                  </a:lnTo>
                  <a:lnTo>
                    <a:pt x="11040" y="851"/>
                  </a:lnTo>
                  <a:lnTo>
                    <a:pt x="11041" y="861"/>
                  </a:lnTo>
                  <a:lnTo>
                    <a:pt x="11041" y="872"/>
                  </a:lnTo>
                  <a:lnTo>
                    <a:pt x="11040" y="882"/>
                  </a:lnTo>
                  <a:lnTo>
                    <a:pt x="11038" y="892"/>
                  </a:lnTo>
                  <a:lnTo>
                    <a:pt x="11032" y="903"/>
                  </a:lnTo>
                  <a:lnTo>
                    <a:pt x="11026" y="913"/>
                  </a:lnTo>
                  <a:lnTo>
                    <a:pt x="10931" y="1086"/>
                  </a:lnTo>
                  <a:close/>
                  <a:moveTo>
                    <a:pt x="10885" y="1081"/>
                  </a:moveTo>
                  <a:lnTo>
                    <a:pt x="10878" y="1092"/>
                  </a:lnTo>
                  <a:lnTo>
                    <a:pt x="10871" y="1104"/>
                  </a:lnTo>
                  <a:lnTo>
                    <a:pt x="10862" y="1113"/>
                  </a:lnTo>
                  <a:lnTo>
                    <a:pt x="10853" y="1121"/>
                  </a:lnTo>
                  <a:lnTo>
                    <a:pt x="10843" y="1129"/>
                  </a:lnTo>
                  <a:lnTo>
                    <a:pt x="10833" y="1135"/>
                  </a:lnTo>
                  <a:lnTo>
                    <a:pt x="10823" y="1141"/>
                  </a:lnTo>
                  <a:lnTo>
                    <a:pt x="10812" y="1146"/>
                  </a:lnTo>
                  <a:lnTo>
                    <a:pt x="10800" y="1151"/>
                  </a:lnTo>
                  <a:lnTo>
                    <a:pt x="10789" y="1155"/>
                  </a:lnTo>
                  <a:lnTo>
                    <a:pt x="10778" y="1158"/>
                  </a:lnTo>
                  <a:lnTo>
                    <a:pt x="10766" y="1161"/>
                  </a:lnTo>
                  <a:lnTo>
                    <a:pt x="10742" y="1164"/>
                  </a:lnTo>
                  <a:lnTo>
                    <a:pt x="10719" y="1166"/>
                  </a:lnTo>
                  <a:lnTo>
                    <a:pt x="10714" y="1170"/>
                  </a:lnTo>
                  <a:lnTo>
                    <a:pt x="10711" y="1173"/>
                  </a:lnTo>
                  <a:lnTo>
                    <a:pt x="10709" y="1177"/>
                  </a:lnTo>
                  <a:lnTo>
                    <a:pt x="10708" y="1181"/>
                  </a:lnTo>
                  <a:lnTo>
                    <a:pt x="10708" y="1189"/>
                  </a:lnTo>
                  <a:lnTo>
                    <a:pt x="10710" y="1198"/>
                  </a:lnTo>
                  <a:lnTo>
                    <a:pt x="10712" y="1206"/>
                  </a:lnTo>
                  <a:lnTo>
                    <a:pt x="10715" y="1214"/>
                  </a:lnTo>
                  <a:lnTo>
                    <a:pt x="10715" y="1218"/>
                  </a:lnTo>
                  <a:lnTo>
                    <a:pt x="10717" y="1222"/>
                  </a:lnTo>
                  <a:lnTo>
                    <a:pt x="10717" y="1226"/>
                  </a:lnTo>
                  <a:lnTo>
                    <a:pt x="10715" y="1230"/>
                  </a:lnTo>
                  <a:lnTo>
                    <a:pt x="10712" y="1246"/>
                  </a:lnTo>
                  <a:lnTo>
                    <a:pt x="10709" y="1261"/>
                  </a:lnTo>
                  <a:lnTo>
                    <a:pt x="10705" y="1275"/>
                  </a:lnTo>
                  <a:lnTo>
                    <a:pt x="10699" y="1289"/>
                  </a:lnTo>
                  <a:lnTo>
                    <a:pt x="10692" y="1302"/>
                  </a:lnTo>
                  <a:lnTo>
                    <a:pt x="10684" y="1313"/>
                  </a:lnTo>
                  <a:lnTo>
                    <a:pt x="10679" y="1319"/>
                  </a:lnTo>
                  <a:lnTo>
                    <a:pt x="10673" y="1324"/>
                  </a:lnTo>
                  <a:lnTo>
                    <a:pt x="10666" y="1328"/>
                  </a:lnTo>
                  <a:lnTo>
                    <a:pt x="10660" y="1332"/>
                  </a:lnTo>
                  <a:lnTo>
                    <a:pt x="10654" y="1337"/>
                  </a:lnTo>
                  <a:lnTo>
                    <a:pt x="10647" y="1340"/>
                  </a:lnTo>
                  <a:lnTo>
                    <a:pt x="10641" y="1342"/>
                  </a:lnTo>
                  <a:lnTo>
                    <a:pt x="10634" y="1342"/>
                  </a:lnTo>
                  <a:lnTo>
                    <a:pt x="10620" y="1342"/>
                  </a:lnTo>
                  <a:lnTo>
                    <a:pt x="10607" y="1339"/>
                  </a:lnTo>
                  <a:lnTo>
                    <a:pt x="10595" y="1337"/>
                  </a:lnTo>
                  <a:lnTo>
                    <a:pt x="10583" y="1335"/>
                  </a:lnTo>
                  <a:lnTo>
                    <a:pt x="10576" y="1335"/>
                  </a:lnTo>
                  <a:lnTo>
                    <a:pt x="10571" y="1336"/>
                  </a:lnTo>
                  <a:lnTo>
                    <a:pt x="10566" y="1338"/>
                  </a:lnTo>
                  <a:lnTo>
                    <a:pt x="10561" y="1341"/>
                  </a:lnTo>
                  <a:lnTo>
                    <a:pt x="10555" y="1363"/>
                  </a:lnTo>
                  <a:lnTo>
                    <a:pt x="10548" y="1386"/>
                  </a:lnTo>
                  <a:lnTo>
                    <a:pt x="10539" y="1407"/>
                  </a:lnTo>
                  <a:lnTo>
                    <a:pt x="10528" y="1429"/>
                  </a:lnTo>
                  <a:lnTo>
                    <a:pt x="10518" y="1450"/>
                  </a:lnTo>
                  <a:lnTo>
                    <a:pt x="10505" y="1470"/>
                  </a:lnTo>
                  <a:lnTo>
                    <a:pt x="10492" y="1491"/>
                  </a:lnTo>
                  <a:lnTo>
                    <a:pt x="10477" y="1510"/>
                  </a:lnTo>
                  <a:lnTo>
                    <a:pt x="10462" y="1529"/>
                  </a:lnTo>
                  <a:lnTo>
                    <a:pt x="10445" y="1546"/>
                  </a:lnTo>
                  <a:lnTo>
                    <a:pt x="10427" y="1562"/>
                  </a:lnTo>
                  <a:lnTo>
                    <a:pt x="10408" y="1577"/>
                  </a:lnTo>
                  <a:lnTo>
                    <a:pt x="10388" y="1591"/>
                  </a:lnTo>
                  <a:lnTo>
                    <a:pt x="10367" y="1603"/>
                  </a:lnTo>
                  <a:lnTo>
                    <a:pt x="10344" y="1614"/>
                  </a:lnTo>
                  <a:lnTo>
                    <a:pt x="10322" y="1623"/>
                  </a:lnTo>
                  <a:lnTo>
                    <a:pt x="10298" y="1631"/>
                  </a:lnTo>
                  <a:lnTo>
                    <a:pt x="10276" y="1636"/>
                  </a:lnTo>
                  <a:lnTo>
                    <a:pt x="10253" y="1639"/>
                  </a:lnTo>
                  <a:lnTo>
                    <a:pt x="10230" y="1641"/>
                  </a:lnTo>
                  <a:lnTo>
                    <a:pt x="10207" y="1641"/>
                  </a:lnTo>
                  <a:lnTo>
                    <a:pt x="10184" y="1639"/>
                  </a:lnTo>
                  <a:lnTo>
                    <a:pt x="10160" y="1636"/>
                  </a:lnTo>
                  <a:lnTo>
                    <a:pt x="10137" y="1632"/>
                  </a:lnTo>
                  <a:lnTo>
                    <a:pt x="10117" y="1635"/>
                  </a:lnTo>
                  <a:lnTo>
                    <a:pt x="10098" y="1637"/>
                  </a:lnTo>
                  <a:lnTo>
                    <a:pt x="10079" y="1638"/>
                  </a:lnTo>
                  <a:lnTo>
                    <a:pt x="10059" y="1639"/>
                  </a:lnTo>
                  <a:lnTo>
                    <a:pt x="10021" y="1639"/>
                  </a:lnTo>
                  <a:lnTo>
                    <a:pt x="9983" y="1638"/>
                  </a:lnTo>
                  <a:lnTo>
                    <a:pt x="9944" y="1637"/>
                  </a:lnTo>
                  <a:lnTo>
                    <a:pt x="9905" y="1637"/>
                  </a:lnTo>
                  <a:lnTo>
                    <a:pt x="9885" y="1637"/>
                  </a:lnTo>
                  <a:lnTo>
                    <a:pt x="9866" y="1639"/>
                  </a:lnTo>
                  <a:lnTo>
                    <a:pt x="9846" y="1641"/>
                  </a:lnTo>
                  <a:lnTo>
                    <a:pt x="9826" y="1644"/>
                  </a:lnTo>
                  <a:lnTo>
                    <a:pt x="9804" y="1644"/>
                  </a:lnTo>
                  <a:lnTo>
                    <a:pt x="9781" y="1644"/>
                  </a:lnTo>
                  <a:lnTo>
                    <a:pt x="9759" y="1644"/>
                  </a:lnTo>
                  <a:lnTo>
                    <a:pt x="9737" y="1645"/>
                  </a:lnTo>
                  <a:lnTo>
                    <a:pt x="9715" y="1645"/>
                  </a:lnTo>
                  <a:lnTo>
                    <a:pt x="9692" y="1645"/>
                  </a:lnTo>
                  <a:lnTo>
                    <a:pt x="9671" y="1645"/>
                  </a:lnTo>
                  <a:lnTo>
                    <a:pt x="9647" y="1643"/>
                  </a:lnTo>
                  <a:lnTo>
                    <a:pt x="9638" y="1645"/>
                  </a:lnTo>
                  <a:lnTo>
                    <a:pt x="9629" y="1647"/>
                  </a:lnTo>
                  <a:lnTo>
                    <a:pt x="9620" y="1647"/>
                  </a:lnTo>
                  <a:lnTo>
                    <a:pt x="9611" y="1648"/>
                  </a:lnTo>
                  <a:lnTo>
                    <a:pt x="9593" y="1648"/>
                  </a:lnTo>
                  <a:lnTo>
                    <a:pt x="9575" y="1647"/>
                  </a:lnTo>
                  <a:lnTo>
                    <a:pt x="9556" y="1646"/>
                  </a:lnTo>
                  <a:lnTo>
                    <a:pt x="9538" y="1645"/>
                  </a:lnTo>
                  <a:lnTo>
                    <a:pt x="9519" y="1645"/>
                  </a:lnTo>
                  <a:lnTo>
                    <a:pt x="9500" y="1648"/>
                  </a:lnTo>
                  <a:lnTo>
                    <a:pt x="9394" y="1649"/>
                  </a:lnTo>
                  <a:lnTo>
                    <a:pt x="9188" y="1649"/>
                  </a:lnTo>
                  <a:lnTo>
                    <a:pt x="8898" y="1650"/>
                  </a:lnTo>
                  <a:lnTo>
                    <a:pt x="8536" y="1651"/>
                  </a:lnTo>
                  <a:lnTo>
                    <a:pt x="8118" y="1652"/>
                  </a:lnTo>
                  <a:lnTo>
                    <a:pt x="7657" y="1652"/>
                  </a:lnTo>
                  <a:lnTo>
                    <a:pt x="7168" y="1653"/>
                  </a:lnTo>
                  <a:lnTo>
                    <a:pt x="6665" y="1654"/>
                  </a:lnTo>
                  <a:lnTo>
                    <a:pt x="6161" y="1655"/>
                  </a:lnTo>
                  <a:lnTo>
                    <a:pt x="5673" y="1656"/>
                  </a:lnTo>
                  <a:lnTo>
                    <a:pt x="5212" y="1658"/>
                  </a:lnTo>
                  <a:lnTo>
                    <a:pt x="4793" y="1659"/>
                  </a:lnTo>
                  <a:lnTo>
                    <a:pt x="4431" y="1660"/>
                  </a:lnTo>
                  <a:lnTo>
                    <a:pt x="4139" y="1660"/>
                  </a:lnTo>
                  <a:lnTo>
                    <a:pt x="3933" y="1661"/>
                  </a:lnTo>
                  <a:lnTo>
                    <a:pt x="3826" y="1662"/>
                  </a:lnTo>
                  <a:lnTo>
                    <a:pt x="3805" y="1660"/>
                  </a:lnTo>
                  <a:lnTo>
                    <a:pt x="3784" y="1659"/>
                  </a:lnTo>
                  <a:lnTo>
                    <a:pt x="3763" y="1659"/>
                  </a:lnTo>
                  <a:lnTo>
                    <a:pt x="3743" y="1659"/>
                  </a:lnTo>
                  <a:lnTo>
                    <a:pt x="3701" y="1661"/>
                  </a:lnTo>
                  <a:lnTo>
                    <a:pt x="3659" y="1664"/>
                  </a:lnTo>
                  <a:lnTo>
                    <a:pt x="3616" y="1666"/>
                  </a:lnTo>
                  <a:lnTo>
                    <a:pt x="3574" y="1668"/>
                  </a:lnTo>
                  <a:lnTo>
                    <a:pt x="3553" y="1668"/>
                  </a:lnTo>
                  <a:lnTo>
                    <a:pt x="3531" y="1668"/>
                  </a:lnTo>
                  <a:lnTo>
                    <a:pt x="3509" y="1667"/>
                  </a:lnTo>
                  <a:lnTo>
                    <a:pt x="3487" y="1666"/>
                  </a:lnTo>
                  <a:lnTo>
                    <a:pt x="3463" y="1666"/>
                  </a:lnTo>
                  <a:lnTo>
                    <a:pt x="3438" y="1666"/>
                  </a:lnTo>
                  <a:lnTo>
                    <a:pt x="3414" y="1666"/>
                  </a:lnTo>
                  <a:lnTo>
                    <a:pt x="3388" y="1666"/>
                  </a:lnTo>
                  <a:lnTo>
                    <a:pt x="3363" y="1666"/>
                  </a:lnTo>
                  <a:lnTo>
                    <a:pt x="3338" y="1666"/>
                  </a:lnTo>
                  <a:lnTo>
                    <a:pt x="3312" y="1667"/>
                  </a:lnTo>
                  <a:lnTo>
                    <a:pt x="3287" y="1668"/>
                  </a:lnTo>
                  <a:lnTo>
                    <a:pt x="3252" y="1668"/>
                  </a:lnTo>
                  <a:lnTo>
                    <a:pt x="3217" y="1668"/>
                  </a:lnTo>
                  <a:lnTo>
                    <a:pt x="3201" y="1668"/>
                  </a:lnTo>
                  <a:lnTo>
                    <a:pt x="3185" y="1669"/>
                  </a:lnTo>
                  <a:lnTo>
                    <a:pt x="3169" y="1670"/>
                  </a:lnTo>
                  <a:lnTo>
                    <a:pt x="3155" y="1672"/>
                  </a:lnTo>
                  <a:lnTo>
                    <a:pt x="3099" y="1673"/>
                  </a:lnTo>
                  <a:lnTo>
                    <a:pt x="3042" y="1673"/>
                  </a:lnTo>
                  <a:lnTo>
                    <a:pt x="2986" y="1673"/>
                  </a:lnTo>
                  <a:lnTo>
                    <a:pt x="2931" y="1674"/>
                  </a:lnTo>
                  <a:lnTo>
                    <a:pt x="2876" y="1674"/>
                  </a:lnTo>
                  <a:lnTo>
                    <a:pt x="2821" y="1675"/>
                  </a:lnTo>
                  <a:lnTo>
                    <a:pt x="2766" y="1675"/>
                  </a:lnTo>
                  <a:lnTo>
                    <a:pt x="2711" y="1676"/>
                  </a:lnTo>
                  <a:lnTo>
                    <a:pt x="2657" y="1677"/>
                  </a:lnTo>
                  <a:lnTo>
                    <a:pt x="2603" y="1677"/>
                  </a:lnTo>
                  <a:lnTo>
                    <a:pt x="2549" y="1678"/>
                  </a:lnTo>
                  <a:lnTo>
                    <a:pt x="2495" y="1678"/>
                  </a:lnTo>
                  <a:lnTo>
                    <a:pt x="2440" y="1679"/>
                  </a:lnTo>
                  <a:lnTo>
                    <a:pt x="2386" y="1679"/>
                  </a:lnTo>
                  <a:lnTo>
                    <a:pt x="2332" y="1679"/>
                  </a:lnTo>
                  <a:lnTo>
                    <a:pt x="2278" y="1679"/>
                  </a:lnTo>
                  <a:lnTo>
                    <a:pt x="2197" y="1680"/>
                  </a:lnTo>
                  <a:lnTo>
                    <a:pt x="2118" y="1680"/>
                  </a:lnTo>
                  <a:lnTo>
                    <a:pt x="2041" y="1681"/>
                  </a:lnTo>
                  <a:lnTo>
                    <a:pt x="1965" y="1682"/>
                  </a:lnTo>
                  <a:lnTo>
                    <a:pt x="1888" y="1683"/>
                  </a:lnTo>
                  <a:lnTo>
                    <a:pt x="1811" y="1684"/>
                  </a:lnTo>
                  <a:lnTo>
                    <a:pt x="1731" y="1686"/>
                  </a:lnTo>
                  <a:lnTo>
                    <a:pt x="1649" y="1687"/>
                  </a:lnTo>
                  <a:lnTo>
                    <a:pt x="1564" y="1687"/>
                  </a:lnTo>
                  <a:lnTo>
                    <a:pt x="1478" y="1687"/>
                  </a:lnTo>
                  <a:lnTo>
                    <a:pt x="1392" y="1687"/>
                  </a:lnTo>
                  <a:lnTo>
                    <a:pt x="1306" y="1688"/>
                  </a:lnTo>
                  <a:lnTo>
                    <a:pt x="1219" y="1688"/>
                  </a:lnTo>
                  <a:lnTo>
                    <a:pt x="1132" y="1688"/>
                  </a:lnTo>
                  <a:lnTo>
                    <a:pt x="1045" y="1689"/>
                  </a:lnTo>
                  <a:lnTo>
                    <a:pt x="957" y="1689"/>
                  </a:lnTo>
                  <a:lnTo>
                    <a:pt x="929" y="1690"/>
                  </a:lnTo>
                  <a:lnTo>
                    <a:pt x="902" y="1689"/>
                  </a:lnTo>
                  <a:lnTo>
                    <a:pt x="874" y="1688"/>
                  </a:lnTo>
                  <a:lnTo>
                    <a:pt x="848" y="1685"/>
                  </a:lnTo>
                  <a:lnTo>
                    <a:pt x="821" y="1681"/>
                  </a:lnTo>
                  <a:lnTo>
                    <a:pt x="796" y="1676"/>
                  </a:lnTo>
                  <a:lnTo>
                    <a:pt x="769" y="1670"/>
                  </a:lnTo>
                  <a:lnTo>
                    <a:pt x="744" y="1662"/>
                  </a:lnTo>
                  <a:lnTo>
                    <a:pt x="720" y="1653"/>
                  </a:lnTo>
                  <a:lnTo>
                    <a:pt x="695" y="1643"/>
                  </a:lnTo>
                  <a:lnTo>
                    <a:pt x="672" y="1631"/>
                  </a:lnTo>
                  <a:lnTo>
                    <a:pt x="649" y="1618"/>
                  </a:lnTo>
                  <a:lnTo>
                    <a:pt x="627" y="1603"/>
                  </a:lnTo>
                  <a:lnTo>
                    <a:pt x="606" y="1588"/>
                  </a:lnTo>
                  <a:lnTo>
                    <a:pt x="586" y="1571"/>
                  </a:lnTo>
                  <a:lnTo>
                    <a:pt x="567" y="1552"/>
                  </a:lnTo>
                  <a:lnTo>
                    <a:pt x="553" y="1536"/>
                  </a:lnTo>
                  <a:lnTo>
                    <a:pt x="541" y="1519"/>
                  </a:lnTo>
                  <a:lnTo>
                    <a:pt x="531" y="1500"/>
                  </a:lnTo>
                  <a:lnTo>
                    <a:pt x="522" y="1481"/>
                  </a:lnTo>
                  <a:lnTo>
                    <a:pt x="518" y="1470"/>
                  </a:lnTo>
                  <a:lnTo>
                    <a:pt x="514" y="1461"/>
                  </a:lnTo>
                  <a:lnTo>
                    <a:pt x="511" y="1451"/>
                  </a:lnTo>
                  <a:lnTo>
                    <a:pt x="509" y="1440"/>
                  </a:lnTo>
                  <a:lnTo>
                    <a:pt x="507" y="1430"/>
                  </a:lnTo>
                  <a:lnTo>
                    <a:pt x="505" y="1418"/>
                  </a:lnTo>
                  <a:lnTo>
                    <a:pt x="505" y="1407"/>
                  </a:lnTo>
                  <a:lnTo>
                    <a:pt x="504" y="1396"/>
                  </a:lnTo>
                  <a:lnTo>
                    <a:pt x="501" y="1392"/>
                  </a:lnTo>
                  <a:lnTo>
                    <a:pt x="499" y="1390"/>
                  </a:lnTo>
                  <a:lnTo>
                    <a:pt x="496" y="1389"/>
                  </a:lnTo>
                  <a:lnTo>
                    <a:pt x="493" y="1388"/>
                  </a:lnTo>
                  <a:lnTo>
                    <a:pt x="486" y="1388"/>
                  </a:lnTo>
                  <a:lnTo>
                    <a:pt x="480" y="1390"/>
                  </a:lnTo>
                  <a:lnTo>
                    <a:pt x="473" y="1393"/>
                  </a:lnTo>
                  <a:lnTo>
                    <a:pt x="466" y="1395"/>
                  </a:lnTo>
                  <a:lnTo>
                    <a:pt x="462" y="1395"/>
                  </a:lnTo>
                  <a:lnTo>
                    <a:pt x="459" y="1395"/>
                  </a:lnTo>
                  <a:lnTo>
                    <a:pt x="456" y="1395"/>
                  </a:lnTo>
                  <a:lnTo>
                    <a:pt x="452" y="1393"/>
                  </a:lnTo>
                  <a:lnTo>
                    <a:pt x="440" y="1395"/>
                  </a:lnTo>
                  <a:lnTo>
                    <a:pt x="428" y="1394"/>
                  </a:lnTo>
                  <a:lnTo>
                    <a:pt x="415" y="1392"/>
                  </a:lnTo>
                  <a:lnTo>
                    <a:pt x="404" y="1388"/>
                  </a:lnTo>
                  <a:lnTo>
                    <a:pt x="393" y="1383"/>
                  </a:lnTo>
                  <a:lnTo>
                    <a:pt x="383" y="1375"/>
                  </a:lnTo>
                  <a:lnTo>
                    <a:pt x="372" y="1367"/>
                  </a:lnTo>
                  <a:lnTo>
                    <a:pt x="363" y="1357"/>
                  </a:lnTo>
                  <a:lnTo>
                    <a:pt x="359" y="1352"/>
                  </a:lnTo>
                  <a:lnTo>
                    <a:pt x="356" y="1346"/>
                  </a:lnTo>
                  <a:lnTo>
                    <a:pt x="354" y="1340"/>
                  </a:lnTo>
                  <a:lnTo>
                    <a:pt x="353" y="1334"/>
                  </a:lnTo>
                  <a:lnTo>
                    <a:pt x="351" y="1320"/>
                  </a:lnTo>
                  <a:lnTo>
                    <a:pt x="350" y="1306"/>
                  </a:lnTo>
                  <a:lnTo>
                    <a:pt x="350" y="1293"/>
                  </a:lnTo>
                  <a:lnTo>
                    <a:pt x="350" y="1278"/>
                  </a:lnTo>
                  <a:lnTo>
                    <a:pt x="348" y="1265"/>
                  </a:lnTo>
                  <a:lnTo>
                    <a:pt x="345" y="1253"/>
                  </a:lnTo>
                  <a:lnTo>
                    <a:pt x="327" y="1249"/>
                  </a:lnTo>
                  <a:lnTo>
                    <a:pt x="309" y="1246"/>
                  </a:lnTo>
                  <a:lnTo>
                    <a:pt x="290" y="1244"/>
                  </a:lnTo>
                  <a:lnTo>
                    <a:pt x="270" y="1242"/>
                  </a:lnTo>
                  <a:lnTo>
                    <a:pt x="248" y="1232"/>
                  </a:lnTo>
                  <a:lnTo>
                    <a:pt x="224" y="1221"/>
                  </a:lnTo>
                  <a:lnTo>
                    <a:pt x="202" y="1210"/>
                  </a:lnTo>
                  <a:lnTo>
                    <a:pt x="178" y="1197"/>
                  </a:lnTo>
                  <a:lnTo>
                    <a:pt x="174" y="1190"/>
                  </a:lnTo>
                  <a:lnTo>
                    <a:pt x="169" y="1185"/>
                  </a:lnTo>
                  <a:lnTo>
                    <a:pt x="164" y="1180"/>
                  </a:lnTo>
                  <a:lnTo>
                    <a:pt x="158" y="1175"/>
                  </a:lnTo>
                  <a:lnTo>
                    <a:pt x="145" y="1165"/>
                  </a:lnTo>
                  <a:lnTo>
                    <a:pt x="135" y="1154"/>
                  </a:lnTo>
                  <a:lnTo>
                    <a:pt x="124" y="1140"/>
                  </a:lnTo>
                  <a:lnTo>
                    <a:pt x="113" y="1126"/>
                  </a:lnTo>
                  <a:lnTo>
                    <a:pt x="102" y="1112"/>
                  </a:lnTo>
                  <a:lnTo>
                    <a:pt x="92" y="1097"/>
                  </a:lnTo>
                  <a:lnTo>
                    <a:pt x="84" y="1082"/>
                  </a:lnTo>
                  <a:lnTo>
                    <a:pt x="76" y="1067"/>
                  </a:lnTo>
                  <a:lnTo>
                    <a:pt x="70" y="1051"/>
                  </a:lnTo>
                  <a:lnTo>
                    <a:pt x="64" y="1035"/>
                  </a:lnTo>
                  <a:lnTo>
                    <a:pt x="59" y="1019"/>
                  </a:lnTo>
                  <a:lnTo>
                    <a:pt x="53" y="1002"/>
                  </a:lnTo>
                  <a:lnTo>
                    <a:pt x="50" y="985"/>
                  </a:lnTo>
                  <a:lnTo>
                    <a:pt x="48" y="969"/>
                  </a:lnTo>
                  <a:lnTo>
                    <a:pt x="47" y="951"/>
                  </a:lnTo>
                  <a:lnTo>
                    <a:pt x="46" y="934"/>
                  </a:lnTo>
                  <a:lnTo>
                    <a:pt x="47" y="917"/>
                  </a:lnTo>
                  <a:lnTo>
                    <a:pt x="49" y="899"/>
                  </a:lnTo>
                  <a:lnTo>
                    <a:pt x="54" y="879"/>
                  </a:lnTo>
                  <a:lnTo>
                    <a:pt x="61" y="858"/>
                  </a:lnTo>
                  <a:lnTo>
                    <a:pt x="68" y="839"/>
                  </a:lnTo>
                  <a:lnTo>
                    <a:pt x="77" y="819"/>
                  </a:lnTo>
                  <a:lnTo>
                    <a:pt x="86" y="800"/>
                  </a:lnTo>
                  <a:lnTo>
                    <a:pt x="96" y="782"/>
                  </a:lnTo>
                  <a:lnTo>
                    <a:pt x="108" y="764"/>
                  </a:lnTo>
                  <a:lnTo>
                    <a:pt x="120" y="746"/>
                  </a:lnTo>
                  <a:lnTo>
                    <a:pt x="132" y="729"/>
                  </a:lnTo>
                  <a:lnTo>
                    <a:pt x="146" y="712"/>
                  </a:lnTo>
                  <a:lnTo>
                    <a:pt x="160" y="696"/>
                  </a:lnTo>
                  <a:lnTo>
                    <a:pt x="174" y="679"/>
                  </a:lnTo>
                  <a:lnTo>
                    <a:pt x="189" y="664"/>
                  </a:lnTo>
                  <a:lnTo>
                    <a:pt x="205" y="649"/>
                  </a:lnTo>
                  <a:lnTo>
                    <a:pt x="221" y="634"/>
                  </a:lnTo>
                  <a:lnTo>
                    <a:pt x="236" y="620"/>
                  </a:lnTo>
                  <a:lnTo>
                    <a:pt x="245" y="614"/>
                  </a:lnTo>
                  <a:lnTo>
                    <a:pt x="252" y="609"/>
                  </a:lnTo>
                  <a:lnTo>
                    <a:pt x="260" y="605"/>
                  </a:lnTo>
                  <a:lnTo>
                    <a:pt x="268" y="602"/>
                  </a:lnTo>
                  <a:lnTo>
                    <a:pt x="285" y="597"/>
                  </a:lnTo>
                  <a:lnTo>
                    <a:pt x="303" y="593"/>
                  </a:lnTo>
                  <a:lnTo>
                    <a:pt x="339" y="588"/>
                  </a:lnTo>
                  <a:lnTo>
                    <a:pt x="375" y="581"/>
                  </a:lnTo>
                  <a:lnTo>
                    <a:pt x="380" y="577"/>
                  </a:lnTo>
                  <a:lnTo>
                    <a:pt x="383" y="572"/>
                  </a:lnTo>
                  <a:lnTo>
                    <a:pt x="385" y="567"/>
                  </a:lnTo>
                  <a:lnTo>
                    <a:pt x="386" y="562"/>
                  </a:lnTo>
                  <a:lnTo>
                    <a:pt x="386" y="551"/>
                  </a:lnTo>
                  <a:lnTo>
                    <a:pt x="386" y="537"/>
                  </a:lnTo>
                  <a:lnTo>
                    <a:pt x="385" y="525"/>
                  </a:lnTo>
                  <a:lnTo>
                    <a:pt x="384" y="513"/>
                  </a:lnTo>
                  <a:lnTo>
                    <a:pt x="385" y="507"/>
                  </a:lnTo>
                  <a:lnTo>
                    <a:pt x="386" y="501"/>
                  </a:lnTo>
                  <a:lnTo>
                    <a:pt x="388" y="494"/>
                  </a:lnTo>
                  <a:lnTo>
                    <a:pt x="391" y="489"/>
                  </a:lnTo>
                  <a:lnTo>
                    <a:pt x="396" y="484"/>
                  </a:lnTo>
                  <a:lnTo>
                    <a:pt x="400" y="479"/>
                  </a:lnTo>
                  <a:lnTo>
                    <a:pt x="406" y="475"/>
                  </a:lnTo>
                  <a:lnTo>
                    <a:pt x="411" y="472"/>
                  </a:lnTo>
                  <a:lnTo>
                    <a:pt x="422" y="467"/>
                  </a:lnTo>
                  <a:lnTo>
                    <a:pt x="434" y="464"/>
                  </a:lnTo>
                  <a:lnTo>
                    <a:pt x="439" y="467"/>
                  </a:lnTo>
                  <a:lnTo>
                    <a:pt x="444" y="469"/>
                  </a:lnTo>
                  <a:lnTo>
                    <a:pt x="449" y="470"/>
                  </a:lnTo>
                  <a:lnTo>
                    <a:pt x="454" y="471"/>
                  </a:lnTo>
                  <a:lnTo>
                    <a:pt x="463" y="471"/>
                  </a:lnTo>
                  <a:lnTo>
                    <a:pt x="474" y="469"/>
                  </a:lnTo>
                  <a:lnTo>
                    <a:pt x="483" y="466"/>
                  </a:lnTo>
                  <a:lnTo>
                    <a:pt x="492" y="462"/>
                  </a:lnTo>
                  <a:lnTo>
                    <a:pt x="501" y="457"/>
                  </a:lnTo>
                  <a:lnTo>
                    <a:pt x="510" y="450"/>
                  </a:lnTo>
                  <a:lnTo>
                    <a:pt x="515" y="442"/>
                  </a:lnTo>
                  <a:lnTo>
                    <a:pt x="520" y="432"/>
                  </a:lnTo>
                  <a:lnTo>
                    <a:pt x="523" y="422"/>
                  </a:lnTo>
                  <a:lnTo>
                    <a:pt x="526" y="412"/>
                  </a:lnTo>
                  <a:lnTo>
                    <a:pt x="530" y="389"/>
                  </a:lnTo>
                  <a:lnTo>
                    <a:pt x="535" y="368"/>
                  </a:lnTo>
                  <a:lnTo>
                    <a:pt x="541" y="353"/>
                  </a:lnTo>
                  <a:lnTo>
                    <a:pt x="546" y="339"/>
                  </a:lnTo>
                  <a:lnTo>
                    <a:pt x="553" y="326"/>
                  </a:lnTo>
                  <a:lnTo>
                    <a:pt x="560" y="312"/>
                  </a:lnTo>
                  <a:lnTo>
                    <a:pt x="568" y="300"/>
                  </a:lnTo>
                  <a:lnTo>
                    <a:pt x="576" y="288"/>
                  </a:lnTo>
                  <a:lnTo>
                    <a:pt x="585" y="276"/>
                  </a:lnTo>
                  <a:lnTo>
                    <a:pt x="594" y="264"/>
                  </a:lnTo>
                  <a:lnTo>
                    <a:pt x="604" y="253"/>
                  </a:lnTo>
                  <a:lnTo>
                    <a:pt x="615" y="242"/>
                  </a:lnTo>
                  <a:lnTo>
                    <a:pt x="626" y="232"/>
                  </a:lnTo>
                  <a:lnTo>
                    <a:pt x="636" y="223"/>
                  </a:lnTo>
                  <a:lnTo>
                    <a:pt x="648" y="213"/>
                  </a:lnTo>
                  <a:lnTo>
                    <a:pt x="660" y="204"/>
                  </a:lnTo>
                  <a:lnTo>
                    <a:pt x="672" y="195"/>
                  </a:lnTo>
                  <a:lnTo>
                    <a:pt x="685" y="187"/>
                  </a:lnTo>
                  <a:lnTo>
                    <a:pt x="711" y="172"/>
                  </a:lnTo>
                  <a:lnTo>
                    <a:pt x="738" y="159"/>
                  </a:lnTo>
                  <a:lnTo>
                    <a:pt x="766" y="147"/>
                  </a:lnTo>
                  <a:lnTo>
                    <a:pt x="795" y="138"/>
                  </a:lnTo>
                  <a:lnTo>
                    <a:pt x="823" y="130"/>
                  </a:lnTo>
                  <a:lnTo>
                    <a:pt x="853" y="123"/>
                  </a:lnTo>
                  <a:lnTo>
                    <a:pt x="881" y="119"/>
                  </a:lnTo>
                  <a:lnTo>
                    <a:pt x="911" y="117"/>
                  </a:lnTo>
                  <a:lnTo>
                    <a:pt x="917" y="115"/>
                  </a:lnTo>
                  <a:lnTo>
                    <a:pt x="924" y="113"/>
                  </a:lnTo>
                  <a:lnTo>
                    <a:pt x="931" y="113"/>
                  </a:lnTo>
                  <a:lnTo>
                    <a:pt x="938" y="113"/>
                  </a:lnTo>
                  <a:lnTo>
                    <a:pt x="952" y="113"/>
                  </a:lnTo>
                  <a:lnTo>
                    <a:pt x="966" y="114"/>
                  </a:lnTo>
                  <a:lnTo>
                    <a:pt x="980" y="115"/>
                  </a:lnTo>
                  <a:lnTo>
                    <a:pt x="994" y="114"/>
                  </a:lnTo>
                  <a:lnTo>
                    <a:pt x="1000" y="112"/>
                  </a:lnTo>
                  <a:lnTo>
                    <a:pt x="1006" y="110"/>
                  </a:lnTo>
                  <a:lnTo>
                    <a:pt x="1012" y="107"/>
                  </a:lnTo>
                  <a:lnTo>
                    <a:pt x="1018" y="103"/>
                  </a:lnTo>
                  <a:lnTo>
                    <a:pt x="1055" y="106"/>
                  </a:lnTo>
                  <a:lnTo>
                    <a:pt x="1092" y="108"/>
                  </a:lnTo>
                  <a:lnTo>
                    <a:pt x="1128" y="109"/>
                  </a:lnTo>
                  <a:lnTo>
                    <a:pt x="1165" y="109"/>
                  </a:lnTo>
                  <a:lnTo>
                    <a:pt x="1235" y="109"/>
                  </a:lnTo>
                  <a:lnTo>
                    <a:pt x="1306" y="108"/>
                  </a:lnTo>
                  <a:lnTo>
                    <a:pt x="1376" y="106"/>
                  </a:lnTo>
                  <a:lnTo>
                    <a:pt x="1445" y="105"/>
                  </a:lnTo>
                  <a:lnTo>
                    <a:pt x="1513" y="104"/>
                  </a:lnTo>
                  <a:lnTo>
                    <a:pt x="1582" y="106"/>
                  </a:lnTo>
                  <a:lnTo>
                    <a:pt x="1647" y="103"/>
                  </a:lnTo>
                  <a:lnTo>
                    <a:pt x="1714" y="102"/>
                  </a:lnTo>
                  <a:lnTo>
                    <a:pt x="1782" y="101"/>
                  </a:lnTo>
                  <a:lnTo>
                    <a:pt x="1850" y="101"/>
                  </a:lnTo>
                  <a:lnTo>
                    <a:pt x="1918" y="101"/>
                  </a:lnTo>
                  <a:lnTo>
                    <a:pt x="1986" y="100"/>
                  </a:lnTo>
                  <a:lnTo>
                    <a:pt x="2054" y="99"/>
                  </a:lnTo>
                  <a:lnTo>
                    <a:pt x="2120" y="97"/>
                  </a:lnTo>
                  <a:lnTo>
                    <a:pt x="2205" y="96"/>
                  </a:lnTo>
                  <a:lnTo>
                    <a:pt x="2291" y="95"/>
                  </a:lnTo>
                  <a:lnTo>
                    <a:pt x="2379" y="93"/>
                  </a:lnTo>
                  <a:lnTo>
                    <a:pt x="2467" y="91"/>
                  </a:lnTo>
                  <a:lnTo>
                    <a:pt x="2555" y="90"/>
                  </a:lnTo>
                  <a:lnTo>
                    <a:pt x="2641" y="88"/>
                  </a:lnTo>
                  <a:lnTo>
                    <a:pt x="2726" y="88"/>
                  </a:lnTo>
                  <a:lnTo>
                    <a:pt x="2807" y="89"/>
                  </a:lnTo>
                  <a:lnTo>
                    <a:pt x="2957" y="88"/>
                  </a:lnTo>
                  <a:lnTo>
                    <a:pt x="3205" y="87"/>
                  </a:lnTo>
                  <a:lnTo>
                    <a:pt x="3539" y="86"/>
                  </a:lnTo>
                  <a:lnTo>
                    <a:pt x="3944" y="85"/>
                  </a:lnTo>
                  <a:lnTo>
                    <a:pt x="4405" y="84"/>
                  </a:lnTo>
                  <a:lnTo>
                    <a:pt x="4909" y="81"/>
                  </a:lnTo>
                  <a:lnTo>
                    <a:pt x="5442" y="80"/>
                  </a:lnTo>
                  <a:lnTo>
                    <a:pt x="5989" y="78"/>
                  </a:lnTo>
                  <a:lnTo>
                    <a:pt x="6536" y="77"/>
                  </a:lnTo>
                  <a:lnTo>
                    <a:pt x="7068" y="75"/>
                  </a:lnTo>
                  <a:lnTo>
                    <a:pt x="7572" y="74"/>
                  </a:lnTo>
                  <a:lnTo>
                    <a:pt x="8034" y="72"/>
                  </a:lnTo>
                  <a:lnTo>
                    <a:pt x="8440" y="71"/>
                  </a:lnTo>
                  <a:lnTo>
                    <a:pt x="8775" y="69"/>
                  </a:lnTo>
                  <a:lnTo>
                    <a:pt x="9026" y="68"/>
                  </a:lnTo>
                  <a:lnTo>
                    <a:pt x="9177" y="67"/>
                  </a:lnTo>
                  <a:lnTo>
                    <a:pt x="9264" y="64"/>
                  </a:lnTo>
                  <a:lnTo>
                    <a:pt x="9352" y="62"/>
                  </a:lnTo>
                  <a:lnTo>
                    <a:pt x="9441" y="61"/>
                  </a:lnTo>
                  <a:lnTo>
                    <a:pt x="9530" y="61"/>
                  </a:lnTo>
                  <a:lnTo>
                    <a:pt x="9619" y="61"/>
                  </a:lnTo>
                  <a:lnTo>
                    <a:pt x="9708" y="61"/>
                  </a:lnTo>
                  <a:lnTo>
                    <a:pt x="9796" y="62"/>
                  </a:lnTo>
                  <a:lnTo>
                    <a:pt x="9884" y="62"/>
                  </a:lnTo>
                  <a:lnTo>
                    <a:pt x="9917" y="64"/>
                  </a:lnTo>
                  <a:lnTo>
                    <a:pt x="9949" y="67"/>
                  </a:lnTo>
                  <a:lnTo>
                    <a:pt x="9965" y="69"/>
                  </a:lnTo>
                  <a:lnTo>
                    <a:pt x="9982" y="70"/>
                  </a:lnTo>
                  <a:lnTo>
                    <a:pt x="9998" y="69"/>
                  </a:lnTo>
                  <a:lnTo>
                    <a:pt x="10014" y="66"/>
                  </a:lnTo>
                  <a:lnTo>
                    <a:pt x="10031" y="70"/>
                  </a:lnTo>
                  <a:lnTo>
                    <a:pt x="10048" y="72"/>
                  </a:lnTo>
                  <a:lnTo>
                    <a:pt x="10065" y="73"/>
                  </a:lnTo>
                  <a:lnTo>
                    <a:pt x="10083" y="73"/>
                  </a:lnTo>
                  <a:lnTo>
                    <a:pt x="10117" y="72"/>
                  </a:lnTo>
                  <a:lnTo>
                    <a:pt x="10151" y="70"/>
                  </a:lnTo>
                  <a:lnTo>
                    <a:pt x="10168" y="69"/>
                  </a:lnTo>
                  <a:lnTo>
                    <a:pt x="10184" y="69"/>
                  </a:lnTo>
                  <a:lnTo>
                    <a:pt x="10200" y="69"/>
                  </a:lnTo>
                  <a:lnTo>
                    <a:pt x="10217" y="71"/>
                  </a:lnTo>
                  <a:lnTo>
                    <a:pt x="10232" y="74"/>
                  </a:lnTo>
                  <a:lnTo>
                    <a:pt x="10248" y="79"/>
                  </a:lnTo>
                  <a:lnTo>
                    <a:pt x="10264" y="86"/>
                  </a:lnTo>
                  <a:lnTo>
                    <a:pt x="10278" y="94"/>
                  </a:lnTo>
                  <a:lnTo>
                    <a:pt x="10294" y="101"/>
                  </a:lnTo>
                  <a:lnTo>
                    <a:pt x="10310" y="109"/>
                  </a:lnTo>
                  <a:lnTo>
                    <a:pt x="10325" y="117"/>
                  </a:lnTo>
                  <a:lnTo>
                    <a:pt x="10340" y="126"/>
                  </a:lnTo>
                  <a:lnTo>
                    <a:pt x="10356" y="136"/>
                  </a:lnTo>
                  <a:lnTo>
                    <a:pt x="10370" y="146"/>
                  </a:lnTo>
                  <a:lnTo>
                    <a:pt x="10385" y="157"/>
                  </a:lnTo>
                  <a:lnTo>
                    <a:pt x="10399" y="168"/>
                  </a:lnTo>
                  <a:lnTo>
                    <a:pt x="10412" y="180"/>
                  </a:lnTo>
                  <a:lnTo>
                    <a:pt x="10425" y="193"/>
                  </a:lnTo>
                  <a:lnTo>
                    <a:pt x="10437" y="206"/>
                  </a:lnTo>
                  <a:lnTo>
                    <a:pt x="10449" y="219"/>
                  </a:lnTo>
                  <a:lnTo>
                    <a:pt x="10459" y="234"/>
                  </a:lnTo>
                  <a:lnTo>
                    <a:pt x="10468" y="248"/>
                  </a:lnTo>
                  <a:lnTo>
                    <a:pt x="10477" y="263"/>
                  </a:lnTo>
                  <a:lnTo>
                    <a:pt x="10484" y="280"/>
                  </a:lnTo>
                  <a:lnTo>
                    <a:pt x="10493" y="284"/>
                  </a:lnTo>
                  <a:lnTo>
                    <a:pt x="10500" y="289"/>
                  </a:lnTo>
                  <a:lnTo>
                    <a:pt x="10506" y="295"/>
                  </a:lnTo>
                  <a:lnTo>
                    <a:pt x="10511" y="301"/>
                  </a:lnTo>
                  <a:lnTo>
                    <a:pt x="10517" y="307"/>
                  </a:lnTo>
                  <a:lnTo>
                    <a:pt x="10523" y="312"/>
                  </a:lnTo>
                  <a:lnTo>
                    <a:pt x="10526" y="315"/>
                  </a:lnTo>
                  <a:lnTo>
                    <a:pt x="10530" y="317"/>
                  </a:lnTo>
                  <a:lnTo>
                    <a:pt x="10536" y="318"/>
                  </a:lnTo>
                  <a:lnTo>
                    <a:pt x="10540" y="319"/>
                  </a:lnTo>
                  <a:lnTo>
                    <a:pt x="10547" y="317"/>
                  </a:lnTo>
                  <a:lnTo>
                    <a:pt x="10553" y="316"/>
                  </a:lnTo>
                  <a:lnTo>
                    <a:pt x="10558" y="316"/>
                  </a:lnTo>
                  <a:lnTo>
                    <a:pt x="10564" y="316"/>
                  </a:lnTo>
                  <a:lnTo>
                    <a:pt x="10576" y="318"/>
                  </a:lnTo>
                  <a:lnTo>
                    <a:pt x="10588" y="322"/>
                  </a:lnTo>
                  <a:lnTo>
                    <a:pt x="10599" y="326"/>
                  </a:lnTo>
                  <a:lnTo>
                    <a:pt x="10610" y="329"/>
                  </a:lnTo>
                  <a:lnTo>
                    <a:pt x="10621" y="332"/>
                  </a:lnTo>
                  <a:lnTo>
                    <a:pt x="10633" y="333"/>
                  </a:lnTo>
                  <a:lnTo>
                    <a:pt x="10640" y="333"/>
                  </a:lnTo>
                  <a:lnTo>
                    <a:pt x="10647" y="334"/>
                  </a:lnTo>
                  <a:lnTo>
                    <a:pt x="10653" y="335"/>
                  </a:lnTo>
                  <a:lnTo>
                    <a:pt x="10659" y="337"/>
                  </a:lnTo>
                  <a:lnTo>
                    <a:pt x="10665" y="339"/>
                  </a:lnTo>
                  <a:lnTo>
                    <a:pt x="10672" y="343"/>
                  </a:lnTo>
                  <a:lnTo>
                    <a:pt x="10677" y="346"/>
                  </a:lnTo>
                  <a:lnTo>
                    <a:pt x="10682" y="350"/>
                  </a:lnTo>
                  <a:lnTo>
                    <a:pt x="10691" y="361"/>
                  </a:lnTo>
                  <a:lnTo>
                    <a:pt x="10699" y="371"/>
                  </a:lnTo>
                  <a:lnTo>
                    <a:pt x="10706" y="382"/>
                  </a:lnTo>
                  <a:lnTo>
                    <a:pt x="10712" y="393"/>
                  </a:lnTo>
                  <a:lnTo>
                    <a:pt x="10715" y="403"/>
                  </a:lnTo>
                  <a:lnTo>
                    <a:pt x="10718" y="414"/>
                  </a:lnTo>
                  <a:lnTo>
                    <a:pt x="10719" y="425"/>
                  </a:lnTo>
                  <a:lnTo>
                    <a:pt x="10720" y="435"/>
                  </a:lnTo>
                  <a:lnTo>
                    <a:pt x="10721" y="440"/>
                  </a:lnTo>
                  <a:lnTo>
                    <a:pt x="10722" y="445"/>
                  </a:lnTo>
                  <a:lnTo>
                    <a:pt x="10724" y="449"/>
                  </a:lnTo>
                  <a:lnTo>
                    <a:pt x="10726" y="455"/>
                  </a:lnTo>
                  <a:lnTo>
                    <a:pt x="10729" y="459"/>
                  </a:lnTo>
                  <a:lnTo>
                    <a:pt x="10733" y="462"/>
                  </a:lnTo>
                  <a:lnTo>
                    <a:pt x="10737" y="465"/>
                  </a:lnTo>
                  <a:lnTo>
                    <a:pt x="10743" y="467"/>
                  </a:lnTo>
                  <a:lnTo>
                    <a:pt x="10784" y="481"/>
                  </a:lnTo>
                  <a:lnTo>
                    <a:pt x="10826" y="495"/>
                  </a:lnTo>
                  <a:lnTo>
                    <a:pt x="10836" y="500"/>
                  </a:lnTo>
                  <a:lnTo>
                    <a:pt x="10846" y="505"/>
                  </a:lnTo>
                  <a:lnTo>
                    <a:pt x="10855" y="511"/>
                  </a:lnTo>
                  <a:lnTo>
                    <a:pt x="10864" y="517"/>
                  </a:lnTo>
                  <a:lnTo>
                    <a:pt x="10872" y="524"/>
                  </a:lnTo>
                  <a:lnTo>
                    <a:pt x="10879" y="532"/>
                  </a:lnTo>
                  <a:lnTo>
                    <a:pt x="10885" y="541"/>
                  </a:lnTo>
                  <a:lnTo>
                    <a:pt x="10891" y="552"/>
                  </a:lnTo>
                  <a:lnTo>
                    <a:pt x="10903" y="568"/>
                  </a:lnTo>
                  <a:lnTo>
                    <a:pt x="10913" y="584"/>
                  </a:lnTo>
                  <a:lnTo>
                    <a:pt x="10922" y="601"/>
                  </a:lnTo>
                  <a:lnTo>
                    <a:pt x="10930" y="619"/>
                  </a:lnTo>
                  <a:lnTo>
                    <a:pt x="10943" y="656"/>
                  </a:lnTo>
                  <a:lnTo>
                    <a:pt x="10956" y="693"/>
                  </a:lnTo>
                  <a:lnTo>
                    <a:pt x="10967" y="731"/>
                  </a:lnTo>
                  <a:lnTo>
                    <a:pt x="10981" y="767"/>
                  </a:lnTo>
                  <a:lnTo>
                    <a:pt x="10989" y="786"/>
                  </a:lnTo>
                  <a:lnTo>
                    <a:pt x="10998" y="803"/>
                  </a:lnTo>
                  <a:lnTo>
                    <a:pt x="11008" y="820"/>
                  </a:lnTo>
                  <a:lnTo>
                    <a:pt x="11020" y="837"/>
                  </a:lnTo>
                  <a:lnTo>
                    <a:pt x="11014" y="852"/>
                  </a:lnTo>
                  <a:lnTo>
                    <a:pt x="11008" y="868"/>
                  </a:lnTo>
                  <a:lnTo>
                    <a:pt x="11001" y="884"/>
                  </a:lnTo>
                  <a:lnTo>
                    <a:pt x="10993" y="900"/>
                  </a:lnTo>
                  <a:lnTo>
                    <a:pt x="10976" y="931"/>
                  </a:lnTo>
                  <a:lnTo>
                    <a:pt x="10959" y="960"/>
                  </a:lnTo>
                  <a:lnTo>
                    <a:pt x="10939" y="991"/>
                  </a:lnTo>
                  <a:lnTo>
                    <a:pt x="10921" y="1021"/>
                  </a:lnTo>
                  <a:lnTo>
                    <a:pt x="10903" y="1051"/>
                  </a:lnTo>
                  <a:lnTo>
                    <a:pt x="10885" y="1081"/>
                  </a:lnTo>
                  <a:close/>
                  <a:moveTo>
                    <a:pt x="10879" y="859"/>
                  </a:moveTo>
                  <a:lnTo>
                    <a:pt x="10877" y="877"/>
                  </a:lnTo>
                  <a:lnTo>
                    <a:pt x="10874" y="894"/>
                  </a:lnTo>
                  <a:lnTo>
                    <a:pt x="10870" y="911"/>
                  </a:lnTo>
                  <a:lnTo>
                    <a:pt x="10865" y="929"/>
                  </a:lnTo>
                  <a:lnTo>
                    <a:pt x="10859" y="945"/>
                  </a:lnTo>
                  <a:lnTo>
                    <a:pt x="10851" y="961"/>
                  </a:lnTo>
                  <a:lnTo>
                    <a:pt x="10844" y="978"/>
                  </a:lnTo>
                  <a:lnTo>
                    <a:pt x="10835" y="993"/>
                  </a:lnTo>
                  <a:lnTo>
                    <a:pt x="10825" y="1007"/>
                  </a:lnTo>
                  <a:lnTo>
                    <a:pt x="10814" y="1021"/>
                  </a:lnTo>
                  <a:lnTo>
                    <a:pt x="10802" y="1034"/>
                  </a:lnTo>
                  <a:lnTo>
                    <a:pt x="10789" y="1046"/>
                  </a:lnTo>
                  <a:lnTo>
                    <a:pt x="10776" y="1058"/>
                  </a:lnTo>
                  <a:lnTo>
                    <a:pt x="10761" y="1067"/>
                  </a:lnTo>
                  <a:lnTo>
                    <a:pt x="10747" y="1076"/>
                  </a:lnTo>
                  <a:lnTo>
                    <a:pt x="10731" y="1083"/>
                  </a:lnTo>
                  <a:lnTo>
                    <a:pt x="10723" y="1085"/>
                  </a:lnTo>
                  <a:lnTo>
                    <a:pt x="10713" y="1087"/>
                  </a:lnTo>
                  <a:lnTo>
                    <a:pt x="10704" y="1089"/>
                  </a:lnTo>
                  <a:lnTo>
                    <a:pt x="10695" y="1090"/>
                  </a:lnTo>
                  <a:lnTo>
                    <a:pt x="10687" y="1090"/>
                  </a:lnTo>
                  <a:lnTo>
                    <a:pt x="10678" y="1090"/>
                  </a:lnTo>
                  <a:lnTo>
                    <a:pt x="10668" y="1089"/>
                  </a:lnTo>
                  <a:lnTo>
                    <a:pt x="10660" y="1088"/>
                  </a:lnTo>
                  <a:lnTo>
                    <a:pt x="10651" y="1086"/>
                  </a:lnTo>
                  <a:lnTo>
                    <a:pt x="10643" y="1084"/>
                  </a:lnTo>
                  <a:lnTo>
                    <a:pt x="10635" y="1081"/>
                  </a:lnTo>
                  <a:lnTo>
                    <a:pt x="10627" y="1077"/>
                  </a:lnTo>
                  <a:lnTo>
                    <a:pt x="10619" y="1073"/>
                  </a:lnTo>
                  <a:lnTo>
                    <a:pt x="10612" y="1068"/>
                  </a:lnTo>
                  <a:lnTo>
                    <a:pt x="10605" y="1063"/>
                  </a:lnTo>
                  <a:lnTo>
                    <a:pt x="10599" y="1057"/>
                  </a:lnTo>
                  <a:lnTo>
                    <a:pt x="10594" y="1050"/>
                  </a:lnTo>
                  <a:lnTo>
                    <a:pt x="10589" y="1044"/>
                  </a:lnTo>
                  <a:lnTo>
                    <a:pt x="10585" y="1037"/>
                  </a:lnTo>
                  <a:lnTo>
                    <a:pt x="10582" y="1030"/>
                  </a:lnTo>
                  <a:lnTo>
                    <a:pt x="10579" y="1023"/>
                  </a:lnTo>
                  <a:lnTo>
                    <a:pt x="10575" y="1016"/>
                  </a:lnTo>
                  <a:lnTo>
                    <a:pt x="10573" y="1007"/>
                  </a:lnTo>
                  <a:lnTo>
                    <a:pt x="10572" y="999"/>
                  </a:lnTo>
                  <a:lnTo>
                    <a:pt x="10571" y="991"/>
                  </a:lnTo>
                  <a:lnTo>
                    <a:pt x="10571" y="983"/>
                  </a:lnTo>
                  <a:lnTo>
                    <a:pt x="10571" y="975"/>
                  </a:lnTo>
                  <a:lnTo>
                    <a:pt x="10572" y="967"/>
                  </a:lnTo>
                  <a:lnTo>
                    <a:pt x="10574" y="959"/>
                  </a:lnTo>
                  <a:lnTo>
                    <a:pt x="10576" y="951"/>
                  </a:lnTo>
                  <a:lnTo>
                    <a:pt x="10580" y="944"/>
                  </a:lnTo>
                  <a:lnTo>
                    <a:pt x="10584" y="937"/>
                  </a:lnTo>
                  <a:lnTo>
                    <a:pt x="10590" y="928"/>
                  </a:lnTo>
                  <a:lnTo>
                    <a:pt x="10598" y="922"/>
                  </a:lnTo>
                  <a:lnTo>
                    <a:pt x="10606" y="917"/>
                  </a:lnTo>
                  <a:lnTo>
                    <a:pt x="10614" y="913"/>
                  </a:lnTo>
                  <a:lnTo>
                    <a:pt x="10634" y="909"/>
                  </a:lnTo>
                  <a:lnTo>
                    <a:pt x="10653" y="908"/>
                  </a:lnTo>
                  <a:lnTo>
                    <a:pt x="10662" y="907"/>
                  </a:lnTo>
                  <a:lnTo>
                    <a:pt x="10672" y="905"/>
                  </a:lnTo>
                  <a:lnTo>
                    <a:pt x="10681" y="903"/>
                  </a:lnTo>
                  <a:lnTo>
                    <a:pt x="10689" y="900"/>
                  </a:lnTo>
                  <a:lnTo>
                    <a:pt x="10697" y="895"/>
                  </a:lnTo>
                  <a:lnTo>
                    <a:pt x="10704" y="888"/>
                  </a:lnTo>
                  <a:lnTo>
                    <a:pt x="10707" y="884"/>
                  </a:lnTo>
                  <a:lnTo>
                    <a:pt x="10710" y="879"/>
                  </a:lnTo>
                  <a:lnTo>
                    <a:pt x="10713" y="874"/>
                  </a:lnTo>
                  <a:lnTo>
                    <a:pt x="10715" y="867"/>
                  </a:lnTo>
                  <a:lnTo>
                    <a:pt x="10718" y="849"/>
                  </a:lnTo>
                  <a:lnTo>
                    <a:pt x="10719" y="830"/>
                  </a:lnTo>
                  <a:lnTo>
                    <a:pt x="10720" y="810"/>
                  </a:lnTo>
                  <a:lnTo>
                    <a:pt x="10718" y="791"/>
                  </a:lnTo>
                  <a:lnTo>
                    <a:pt x="10717" y="782"/>
                  </a:lnTo>
                  <a:lnTo>
                    <a:pt x="10714" y="772"/>
                  </a:lnTo>
                  <a:lnTo>
                    <a:pt x="10711" y="763"/>
                  </a:lnTo>
                  <a:lnTo>
                    <a:pt x="10708" y="754"/>
                  </a:lnTo>
                  <a:lnTo>
                    <a:pt x="10704" y="746"/>
                  </a:lnTo>
                  <a:lnTo>
                    <a:pt x="10700" y="738"/>
                  </a:lnTo>
                  <a:lnTo>
                    <a:pt x="10694" y="731"/>
                  </a:lnTo>
                  <a:lnTo>
                    <a:pt x="10688" y="723"/>
                  </a:lnTo>
                  <a:lnTo>
                    <a:pt x="10682" y="721"/>
                  </a:lnTo>
                  <a:lnTo>
                    <a:pt x="10675" y="719"/>
                  </a:lnTo>
                  <a:lnTo>
                    <a:pt x="10668" y="717"/>
                  </a:lnTo>
                  <a:lnTo>
                    <a:pt x="10661" y="716"/>
                  </a:lnTo>
                  <a:lnTo>
                    <a:pt x="10647" y="715"/>
                  </a:lnTo>
                  <a:lnTo>
                    <a:pt x="10634" y="715"/>
                  </a:lnTo>
                  <a:lnTo>
                    <a:pt x="10620" y="713"/>
                  </a:lnTo>
                  <a:lnTo>
                    <a:pt x="10608" y="710"/>
                  </a:lnTo>
                  <a:lnTo>
                    <a:pt x="10602" y="708"/>
                  </a:lnTo>
                  <a:lnTo>
                    <a:pt x="10596" y="705"/>
                  </a:lnTo>
                  <a:lnTo>
                    <a:pt x="10591" y="702"/>
                  </a:lnTo>
                  <a:lnTo>
                    <a:pt x="10587" y="697"/>
                  </a:lnTo>
                  <a:lnTo>
                    <a:pt x="10581" y="688"/>
                  </a:lnTo>
                  <a:lnTo>
                    <a:pt x="10576" y="677"/>
                  </a:lnTo>
                  <a:lnTo>
                    <a:pt x="10572" y="667"/>
                  </a:lnTo>
                  <a:lnTo>
                    <a:pt x="10569" y="656"/>
                  </a:lnTo>
                  <a:lnTo>
                    <a:pt x="10567" y="645"/>
                  </a:lnTo>
                  <a:lnTo>
                    <a:pt x="10567" y="633"/>
                  </a:lnTo>
                  <a:lnTo>
                    <a:pt x="10568" y="622"/>
                  </a:lnTo>
                  <a:lnTo>
                    <a:pt x="10570" y="611"/>
                  </a:lnTo>
                  <a:lnTo>
                    <a:pt x="10573" y="605"/>
                  </a:lnTo>
                  <a:lnTo>
                    <a:pt x="10575" y="600"/>
                  </a:lnTo>
                  <a:lnTo>
                    <a:pt x="10579" y="595"/>
                  </a:lnTo>
                  <a:lnTo>
                    <a:pt x="10583" y="589"/>
                  </a:lnTo>
                  <a:lnTo>
                    <a:pt x="10592" y="581"/>
                  </a:lnTo>
                  <a:lnTo>
                    <a:pt x="10602" y="575"/>
                  </a:lnTo>
                  <a:lnTo>
                    <a:pt x="10626" y="565"/>
                  </a:lnTo>
                  <a:lnTo>
                    <a:pt x="10648" y="558"/>
                  </a:lnTo>
                  <a:lnTo>
                    <a:pt x="10658" y="558"/>
                  </a:lnTo>
                  <a:lnTo>
                    <a:pt x="10669" y="559"/>
                  </a:lnTo>
                  <a:lnTo>
                    <a:pt x="10680" y="561"/>
                  </a:lnTo>
                  <a:lnTo>
                    <a:pt x="10690" y="563"/>
                  </a:lnTo>
                  <a:lnTo>
                    <a:pt x="10700" y="566"/>
                  </a:lnTo>
                  <a:lnTo>
                    <a:pt x="10709" y="570"/>
                  </a:lnTo>
                  <a:lnTo>
                    <a:pt x="10719" y="574"/>
                  </a:lnTo>
                  <a:lnTo>
                    <a:pt x="10728" y="578"/>
                  </a:lnTo>
                  <a:lnTo>
                    <a:pt x="10746" y="589"/>
                  </a:lnTo>
                  <a:lnTo>
                    <a:pt x="10763" y="602"/>
                  </a:lnTo>
                  <a:lnTo>
                    <a:pt x="10778" y="615"/>
                  </a:lnTo>
                  <a:lnTo>
                    <a:pt x="10792" y="629"/>
                  </a:lnTo>
                  <a:lnTo>
                    <a:pt x="10803" y="643"/>
                  </a:lnTo>
                  <a:lnTo>
                    <a:pt x="10815" y="657"/>
                  </a:lnTo>
                  <a:lnTo>
                    <a:pt x="10825" y="670"/>
                  </a:lnTo>
                  <a:lnTo>
                    <a:pt x="10835" y="686"/>
                  </a:lnTo>
                  <a:lnTo>
                    <a:pt x="10853" y="715"/>
                  </a:lnTo>
                  <a:lnTo>
                    <a:pt x="10873" y="746"/>
                  </a:lnTo>
                  <a:lnTo>
                    <a:pt x="10881" y="769"/>
                  </a:lnTo>
                  <a:lnTo>
                    <a:pt x="10890" y="794"/>
                  </a:lnTo>
                  <a:lnTo>
                    <a:pt x="10893" y="807"/>
                  </a:lnTo>
                  <a:lnTo>
                    <a:pt x="10894" y="819"/>
                  </a:lnTo>
                  <a:lnTo>
                    <a:pt x="10894" y="827"/>
                  </a:lnTo>
                  <a:lnTo>
                    <a:pt x="10894" y="834"/>
                  </a:lnTo>
                  <a:lnTo>
                    <a:pt x="10893" y="840"/>
                  </a:lnTo>
                  <a:lnTo>
                    <a:pt x="10891" y="847"/>
                  </a:lnTo>
                  <a:lnTo>
                    <a:pt x="10879" y="859"/>
                  </a:lnTo>
                  <a:close/>
                  <a:moveTo>
                    <a:pt x="10728" y="1046"/>
                  </a:moveTo>
                  <a:lnTo>
                    <a:pt x="10721" y="1049"/>
                  </a:lnTo>
                  <a:lnTo>
                    <a:pt x="10714" y="1050"/>
                  </a:lnTo>
                  <a:lnTo>
                    <a:pt x="10708" y="1051"/>
                  </a:lnTo>
                  <a:lnTo>
                    <a:pt x="10701" y="1052"/>
                  </a:lnTo>
                  <a:lnTo>
                    <a:pt x="10689" y="1050"/>
                  </a:lnTo>
                  <a:lnTo>
                    <a:pt x="10676" y="1046"/>
                  </a:lnTo>
                  <a:lnTo>
                    <a:pt x="10668" y="1042"/>
                  </a:lnTo>
                  <a:lnTo>
                    <a:pt x="10661" y="1037"/>
                  </a:lnTo>
                  <a:lnTo>
                    <a:pt x="10655" y="1031"/>
                  </a:lnTo>
                  <a:lnTo>
                    <a:pt x="10649" y="1025"/>
                  </a:lnTo>
                  <a:lnTo>
                    <a:pt x="10643" y="1019"/>
                  </a:lnTo>
                  <a:lnTo>
                    <a:pt x="10639" y="1012"/>
                  </a:lnTo>
                  <a:lnTo>
                    <a:pt x="10637" y="1003"/>
                  </a:lnTo>
                  <a:lnTo>
                    <a:pt x="10636" y="995"/>
                  </a:lnTo>
                  <a:lnTo>
                    <a:pt x="10636" y="988"/>
                  </a:lnTo>
                  <a:lnTo>
                    <a:pt x="10637" y="982"/>
                  </a:lnTo>
                  <a:lnTo>
                    <a:pt x="10638" y="975"/>
                  </a:lnTo>
                  <a:lnTo>
                    <a:pt x="10640" y="968"/>
                  </a:lnTo>
                  <a:lnTo>
                    <a:pt x="10643" y="961"/>
                  </a:lnTo>
                  <a:lnTo>
                    <a:pt x="10647" y="956"/>
                  </a:lnTo>
                  <a:lnTo>
                    <a:pt x="10650" y="954"/>
                  </a:lnTo>
                  <a:lnTo>
                    <a:pt x="10653" y="952"/>
                  </a:lnTo>
                  <a:lnTo>
                    <a:pt x="10656" y="951"/>
                  </a:lnTo>
                  <a:lnTo>
                    <a:pt x="10660" y="951"/>
                  </a:lnTo>
                  <a:lnTo>
                    <a:pt x="10672" y="956"/>
                  </a:lnTo>
                  <a:lnTo>
                    <a:pt x="10683" y="961"/>
                  </a:lnTo>
                  <a:lnTo>
                    <a:pt x="10688" y="964"/>
                  </a:lnTo>
                  <a:lnTo>
                    <a:pt x="10695" y="965"/>
                  </a:lnTo>
                  <a:lnTo>
                    <a:pt x="10701" y="965"/>
                  </a:lnTo>
                  <a:lnTo>
                    <a:pt x="10709" y="964"/>
                  </a:lnTo>
                  <a:lnTo>
                    <a:pt x="10717" y="947"/>
                  </a:lnTo>
                  <a:lnTo>
                    <a:pt x="10722" y="931"/>
                  </a:lnTo>
                  <a:lnTo>
                    <a:pt x="10726" y="923"/>
                  </a:lnTo>
                  <a:lnTo>
                    <a:pt x="10731" y="917"/>
                  </a:lnTo>
                  <a:lnTo>
                    <a:pt x="10734" y="913"/>
                  </a:lnTo>
                  <a:lnTo>
                    <a:pt x="10737" y="910"/>
                  </a:lnTo>
                  <a:lnTo>
                    <a:pt x="10741" y="908"/>
                  </a:lnTo>
                  <a:lnTo>
                    <a:pt x="10746" y="907"/>
                  </a:lnTo>
                  <a:lnTo>
                    <a:pt x="10751" y="893"/>
                  </a:lnTo>
                  <a:lnTo>
                    <a:pt x="10754" y="878"/>
                  </a:lnTo>
                  <a:lnTo>
                    <a:pt x="10757" y="862"/>
                  </a:lnTo>
                  <a:lnTo>
                    <a:pt x="10759" y="848"/>
                  </a:lnTo>
                  <a:lnTo>
                    <a:pt x="10760" y="833"/>
                  </a:lnTo>
                  <a:lnTo>
                    <a:pt x="10760" y="817"/>
                  </a:lnTo>
                  <a:lnTo>
                    <a:pt x="10759" y="802"/>
                  </a:lnTo>
                  <a:lnTo>
                    <a:pt x="10758" y="787"/>
                  </a:lnTo>
                  <a:lnTo>
                    <a:pt x="10755" y="772"/>
                  </a:lnTo>
                  <a:lnTo>
                    <a:pt x="10752" y="757"/>
                  </a:lnTo>
                  <a:lnTo>
                    <a:pt x="10747" y="743"/>
                  </a:lnTo>
                  <a:lnTo>
                    <a:pt x="10742" y="729"/>
                  </a:lnTo>
                  <a:lnTo>
                    <a:pt x="10736" y="715"/>
                  </a:lnTo>
                  <a:lnTo>
                    <a:pt x="10729" y="702"/>
                  </a:lnTo>
                  <a:lnTo>
                    <a:pt x="10722" y="690"/>
                  </a:lnTo>
                  <a:lnTo>
                    <a:pt x="10712" y="677"/>
                  </a:lnTo>
                  <a:lnTo>
                    <a:pt x="10707" y="673"/>
                  </a:lnTo>
                  <a:lnTo>
                    <a:pt x="10701" y="672"/>
                  </a:lnTo>
                  <a:lnTo>
                    <a:pt x="10695" y="671"/>
                  </a:lnTo>
                  <a:lnTo>
                    <a:pt x="10688" y="671"/>
                  </a:lnTo>
                  <a:lnTo>
                    <a:pt x="10675" y="673"/>
                  </a:lnTo>
                  <a:lnTo>
                    <a:pt x="10660" y="676"/>
                  </a:lnTo>
                  <a:lnTo>
                    <a:pt x="10653" y="677"/>
                  </a:lnTo>
                  <a:lnTo>
                    <a:pt x="10647" y="677"/>
                  </a:lnTo>
                  <a:lnTo>
                    <a:pt x="10641" y="676"/>
                  </a:lnTo>
                  <a:lnTo>
                    <a:pt x="10635" y="674"/>
                  </a:lnTo>
                  <a:lnTo>
                    <a:pt x="10630" y="671"/>
                  </a:lnTo>
                  <a:lnTo>
                    <a:pt x="10625" y="666"/>
                  </a:lnTo>
                  <a:lnTo>
                    <a:pt x="10620" y="659"/>
                  </a:lnTo>
                  <a:lnTo>
                    <a:pt x="10617" y="651"/>
                  </a:lnTo>
                  <a:lnTo>
                    <a:pt x="10615" y="644"/>
                  </a:lnTo>
                  <a:lnTo>
                    <a:pt x="10616" y="636"/>
                  </a:lnTo>
                  <a:lnTo>
                    <a:pt x="10618" y="630"/>
                  </a:lnTo>
                  <a:lnTo>
                    <a:pt x="10621" y="623"/>
                  </a:lnTo>
                  <a:lnTo>
                    <a:pt x="10626" y="618"/>
                  </a:lnTo>
                  <a:lnTo>
                    <a:pt x="10631" y="613"/>
                  </a:lnTo>
                  <a:lnTo>
                    <a:pt x="10636" y="608"/>
                  </a:lnTo>
                  <a:lnTo>
                    <a:pt x="10642" y="604"/>
                  </a:lnTo>
                  <a:lnTo>
                    <a:pt x="10655" y="603"/>
                  </a:lnTo>
                  <a:lnTo>
                    <a:pt x="10668" y="603"/>
                  </a:lnTo>
                  <a:lnTo>
                    <a:pt x="10681" y="605"/>
                  </a:lnTo>
                  <a:lnTo>
                    <a:pt x="10693" y="608"/>
                  </a:lnTo>
                  <a:lnTo>
                    <a:pt x="10705" y="612"/>
                  </a:lnTo>
                  <a:lnTo>
                    <a:pt x="10717" y="618"/>
                  </a:lnTo>
                  <a:lnTo>
                    <a:pt x="10729" y="624"/>
                  </a:lnTo>
                  <a:lnTo>
                    <a:pt x="10740" y="630"/>
                  </a:lnTo>
                  <a:lnTo>
                    <a:pt x="10759" y="651"/>
                  </a:lnTo>
                  <a:lnTo>
                    <a:pt x="10777" y="671"/>
                  </a:lnTo>
                  <a:lnTo>
                    <a:pt x="10794" y="694"/>
                  </a:lnTo>
                  <a:lnTo>
                    <a:pt x="10809" y="717"/>
                  </a:lnTo>
                  <a:lnTo>
                    <a:pt x="10816" y="728"/>
                  </a:lnTo>
                  <a:lnTo>
                    <a:pt x="10822" y="741"/>
                  </a:lnTo>
                  <a:lnTo>
                    <a:pt x="10827" y="754"/>
                  </a:lnTo>
                  <a:lnTo>
                    <a:pt x="10832" y="766"/>
                  </a:lnTo>
                  <a:lnTo>
                    <a:pt x="10836" y="780"/>
                  </a:lnTo>
                  <a:lnTo>
                    <a:pt x="10840" y="793"/>
                  </a:lnTo>
                  <a:lnTo>
                    <a:pt x="10842" y="806"/>
                  </a:lnTo>
                  <a:lnTo>
                    <a:pt x="10844" y="819"/>
                  </a:lnTo>
                  <a:lnTo>
                    <a:pt x="10843" y="836"/>
                  </a:lnTo>
                  <a:lnTo>
                    <a:pt x="10841" y="852"/>
                  </a:lnTo>
                  <a:lnTo>
                    <a:pt x="10839" y="870"/>
                  </a:lnTo>
                  <a:lnTo>
                    <a:pt x="10836" y="886"/>
                  </a:lnTo>
                  <a:lnTo>
                    <a:pt x="10832" y="901"/>
                  </a:lnTo>
                  <a:lnTo>
                    <a:pt x="10828" y="918"/>
                  </a:lnTo>
                  <a:lnTo>
                    <a:pt x="10823" y="934"/>
                  </a:lnTo>
                  <a:lnTo>
                    <a:pt x="10817" y="949"/>
                  </a:lnTo>
                  <a:lnTo>
                    <a:pt x="10810" y="964"/>
                  </a:lnTo>
                  <a:lnTo>
                    <a:pt x="10801" y="978"/>
                  </a:lnTo>
                  <a:lnTo>
                    <a:pt x="10792" y="991"/>
                  </a:lnTo>
                  <a:lnTo>
                    <a:pt x="10782" y="1004"/>
                  </a:lnTo>
                  <a:lnTo>
                    <a:pt x="10770" y="1016"/>
                  </a:lnTo>
                  <a:lnTo>
                    <a:pt x="10757" y="1027"/>
                  </a:lnTo>
                  <a:lnTo>
                    <a:pt x="10743" y="1037"/>
                  </a:lnTo>
                  <a:lnTo>
                    <a:pt x="10728" y="1046"/>
                  </a:lnTo>
                  <a:close/>
                  <a:moveTo>
                    <a:pt x="10426" y="1382"/>
                  </a:moveTo>
                  <a:lnTo>
                    <a:pt x="10359" y="1441"/>
                  </a:lnTo>
                  <a:lnTo>
                    <a:pt x="10336" y="1449"/>
                  </a:lnTo>
                  <a:lnTo>
                    <a:pt x="10315" y="1458"/>
                  </a:lnTo>
                  <a:lnTo>
                    <a:pt x="10292" y="1466"/>
                  </a:lnTo>
                  <a:lnTo>
                    <a:pt x="10270" y="1474"/>
                  </a:lnTo>
                  <a:lnTo>
                    <a:pt x="10259" y="1477"/>
                  </a:lnTo>
                  <a:lnTo>
                    <a:pt x="10246" y="1480"/>
                  </a:lnTo>
                  <a:lnTo>
                    <a:pt x="10235" y="1481"/>
                  </a:lnTo>
                  <a:lnTo>
                    <a:pt x="10223" y="1482"/>
                  </a:lnTo>
                  <a:lnTo>
                    <a:pt x="10211" y="1482"/>
                  </a:lnTo>
                  <a:lnTo>
                    <a:pt x="10199" y="1481"/>
                  </a:lnTo>
                  <a:lnTo>
                    <a:pt x="10186" y="1478"/>
                  </a:lnTo>
                  <a:lnTo>
                    <a:pt x="10174" y="1475"/>
                  </a:lnTo>
                  <a:lnTo>
                    <a:pt x="10149" y="1460"/>
                  </a:lnTo>
                  <a:lnTo>
                    <a:pt x="10123" y="1446"/>
                  </a:lnTo>
                  <a:lnTo>
                    <a:pt x="10117" y="1441"/>
                  </a:lnTo>
                  <a:lnTo>
                    <a:pt x="10111" y="1437"/>
                  </a:lnTo>
                  <a:lnTo>
                    <a:pt x="10106" y="1432"/>
                  </a:lnTo>
                  <a:lnTo>
                    <a:pt x="10102" y="1426"/>
                  </a:lnTo>
                  <a:lnTo>
                    <a:pt x="10098" y="1419"/>
                  </a:lnTo>
                  <a:lnTo>
                    <a:pt x="10095" y="1413"/>
                  </a:lnTo>
                  <a:lnTo>
                    <a:pt x="10092" y="1406"/>
                  </a:lnTo>
                  <a:lnTo>
                    <a:pt x="10091" y="1398"/>
                  </a:lnTo>
                  <a:lnTo>
                    <a:pt x="10088" y="1386"/>
                  </a:lnTo>
                  <a:lnTo>
                    <a:pt x="10087" y="1374"/>
                  </a:lnTo>
                  <a:lnTo>
                    <a:pt x="10088" y="1362"/>
                  </a:lnTo>
                  <a:lnTo>
                    <a:pt x="10090" y="1352"/>
                  </a:lnTo>
                  <a:lnTo>
                    <a:pt x="10093" y="1342"/>
                  </a:lnTo>
                  <a:lnTo>
                    <a:pt x="10097" y="1331"/>
                  </a:lnTo>
                  <a:lnTo>
                    <a:pt x="10102" y="1322"/>
                  </a:lnTo>
                  <a:lnTo>
                    <a:pt x="10108" y="1313"/>
                  </a:lnTo>
                  <a:lnTo>
                    <a:pt x="10114" y="1304"/>
                  </a:lnTo>
                  <a:lnTo>
                    <a:pt x="10123" y="1296"/>
                  </a:lnTo>
                  <a:lnTo>
                    <a:pt x="10131" y="1288"/>
                  </a:lnTo>
                  <a:lnTo>
                    <a:pt x="10139" y="1280"/>
                  </a:lnTo>
                  <a:lnTo>
                    <a:pt x="10156" y="1266"/>
                  </a:lnTo>
                  <a:lnTo>
                    <a:pt x="10174" y="1253"/>
                  </a:lnTo>
                  <a:lnTo>
                    <a:pt x="10182" y="1250"/>
                  </a:lnTo>
                  <a:lnTo>
                    <a:pt x="10190" y="1249"/>
                  </a:lnTo>
                  <a:lnTo>
                    <a:pt x="10197" y="1248"/>
                  </a:lnTo>
                  <a:lnTo>
                    <a:pt x="10205" y="1248"/>
                  </a:lnTo>
                  <a:lnTo>
                    <a:pt x="10221" y="1250"/>
                  </a:lnTo>
                  <a:lnTo>
                    <a:pt x="10236" y="1254"/>
                  </a:lnTo>
                  <a:lnTo>
                    <a:pt x="10266" y="1264"/>
                  </a:lnTo>
                  <a:lnTo>
                    <a:pt x="10294" y="1272"/>
                  </a:lnTo>
                  <a:lnTo>
                    <a:pt x="10299" y="1269"/>
                  </a:lnTo>
                  <a:lnTo>
                    <a:pt x="10305" y="1265"/>
                  </a:lnTo>
                  <a:lnTo>
                    <a:pt x="10309" y="1261"/>
                  </a:lnTo>
                  <a:lnTo>
                    <a:pt x="10312" y="1256"/>
                  </a:lnTo>
                  <a:lnTo>
                    <a:pt x="10315" y="1251"/>
                  </a:lnTo>
                  <a:lnTo>
                    <a:pt x="10316" y="1245"/>
                  </a:lnTo>
                  <a:lnTo>
                    <a:pt x="10318" y="1238"/>
                  </a:lnTo>
                  <a:lnTo>
                    <a:pt x="10318" y="1232"/>
                  </a:lnTo>
                  <a:lnTo>
                    <a:pt x="10318" y="1219"/>
                  </a:lnTo>
                  <a:lnTo>
                    <a:pt x="10317" y="1207"/>
                  </a:lnTo>
                  <a:lnTo>
                    <a:pt x="10315" y="1195"/>
                  </a:lnTo>
                  <a:lnTo>
                    <a:pt x="10313" y="1183"/>
                  </a:lnTo>
                  <a:lnTo>
                    <a:pt x="10304" y="1171"/>
                  </a:lnTo>
                  <a:lnTo>
                    <a:pt x="10294" y="1158"/>
                  </a:lnTo>
                  <a:lnTo>
                    <a:pt x="10289" y="1152"/>
                  </a:lnTo>
                  <a:lnTo>
                    <a:pt x="10283" y="1146"/>
                  </a:lnTo>
                  <a:lnTo>
                    <a:pt x="10277" y="1142"/>
                  </a:lnTo>
                  <a:lnTo>
                    <a:pt x="10269" y="1140"/>
                  </a:lnTo>
                  <a:lnTo>
                    <a:pt x="10249" y="1143"/>
                  </a:lnTo>
                  <a:lnTo>
                    <a:pt x="10229" y="1144"/>
                  </a:lnTo>
                  <a:lnTo>
                    <a:pt x="10219" y="1143"/>
                  </a:lnTo>
                  <a:lnTo>
                    <a:pt x="10209" y="1140"/>
                  </a:lnTo>
                  <a:lnTo>
                    <a:pt x="10205" y="1138"/>
                  </a:lnTo>
                  <a:lnTo>
                    <a:pt x="10202" y="1136"/>
                  </a:lnTo>
                  <a:lnTo>
                    <a:pt x="10198" y="1133"/>
                  </a:lnTo>
                  <a:lnTo>
                    <a:pt x="10195" y="1129"/>
                  </a:lnTo>
                  <a:lnTo>
                    <a:pt x="10197" y="1118"/>
                  </a:lnTo>
                  <a:lnTo>
                    <a:pt x="10200" y="1108"/>
                  </a:lnTo>
                  <a:lnTo>
                    <a:pt x="10204" y="1097"/>
                  </a:lnTo>
                  <a:lnTo>
                    <a:pt x="10209" y="1088"/>
                  </a:lnTo>
                  <a:lnTo>
                    <a:pt x="10222" y="1071"/>
                  </a:lnTo>
                  <a:lnTo>
                    <a:pt x="10235" y="1054"/>
                  </a:lnTo>
                  <a:lnTo>
                    <a:pt x="10240" y="1041"/>
                  </a:lnTo>
                  <a:lnTo>
                    <a:pt x="10243" y="1028"/>
                  </a:lnTo>
                  <a:lnTo>
                    <a:pt x="10245" y="1016"/>
                  </a:lnTo>
                  <a:lnTo>
                    <a:pt x="10246" y="1002"/>
                  </a:lnTo>
                  <a:lnTo>
                    <a:pt x="10245" y="990"/>
                  </a:lnTo>
                  <a:lnTo>
                    <a:pt x="10244" y="977"/>
                  </a:lnTo>
                  <a:lnTo>
                    <a:pt x="10242" y="965"/>
                  </a:lnTo>
                  <a:lnTo>
                    <a:pt x="10239" y="952"/>
                  </a:lnTo>
                  <a:lnTo>
                    <a:pt x="10235" y="940"/>
                  </a:lnTo>
                  <a:lnTo>
                    <a:pt x="10230" y="929"/>
                  </a:lnTo>
                  <a:lnTo>
                    <a:pt x="10225" y="918"/>
                  </a:lnTo>
                  <a:lnTo>
                    <a:pt x="10219" y="906"/>
                  </a:lnTo>
                  <a:lnTo>
                    <a:pt x="10212" y="895"/>
                  </a:lnTo>
                  <a:lnTo>
                    <a:pt x="10204" y="885"/>
                  </a:lnTo>
                  <a:lnTo>
                    <a:pt x="10197" y="875"/>
                  </a:lnTo>
                  <a:lnTo>
                    <a:pt x="10189" y="864"/>
                  </a:lnTo>
                  <a:lnTo>
                    <a:pt x="10175" y="855"/>
                  </a:lnTo>
                  <a:lnTo>
                    <a:pt x="10158" y="843"/>
                  </a:lnTo>
                  <a:lnTo>
                    <a:pt x="10154" y="840"/>
                  </a:lnTo>
                  <a:lnTo>
                    <a:pt x="10152" y="836"/>
                  </a:lnTo>
                  <a:lnTo>
                    <a:pt x="10149" y="833"/>
                  </a:lnTo>
                  <a:lnTo>
                    <a:pt x="10148" y="829"/>
                  </a:lnTo>
                  <a:lnTo>
                    <a:pt x="10147" y="825"/>
                  </a:lnTo>
                  <a:lnTo>
                    <a:pt x="10148" y="819"/>
                  </a:lnTo>
                  <a:lnTo>
                    <a:pt x="10149" y="814"/>
                  </a:lnTo>
                  <a:lnTo>
                    <a:pt x="10152" y="809"/>
                  </a:lnTo>
                  <a:lnTo>
                    <a:pt x="10164" y="804"/>
                  </a:lnTo>
                  <a:lnTo>
                    <a:pt x="10178" y="797"/>
                  </a:lnTo>
                  <a:lnTo>
                    <a:pt x="10189" y="789"/>
                  </a:lnTo>
                  <a:lnTo>
                    <a:pt x="10200" y="780"/>
                  </a:lnTo>
                  <a:lnTo>
                    <a:pt x="10211" y="768"/>
                  </a:lnTo>
                  <a:lnTo>
                    <a:pt x="10220" y="756"/>
                  </a:lnTo>
                  <a:lnTo>
                    <a:pt x="10223" y="750"/>
                  </a:lnTo>
                  <a:lnTo>
                    <a:pt x="10227" y="743"/>
                  </a:lnTo>
                  <a:lnTo>
                    <a:pt x="10230" y="736"/>
                  </a:lnTo>
                  <a:lnTo>
                    <a:pt x="10232" y="728"/>
                  </a:lnTo>
                  <a:lnTo>
                    <a:pt x="10236" y="720"/>
                  </a:lnTo>
                  <a:lnTo>
                    <a:pt x="10239" y="711"/>
                  </a:lnTo>
                  <a:lnTo>
                    <a:pt x="10241" y="703"/>
                  </a:lnTo>
                  <a:lnTo>
                    <a:pt x="10242" y="694"/>
                  </a:lnTo>
                  <a:lnTo>
                    <a:pt x="10242" y="686"/>
                  </a:lnTo>
                  <a:lnTo>
                    <a:pt x="10241" y="676"/>
                  </a:lnTo>
                  <a:lnTo>
                    <a:pt x="10240" y="668"/>
                  </a:lnTo>
                  <a:lnTo>
                    <a:pt x="10238" y="659"/>
                  </a:lnTo>
                  <a:lnTo>
                    <a:pt x="10235" y="642"/>
                  </a:lnTo>
                  <a:lnTo>
                    <a:pt x="10231" y="625"/>
                  </a:lnTo>
                  <a:lnTo>
                    <a:pt x="10228" y="608"/>
                  </a:lnTo>
                  <a:lnTo>
                    <a:pt x="10226" y="590"/>
                  </a:lnTo>
                  <a:lnTo>
                    <a:pt x="10220" y="581"/>
                  </a:lnTo>
                  <a:lnTo>
                    <a:pt x="10215" y="571"/>
                  </a:lnTo>
                  <a:lnTo>
                    <a:pt x="10208" y="562"/>
                  </a:lnTo>
                  <a:lnTo>
                    <a:pt x="10204" y="552"/>
                  </a:lnTo>
                  <a:lnTo>
                    <a:pt x="10202" y="547"/>
                  </a:lnTo>
                  <a:lnTo>
                    <a:pt x="10201" y="541"/>
                  </a:lnTo>
                  <a:lnTo>
                    <a:pt x="10200" y="536"/>
                  </a:lnTo>
                  <a:lnTo>
                    <a:pt x="10200" y="531"/>
                  </a:lnTo>
                  <a:lnTo>
                    <a:pt x="10201" y="526"/>
                  </a:lnTo>
                  <a:lnTo>
                    <a:pt x="10202" y="521"/>
                  </a:lnTo>
                  <a:lnTo>
                    <a:pt x="10204" y="516"/>
                  </a:lnTo>
                  <a:lnTo>
                    <a:pt x="10207" y="511"/>
                  </a:lnTo>
                  <a:lnTo>
                    <a:pt x="10218" y="506"/>
                  </a:lnTo>
                  <a:lnTo>
                    <a:pt x="10228" y="501"/>
                  </a:lnTo>
                  <a:lnTo>
                    <a:pt x="10237" y="493"/>
                  </a:lnTo>
                  <a:lnTo>
                    <a:pt x="10245" y="485"/>
                  </a:lnTo>
                  <a:lnTo>
                    <a:pt x="10253" y="476"/>
                  </a:lnTo>
                  <a:lnTo>
                    <a:pt x="10260" y="467"/>
                  </a:lnTo>
                  <a:lnTo>
                    <a:pt x="10265" y="458"/>
                  </a:lnTo>
                  <a:lnTo>
                    <a:pt x="10269" y="448"/>
                  </a:lnTo>
                  <a:lnTo>
                    <a:pt x="10273" y="439"/>
                  </a:lnTo>
                  <a:lnTo>
                    <a:pt x="10275" y="429"/>
                  </a:lnTo>
                  <a:lnTo>
                    <a:pt x="10275" y="420"/>
                  </a:lnTo>
                  <a:lnTo>
                    <a:pt x="10274" y="411"/>
                  </a:lnTo>
                  <a:lnTo>
                    <a:pt x="10272" y="401"/>
                  </a:lnTo>
                  <a:lnTo>
                    <a:pt x="10270" y="393"/>
                  </a:lnTo>
                  <a:lnTo>
                    <a:pt x="10267" y="385"/>
                  </a:lnTo>
                  <a:lnTo>
                    <a:pt x="10263" y="378"/>
                  </a:lnTo>
                  <a:lnTo>
                    <a:pt x="10259" y="370"/>
                  </a:lnTo>
                  <a:lnTo>
                    <a:pt x="10252" y="364"/>
                  </a:lnTo>
                  <a:lnTo>
                    <a:pt x="10246" y="359"/>
                  </a:lnTo>
                  <a:lnTo>
                    <a:pt x="10240" y="357"/>
                  </a:lnTo>
                  <a:lnTo>
                    <a:pt x="10234" y="356"/>
                  </a:lnTo>
                  <a:lnTo>
                    <a:pt x="10226" y="357"/>
                  </a:lnTo>
                  <a:lnTo>
                    <a:pt x="10219" y="359"/>
                  </a:lnTo>
                  <a:lnTo>
                    <a:pt x="10211" y="363"/>
                  </a:lnTo>
                  <a:lnTo>
                    <a:pt x="10205" y="365"/>
                  </a:lnTo>
                  <a:lnTo>
                    <a:pt x="10200" y="368"/>
                  </a:lnTo>
                  <a:lnTo>
                    <a:pt x="10195" y="372"/>
                  </a:lnTo>
                  <a:lnTo>
                    <a:pt x="10190" y="376"/>
                  </a:lnTo>
                  <a:lnTo>
                    <a:pt x="10181" y="385"/>
                  </a:lnTo>
                  <a:lnTo>
                    <a:pt x="10173" y="394"/>
                  </a:lnTo>
                  <a:lnTo>
                    <a:pt x="10168" y="399"/>
                  </a:lnTo>
                  <a:lnTo>
                    <a:pt x="10162" y="402"/>
                  </a:lnTo>
                  <a:lnTo>
                    <a:pt x="10157" y="405"/>
                  </a:lnTo>
                  <a:lnTo>
                    <a:pt x="10152" y="408"/>
                  </a:lnTo>
                  <a:lnTo>
                    <a:pt x="10146" y="409"/>
                  </a:lnTo>
                  <a:lnTo>
                    <a:pt x="10139" y="409"/>
                  </a:lnTo>
                  <a:lnTo>
                    <a:pt x="10132" y="407"/>
                  </a:lnTo>
                  <a:lnTo>
                    <a:pt x="10125" y="403"/>
                  </a:lnTo>
                  <a:lnTo>
                    <a:pt x="10109" y="399"/>
                  </a:lnTo>
                  <a:lnTo>
                    <a:pt x="10095" y="393"/>
                  </a:lnTo>
                  <a:lnTo>
                    <a:pt x="10081" y="384"/>
                  </a:lnTo>
                  <a:lnTo>
                    <a:pt x="10066" y="375"/>
                  </a:lnTo>
                  <a:lnTo>
                    <a:pt x="10060" y="369"/>
                  </a:lnTo>
                  <a:lnTo>
                    <a:pt x="10055" y="363"/>
                  </a:lnTo>
                  <a:lnTo>
                    <a:pt x="10050" y="356"/>
                  </a:lnTo>
                  <a:lnTo>
                    <a:pt x="10045" y="350"/>
                  </a:lnTo>
                  <a:lnTo>
                    <a:pt x="10041" y="343"/>
                  </a:lnTo>
                  <a:lnTo>
                    <a:pt x="10037" y="336"/>
                  </a:lnTo>
                  <a:lnTo>
                    <a:pt x="10035" y="329"/>
                  </a:lnTo>
                  <a:lnTo>
                    <a:pt x="10033" y="322"/>
                  </a:lnTo>
                  <a:lnTo>
                    <a:pt x="10029" y="309"/>
                  </a:lnTo>
                  <a:lnTo>
                    <a:pt x="10025" y="296"/>
                  </a:lnTo>
                  <a:lnTo>
                    <a:pt x="10025" y="283"/>
                  </a:lnTo>
                  <a:lnTo>
                    <a:pt x="10025" y="271"/>
                  </a:lnTo>
                  <a:lnTo>
                    <a:pt x="10028" y="257"/>
                  </a:lnTo>
                  <a:lnTo>
                    <a:pt x="10032" y="246"/>
                  </a:lnTo>
                  <a:lnTo>
                    <a:pt x="10038" y="234"/>
                  </a:lnTo>
                  <a:lnTo>
                    <a:pt x="10045" y="224"/>
                  </a:lnTo>
                  <a:lnTo>
                    <a:pt x="10052" y="214"/>
                  </a:lnTo>
                  <a:lnTo>
                    <a:pt x="10061" y="206"/>
                  </a:lnTo>
                  <a:lnTo>
                    <a:pt x="10069" y="198"/>
                  </a:lnTo>
                  <a:lnTo>
                    <a:pt x="10079" y="192"/>
                  </a:lnTo>
                  <a:lnTo>
                    <a:pt x="10089" y="186"/>
                  </a:lnTo>
                  <a:lnTo>
                    <a:pt x="10099" y="181"/>
                  </a:lnTo>
                  <a:lnTo>
                    <a:pt x="10110" y="177"/>
                  </a:lnTo>
                  <a:lnTo>
                    <a:pt x="10121" y="172"/>
                  </a:lnTo>
                  <a:lnTo>
                    <a:pt x="10132" y="169"/>
                  </a:lnTo>
                  <a:lnTo>
                    <a:pt x="10143" y="168"/>
                  </a:lnTo>
                  <a:lnTo>
                    <a:pt x="10154" y="167"/>
                  </a:lnTo>
                  <a:lnTo>
                    <a:pt x="10166" y="166"/>
                  </a:lnTo>
                  <a:lnTo>
                    <a:pt x="10177" y="167"/>
                  </a:lnTo>
                  <a:lnTo>
                    <a:pt x="10188" y="169"/>
                  </a:lnTo>
                  <a:lnTo>
                    <a:pt x="10199" y="171"/>
                  </a:lnTo>
                  <a:lnTo>
                    <a:pt x="10211" y="175"/>
                  </a:lnTo>
                  <a:lnTo>
                    <a:pt x="10227" y="179"/>
                  </a:lnTo>
                  <a:lnTo>
                    <a:pt x="10243" y="185"/>
                  </a:lnTo>
                  <a:lnTo>
                    <a:pt x="10259" y="191"/>
                  </a:lnTo>
                  <a:lnTo>
                    <a:pt x="10274" y="199"/>
                  </a:lnTo>
                  <a:lnTo>
                    <a:pt x="10288" y="208"/>
                  </a:lnTo>
                  <a:lnTo>
                    <a:pt x="10301" y="218"/>
                  </a:lnTo>
                  <a:lnTo>
                    <a:pt x="10315" y="230"/>
                  </a:lnTo>
                  <a:lnTo>
                    <a:pt x="10327" y="242"/>
                  </a:lnTo>
                  <a:lnTo>
                    <a:pt x="10338" y="254"/>
                  </a:lnTo>
                  <a:lnTo>
                    <a:pt x="10349" y="268"/>
                  </a:lnTo>
                  <a:lnTo>
                    <a:pt x="10359" y="282"/>
                  </a:lnTo>
                  <a:lnTo>
                    <a:pt x="10367" y="296"/>
                  </a:lnTo>
                  <a:lnTo>
                    <a:pt x="10375" y="311"/>
                  </a:lnTo>
                  <a:lnTo>
                    <a:pt x="10382" y="327"/>
                  </a:lnTo>
                  <a:lnTo>
                    <a:pt x="10387" y="342"/>
                  </a:lnTo>
                  <a:lnTo>
                    <a:pt x="10392" y="357"/>
                  </a:lnTo>
                  <a:lnTo>
                    <a:pt x="10411" y="380"/>
                  </a:lnTo>
                  <a:lnTo>
                    <a:pt x="10429" y="401"/>
                  </a:lnTo>
                  <a:lnTo>
                    <a:pt x="10441" y="411"/>
                  </a:lnTo>
                  <a:lnTo>
                    <a:pt x="10452" y="418"/>
                  </a:lnTo>
                  <a:lnTo>
                    <a:pt x="10464" y="425"/>
                  </a:lnTo>
                  <a:lnTo>
                    <a:pt x="10478" y="430"/>
                  </a:lnTo>
                  <a:lnTo>
                    <a:pt x="10481" y="435"/>
                  </a:lnTo>
                  <a:lnTo>
                    <a:pt x="10484" y="440"/>
                  </a:lnTo>
                  <a:lnTo>
                    <a:pt x="10485" y="445"/>
                  </a:lnTo>
                  <a:lnTo>
                    <a:pt x="10485" y="450"/>
                  </a:lnTo>
                  <a:lnTo>
                    <a:pt x="10484" y="455"/>
                  </a:lnTo>
                  <a:lnTo>
                    <a:pt x="10482" y="460"/>
                  </a:lnTo>
                  <a:lnTo>
                    <a:pt x="10480" y="464"/>
                  </a:lnTo>
                  <a:lnTo>
                    <a:pt x="10478" y="469"/>
                  </a:lnTo>
                  <a:lnTo>
                    <a:pt x="10472" y="477"/>
                  </a:lnTo>
                  <a:lnTo>
                    <a:pt x="10466" y="486"/>
                  </a:lnTo>
                  <a:lnTo>
                    <a:pt x="10461" y="495"/>
                  </a:lnTo>
                  <a:lnTo>
                    <a:pt x="10457" y="505"/>
                  </a:lnTo>
                  <a:lnTo>
                    <a:pt x="10449" y="525"/>
                  </a:lnTo>
                  <a:lnTo>
                    <a:pt x="10443" y="547"/>
                  </a:lnTo>
                  <a:lnTo>
                    <a:pt x="10438" y="568"/>
                  </a:lnTo>
                  <a:lnTo>
                    <a:pt x="10435" y="589"/>
                  </a:lnTo>
                  <a:lnTo>
                    <a:pt x="10434" y="612"/>
                  </a:lnTo>
                  <a:lnTo>
                    <a:pt x="10435" y="633"/>
                  </a:lnTo>
                  <a:lnTo>
                    <a:pt x="10437" y="655"/>
                  </a:lnTo>
                  <a:lnTo>
                    <a:pt x="10442" y="677"/>
                  </a:lnTo>
                  <a:lnTo>
                    <a:pt x="10444" y="685"/>
                  </a:lnTo>
                  <a:lnTo>
                    <a:pt x="10446" y="692"/>
                  </a:lnTo>
                  <a:lnTo>
                    <a:pt x="10450" y="699"/>
                  </a:lnTo>
                  <a:lnTo>
                    <a:pt x="10454" y="705"/>
                  </a:lnTo>
                  <a:lnTo>
                    <a:pt x="10465" y="716"/>
                  </a:lnTo>
                  <a:lnTo>
                    <a:pt x="10476" y="727"/>
                  </a:lnTo>
                  <a:lnTo>
                    <a:pt x="10487" y="739"/>
                  </a:lnTo>
                  <a:lnTo>
                    <a:pt x="10496" y="750"/>
                  </a:lnTo>
                  <a:lnTo>
                    <a:pt x="10499" y="756"/>
                  </a:lnTo>
                  <a:lnTo>
                    <a:pt x="10502" y="763"/>
                  </a:lnTo>
                  <a:lnTo>
                    <a:pt x="10503" y="770"/>
                  </a:lnTo>
                  <a:lnTo>
                    <a:pt x="10503" y="778"/>
                  </a:lnTo>
                  <a:lnTo>
                    <a:pt x="10494" y="800"/>
                  </a:lnTo>
                  <a:lnTo>
                    <a:pt x="10483" y="821"/>
                  </a:lnTo>
                  <a:lnTo>
                    <a:pt x="10474" y="843"/>
                  </a:lnTo>
                  <a:lnTo>
                    <a:pt x="10466" y="864"/>
                  </a:lnTo>
                  <a:lnTo>
                    <a:pt x="10463" y="876"/>
                  </a:lnTo>
                  <a:lnTo>
                    <a:pt x="10460" y="887"/>
                  </a:lnTo>
                  <a:lnTo>
                    <a:pt x="10457" y="898"/>
                  </a:lnTo>
                  <a:lnTo>
                    <a:pt x="10456" y="910"/>
                  </a:lnTo>
                  <a:lnTo>
                    <a:pt x="10455" y="922"/>
                  </a:lnTo>
                  <a:lnTo>
                    <a:pt x="10455" y="934"/>
                  </a:lnTo>
                  <a:lnTo>
                    <a:pt x="10455" y="947"/>
                  </a:lnTo>
                  <a:lnTo>
                    <a:pt x="10457" y="959"/>
                  </a:lnTo>
                  <a:lnTo>
                    <a:pt x="10462" y="975"/>
                  </a:lnTo>
                  <a:lnTo>
                    <a:pt x="10468" y="989"/>
                  </a:lnTo>
                  <a:lnTo>
                    <a:pt x="10475" y="1003"/>
                  </a:lnTo>
                  <a:lnTo>
                    <a:pt x="10482" y="1018"/>
                  </a:lnTo>
                  <a:lnTo>
                    <a:pt x="10499" y="1045"/>
                  </a:lnTo>
                  <a:lnTo>
                    <a:pt x="10515" y="1073"/>
                  </a:lnTo>
                  <a:lnTo>
                    <a:pt x="10527" y="1137"/>
                  </a:lnTo>
                  <a:lnTo>
                    <a:pt x="10520" y="1153"/>
                  </a:lnTo>
                  <a:lnTo>
                    <a:pt x="10513" y="1168"/>
                  </a:lnTo>
                  <a:lnTo>
                    <a:pt x="10507" y="1183"/>
                  </a:lnTo>
                  <a:lnTo>
                    <a:pt x="10502" y="1199"/>
                  </a:lnTo>
                  <a:lnTo>
                    <a:pt x="10494" y="1231"/>
                  </a:lnTo>
                  <a:lnTo>
                    <a:pt x="10485" y="1263"/>
                  </a:lnTo>
                  <a:lnTo>
                    <a:pt x="10480" y="1279"/>
                  </a:lnTo>
                  <a:lnTo>
                    <a:pt x="10476" y="1295"/>
                  </a:lnTo>
                  <a:lnTo>
                    <a:pt x="10470" y="1310"/>
                  </a:lnTo>
                  <a:lnTo>
                    <a:pt x="10464" y="1325"/>
                  </a:lnTo>
                  <a:lnTo>
                    <a:pt x="10457" y="1341"/>
                  </a:lnTo>
                  <a:lnTo>
                    <a:pt x="10448" y="1355"/>
                  </a:lnTo>
                  <a:lnTo>
                    <a:pt x="10438" y="1368"/>
                  </a:lnTo>
                  <a:lnTo>
                    <a:pt x="10426" y="1382"/>
                  </a:lnTo>
                  <a:close/>
                  <a:moveTo>
                    <a:pt x="10423" y="1299"/>
                  </a:moveTo>
                  <a:lnTo>
                    <a:pt x="10386" y="1373"/>
                  </a:lnTo>
                  <a:lnTo>
                    <a:pt x="10377" y="1383"/>
                  </a:lnTo>
                  <a:lnTo>
                    <a:pt x="10368" y="1392"/>
                  </a:lnTo>
                  <a:lnTo>
                    <a:pt x="10358" y="1400"/>
                  </a:lnTo>
                  <a:lnTo>
                    <a:pt x="10347" y="1408"/>
                  </a:lnTo>
                  <a:lnTo>
                    <a:pt x="10337" y="1415"/>
                  </a:lnTo>
                  <a:lnTo>
                    <a:pt x="10326" y="1421"/>
                  </a:lnTo>
                  <a:lnTo>
                    <a:pt x="10315" y="1428"/>
                  </a:lnTo>
                  <a:lnTo>
                    <a:pt x="10304" y="1433"/>
                  </a:lnTo>
                  <a:lnTo>
                    <a:pt x="10291" y="1437"/>
                  </a:lnTo>
                  <a:lnTo>
                    <a:pt x="10279" y="1441"/>
                  </a:lnTo>
                  <a:lnTo>
                    <a:pt x="10267" y="1444"/>
                  </a:lnTo>
                  <a:lnTo>
                    <a:pt x="10253" y="1446"/>
                  </a:lnTo>
                  <a:lnTo>
                    <a:pt x="10241" y="1447"/>
                  </a:lnTo>
                  <a:lnTo>
                    <a:pt x="10228" y="1448"/>
                  </a:lnTo>
                  <a:lnTo>
                    <a:pt x="10215" y="1447"/>
                  </a:lnTo>
                  <a:lnTo>
                    <a:pt x="10201" y="1446"/>
                  </a:lnTo>
                  <a:lnTo>
                    <a:pt x="10193" y="1443"/>
                  </a:lnTo>
                  <a:lnTo>
                    <a:pt x="10185" y="1440"/>
                  </a:lnTo>
                  <a:lnTo>
                    <a:pt x="10177" y="1435"/>
                  </a:lnTo>
                  <a:lnTo>
                    <a:pt x="10170" y="1430"/>
                  </a:lnTo>
                  <a:lnTo>
                    <a:pt x="10156" y="1417"/>
                  </a:lnTo>
                  <a:lnTo>
                    <a:pt x="10143" y="1404"/>
                  </a:lnTo>
                  <a:lnTo>
                    <a:pt x="10139" y="1392"/>
                  </a:lnTo>
                  <a:lnTo>
                    <a:pt x="10137" y="1378"/>
                  </a:lnTo>
                  <a:lnTo>
                    <a:pt x="10136" y="1365"/>
                  </a:lnTo>
                  <a:lnTo>
                    <a:pt x="10137" y="1352"/>
                  </a:lnTo>
                  <a:lnTo>
                    <a:pt x="10149" y="1339"/>
                  </a:lnTo>
                  <a:lnTo>
                    <a:pt x="10162" y="1328"/>
                  </a:lnTo>
                  <a:lnTo>
                    <a:pt x="10170" y="1323"/>
                  </a:lnTo>
                  <a:lnTo>
                    <a:pt x="10177" y="1318"/>
                  </a:lnTo>
                  <a:lnTo>
                    <a:pt x="10185" y="1314"/>
                  </a:lnTo>
                  <a:lnTo>
                    <a:pt x="10192" y="1311"/>
                  </a:lnTo>
                  <a:lnTo>
                    <a:pt x="10200" y="1308"/>
                  </a:lnTo>
                  <a:lnTo>
                    <a:pt x="10208" y="1306"/>
                  </a:lnTo>
                  <a:lnTo>
                    <a:pt x="10217" y="1305"/>
                  </a:lnTo>
                  <a:lnTo>
                    <a:pt x="10224" y="1304"/>
                  </a:lnTo>
                  <a:lnTo>
                    <a:pt x="10232" y="1304"/>
                  </a:lnTo>
                  <a:lnTo>
                    <a:pt x="10240" y="1305"/>
                  </a:lnTo>
                  <a:lnTo>
                    <a:pt x="10248" y="1307"/>
                  </a:lnTo>
                  <a:lnTo>
                    <a:pt x="10257" y="1310"/>
                  </a:lnTo>
                  <a:lnTo>
                    <a:pt x="10271" y="1315"/>
                  </a:lnTo>
                  <a:lnTo>
                    <a:pt x="10286" y="1318"/>
                  </a:lnTo>
                  <a:lnTo>
                    <a:pt x="10294" y="1319"/>
                  </a:lnTo>
                  <a:lnTo>
                    <a:pt x="10303" y="1319"/>
                  </a:lnTo>
                  <a:lnTo>
                    <a:pt x="10311" y="1318"/>
                  </a:lnTo>
                  <a:lnTo>
                    <a:pt x="10319" y="1315"/>
                  </a:lnTo>
                  <a:lnTo>
                    <a:pt x="10328" y="1305"/>
                  </a:lnTo>
                  <a:lnTo>
                    <a:pt x="10336" y="1294"/>
                  </a:lnTo>
                  <a:lnTo>
                    <a:pt x="10342" y="1282"/>
                  </a:lnTo>
                  <a:lnTo>
                    <a:pt x="10347" y="1270"/>
                  </a:lnTo>
                  <a:lnTo>
                    <a:pt x="10352" y="1258"/>
                  </a:lnTo>
                  <a:lnTo>
                    <a:pt x="10355" y="1245"/>
                  </a:lnTo>
                  <a:lnTo>
                    <a:pt x="10357" y="1231"/>
                  </a:lnTo>
                  <a:lnTo>
                    <a:pt x="10359" y="1217"/>
                  </a:lnTo>
                  <a:lnTo>
                    <a:pt x="10357" y="1207"/>
                  </a:lnTo>
                  <a:lnTo>
                    <a:pt x="10355" y="1199"/>
                  </a:lnTo>
                  <a:lnTo>
                    <a:pt x="10353" y="1189"/>
                  </a:lnTo>
                  <a:lnTo>
                    <a:pt x="10349" y="1180"/>
                  </a:lnTo>
                  <a:lnTo>
                    <a:pt x="10345" y="1171"/>
                  </a:lnTo>
                  <a:lnTo>
                    <a:pt x="10340" y="1163"/>
                  </a:lnTo>
                  <a:lnTo>
                    <a:pt x="10336" y="1155"/>
                  </a:lnTo>
                  <a:lnTo>
                    <a:pt x="10330" y="1146"/>
                  </a:lnTo>
                  <a:lnTo>
                    <a:pt x="10325" y="1138"/>
                  </a:lnTo>
                  <a:lnTo>
                    <a:pt x="10318" y="1131"/>
                  </a:lnTo>
                  <a:lnTo>
                    <a:pt x="10312" y="1124"/>
                  </a:lnTo>
                  <a:lnTo>
                    <a:pt x="10305" y="1117"/>
                  </a:lnTo>
                  <a:lnTo>
                    <a:pt x="10296" y="1111"/>
                  </a:lnTo>
                  <a:lnTo>
                    <a:pt x="10289" y="1105"/>
                  </a:lnTo>
                  <a:lnTo>
                    <a:pt x="10281" y="1099"/>
                  </a:lnTo>
                  <a:lnTo>
                    <a:pt x="10272" y="1094"/>
                  </a:lnTo>
                  <a:lnTo>
                    <a:pt x="10279" y="1060"/>
                  </a:lnTo>
                  <a:lnTo>
                    <a:pt x="10285" y="1023"/>
                  </a:lnTo>
                  <a:lnTo>
                    <a:pt x="10286" y="1004"/>
                  </a:lnTo>
                  <a:lnTo>
                    <a:pt x="10286" y="986"/>
                  </a:lnTo>
                  <a:lnTo>
                    <a:pt x="10285" y="968"/>
                  </a:lnTo>
                  <a:lnTo>
                    <a:pt x="10281" y="949"/>
                  </a:lnTo>
                  <a:lnTo>
                    <a:pt x="10275" y="933"/>
                  </a:lnTo>
                  <a:lnTo>
                    <a:pt x="10268" y="917"/>
                  </a:lnTo>
                  <a:lnTo>
                    <a:pt x="10260" y="901"/>
                  </a:lnTo>
                  <a:lnTo>
                    <a:pt x="10251" y="885"/>
                  </a:lnTo>
                  <a:lnTo>
                    <a:pt x="10243" y="870"/>
                  </a:lnTo>
                  <a:lnTo>
                    <a:pt x="10236" y="853"/>
                  </a:lnTo>
                  <a:lnTo>
                    <a:pt x="10231" y="836"/>
                  </a:lnTo>
                  <a:lnTo>
                    <a:pt x="10226" y="818"/>
                  </a:lnTo>
                  <a:lnTo>
                    <a:pt x="10238" y="805"/>
                  </a:lnTo>
                  <a:lnTo>
                    <a:pt x="10248" y="791"/>
                  </a:lnTo>
                  <a:lnTo>
                    <a:pt x="10257" y="775"/>
                  </a:lnTo>
                  <a:lnTo>
                    <a:pt x="10265" y="760"/>
                  </a:lnTo>
                  <a:lnTo>
                    <a:pt x="10270" y="744"/>
                  </a:lnTo>
                  <a:lnTo>
                    <a:pt x="10275" y="727"/>
                  </a:lnTo>
                  <a:lnTo>
                    <a:pt x="10278" y="711"/>
                  </a:lnTo>
                  <a:lnTo>
                    <a:pt x="10280" y="694"/>
                  </a:lnTo>
                  <a:lnTo>
                    <a:pt x="10280" y="676"/>
                  </a:lnTo>
                  <a:lnTo>
                    <a:pt x="10280" y="659"/>
                  </a:lnTo>
                  <a:lnTo>
                    <a:pt x="10278" y="642"/>
                  </a:lnTo>
                  <a:lnTo>
                    <a:pt x="10276" y="625"/>
                  </a:lnTo>
                  <a:lnTo>
                    <a:pt x="10273" y="608"/>
                  </a:lnTo>
                  <a:lnTo>
                    <a:pt x="10268" y="592"/>
                  </a:lnTo>
                  <a:lnTo>
                    <a:pt x="10263" y="575"/>
                  </a:lnTo>
                  <a:lnTo>
                    <a:pt x="10257" y="559"/>
                  </a:lnTo>
                  <a:lnTo>
                    <a:pt x="10259" y="549"/>
                  </a:lnTo>
                  <a:lnTo>
                    <a:pt x="10262" y="539"/>
                  </a:lnTo>
                  <a:lnTo>
                    <a:pt x="10265" y="530"/>
                  </a:lnTo>
                  <a:lnTo>
                    <a:pt x="10270" y="522"/>
                  </a:lnTo>
                  <a:lnTo>
                    <a:pt x="10280" y="506"/>
                  </a:lnTo>
                  <a:lnTo>
                    <a:pt x="10290" y="489"/>
                  </a:lnTo>
                  <a:lnTo>
                    <a:pt x="10295" y="481"/>
                  </a:lnTo>
                  <a:lnTo>
                    <a:pt x="10300" y="473"/>
                  </a:lnTo>
                  <a:lnTo>
                    <a:pt x="10305" y="465"/>
                  </a:lnTo>
                  <a:lnTo>
                    <a:pt x="10309" y="456"/>
                  </a:lnTo>
                  <a:lnTo>
                    <a:pt x="10311" y="447"/>
                  </a:lnTo>
                  <a:lnTo>
                    <a:pt x="10313" y="437"/>
                  </a:lnTo>
                  <a:lnTo>
                    <a:pt x="10314" y="428"/>
                  </a:lnTo>
                  <a:lnTo>
                    <a:pt x="10313" y="417"/>
                  </a:lnTo>
                  <a:lnTo>
                    <a:pt x="10313" y="409"/>
                  </a:lnTo>
                  <a:lnTo>
                    <a:pt x="10312" y="400"/>
                  </a:lnTo>
                  <a:lnTo>
                    <a:pt x="10310" y="392"/>
                  </a:lnTo>
                  <a:lnTo>
                    <a:pt x="10308" y="384"/>
                  </a:lnTo>
                  <a:lnTo>
                    <a:pt x="10305" y="377"/>
                  </a:lnTo>
                  <a:lnTo>
                    <a:pt x="10301" y="369"/>
                  </a:lnTo>
                  <a:lnTo>
                    <a:pt x="10297" y="363"/>
                  </a:lnTo>
                  <a:lnTo>
                    <a:pt x="10292" y="355"/>
                  </a:lnTo>
                  <a:lnTo>
                    <a:pt x="10282" y="342"/>
                  </a:lnTo>
                  <a:lnTo>
                    <a:pt x="10271" y="331"/>
                  </a:lnTo>
                  <a:lnTo>
                    <a:pt x="10260" y="320"/>
                  </a:lnTo>
                  <a:lnTo>
                    <a:pt x="10247" y="310"/>
                  </a:lnTo>
                  <a:lnTo>
                    <a:pt x="10231" y="314"/>
                  </a:lnTo>
                  <a:lnTo>
                    <a:pt x="10215" y="319"/>
                  </a:lnTo>
                  <a:lnTo>
                    <a:pt x="10198" y="323"/>
                  </a:lnTo>
                  <a:lnTo>
                    <a:pt x="10183" y="329"/>
                  </a:lnTo>
                  <a:lnTo>
                    <a:pt x="10167" y="336"/>
                  </a:lnTo>
                  <a:lnTo>
                    <a:pt x="10152" y="345"/>
                  </a:lnTo>
                  <a:lnTo>
                    <a:pt x="10138" y="355"/>
                  </a:lnTo>
                  <a:lnTo>
                    <a:pt x="10125" y="367"/>
                  </a:lnTo>
                  <a:lnTo>
                    <a:pt x="10112" y="359"/>
                  </a:lnTo>
                  <a:lnTo>
                    <a:pt x="10101" y="350"/>
                  </a:lnTo>
                  <a:lnTo>
                    <a:pt x="10091" y="340"/>
                  </a:lnTo>
                  <a:lnTo>
                    <a:pt x="10083" y="330"/>
                  </a:lnTo>
                  <a:lnTo>
                    <a:pt x="10080" y="324"/>
                  </a:lnTo>
                  <a:lnTo>
                    <a:pt x="10077" y="318"/>
                  </a:lnTo>
                  <a:lnTo>
                    <a:pt x="10074" y="311"/>
                  </a:lnTo>
                  <a:lnTo>
                    <a:pt x="10071" y="305"/>
                  </a:lnTo>
                  <a:lnTo>
                    <a:pt x="10070" y="298"/>
                  </a:lnTo>
                  <a:lnTo>
                    <a:pt x="10069" y="292"/>
                  </a:lnTo>
                  <a:lnTo>
                    <a:pt x="10068" y="285"/>
                  </a:lnTo>
                  <a:lnTo>
                    <a:pt x="10069" y="278"/>
                  </a:lnTo>
                  <a:lnTo>
                    <a:pt x="10071" y="269"/>
                  </a:lnTo>
                  <a:lnTo>
                    <a:pt x="10076" y="259"/>
                  </a:lnTo>
                  <a:lnTo>
                    <a:pt x="10080" y="250"/>
                  </a:lnTo>
                  <a:lnTo>
                    <a:pt x="10086" y="242"/>
                  </a:lnTo>
                  <a:lnTo>
                    <a:pt x="10092" y="234"/>
                  </a:lnTo>
                  <a:lnTo>
                    <a:pt x="10100" y="228"/>
                  </a:lnTo>
                  <a:lnTo>
                    <a:pt x="10108" y="223"/>
                  </a:lnTo>
                  <a:lnTo>
                    <a:pt x="10118" y="219"/>
                  </a:lnTo>
                  <a:lnTo>
                    <a:pt x="10132" y="216"/>
                  </a:lnTo>
                  <a:lnTo>
                    <a:pt x="10145" y="214"/>
                  </a:lnTo>
                  <a:lnTo>
                    <a:pt x="10158" y="212"/>
                  </a:lnTo>
                  <a:lnTo>
                    <a:pt x="10172" y="212"/>
                  </a:lnTo>
                  <a:lnTo>
                    <a:pt x="10185" y="213"/>
                  </a:lnTo>
                  <a:lnTo>
                    <a:pt x="10197" y="215"/>
                  </a:lnTo>
                  <a:lnTo>
                    <a:pt x="10211" y="217"/>
                  </a:lnTo>
                  <a:lnTo>
                    <a:pt x="10223" y="220"/>
                  </a:lnTo>
                  <a:lnTo>
                    <a:pt x="10235" y="226"/>
                  </a:lnTo>
                  <a:lnTo>
                    <a:pt x="10247" y="231"/>
                  </a:lnTo>
                  <a:lnTo>
                    <a:pt x="10259" y="237"/>
                  </a:lnTo>
                  <a:lnTo>
                    <a:pt x="10270" y="243"/>
                  </a:lnTo>
                  <a:lnTo>
                    <a:pt x="10281" y="251"/>
                  </a:lnTo>
                  <a:lnTo>
                    <a:pt x="10290" y="259"/>
                  </a:lnTo>
                  <a:lnTo>
                    <a:pt x="10300" y="269"/>
                  </a:lnTo>
                  <a:lnTo>
                    <a:pt x="10310" y="279"/>
                  </a:lnTo>
                  <a:lnTo>
                    <a:pt x="10316" y="289"/>
                  </a:lnTo>
                  <a:lnTo>
                    <a:pt x="10323" y="300"/>
                  </a:lnTo>
                  <a:lnTo>
                    <a:pt x="10328" y="311"/>
                  </a:lnTo>
                  <a:lnTo>
                    <a:pt x="10333" y="324"/>
                  </a:lnTo>
                  <a:lnTo>
                    <a:pt x="10343" y="347"/>
                  </a:lnTo>
                  <a:lnTo>
                    <a:pt x="10354" y="371"/>
                  </a:lnTo>
                  <a:lnTo>
                    <a:pt x="10360" y="382"/>
                  </a:lnTo>
                  <a:lnTo>
                    <a:pt x="10366" y="393"/>
                  </a:lnTo>
                  <a:lnTo>
                    <a:pt x="10373" y="403"/>
                  </a:lnTo>
                  <a:lnTo>
                    <a:pt x="10381" y="414"/>
                  </a:lnTo>
                  <a:lnTo>
                    <a:pt x="10390" y="423"/>
                  </a:lnTo>
                  <a:lnTo>
                    <a:pt x="10401" y="432"/>
                  </a:lnTo>
                  <a:lnTo>
                    <a:pt x="10413" y="439"/>
                  </a:lnTo>
                  <a:lnTo>
                    <a:pt x="10426" y="446"/>
                  </a:lnTo>
                  <a:lnTo>
                    <a:pt x="10432" y="459"/>
                  </a:lnTo>
                  <a:lnTo>
                    <a:pt x="10420" y="496"/>
                  </a:lnTo>
                  <a:lnTo>
                    <a:pt x="10409" y="536"/>
                  </a:lnTo>
                  <a:lnTo>
                    <a:pt x="10405" y="557"/>
                  </a:lnTo>
                  <a:lnTo>
                    <a:pt x="10401" y="578"/>
                  </a:lnTo>
                  <a:lnTo>
                    <a:pt x="10397" y="600"/>
                  </a:lnTo>
                  <a:lnTo>
                    <a:pt x="10395" y="620"/>
                  </a:lnTo>
                  <a:lnTo>
                    <a:pt x="10395" y="641"/>
                  </a:lnTo>
                  <a:lnTo>
                    <a:pt x="10396" y="661"/>
                  </a:lnTo>
                  <a:lnTo>
                    <a:pt x="10397" y="671"/>
                  </a:lnTo>
                  <a:lnTo>
                    <a:pt x="10399" y="681"/>
                  </a:lnTo>
                  <a:lnTo>
                    <a:pt x="10401" y="692"/>
                  </a:lnTo>
                  <a:lnTo>
                    <a:pt x="10404" y="701"/>
                  </a:lnTo>
                  <a:lnTo>
                    <a:pt x="10407" y="710"/>
                  </a:lnTo>
                  <a:lnTo>
                    <a:pt x="10411" y="719"/>
                  </a:lnTo>
                  <a:lnTo>
                    <a:pt x="10415" y="728"/>
                  </a:lnTo>
                  <a:lnTo>
                    <a:pt x="10420" y="737"/>
                  </a:lnTo>
                  <a:lnTo>
                    <a:pt x="10426" y="746"/>
                  </a:lnTo>
                  <a:lnTo>
                    <a:pt x="10432" y="754"/>
                  </a:lnTo>
                  <a:lnTo>
                    <a:pt x="10439" y="761"/>
                  </a:lnTo>
                  <a:lnTo>
                    <a:pt x="10448" y="769"/>
                  </a:lnTo>
                  <a:lnTo>
                    <a:pt x="10450" y="775"/>
                  </a:lnTo>
                  <a:lnTo>
                    <a:pt x="10451" y="782"/>
                  </a:lnTo>
                  <a:lnTo>
                    <a:pt x="10451" y="787"/>
                  </a:lnTo>
                  <a:lnTo>
                    <a:pt x="10450" y="792"/>
                  </a:lnTo>
                  <a:lnTo>
                    <a:pt x="10447" y="802"/>
                  </a:lnTo>
                  <a:lnTo>
                    <a:pt x="10442" y="812"/>
                  </a:lnTo>
                  <a:lnTo>
                    <a:pt x="10436" y="821"/>
                  </a:lnTo>
                  <a:lnTo>
                    <a:pt x="10431" y="832"/>
                  </a:lnTo>
                  <a:lnTo>
                    <a:pt x="10429" y="837"/>
                  </a:lnTo>
                  <a:lnTo>
                    <a:pt x="10427" y="842"/>
                  </a:lnTo>
                  <a:lnTo>
                    <a:pt x="10426" y="847"/>
                  </a:lnTo>
                  <a:lnTo>
                    <a:pt x="10426" y="852"/>
                  </a:lnTo>
                  <a:lnTo>
                    <a:pt x="10422" y="868"/>
                  </a:lnTo>
                  <a:lnTo>
                    <a:pt x="10419" y="884"/>
                  </a:lnTo>
                  <a:lnTo>
                    <a:pt x="10416" y="899"/>
                  </a:lnTo>
                  <a:lnTo>
                    <a:pt x="10414" y="914"/>
                  </a:lnTo>
                  <a:lnTo>
                    <a:pt x="10414" y="930"/>
                  </a:lnTo>
                  <a:lnTo>
                    <a:pt x="10414" y="945"/>
                  </a:lnTo>
                  <a:lnTo>
                    <a:pt x="10415" y="960"/>
                  </a:lnTo>
                  <a:lnTo>
                    <a:pt x="10417" y="975"/>
                  </a:lnTo>
                  <a:lnTo>
                    <a:pt x="10419" y="989"/>
                  </a:lnTo>
                  <a:lnTo>
                    <a:pt x="10423" y="1003"/>
                  </a:lnTo>
                  <a:lnTo>
                    <a:pt x="10428" y="1018"/>
                  </a:lnTo>
                  <a:lnTo>
                    <a:pt x="10434" y="1032"/>
                  </a:lnTo>
                  <a:lnTo>
                    <a:pt x="10442" y="1045"/>
                  </a:lnTo>
                  <a:lnTo>
                    <a:pt x="10450" y="1058"/>
                  </a:lnTo>
                  <a:lnTo>
                    <a:pt x="10459" y="1071"/>
                  </a:lnTo>
                  <a:lnTo>
                    <a:pt x="10469" y="1083"/>
                  </a:lnTo>
                  <a:lnTo>
                    <a:pt x="10471" y="1089"/>
                  </a:lnTo>
                  <a:lnTo>
                    <a:pt x="10473" y="1095"/>
                  </a:lnTo>
                  <a:lnTo>
                    <a:pt x="10473" y="1102"/>
                  </a:lnTo>
                  <a:lnTo>
                    <a:pt x="10473" y="1108"/>
                  </a:lnTo>
                  <a:lnTo>
                    <a:pt x="10470" y="1119"/>
                  </a:lnTo>
                  <a:lnTo>
                    <a:pt x="10465" y="1130"/>
                  </a:lnTo>
                  <a:lnTo>
                    <a:pt x="10459" y="1142"/>
                  </a:lnTo>
                  <a:lnTo>
                    <a:pt x="10453" y="1154"/>
                  </a:lnTo>
                  <a:lnTo>
                    <a:pt x="10448" y="1166"/>
                  </a:lnTo>
                  <a:lnTo>
                    <a:pt x="10445" y="1178"/>
                  </a:lnTo>
                  <a:lnTo>
                    <a:pt x="10441" y="1208"/>
                  </a:lnTo>
                  <a:lnTo>
                    <a:pt x="10436" y="1238"/>
                  </a:lnTo>
                  <a:lnTo>
                    <a:pt x="10433" y="1254"/>
                  </a:lnTo>
                  <a:lnTo>
                    <a:pt x="10431" y="1269"/>
                  </a:lnTo>
                  <a:lnTo>
                    <a:pt x="10427" y="1284"/>
                  </a:lnTo>
                  <a:lnTo>
                    <a:pt x="10423" y="1299"/>
                  </a:lnTo>
                  <a:close/>
                  <a:moveTo>
                    <a:pt x="10152" y="699"/>
                  </a:moveTo>
                  <a:lnTo>
                    <a:pt x="10139" y="719"/>
                  </a:lnTo>
                  <a:lnTo>
                    <a:pt x="10124" y="739"/>
                  </a:lnTo>
                  <a:lnTo>
                    <a:pt x="10120" y="743"/>
                  </a:lnTo>
                  <a:lnTo>
                    <a:pt x="10114" y="747"/>
                  </a:lnTo>
                  <a:lnTo>
                    <a:pt x="10109" y="750"/>
                  </a:lnTo>
                  <a:lnTo>
                    <a:pt x="10104" y="752"/>
                  </a:lnTo>
                  <a:lnTo>
                    <a:pt x="10098" y="754"/>
                  </a:lnTo>
                  <a:lnTo>
                    <a:pt x="10092" y="755"/>
                  </a:lnTo>
                  <a:lnTo>
                    <a:pt x="10086" y="756"/>
                  </a:lnTo>
                  <a:lnTo>
                    <a:pt x="10079" y="755"/>
                  </a:lnTo>
                  <a:lnTo>
                    <a:pt x="10071" y="756"/>
                  </a:lnTo>
                  <a:lnTo>
                    <a:pt x="10065" y="757"/>
                  </a:lnTo>
                  <a:lnTo>
                    <a:pt x="10059" y="757"/>
                  </a:lnTo>
                  <a:lnTo>
                    <a:pt x="10053" y="756"/>
                  </a:lnTo>
                  <a:lnTo>
                    <a:pt x="10047" y="755"/>
                  </a:lnTo>
                  <a:lnTo>
                    <a:pt x="10042" y="753"/>
                  </a:lnTo>
                  <a:lnTo>
                    <a:pt x="10037" y="750"/>
                  </a:lnTo>
                  <a:lnTo>
                    <a:pt x="10032" y="748"/>
                  </a:lnTo>
                  <a:lnTo>
                    <a:pt x="10022" y="741"/>
                  </a:lnTo>
                  <a:lnTo>
                    <a:pt x="10013" y="733"/>
                  </a:lnTo>
                  <a:lnTo>
                    <a:pt x="10004" y="724"/>
                  </a:lnTo>
                  <a:lnTo>
                    <a:pt x="9996" y="716"/>
                  </a:lnTo>
                  <a:lnTo>
                    <a:pt x="9987" y="708"/>
                  </a:lnTo>
                  <a:lnTo>
                    <a:pt x="9978" y="700"/>
                  </a:lnTo>
                  <a:lnTo>
                    <a:pt x="9969" y="695"/>
                  </a:lnTo>
                  <a:lnTo>
                    <a:pt x="9960" y="691"/>
                  </a:lnTo>
                  <a:lnTo>
                    <a:pt x="9955" y="689"/>
                  </a:lnTo>
                  <a:lnTo>
                    <a:pt x="9950" y="689"/>
                  </a:lnTo>
                  <a:lnTo>
                    <a:pt x="9945" y="689"/>
                  </a:lnTo>
                  <a:lnTo>
                    <a:pt x="9940" y="690"/>
                  </a:lnTo>
                  <a:lnTo>
                    <a:pt x="9933" y="691"/>
                  </a:lnTo>
                  <a:lnTo>
                    <a:pt x="9928" y="694"/>
                  </a:lnTo>
                  <a:lnTo>
                    <a:pt x="9922" y="697"/>
                  </a:lnTo>
                  <a:lnTo>
                    <a:pt x="9915" y="702"/>
                  </a:lnTo>
                  <a:lnTo>
                    <a:pt x="9910" y="708"/>
                  </a:lnTo>
                  <a:lnTo>
                    <a:pt x="9907" y="715"/>
                  </a:lnTo>
                  <a:lnTo>
                    <a:pt x="9905" y="723"/>
                  </a:lnTo>
                  <a:lnTo>
                    <a:pt x="9904" y="732"/>
                  </a:lnTo>
                  <a:lnTo>
                    <a:pt x="9904" y="749"/>
                  </a:lnTo>
                  <a:lnTo>
                    <a:pt x="9906" y="766"/>
                  </a:lnTo>
                  <a:lnTo>
                    <a:pt x="9907" y="775"/>
                  </a:lnTo>
                  <a:lnTo>
                    <a:pt x="9909" y="784"/>
                  </a:lnTo>
                  <a:lnTo>
                    <a:pt x="9913" y="791"/>
                  </a:lnTo>
                  <a:lnTo>
                    <a:pt x="9918" y="797"/>
                  </a:lnTo>
                  <a:lnTo>
                    <a:pt x="9929" y="807"/>
                  </a:lnTo>
                  <a:lnTo>
                    <a:pt x="9943" y="816"/>
                  </a:lnTo>
                  <a:lnTo>
                    <a:pt x="9950" y="821"/>
                  </a:lnTo>
                  <a:lnTo>
                    <a:pt x="9956" y="826"/>
                  </a:lnTo>
                  <a:lnTo>
                    <a:pt x="9961" y="831"/>
                  </a:lnTo>
                  <a:lnTo>
                    <a:pt x="9966" y="837"/>
                  </a:lnTo>
                  <a:lnTo>
                    <a:pt x="9969" y="843"/>
                  </a:lnTo>
                  <a:lnTo>
                    <a:pt x="9971" y="850"/>
                  </a:lnTo>
                  <a:lnTo>
                    <a:pt x="9972" y="858"/>
                  </a:lnTo>
                  <a:lnTo>
                    <a:pt x="9970" y="867"/>
                  </a:lnTo>
                  <a:lnTo>
                    <a:pt x="9959" y="873"/>
                  </a:lnTo>
                  <a:lnTo>
                    <a:pt x="9948" y="880"/>
                  </a:lnTo>
                  <a:lnTo>
                    <a:pt x="9937" y="887"/>
                  </a:lnTo>
                  <a:lnTo>
                    <a:pt x="9925" y="896"/>
                  </a:lnTo>
                  <a:lnTo>
                    <a:pt x="9916" y="906"/>
                  </a:lnTo>
                  <a:lnTo>
                    <a:pt x="9908" y="917"/>
                  </a:lnTo>
                  <a:lnTo>
                    <a:pt x="9902" y="928"/>
                  </a:lnTo>
                  <a:lnTo>
                    <a:pt x="9897" y="939"/>
                  </a:lnTo>
                  <a:lnTo>
                    <a:pt x="9895" y="946"/>
                  </a:lnTo>
                  <a:lnTo>
                    <a:pt x="9894" y="952"/>
                  </a:lnTo>
                  <a:lnTo>
                    <a:pt x="9893" y="959"/>
                  </a:lnTo>
                  <a:lnTo>
                    <a:pt x="9893" y="966"/>
                  </a:lnTo>
                  <a:lnTo>
                    <a:pt x="9894" y="978"/>
                  </a:lnTo>
                  <a:lnTo>
                    <a:pt x="9897" y="990"/>
                  </a:lnTo>
                  <a:lnTo>
                    <a:pt x="9901" y="1001"/>
                  </a:lnTo>
                  <a:lnTo>
                    <a:pt x="9907" y="1013"/>
                  </a:lnTo>
                  <a:lnTo>
                    <a:pt x="9914" y="1024"/>
                  </a:lnTo>
                  <a:lnTo>
                    <a:pt x="9921" y="1034"/>
                  </a:lnTo>
                  <a:lnTo>
                    <a:pt x="9930" y="1038"/>
                  </a:lnTo>
                  <a:lnTo>
                    <a:pt x="9941" y="1043"/>
                  </a:lnTo>
                  <a:lnTo>
                    <a:pt x="9946" y="1045"/>
                  </a:lnTo>
                  <a:lnTo>
                    <a:pt x="9951" y="1045"/>
                  </a:lnTo>
                  <a:lnTo>
                    <a:pt x="9956" y="1045"/>
                  </a:lnTo>
                  <a:lnTo>
                    <a:pt x="9961" y="1042"/>
                  </a:lnTo>
                  <a:lnTo>
                    <a:pt x="9968" y="1037"/>
                  </a:lnTo>
                  <a:lnTo>
                    <a:pt x="9974" y="1031"/>
                  </a:lnTo>
                  <a:lnTo>
                    <a:pt x="9979" y="1024"/>
                  </a:lnTo>
                  <a:lnTo>
                    <a:pt x="9984" y="1016"/>
                  </a:lnTo>
                  <a:lnTo>
                    <a:pt x="9992" y="1000"/>
                  </a:lnTo>
                  <a:lnTo>
                    <a:pt x="9999" y="985"/>
                  </a:lnTo>
                  <a:lnTo>
                    <a:pt x="10003" y="977"/>
                  </a:lnTo>
                  <a:lnTo>
                    <a:pt x="10007" y="971"/>
                  </a:lnTo>
                  <a:lnTo>
                    <a:pt x="10012" y="965"/>
                  </a:lnTo>
                  <a:lnTo>
                    <a:pt x="10017" y="958"/>
                  </a:lnTo>
                  <a:lnTo>
                    <a:pt x="10024" y="954"/>
                  </a:lnTo>
                  <a:lnTo>
                    <a:pt x="10032" y="951"/>
                  </a:lnTo>
                  <a:lnTo>
                    <a:pt x="10041" y="949"/>
                  </a:lnTo>
                  <a:lnTo>
                    <a:pt x="10051" y="949"/>
                  </a:lnTo>
                  <a:lnTo>
                    <a:pt x="10058" y="948"/>
                  </a:lnTo>
                  <a:lnTo>
                    <a:pt x="10065" y="948"/>
                  </a:lnTo>
                  <a:lnTo>
                    <a:pt x="10071" y="949"/>
                  </a:lnTo>
                  <a:lnTo>
                    <a:pt x="10078" y="950"/>
                  </a:lnTo>
                  <a:lnTo>
                    <a:pt x="10084" y="952"/>
                  </a:lnTo>
                  <a:lnTo>
                    <a:pt x="10090" y="955"/>
                  </a:lnTo>
                  <a:lnTo>
                    <a:pt x="10095" y="958"/>
                  </a:lnTo>
                  <a:lnTo>
                    <a:pt x="10100" y="963"/>
                  </a:lnTo>
                  <a:lnTo>
                    <a:pt x="10110" y="971"/>
                  </a:lnTo>
                  <a:lnTo>
                    <a:pt x="10118" y="980"/>
                  </a:lnTo>
                  <a:lnTo>
                    <a:pt x="10127" y="990"/>
                  </a:lnTo>
                  <a:lnTo>
                    <a:pt x="10134" y="1000"/>
                  </a:lnTo>
                  <a:lnTo>
                    <a:pt x="10139" y="1010"/>
                  </a:lnTo>
                  <a:lnTo>
                    <a:pt x="10142" y="1020"/>
                  </a:lnTo>
                  <a:lnTo>
                    <a:pt x="10145" y="1029"/>
                  </a:lnTo>
                  <a:lnTo>
                    <a:pt x="10146" y="1038"/>
                  </a:lnTo>
                  <a:lnTo>
                    <a:pt x="10146" y="1048"/>
                  </a:lnTo>
                  <a:lnTo>
                    <a:pt x="10145" y="1058"/>
                  </a:lnTo>
                  <a:lnTo>
                    <a:pt x="10143" y="1068"/>
                  </a:lnTo>
                  <a:lnTo>
                    <a:pt x="10141" y="1077"/>
                  </a:lnTo>
                  <a:lnTo>
                    <a:pt x="10135" y="1096"/>
                  </a:lnTo>
                  <a:lnTo>
                    <a:pt x="10127" y="1116"/>
                  </a:lnTo>
                  <a:lnTo>
                    <a:pt x="10117" y="1134"/>
                  </a:lnTo>
                  <a:lnTo>
                    <a:pt x="10109" y="1152"/>
                  </a:lnTo>
                  <a:lnTo>
                    <a:pt x="10083" y="1178"/>
                  </a:lnTo>
                  <a:lnTo>
                    <a:pt x="10056" y="1206"/>
                  </a:lnTo>
                  <a:lnTo>
                    <a:pt x="10044" y="1220"/>
                  </a:lnTo>
                  <a:lnTo>
                    <a:pt x="10032" y="1235"/>
                  </a:lnTo>
                  <a:lnTo>
                    <a:pt x="10020" y="1251"/>
                  </a:lnTo>
                  <a:lnTo>
                    <a:pt x="10009" y="1266"/>
                  </a:lnTo>
                  <a:lnTo>
                    <a:pt x="9999" y="1281"/>
                  </a:lnTo>
                  <a:lnTo>
                    <a:pt x="9990" y="1298"/>
                  </a:lnTo>
                  <a:lnTo>
                    <a:pt x="9982" y="1315"/>
                  </a:lnTo>
                  <a:lnTo>
                    <a:pt x="9974" y="1331"/>
                  </a:lnTo>
                  <a:lnTo>
                    <a:pt x="9968" y="1349"/>
                  </a:lnTo>
                  <a:lnTo>
                    <a:pt x="9964" y="1366"/>
                  </a:lnTo>
                  <a:lnTo>
                    <a:pt x="9960" y="1385"/>
                  </a:lnTo>
                  <a:lnTo>
                    <a:pt x="9958" y="1403"/>
                  </a:lnTo>
                  <a:lnTo>
                    <a:pt x="9961" y="1437"/>
                  </a:lnTo>
                  <a:lnTo>
                    <a:pt x="9963" y="1474"/>
                  </a:lnTo>
                  <a:lnTo>
                    <a:pt x="9964" y="1492"/>
                  </a:lnTo>
                  <a:lnTo>
                    <a:pt x="9967" y="1510"/>
                  </a:lnTo>
                  <a:lnTo>
                    <a:pt x="9969" y="1519"/>
                  </a:lnTo>
                  <a:lnTo>
                    <a:pt x="9971" y="1528"/>
                  </a:lnTo>
                  <a:lnTo>
                    <a:pt x="9973" y="1536"/>
                  </a:lnTo>
                  <a:lnTo>
                    <a:pt x="9976" y="1544"/>
                  </a:lnTo>
                  <a:lnTo>
                    <a:pt x="9970" y="1554"/>
                  </a:lnTo>
                  <a:lnTo>
                    <a:pt x="9963" y="1561"/>
                  </a:lnTo>
                  <a:lnTo>
                    <a:pt x="9955" y="1568"/>
                  </a:lnTo>
                  <a:lnTo>
                    <a:pt x="9947" y="1572"/>
                  </a:lnTo>
                  <a:lnTo>
                    <a:pt x="9939" y="1575"/>
                  </a:lnTo>
                  <a:lnTo>
                    <a:pt x="9930" y="1576"/>
                  </a:lnTo>
                  <a:lnTo>
                    <a:pt x="9921" y="1577"/>
                  </a:lnTo>
                  <a:lnTo>
                    <a:pt x="9911" y="1576"/>
                  </a:lnTo>
                  <a:lnTo>
                    <a:pt x="9892" y="1574"/>
                  </a:lnTo>
                  <a:lnTo>
                    <a:pt x="9872" y="1572"/>
                  </a:lnTo>
                  <a:lnTo>
                    <a:pt x="9862" y="1571"/>
                  </a:lnTo>
                  <a:lnTo>
                    <a:pt x="9852" y="1571"/>
                  </a:lnTo>
                  <a:lnTo>
                    <a:pt x="9842" y="1572"/>
                  </a:lnTo>
                  <a:lnTo>
                    <a:pt x="9832" y="1574"/>
                  </a:lnTo>
                  <a:lnTo>
                    <a:pt x="9682" y="1575"/>
                  </a:lnTo>
                  <a:lnTo>
                    <a:pt x="9433" y="1577"/>
                  </a:lnTo>
                  <a:lnTo>
                    <a:pt x="9098" y="1579"/>
                  </a:lnTo>
                  <a:lnTo>
                    <a:pt x="8693" y="1580"/>
                  </a:lnTo>
                  <a:lnTo>
                    <a:pt x="8231" y="1581"/>
                  </a:lnTo>
                  <a:lnTo>
                    <a:pt x="7727" y="1583"/>
                  </a:lnTo>
                  <a:lnTo>
                    <a:pt x="7195" y="1584"/>
                  </a:lnTo>
                  <a:lnTo>
                    <a:pt x="6648" y="1585"/>
                  </a:lnTo>
                  <a:lnTo>
                    <a:pt x="6101" y="1587"/>
                  </a:lnTo>
                  <a:lnTo>
                    <a:pt x="5568" y="1588"/>
                  </a:lnTo>
                  <a:lnTo>
                    <a:pt x="5064" y="1589"/>
                  </a:lnTo>
                  <a:lnTo>
                    <a:pt x="4602" y="1590"/>
                  </a:lnTo>
                  <a:lnTo>
                    <a:pt x="4198" y="1591"/>
                  </a:lnTo>
                  <a:lnTo>
                    <a:pt x="3864" y="1592"/>
                  </a:lnTo>
                  <a:lnTo>
                    <a:pt x="3615" y="1593"/>
                  </a:lnTo>
                  <a:lnTo>
                    <a:pt x="3466" y="1595"/>
                  </a:lnTo>
                  <a:lnTo>
                    <a:pt x="3433" y="1595"/>
                  </a:lnTo>
                  <a:lnTo>
                    <a:pt x="3400" y="1597"/>
                  </a:lnTo>
                  <a:lnTo>
                    <a:pt x="3368" y="1598"/>
                  </a:lnTo>
                  <a:lnTo>
                    <a:pt x="3334" y="1600"/>
                  </a:lnTo>
                  <a:lnTo>
                    <a:pt x="3300" y="1601"/>
                  </a:lnTo>
                  <a:lnTo>
                    <a:pt x="3266" y="1602"/>
                  </a:lnTo>
                  <a:lnTo>
                    <a:pt x="3233" y="1602"/>
                  </a:lnTo>
                  <a:lnTo>
                    <a:pt x="3198" y="1601"/>
                  </a:lnTo>
                  <a:lnTo>
                    <a:pt x="3081" y="1601"/>
                  </a:lnTo>
                  <a:lnTo>
                    <a:pt x="2966" y="1602"/>
                  </a:lnTo>
                  <a:lnTo>
                    <a:pt x="2849" y="1603"/>
                  </a:lnTo>
                  <a:lnTo>
                    <a:pt x="2732" y="1605"/>
                  </a:lnTo>
                  <a:lnTo>
                    <a:pt x="2615" y="1606"/>
                  </a:lnTo>
                  <a:lnTo>
                    <a:pt x="2499" y="1607"/>
                  </a:lnTo>
                  <a:lnTo>
                    <a:pt x="2381" y="1609"/>
                  </a:lnTo>
                  <a:lnTo>
                    <a:pt x="2264" y="1610"/>
                  </a:lnTo>
                  <a:lnTo>
                    <a:pt x="2147" y="1613"/>
                  </a:lnTo>
                  <a:lnTo>
                    <a:pt x="2029" y="1614"/>
                  </a:lnTo>
                  <a:lnTo>
                    <a:pt x="1912" y="1616"/>
                  </a:lnTo>
                  <a:lnTo>
                    <a:pt x="1794" y="1617"/>
                  </a:lnTo>
                  <a:lnTo>
                    <a:pt x="1677" y="1619"/>
                  </a:lnTo>
                  <a:lnTo>
                    <a:pt x="1559" y="1620"/>
                  </a:lnTo>
                  <a:lnTo>
                    <a:pt x="1441" y="1622"/>
                  </a:lnTo>
                  <a:lnTo>
                    <a:pt x="1323" y="1623"/>
                  </a:lnTo>
                  <a:lnTo>
                    <a:pt x="1296" y="1624"/>
                  </a:lnTo>
                  <a:lnTo>
                    <a:pt x="1269" y="1625"/>
                  </a:lnTo>
                  <a:lnTo>
                    <a:pt x="1240" y="1625"/>
                  </a:lnTo>
                  <a:lnTo>
                    <a:pt x="1213" y="1625"/>
                  </a:lnTo>
                  <a:lnTo>
                    <a:pt x="1184" y="1625"/>
                  </a:lnTo>
                  <a:lnTo>
                    <a:pt x="1156" y="1626"/>
                  </a:lnTo>
                  <a:lnTo>
                    <a:pt x="1129" y="1627"/>
                  </a:lnTo>
                  <a:lnTo>
                    <a:pt x="1101" y="1629"/>
                  </a:lnTo>
                  <a:lnTo>
                    <a:pt x="1097" y="1623"/>
                  </a:lnTo>
                  <a:lnTo>
                    <a:pt x="1093" y="1618"/>
                  </a:lnTo>
                  <a:lnTo>
                    <a:pt x="1090" y="1612"/>
                  </a:lnTo>
                  <a:lnTo>
                    <a:pt x="1088" y="1606"/>
                  </a:lnTo>
                  <a:lnTo>
                    <a:pt x="1084" y="1594"/>
                  </a:lnTo>
                  <a:lnTo>
                    <a:pt x="1083" y="1582"/>
                  </a:lnTo>
                  <a:lnTo>
                    <a:pt x="1083" y="1569"/>
                  </a:lnTo>
                  <a:lnTo>
                    <a:pt x="1084" y="1555"/>
                  </a:lnTo>
                  <a:lnTo>
                    <a:pt x="1086" y="1542"/>
                  </a:lnTo>
                  <a:lnTo>
                    <a:pt x="1089" y="1529"/>
                  </a:lnTo>
                  <a:lnTo>
                    <a:pt x="1094" y="1500"/>
                  </a:lnTo>
                  <a:lnTo>
                    <a:pt x="1098" y="1473"/>
                  </a:lnTo>
                  <a:lnTo>
                    <a:pt x="1098" y="1458"/>
                  </a:lnTo>
                  <a:lnTo>
                    <a:pt x="1097" y="1444"/>
                  </a:lnTo>
                  <a:lnTo>
                    <a:pt x="1096" y="1438"/>
                  </a:lnTo>
                  <a:lnTo>
                    <a:pt x="1094" y="1431"/>
                  </a:lnTo>
                  <a:lnTo>
                    <a:pt x="1092" y="1423"/>
                  </a:lnTo>
                  <a:lnTo>
                    <a:pt x="1089" y="1416"/>
                  </a:lnTo>
                  <a:lnTo>
                    <a:pt x="1086" y="1402"/>
                  </a:lnTo>
                  <a:lnTo>
                    <a:pt x="1081" y="1388"/>
                  </a:lnTo>
                  <a:lnTo>
                    <a:pt x="1076" y="1374"/>
                  </a:lnTo>
                  <a:lnTo>
                    <a:pt x="1069" y="1361"/>
                  </a:lnTo>
                  <a:lnTo>
                    <a:pt x="1060" y="1349"/>
                  </a:lnTo>
                  <a:lnTo>
                    <a:pt x="1052" y="1338"/>
                  </a:lnTo>
                  <a:lnTo>
                    <a:pt x="1043" y="1326"/>
                  </a:lnTo>
                  <a:lnTo>
                    <a:pt x="1033" y="1315"/>
                  </a:lnTo>
                  <a:lnTo>
                    <a:pt x="1012" y="1295"/>
                  </a:lnTo>
                  <a:lnTo>
                    <a:pt x="990" y="1275"/>
                  </a:lnTo>
                  <a:lnTo>
                    <a:pt x="967" y="1257"/>
                  </a:lnTo>
                  <a:lnTo>
                    <a:pt x="945" y="1239"/>
                  </a:lnTo>
                  <a:lnTo>
                    <a:pt x="936" y="1215"/>
                  </a:lnTo>
                  <a:lnTo>
                    <a:pt x="928" y="1190"/>
                  </a:lnTo>
                  <a:lnTo>
                    <a:pt x="924" y="1177"/>
                  </a:lnTo>
                  <a:lnTo>
                    <a:pt x="922" y="1165"/>
                  </a:lnTo>
                  <a:lnTo>
                    <a:pt x="920" y="1153"/>
                  </a:lnTo>
                  <a:lnTo>
                    <a:pt x="919" y="1139"/>
                  </a:lnTo>
                  <a:lnTo>
                    <a:pt x="919" y="1127"/>
                  </a:lnTo>
                  <a:lnTo>
                    <a:pt x="920" y="1115"/>
                  </a:lnTo>
                  <a:lnTo>
                    <a:pt x="922" y="1103"/>
                  </a:lnTo>
                  <a:lnTo>
                    <a:pt x="925" y="1090"/>
                  </a:lnTo>
                  <a:lnTo>
                    <a:pt x="931" y="1079"/>
                  </a:lnTo>
                  <a:lnTo>
                    <a:pt x="937" y="1068"/>
                  </a:lnTo>
                  <a:lnTo>
                    <a:pt x="945" y="1057"/>
                  </a:lnTo>
                  <a:lnTo>
                    <a:pt x="954" y="1045"/>
                  </a:lnTo>
                  <a:lnTo>
                    <a:pt x="958" y="1040"/>
                  </a:lnTo>
                  <a:lnTo>
                    <a:pt x="962" y="1036"/>
                  </a:lnTo>
                  <a:lnTo>
                    <a:pt x="967" y="1033"/>
                  </a:lnTo>
                  <a:lnTo>
                    <a:pt x="972" y="1030"/>
                  </a:lnTo>
                  <a:lnTo>
                    <a:pt x="983" y="1027"/>
                  </a:lnTo>
                  <a:lnTo>
                    <a:pt x="993" y="1026"/>
                  </a:lnTo>
                  <a:lnTo>
                    <a:pt x="1003" y="1026"/>
                  </a:lnTo>
                  <a:lnTo>
                    <a:pt x="1014" y="1025"/>
                  </a:lnTo>
                  <a:lnTo>
                    <a:pt x="1025" y="1024"/>
                  </a:lnTo>
                  <a:lnTo>
                    <a:pt x="1034" y="1020"/>
                  </a:lnTo>
                  <a:lnTo>
                    <a:pt x="1041" y="1022"/>
                  </a:lnTo>
                  <a:lnTo>
                    <a:pt x="1047" y="1024"/>
                  </a:lnTo>
                  <a:lnTo>
                    <a:pt x="1052" y="1027"/>
                  </a:lnTo>
                  <a:lnTo>
                    <a:pt x="1057" y="1031"/>
                  </a:lnTo>
                  <a:lnTo>
                    <a:pt x="1061" y="1036"/>
                  </a:lnTo>
                  <a:lnTo>
                    <a:pt x="1065" y="1041"/>
                  </a:lnTo>
                  <a:lnTo>
                    <a:pt x="1069" y="1047"/>
                  </a:lnTo>
                  <a:lnTo>
                    <a:pt x="1071" y="1053"/>
                  </a:lnTo>
                  <a:lnTo>
                    <a:pt x="1072" y="1073"/>
                  </a:lnTo>
                  <a:lnTo>
                    <a:pt x="1072" y="1091"/>
                  </a:lnTo>
                  <a:lnTo>
                    <a:pt x="1072" y="1102"/>
                  </a:lnTo>
                  <a:lnTo>
                    <a:pt x="1074" y="1110"/>
                  </a:lnTo>
                  <a:lnTo>
                    <a:pt x="1076" y="1115"/>
                  </a:lnTo>
                  <a:lnTo>
                    <a:pt x="1078" y="1119"/>
                  </a:lnTo>
                  <a:lnTo>
                    <a:pt x="1080" y="1123"/>
                  </a:lnTo>
                  <a:lnTo>
                    <a:pt x="1083" y="1127"/>
                  </a:lnTo>
                  <a:lnTo>
                    <a:pt x="1089" y="1128"/>
                  </a:lnTo>
                  <a:lnTo>
                    <a:pt x="1094" y="1128"/>
                  </a:lnTo>
                  <a:lnTo>
                    <a:pt x="1099" y="1127"/>
                  </a:lnTo>
                  <a:lnTo>
                    <a:pt x="1104" y="1124"/>
                  </a:lnTo>
                  <a:lnTo>
                    <a:pt x="1113" y="1119"/>
                  </a:lnTo>
                  <a:lnTo>
                    <a:pt x="1124" y="1115"/>
                  </a:lnTo>
                  <a:lnTo>
                    <a:pt x="1127" y="1109"/>
                  </a:lnTo>
                  <a:lnTo>
                    <a:pt x="1130" y="1103"/>
                  </a:lnTo>
                  <a:lnTo>
                    <a:pt x="1132" y="1095"/>
                  </a:lnTo>
                  <a:lnTo>
                    <a:pt x="1134" y="1089"/>
                  </a:lnTo>
                  <a:lnTo>
                    <a:pt x="1136" y="1075"/>
                  </a:lnTo>
                  <a:lnTo>
                    <a:pt x="1137" y="1061"/>
                  </a:lnTo>
                  <a:lnTo>
                    <a:pt x="1135" y="1031"/>
                  </a:lnTo>
                  <a:lnTo>
                    <a:pt x="1133" y="1000"/>
                  </a:lnTo>
                  <a:lnTo>
                    <a:pt x="1132" y="993"/>
                  </a:lnTo>
                  <a:lnTo>
                    <a:pt x="1130" y="987"/>
                  </a:lnTo>
                  <a:lnTo>
                    <a:pt x="1127" y="981"/>
                  </a:lnTo>
                  <a:lnTo>
                    <a:pt x="1123" y="976"/>
                  </a:lnTo>
                  <a:lnTo>
                    <a:pt x="1113" y="967"/>
                  </a:lnTo>
                  <a:lnTo>
                    <a:pt x="1102" y="958"/>
                  </a:lnTo>
                  <a:lnTo>
                    <a:pt x="1097" y="953"/>
                  </a:lnTo>
                  <a:lnTo>
                    <a:pt x="1093" y="949"/>
                  </a:lnTo>
                  <a:lnTo>
                    <a:pt x="1089" y="944"/>
                  </a:lnTo>
                  <a:lnTo>
                    <a:pt x="1086" y="938"/>
                  </a:lnTo>
                  <a:lnTo>
                    <a:pt x="1084" y="932"/>
                  </a:lnTo>
                  <a:lnTo>
                    <a:pt x="1083" y="926"/>
                  </a:lnTo>
                  <a:lnTo>
                    <a:pt x="1084" y="918"/>
                  </a:lnTo>
                  <a:lnTo>
                    <a:pt x="1086" y="908"/>
                  </a:lnTo>
                  <a:lnTo>
                    <a:pt x="1100" y="888"/>
                  </a:lnTo>
                  <a:lnTo>
                    <a:pt x="1113" y="867"/>
                  </a:lnTo>
                  <a:lnTo>
                    <a:pt x="1120" y="856"/>
                  </a:lnTo>
                  <a:lnTo>
                    <a:pt x="1125" y="845"/>
                  </a:lnTo>
                  <a:lnTo>
                    <a:pt x="1130" y="834"/>
                  </a:lnTo>
                  <a:lnTo>
                    <a:pt x="1134" y="821"/>
                  </a:lnTo>
                  <a:lnTo>
                    <a:pt x="1138" y="810"/>
                  </a:lnTo>
                  <a:lnTo>
                    <a:pt x="1140" y="798"/>
                  </a:lnTo>
                  <a:lnTo>
                    <a:pt x="1142" y="786"/>
                  </a:lnTo>
                  <a:lnTo>
                    <a:pt x="1142" y="773"/>
                  </a:lnTo>
                  <a:lnTo>
                    <a:pt x="1141" y="761"/>
                  </a:lnTo>
                  <a:lnTo>
                    <a:pt x="1139" y="749"/>
                  </a:lnTo>
                  <a:lnTo>
                    <a:pt x="1135" y="737"/>
                  </a:lnTo>
                  <a:lnTo>
                    <a:pt x="1130" y="723"/>
                  </a:lnTo>
                  <a:lnTo>
                    <a:pt x="1120" y="706"/>
                  </a:lnTo>
                  <a:lnTo>
                    <a:pt x="1108" y="688"/>
                  </a:lnTo>
                  <a:lnTo>
                    <a:pt x="1104" y="683"/>
                  </a:lnTo>
                  <a:lnTo>
                    <a:pt x="1101" y="679"/>
                  </a:lnTo>
                  <a:lnTo>
                    <a:pt x="1097" y="676"/>
                  </a:lnTo>
                  <a:lnTo>
                    <a:pt x="1093" y="674"/>
                  </a:lnTo>
                  <a:lnTo>
                    <a:pt x="1088" y="672"/>
                  </a:lnTo>
                  <a:lnTo>
                    <a:pt x="1083" y="671"/>
                  </a:lnTo>
                  <a:lnTo>
                    <a:pt x="1077" y="671"/>
                  </a:lnTo>
                  <a:lnTo>
                    <a:pt x="1071" y="672"/>
                  </a:lnTo>
                  <a:lnTo>
                    <a:pt x="1063" y="676"/>
                  </a:lnTo>
                  <a:lnTo>
                    <a:pt x="1056" y="681"/>
                  </a:lnTo>
                  <a:lnTo>
                    <a:pt x="1051" y="688"/>
                  </a:lnTo>
                  <a:lnTo>
                    <a:pt x="1047" y="694"/>
                  </a:lnTo>
                  <a:lnTo>
                    <a:pt x="1044" y="701"/>
                  </a:lnTo>
                  <a:lnTo>
                    <a:pt x="1042" y="709"/>
                  </a:lnTo>
                  <a:lnTo>
                    <a:pt x="1040" y="717"/>
                  </a:lnTo>
                  <a:lnTo>
                    <a:pt x="1038" y="725"/>
                  </a:lnTo>
                  <a:lnTo>
                    <a:pt x="1034" y="743"/>
                  </a:lnTo>
                  <a:lnTo>
                    <a:pt x="1030" y="759"/>
                  </a:lnTo>
                  <a:lnTo>
                    <a:pt x="1026" y="767"/>
                  </a:lnTo>
                  <a:lnTo>
                    <a:pt x="1021" y="774"/>
                  </a:lnTo>
                  <a:lnTo>
                    <a:pt x="1016" y="781"/>
                  </a:lnTo>
                  <a:lnTo>
                    <a:pt x="1009" y="787"/>
                  </a:lnTo>
                  <a:lnTo>
                    <a:pt x="1004" y="791"/>
                  </a:lnTo>
                  <a:lnTo>
                    <a:pt x="1000" y="795"/>
                  </a:lnTo>
                  <a:lnTo>
                    <a:pt x="994" y="798"/>
                  </a:lnTo>
                  <a:lnTo>
                    <a:pt x="989" y="801"/>
                  </a:lnTo>
                  <a:lnTo>
                    <a:pt x="978" y="805"/>
                  </a:lnTo>
                  <a:lnTo>
                    <a:pt x="965" y="807"/>
                  </a:lnTo>
                  <a:lnTo>
                    <a:pt x="953" y="808"/>
                  </a:lnTo>
                  <a:lnTo>
                    <a:pt x="940" y="808"/>
                  </a:lnTo>
                  <a:lnTo>
                    <a:pt x="926" y="806"/>
                  </a:lnTo>
                  <a:lnTo>
                    <a:pt x="914" y="803"/>
                  </a:lnTo>
                  <a:lnTo>
                    <a:pt x="901" y="782"/>
                  </a:lnTo>
                  <a:lnTo>
                    <a:pt x="888" y="759"/>
                  </a:lnTo>
                  <a:lnTo>
                    <a:pt x="882" y="747"/>
                  </a:lnTo>
                  <a:lnTo>
                    <a:pt x="879" y="735"/>
                  </a:lnTo>
                  <a:lnTo>
                    <a:pt x="878" y="728"/>
                  </a:lnTo>
                  <a:lnTo>
                    <a:pt x="878" y="721"/>
                  </a:lnTo>
                  <a:lnTo>
                    <a:pt x="878" y="715"/>
                  </a:lnTo>
                  <a:lnTo>
                    <a:pt x="880" y="708"/>
                  </a:lnTo>
                  <a:lnTo>
                    <a:pt x="886" y="706"/>
                  </a:lnTo>
                  <a:lnTo>
                    <a:pt x="892" y="703"/>
                  </a:lnTo>
                  <a:lnTo>
                    <a:pt x="894" y="701"/>
                  </a:lnTo>
                  <a:lnTo>
                    <a:pt x="895" y="699"/>
                  </a:lnTo>
                  <a:lnTo>
                    <a:pt x="896" y="696"/>
                  </a:lnTo>
                  <a:lnTo>
                    <a:pt x="896" y="693"/>
                  </a:lnTo>
                  <a:lnTo>
                    <a:pt x="883" y="687"/>
                  </a:lnTo>
                  <a:lnTo>
                    <a:pt x="888" y="674"/>
                  </a:lnTo>
                  <a:lnTo>
                    <a:pt x="893" y="663"/>
                  </a:lnTo>
                  <a:lnTo>
                    <a:pt x="898" y="651"/>
                  </a:lnTo>
                  <a:lnTo>
                    <a:pt x="904" y="640"/>
                  </a:lnTo>
                  <a:lnTo>
                    <a:pt x="917" y="618"/>
                  </a:lnTo>
                  <a:lnTo>
                    <a:pt x="933" y="597"/>
                  </a:lnTo>
                  <a:lnTo>
                    <a:pt x="966" y="556"/>
                  </a:lnTo>
                  <a:lnTo>
                    <a:pt x="1000" y="516"/>
                  </a:lnTo>
                  <a:lnTo>
                    <a:pt x="1017" y="495"/>
                  </a:lnTo>
                  <a:lnTo>
                    <a:pt x="1034" y="475"/>
                  </a:lnTo>
                  <a:lnTo>
                    <a:pt x="1048" y="455"/>
                  </a:lnTo>
                  <a:lnTo>
                    <a:pt x="1062" y="432"/>
                  </a:lnTo>
                  <a:lnTo>
                    <a:pt x="1067" y="422"/>
                  </a:lnTo>
                  <a:lnTo>
                    <a:pt x="1074" y="410"/>
                  </a:lnTo>
                  <a:lnTo>
                    <a:pt x="1079" y="398"/>
                  </a:lnTo>
                  <a:lnTo>
                    <a:pt x="1083" y="387"/>
                  </a:lnTo>
                  <a:lnTo>
                    <a:pt x="1086" y="375"/>
                  </a:lnTo>
                  <a:lnTo>
                    <a:pt x="1089" y="363"/>
                  </a:lnTo>
                  <a:lnTo>
                    <a:pt x="1091" y="349"/>
                  </a:lnTo>
                  <a:lnTo>
                    <a:pt x="1092" y="336"/>
                  </a:lnTo>
                  <a:lnTo>
                    <a:pt x="1095" y="325"/>
                  </a:lnTo>
                  <a:lnTo>
                    <a:pt x="1095" y="315"/>
                  </a:lnTo>
                  <a:lnTo>
                    <a:pt x="1094" y="303"/>
                  </a:lnTo>
                  <a:lnTo>
                    <a:pt x="1091" y="293"/>
                  </a:lnTo>
                  <a:lnTo>
                    <a:pt x="1089" y="284"/>
                  </a:lnTo>
                  <a:lnTo>
                    <a:pt x="1086" y="274"/>
                  </a:lnTo>
                  <a:lnTo>
                    <a:pt x="1084" y="263"/>
                  </a:lnTo>
                  <a:lnTo>
                    <a:pt x="1083" y="253"/>
                  </a:lnTo>
                  <a:lnTo>
                    <a:pt x="1088" y="249"/>
                  </a:lnTo>
                  <a:lnTo>
                    <a:pt x="1091" y="245"/>
                  </a:lnTo>
                  <a:lnTo>
                    <a:pt x="1093" y="240"/>
                  </a:lnTo>
                  <a:lnTo>
                    <a:pt x="1095" y="235"/>
                  </a:lnTo>
                  <a:lnTo>
                    <a:pt x="1097" y="224"/>
                  </a:lnTo>
                  <a:lnTo>
                    <a:pt x="1098" y="211"/>
                  </a:lnTo>
                  <a:lnTo>
                    <a:pt x="1098" y="205"/>
                  </a:lnTo>
                  <a:lnTo>
                    <a:pt x="1099" y="200"/>
                  </a:lnTo>
                  <a:lnTo>
                    <a:pt x="1101" y="194"/>
                  </a:lnTo>
                  <a:lnTo>
                    <a:pt x="1104" y="190"/>
                  </a:lnTo>
                  <a:lnTo>
                    <a:pt x="1107" y="185"/>
                  </a:lnTo>
                  <a:lnTo>
                    <a:pt x="1112" y="182"/>
                  </a:lnTo>
                  <a:lnTo>
                    <a:pt x="1119" y="179"/>
                  </a:lnTo>
                  <a:lnTo>
                    <a:pt x="1127" y="176"/>
                  </a:lnTo>
                  <a:lnTo>
                    <a:pt x="1176" y="175"/>
                  </a:lnTo>
                  <a:lnTo>
                    <a:pt x="1226" y="173"/>
                  </a:lnTo>
                  <a:lnTo>
                    <a:pt x="1277" y="173"/>
                  </a:lnTo>
                  <a:lnTo>
                    <a:pt x="1327" y="172"/>
                  </a:lnTo>
                  <a:lnTo>
                    <a:pt x="1378" y="172"/>
                  </a:lnTo>
                  <a:lnTo>
                    <a:pt x="1428" y="171"/>
                  </a:lnTo>
                  <a:lnTo>
                    <a:pt x="1479" y="171"/>
                  </a:lnTo>
                  <a:lnTo>
                    <a:pt x="1531" y="171"/>
                  </a:lnTo>
                  <a:lnTo>
                    <a:pt x="1582" y="170"/>
                  </a:lnTo>
                  <a:lnTo>
                    <a:pt x="1633" y="170"/>
                  </a:lnTo>
                  <a:lnTo>
                    <a:pt x="1683" y="170"/>
                  </a:lnTo>
                  <a:lnTo>
                    <a:pt x="1734" y="169"/>
                  </a:lnTo>
                  <a:lnTo>
                    <a:pt x="1784" y="169"/>
                  </a:lnTo>
                  <a:lnTo>
                    <a:pt x="1834" y="168"/>
                  </a:lnTo>
                  <a:lnTo>
                    <a:pt x="1883" y="167"/>
                  </a:lnTo>
                  <a:lnTo>
                    <a:pt x="1932" y="166"/>
                  </a:lnTo>
                  <a:lnTo>
                    <a:pt x="1962" y="167"/>
                  </a:lnTo>
                  <a:lnTo>
                    <a:pt x="1991" y="167"/>
                  </a:lnTo>
                  <a:lnTo>
                    <a:pt x="2018" y="168"/>
                  </a:lnTo>
                  <a:lnTo>
                    <a:pt x="2046" y="168"/>
                  </a:lnTo>
                  <a:lnTo>
                    <a:pt x="2072" y="167"/>
                  </a:lnTo>
                  <a:lnTo>
                    <a:pt x="2100" y="166"/>
                  </a:lnTo>
                  <a:lnTo>
                    <a:pt x="2127" y="164"/>
                  </a:lnTo>
                  <a:lnTo>
                    <a:pt x="2154" y="160"/>
                  </a:lnTo>
                  <a:lnTo>
                    <a:pt x="2202" y="163"/>
                  </a:lnTo>
                  <a:lnTo>
                    <a:pt x="2250" y="164"/>
                  </a:lnTo>
                  <a:lnTo>
                    <a:pt x="2298" y="164"/>
                  </a:lnTo>
                  <a:lnTo>
                    <a:pt x="2346" y="162"/>
                  </a:lnTo>
                  <a:lnTo>
                    <a:pt x="2393" y="161"/>
                  </a:lnTo>
                  <a:lnTo>
                    <a:pt x="2440" y="160"/>
                  </a:lnTo>
                  <a:lnTo>
                    <a:pt x="2486" y="160"/>
                  </a:lnTo>
                  <a:lnTo>
                    <a:pt x="2533" y="162"/>
                  </a:lnTo>
                  <a:lnTo>
                    <a:pt x="2570" y="159"/>
                  </a:lnTo>
                  <a:lnTo>
                    <a:pt x="2608" y="157"/>
                  </a:lnTo>
                  <a:lnTo>
                    <a:pt x="2627" y="156"/>
                  </a:lnTo>
                  <a:lnTo>
                    <a:pt x="2646" y="157"/>
                  </a:lnTo>
                  <a:lnTo>
                    <a:pt x="2665" y="158"/>
                  </a:lnTo>
                  <a:lnTo>
                    <a:pt x="2684" y="160"/>
                  </a:lnTo>
                  <a:lnTo>
                    <a:pt x="2695" y="158"/>
                  </a:lnTo>
                  <a:lnTo>
                    <a:pt x="2707" y="157"/>
                  </a:lnTo>
                  <a:lnTo>
                    <a:pt x="2719" y="156"/>
                  </a:lnTo>
                  <a:lnTo>
                    <a:pt x="2732" y="156"/>
                  </a:lnTo>
                  <a:lnTo>
                    <a:pt x="2756" y="156"/>
                  </a:lnTo>
                  <a:lnTo>
                    <a:pt x="2781" y="157"/>
                  </a:lnTo>
                  <a:lnTo>
                    <a:pt x="2804" y="158"/>
                  </a:lnTo>
                  <a:lnTo>
                    <a:pt x="2829" y="158"/>
                  </a:lnTo>
                  <a:lnTo>
                    <a:pt x="2852" y="158"/>
                  </a:lnTo>
                  <a:lnTo>
                    <a:pt x="2875" y="155"/>
                  </a:lnTo>
                  <a:lnTo>
                    <a:pt x="3087" y="153"/>
                  </a:lnTo>
                  <a:lnTo>
                    <a:pt x="3138" y="150"/>
                  </a:lnTo>
                  <a:lnTo>
                    <a:pt x="3188" y="149"/>
                  </a:lnTo>
                  <a:lnTo>
                    <a:pt x="3236" y="149"/>
                  </a:lnTo>
                  <a:lnTo>
                    <a:pt x="3284" y="149"/>
                  </a:lnTo>
                  <a:lnTo>
                    <a:pt x="3331" y="149"/>
                  </a:lnTo>
                  <a:lnTo>
                    <a:pt x="3379" y="148"/>
                  </a:lnTo>
                  <a:lnTo>
                    <a:pt x="3428" y="147"/>
                  </a:lnTo>
                  <a:lnTo>
                    <a:pt x="3478" y="145"/>
                  </a:lnTo>
                  <a:lnTo>
                    <a:pt x="3536" y="144"/>
                  </a:lnTo>
                  <a:lnTo>
                    <a:pt x="3594" y="144"/>
                  </a:lnTo>
                  <a:lnTo>
                    <a:pt x="3654" y="145"/>
                  </a:lnTo>
                  <a:lnTo>
                    <a:pt x="3713" y="146"/>
                  </a:lnTo>
                  <a:lnTo>
                    <a:pt x="3772" y="146"/>
                  </a:lnTo>
                  <a:lnTo>
                    <a:pt x="3831" y="146"/>
                  </a:lnTo>
                  <a:lnTo>
                    <a:pt x="3859" y="145"/>
                  </a:lnTo>
                  <a:lnTo>
                    <a:pt x="3889" y="144"/>
                  </a:lnTo>
                  <a:lnTo>
                    <a:pt x="3918" y="142"/>
                  </a:lnTo>
                  <a:lnTo>
                    <a:pt x="3946" y="140"/>
                  </a:lnTo>
                  <a:lnTo>
                    <a:pt x="3968" y="142"/>
                  </a:lnTo>
                  <a:lnTo>
                    <a:pt x="3990" y="143"/>
                  </a:lnTo>
                  <a:lnTo>
                    <a:pt x="4013" y="143"/>
                  </a:lnTo>
                  <a:lnTo>
                    <a:pt x="4035" y="142"/>
                  </a:lnTo>
                  <a:lnTo>
                    <a:pt x="4057" y="141"/>
                  </a:lnTo>
                  <a:lnTo>
                    <a:pt x="4079" y="140"/>
                  </a:lnTo>
                  <a:lnTo>
                    <a:pt x="4101" y="138"/>
                  </a:lnTo>
                  <a:lnTo>
                    <a:pt x="4121" y="138"/>
                  </a:lnTo>
                  <a:lnTo>
                    <a:pt x="4186" y="139"/>
                  </a:lnTo>
                  <a:lnTo>
                    <a:pt x="4351" y="140"/>
                  </a:lnTo>
                  <a:lnTo>
                    <a:pt x="4600" y="140"/>
                  </a:lnTo>
                  <a:lnTo>
                    <a:pt x="4920" y="141"/>
                  </a:lnTo>
                  <a:lnTo>
                    <a:pt x="5298" y="141"/>
                  </a:lnTo>
                  <a:lnTo>
                    <a:pt x="5716" y="140"/>
                  </a:lnTo>
                  <a:lnTo>
                    <a:pt x="6163" y="140"/>
                  </a:lnTo>
                  <a:lnTo>
                    <a:pt x="6624" y="139"/>
                  </a:lnTo>
                  <a:lnTo>
                    <a:pt x="7085" y="139"/>
                  </a:lnTo>
                  <a:lnTo>
                    <a:pt x="7532" y="138"/>
                  </a:lnTo>
                  <a:lnTo>
                    <a:pt x="7951" y="138"/>
                  </a:lnTo>
                  <a:lnTo>
                    <a:pt x="8328" y="138"/>
                  </a:lnTo>
                  <a:lnTo>
                    <a:pt x="8647" y="137"/>
                  </a:lnTo>
                  <a:lnTo>
                    <a:pt x="8897" y="138"/>
                  </a:lnTo>
                  <a:lnTo>
                    <a:pt x="9061" y="138"/>
                  </a:lnTo>
                  <a:lnTo>
                    <a:pt x="9127" y="139"/>
                  </a:lnTo>
                  <a:lnTo>
                    <a:pt x="9177" y="138"/>
                  </a:lnTo>
                  <a:lnTo>
                    <a:pt x="9226" y="137"/>
                  </a:lnTo>
                  <a:lnTo>
                    <a:pt x="9274" y="135"/>
                  </a:lnTo>
                  <a:lnTo>
                    <a:pt x="9322" y="134"/>
                  </a:lnTo>
                  <a:lnTo>
                    <a:pt x="9370" y="133"/>
                  </a:lnTo>
                  <a:lnTo>
                    <a:pt x="9417" y="133"/>
                  </a:lnTo>
                  <a:lnTo>
                    <a:pt x="9466" y="133"/>
                  </a:lnTo>
                  <a:lnTo>
                    <a:pt x="9515" y="134"/>
                  </a:lnTo>
                  <a:lnTo>
                    <a:pt x="9538" y="132"/>
                  </a:lnTo>
                  <a:lnTo>
                    <a:pt x="9561" y="131"/>
                  </a:lnTo>
                  <a:lnTo>
                    <a:pt x="9586" y="130"/>
                  </a:lnTo>
                  <a:lnTo>
                    <a:pt x="9610" y="129"/>
                  </a:lnTo>
                  <a:lnTo>
                    <a:pt x="9636" y="127"/>
                  </a:lnTo>
                  <a:lnTo>
                    <a:pt x="9661" y="126"/>
                  </a:lnTo>
                  <a:lnTo>
                    <a:pt x="9685" y="124"/>
                  </a:lnTo>
                  <a:lnTo>
                    <a:pt x="9709" y="122"/>
                  </a:lnTo>
                  <a:lnTo>
                    <a:pt x="9891" y="114"/>
                  </a:lnTo>
                  <a:lnTo>
                    <a:pt x="9900" y="118"/>
                  </a:lnTo>
                  <a:lnTo>
                    <a:pt x="9908" y="122"/>
                  </a:lnTo>
                  <a:lnTo>
                    <a:pt x="9916" y="127"/>
                  </a:lnTo>
                  <a:lnTo>
                    <a:pt x="9923" y="134"/>
                  </a:lnTo>
                  <a:lnTo>
                    <a:pt x="9930" y="141"/>
                  </a:lnTo>
                  <a:lnTo>
                    <a:pt x="9936" y="149"/>
                  </a:lnTo>
                  <a:lnTo>
                    <a:pt x="9940" y="157"/>
                  </a:lnTo>
                  <a:lnTo>
                    <a:pt x="9943" y="166"/>
                  </a:lnTo>
                  <a:lnTo>
                    <a:pt x="9941" y="184"/>
                  </a:lnTo>
                  <a:lnTo>
                    <a:pt x="9940" y="201"/>
                  </a:lnTo>
                  <a:lnTo>
                    <a:pt x="9938" y="218"/>
                  </a:lnTo>
                  <a:lnTo>
                    <a:pt x="9938" y="237"/>
                  </a:lnTo>
                  <a:lnTo>
                    <a:pt x="9938" y="254"/>
                  </a:lnTo>
                  <a:lnTo>
                    <a:pt x="9940" y="273"/>
                  </a:lnTo>
                  <a:lnTo>
                    <a:pt x="9942" y="290"/>
                  </a:lnTo>
                  <a:lnTo>
                    <a:pt x="9946" y="307"/>
                  </a:lnTo>
                  <a:lnTo>
                    <a:pt x="9950" y="328"/>
                  </a:lnTo>
                  <a:lnTo>
                    <a:pt x="9954" y="347"/>
                  </a:lnTo>
                  <a:lnTo>
                    <a:pt x="9960" y="367"/>
                  </a:lnTo>
                  <a:lnTo>
                    <a:pt x="9967" y="385"/>
                  </a:lnTo>
                  <a:lnTo>
                    <a:pt x="9975" y="404"/>
                  </a:lnTo>
                  <a:lnTo>
                    <a:pt x="9985" y="422"/>
                  </a:lnTo>
                  <a:lnTo>
                    <a:pt x="9995" y="440"/>
                  </a:lnTo>
                  <a:lnTo>
                    <a:pt x="10006" y="458"/>
                  </a:lnTo>
                  <a:lnTo>
                    <a:pt x="10017" y="474"/>
                  </a:lnTo>
                  <a:lnTo>
                    <a:pt x="10030" y="491"/>
                  </a:lnTo>
                  <a:lnTo>
                    <a:pt x="10043" y="507"/>
                  </a:lnTo>
                  <a:lnTo>
                    <a:pt x="10057" y="522"/>
                  </a:lnTo>
                  <a:lnTo>
                    <a:pt x="10071" y="537"/>
                  </a:lnTo>
                  <a:lnTo>
                    <a:pt x="10087" y="552"/>
                  </a:lnTo>
                  <a:lnTo>
                    <a:pt x="10102" y="566"/>
                  </a:lnTo>
                  <a:lnTo>
                    <a:pt x="10118" y="579"/>
                  </a:lnTo>
                  <a:lnTo>
                    <a:pt x="10128" y="593"/>
                  </a:lnTo>
                  <a:lnTo>
                    <a:pt x="10135" y="606"/>
                  </a:lnTo>
                  <a:lnTo>
                    <a:pt x="10141" y="620"/>
                  </a:lnTo>
                  <a:lnTo>
                    <a:pt x="10146" y="634"/>
                  </a:lnTo>
                  <a:lnTo>
                    <a:pt x="10149" y="650"/>
                  </a:lnTo>
                  <a:lnTo>
                    <a:pt x="10151" y="665"/>
                  </a:lnTo>
                  <a:lnTo>
                    <a:pt x="10152" y="681"/>
                  </a:lnTo>
                  <a:lnTo>
                    <a:pt x="10152" y="699"/>
                  </a:lnTo>
                  <a:close/>
                  <a:moveTo>
                    <a:pt x="9921" y="1369"/>
                  </a:moveTo>
                  <a:lnTo>
                    <a:pt x="9919" y="1378"/>
                  </a:lnTo>
                  <a:lnTo>
                    <a:pt x="9918" y="1388"/>
                  </a:lnTo>
                  <a:lnTo>
                    <a:pt x="9917" y="1397"/>
                  </a:lnTo>
                  <a:lnTo>
                    <a:pt x="9917" y="1406"/>
                  </a:lnTo>
                  <a:lnTo>
                    <a:pt x="9918" y="1424"/>
                  </a:lnTo>
                  <a:lnTo>
                    <a:pt x="9919" y="1443"/>
                  </a:lnTo>
                  <a:lnTo>
                    <a:pt x="9921" y="1461"/>
                  </a:lnTo>
                  <a:lnTo>
                    <a:pt x="9921" y="1479"/>
                  </a:lnTo>
                  <a:lnTo>
                    <a:pt x="9920" y="1488"/>
                  </a:lnTo>
                  <a:lnTo>
                    <a:pt x="9919" y="1497"/>
                  </a:lnTo>
                  <a:lnTo>
                    <a:pt x="9918" y="1505"/>
                  </a:lnTo>
                  <a:lnTo>
                    <a:pt x="9915" y="1514"/>
                  </a:lnTo>
                  <a:lnTo>
                    <a:pt x="9798" y="1516"/>
                  </a:lnTo>
                  <a:lnTo>
                    <a:pt x="9581" y="1519"/>
                  </a:lnTo>
                  <a:lnTo>
                    <a:pt x="9279" y="1520"/>
                  </a:lnTo>
                  <a:lnTo>
                    <a:pt x="8906" y="1521"/>
                  </a:lnTo>
                  <a:lnTo>
                    <a:pt x="8477" y="1523"/>
                  </a:lnTo>
                  <a:lnTo>
                    <a:pt x="8004" y="1523"/>
                  </a:lnTo>
                  <a:lnTo>
                    <a:pt x="7504" y="1524"/>
                  </a:lnTo>
                  <a:lnTo>
                    <a:pt x="6989" y="1525"/>
                  </a:lnTo>
                  <a:lnTo>
                    <a:pt x="6474" y="1525"/>
                  </a:lnTo>
                  <a:lnTo>
                    <a:pt x="5974" y="1526"/>
                  </a:lnTo>
                  <a:lnTo>
                    <a:pt x="5503" y="1527"/>
                  </a:lnTo>
                  <a:lnTo>
                    <a:pt x="5074" y="1527"/>
                  </a:lnTo>
                  <a:lnTo>
                    <a:pt x="4703" y="1528"/>
                  </a:lnTo>
                  <a:lnTo>
                    <a:pt x="4402" y="1529"/>
                  </a:lnTo>
                  <a:lnTo>
                    <a:pt x="4187" y="1531"/>
                  </a:lnTo>
                  <a:lnTo>
                    <a:pt x="4072" y="1532"/>
                  </a:lnTo>
                  <a:lnTo>
                    <a:pt x="3995" y="1534"/>
                  </a:lnTo>
                  <a:lnTo>
                    <a:pt x="3918" y="1535"/>
                  </a:lnTo>
                  <a:lnTo>
                    <a:pt x="3841" y="1536"/>
                  </a:lnTo>
                  <a:lnTo>
                    <a:pt x="3765" y="1537"/>
                  </a:lnTo>
                  <a:lnTo>
                    <a:pt x="3689" y="1538"/>
                  </a:lnTo>
                  <a:lnTo>
                    <a:pt x="3613" y="1539"/>
                  </a:lnTo>
                  <a:lnTo>
                    <a:pt x="3537" y="1540"/>
                  </a:lnTo>
                  <a:lnTo>
                    <a:pt x="3462" y="1541"/>
                  </a:lnTo>
                  <a:lnTo>
                    <a:pt x="3386" y="1542"/>
                  </a:lnTo>
                  <a:lnTo>
                    <a:pt x="3310" y="1543"/>
                  </a:lnTo>
                  <a:lnTo>
                    <a:pt x="3235" y="1544"/>
                  </a:lnTo>
                  <a:lnTo>
                    <a:pt x="3159" y="1545"/>
                  </a:lnTo>
                  <a:lnTo>
                    <a:pt x="3083" y="1546"/>
                  </a:lnTo>
                  <a:lnTo>
                    <a:pt x="3008" y="1547"/>
                  </a:lnTo>
                  <a:lnTo>
                    <a:pt x="2932" y="1548"/>
                  </a:lnTo>
                  <a:lnTo>
                    <a:pt x="2856" y="1549"/>
                  </a:lnTo>
                  <a:lnTo>
                    <a:pt x="2789" y="1550"/>
                  </a:lnTo>
                  <a:lnTo>
                    <a:pt x="2720" y="1551"/>
                  </a:lnTo>
                  <a:lnTo>
                    <a:pt x="2653" y="1551"/>
                  </a:lnTo>
                  <a:lnTo>
                    <a:pt x="2586" y="1551"/>
                  </a:lnTo>
                  <a:lnTo>
                    <a:pt x="2517" y="1551"/>
                  </a:lnTo>
                  <a:lnTo>
                    <a:pt x="2450" y="1551"/>
                  </a:lnTo>
                  <a:lnTo>
                    <a:pt x="2381" y="1551"/>
                  </a:lnTo>
                  <a:lnTo>
                    <a:pt x="2314" y="1551"/>
                  </a:lnTo>
                  <a:lnTo>
                    <a:pt x="2246" y="1552"/>
                  </a:lnTo>
                  <a:lnTo>
                    <a:pt x="2179" y="1552"/>
                  </a:lnTo>
                  <a:lnTo>
                    <a:pt x="2110" y="1552"/>
                  </a:lnTo>
                  <a:lnTo>
                    <a:pt x="2044" y="1552"/>
                  </a:lnTo>
                  <a:lnTo>
                    <a:pt x="1976" y="1553"/>
                  </a:lnTo>
                  <a:lnTo>
                    <a:pt x="1909" y="1554"/>
                  </a:lnTo>
                  <a:lnTo>
                    <a:pt x="1842" y="1555"/>
                  </a:lnTo>
                  <a:lnTo>
                    <a:pt x="1776" y="1556"/>
                  </a:lnTo>
                  <a:lnTo>
                    <a:pt x="1759" y="1558"/>
                  </a:lnTo>
                  <a:lnTo>
                    <a:pt x="1740" y="1559"/>
                  </a:lnTo>
                  <a:lnTo>
                    <a:pt x="1721" y="1559"/>
                  </a:lnTo>
                  <a:lnTo>
                    <a:pt x="1702" y="1558"/>
                  </a:lnTo>
                  <a:lnTo>
                    <a:pt x="1683" y="1558"/>
                  </a:lnTo>
                  <a:lnTo>
                    <a:pt x="1664" y="1558"/>
                  </a:lnTo>
                  <a:lnTo>
                    <a:pt x="1655" y="1559"/>
                  </a:lnTo>
                  <a:lnTo>
                    <a:pt x="1646" y="1560"/>
                  </a:lnTo>
                  <a:lnTo>
                    <a:pt x="1637" y="1561"/>
                  </a:lnTo>
                  <a:lnTo>
                    <a:pt x="1628" y="1563"/>
                  </a:lnTo>
                  <a:lnTo>
                    <a:pt x="1606" y="1561"/>
                  </a:lnTo>
                  <a:lnTo>
                    <a:pt x="1584" y="1561"/>
                  </a:lnTo>
                  <a:lnTo>
                    <a:pt x="1560" y="1562"/>
                  </a:lnTo>
                  <a:lnTo>
                    <a:pt x="1538" y="1563"/>
                  </a:lnTo>
                  <a:lnTo>
                    <a:pt x="1515" y="1565"/>
                  </a:lnTo>
                  <a:lnTo>
                    <a:pt x="1493" y="1565"/>
                  </a:lnTo>
                  <a:lnTo>
                    <a:pt x="1482" y="1563"/>
                  </a:lnTo>
                  <a:lnTo>
                    <a:pt x="1470" y="1563"/>
                  </a:lnTo>
                  <a:lnTo>
                    <a:pt x="1460" y="1561"/>
                  </a:lnTo>
                  <a:lnTo>
                    <a:pt x="1450" y="1560"/>
                  </a:lnTo>
                  <a:lnTo>
                    <a:pt x="1413" y="1561"/>
                  </a:lnTo>
                  <a:lnTo>
                    <a:pt x="1377" y="1561"/>
                  </a:lnTo>
                  <a:lnTo>
                    <a:pt x="1340" y="1561"/>
                  </a:lnTo>
                  <a:lnTo>
                    <a:pt x="1303" y="1560"/>
                  </a:lnTo>
                  <a:lnTo>
                    <a:pt x="1266" y="1561"/>
                  </a:lnTo>
                  <a:lnTo>
                    <a:pt x="1228" y="1561"/>
                  </a:lnTo>
                  <a:lnTo>
                    <a:pt x="1191" y="1563"/>
                  </a:lnTo>
                  <a:lnTo>
                    <a:pt x="1154" y="1567"/>
                  </a:lnTo>
                  <a:lnTo>
                    <a:pt x="1148" y="1562"/>
                  </a:lnTo>
                  <a:lnTo>
                    <a:pt x="1144" y="1558"/>
                  </a:lnTo>
                  <a:lnTo>
                    <a:pt x="1141" y="1554"/>
                  </a:lnTo>
                  <a:lnTo>
                    <a:pt x="1139" y="1549"/>
                  </a:lnTo>
                  <a:lnTo>
                    <a:pt x="1138" y="1544"/>
                  </a:lnTo>
                  <a:lnTo>
                    <a:pt x="1138" y="1538"/>
                  </a:lnTo>
                  <a:lnTo>
                    <a:pt x="1138" y="1533"/>
                  </a:lnTo>
                  <a:lnTo>
                    <a:pt x="1139" y="1527"/>
                  </a:lnTo>
                  <a:lnTo>
                    <a:pt x="1141" y="1514"/>
                  </a:lnTo>
                  <a:lnTo>
                    <a:pt x="1144" y="1502"/>
                  </a:lnTo>
                  <a:lnTo>
                    <a:pt x="1145" y="1495"/>
                  </a:lnTo>
                  <a:lnTo>
                    <a:pt x="1145" y="1489"/>
                  </a:lnTo>
                  <a:lnTo>
                    <a:pt x="1145" y="1483"/>
                  </a:lnTo>
                  <a:lnTo>
                    <a:pt x="1145" y="1478"/>
                  </a:lnTo>
                  <a:lnTo>
                    <a:pt x="1144" y="1458"/>
                  </a:lnTo>
                  <a:lnTo>
                    <a:pt x="1141" y="1440"/>
                  </a:lnTo>
                  <a:lnTo>
                    <a:pt x="1138" y="1422"/>
                  </a:lnTo>
                  <a:lnTo>
                    <a:pt x="1134" y="1404"/>
                  </a:lnTo>
                  <a:lnTo>
                    <a:pt x="1129" y="1388"/>
                  </a:lnTo>
                  <a:lnTo>
                    <a:pt x="1123" y="1371"/>
                  </a:lnTo>
                  <a:lnTo>
                    <a:pt x="1115" y="1355"/>
                  </a:lnTo>
                  <a:lnTo>
                    <a:pt x="1106" y="1340"/>
                  </a:lnTo>
                  <a:lnTo>
                    <a:pt x="1097" y="1324"/>
                  </a:lnTo>
                  <a:lnTo>
                    <a:pt x="1087" y="1310"/>
                  </a:lnTo>
                  <a:lnTo>
                    <a:pt x="1076" y="1297"/>
                  </a:lnTo>
                  <a:lnTo>
                    <a:pt x="1063" y="1283"/>
                  </a:lnTo>
                  <a:lnTo>
                    <a:pt x="1051" y="1271"/>
                  </a:lnTo>
                  <a:lnTo>
                    <a:pt x="1037" y="1260"/>
                  </a:lnTo>
                  <a:lnTo>
                    <a:pt x="1021" y="1249"/>
                  </a:lnTo>
                  <a:lnTo>
                    <a:pt x="1006" y="1238"/>
                  </a:lnTo>
                  <a:lnTo>
                    <a:pt x="999" y="1234"/>
                  </a:lnTo>
                  <a:lnTo>
                    <a:pt x="993" y="1230"/>
                  </a:lnTo>
                  <a:lnTo>
                    <a:pt x="987" y="1224"/>
                  </a:lnTo>
                  <a:lnTo>
                    <a:pt x="982" y="1219"/>
                  </a:lnTo>
                  <a:lnTo>
                    <a:pt x="977" y="1213"/>
                  </a:lnTo>
                  <a:lnTo>
                    <a:pt x="972" y="1207"/>
                  </a:lnTo>
                  <a:lnTo>
                    <a:pt x="968" y="1200"/>
                  </a:lnTo>
                  <a:lnTo>
                    <a:pt x="965" y="1192"/>
                  </a:lnTo>
                  <a:lnTo>
                    <a:pt x="960" y="1178"/>
                  </a:lnTo>
                  <a:lnTo>
                    <a:pt x="956" y="1163"/>
                  </a:lnTo>
                  <a:lnTo>
                    <a:pt x="955" y="1148"/>
                  </a:lnTo>
                  <a:lnTo>
                    <a:pt x="954" y="1132"/>
                  </a:lnTo>
                  <a:lnTo>
                    <a:pt x="954" y="1125"/>
                  </a:lnTo>
                  <a:lnTo>
                    <a:pt x="955" y="1119"/>
                  </a:lnTo>
                  <a:lnTo>
                    <a:pt x="956" y="1113"/>
                  </a:lnTo>
                  <a:lnTo>
                    <a:pt x="958" y="1107"/>
                  </a:lnTo>
                  <a:lnTo>
                    <a:pt x="961" y="1100"/>
                  </a:lnTo>
                  <a:lnTo>
                    <a:pt x="964" y="1095"/>
                  </a:lnTo>
                  <a:lnTo>
                    <a:pt x="968" y="1090"/>
                  </a:lnTo>
                  <a:lnTo>
                    <a:pt x="972" y="1085"/>
                  </a:lnTo>
                  <a:lnTo>
                    <a:pt x="977" y="1082"/>
                  </a:lnTo>
                  <a:lnTo>
                    <a:pt x="982" y="1080"/>
                  </a:lnTo>
                  <a:lnTo>
                    <a:pt x="987" y="1079"/>
                  </a:lnTo>
                  <a:lnTo>
                    <a:pt x="993" y="1078"/>
                  </a:lnTo>
                  <a:lnTo>
                    <a:pt x="998" y="1079"/>
                  </a:lnTo>
                  <a:lnTo>
                    <a:pt x="1003" y="1080"/>
                  </a:lnTo>
                  <a:lnTo>
                    <a:pt x="1008" y="1082"/>
                  </a:lnTo>
                  <a:lnTo>
                    <a:pt x="1012" y="1085"/>
                  </a:lnTo>
                  <a:lnTo>
                    <a:pt x="1017" y="1090"/>
                  </a:lnTo>
                  <a:lnTo>
                    <a:pt x="1021" y="1096"/>
                  </a:lnTo>
                  <a:lnTo>
                    <a:pt x="1025" y="1103"/>
                  </a:lnTo>
                  <a:lnTo>
                    <a:pt x="1027" y="1109"/>
                  </a:lnTo>
                  <a:lnTo>
                    <a:pt x="1031" y="1121"/>
                  </a:lnTo>
                  <a:lnTo>
                    <a:pt x="1035" y="1134"/>
                  </a:lnTo>
                  <a:lnTo>
                    <a:pt x="1037" y="1140"/>
                  </a:lnTo>
                  <a:lnTo>
                    <a:pt x="1040" y="1146"/>
                  </a:lnTo>
                  <a:lnTo>
                    <a:pt x="1043" y="1152"/>
                  </a:lnTo>
                  <a:lnTo>
                    <a:pt x="1046" y="1158"/>
                  </a:lnTo>
                  <a:lnTo>
                    <a:pt x="1051" y="1162"/>
                  </a:lnTo>
                  <a:lnTo>
                    <a:pt x="1056" y="1167"/>
                  </a:lnTo>
                  <a:lnTo>
                    <a:pt x="1063" y="1170"/>
                  </a:lnTo>
                  <a:lnTo>
                    <a:pt x="1071" y="1173"/>
                  </a:lnTo>
                  <a:lnTo>
                    <a:pt x="1083" y="1177"/>
                  </a:lnTo>
                  <a:lnTo>
                    <a:pt x="1096" y="1179"/>
                  </a:lnTo>
                  <a:lnTo>
                    <a:pt x="1109" y="1181"/>
                  </a:lnTo>
                  <a:lnTo>
                    <a:pt x="1122" y="1181"/>
                  </a:lnTo>
                  <a:lnTo>
                    <a:pt x="1129" y="1181"/>
                  </a:lnTo>
                  <a:lnTo>
                    <a:pt x="1135" y="1179"/>
                  </a:lnTo>
                  <a:lnTo>
                    <a:pt x="1141" y="1178"/>
                  </a:lnTo>
                  <a:lnTo>
                    <a:pt x="1146" y="1175"/>
                  </a:lnTo>
                  <a:lnTo>
                    <a:pt x="1152" y="1172"/>
                  </a:lnTo>
                  <a:lnTo>
                    <a:pt x="1157" y="1168"/>
                  </a:lnTo>
                  <a:lnTo>
                    <a:pt x="1162" y="1163"/>
                  </a:lnTo>
                  <a:lnTo>
                    <a:pt x="1167" y="1157"/>
                  </a:lnTo>
                  <a:lnTo>
                    <a:pt x="1175" y="1149"/>
                  </a:lnTo>
                  <a:lnTo>
                    <a:pt x="1181" y="1139"/>
                  </a:lnTo>
                  <a:lnTo>
                    <a:pt x="1187" y="1129"/>
                  </a:lnTo>
                  <a:lnTo>
                    <a:pt x="1191" y="1119"/>
                  </a:lnTo>
                  <a:lnTo>
                    <a:pt x="1194" y="1108"/>
                  </a:lnTo>
                  <a:lnTo>
                    <a:pt x="1197" y="1096"/>
                  </a:lnTo>
                  <a:lnTo>
                    <a:pt x="1198" y="1084"/>
                  </a:lnTo>
                  <a:lnTo>
                    <a:pt x="1199" y="1073"/>
                  </a:lnTo>
                  <a:lnTo>
                    <a:pt x="1199" y="1061"/>
                  </a:lnTo>
                  <a:lnTo>
                    <a:pt x="1198" y="1048"/>
                  </a:lnTo>
                  <a:lnTo>
                    <a:pt x="1197" y="1036"/>
                  </a:lnTo>
                  <a:lnTo>
                    <a:pt x="1195" y="1025"/>
                  </a:lnTo>
                  <a:lnTo>
                    <a:pt x="1192" y="1014"/>
                  </a:lnTo>
                  <a:lnTo>
                    <a:pt x="1189" y="1002"/>
                  </a:lnTo>
                  <a:lnTo>
                    <a:pt x="1186" y="991"/>
                  </a:lnTo>
                  <a:lnTo>
                    <a:pt x="1182" y="982"/>
                  </a:lnTo>
                  <a:lnTo>
                    <a:pt x="1180" y="976"/>
                  </a:lnTo>
                  <a:lnTo>
                    <a:pt x="1177" y="971"/>
                  </a:lnTo>
                  <a:lnTo>
                    <a:pt x="1174" y="966"/>
                  </a:lnTo>
                  <a:lnTo>
                    <a:pt x="1170" y="961"/>
                  </a:lnTo>
                  <a:lnTo>
                    <a:pt x="1163" y="952"/>
                  </a:lnTo>
                  <a:lnTo>
                    <a:pt x="1154" y="944"/>
                  </a:lnTo>
                  <a:lnTo>
                    <a:pt x="1147" y="936"/>
                  </a:lnTo>
                  <a:lnTo>
                    <a:pt x="1141" y="927"/>
                  </a:lnTo>
                  <a:lnTo>
                    <a:pt x="1139" y="922"/>
                  </a:lnTo>
                  <a:lnTo>
                    <a:pt x="1138" y="917"/>
                  </a:lnTo>
                  <a:lnTo>
                    <a:pt x="1138" y="911"/>
                  </a:lnTo>
                  <a:lnTo>
                    <a:pt x="1139" y="905"/>
                  </a:lnTo>
                  <a:lnTo>
                    <a:pt x="1150" y="887"/>
                  </a:lnTo>
                  <a:lnTo>
                    <a:pt x="1162" y="868"/>
                  </a:lnTo>
                  <a:lnTo>
                    <a:pt x="1171" y="849"/>
                  </a:lnTo>
                  <a:lnTo>
                    <a:pt x="1178" y="830"/>
                  </a:lnTo>
                  <a:lnTo>
                    <a:pt x="1180" y="819"/>
                  </a:lnTo>
                  <a:lnTo>
                    <a:pt x="1182" y="809"/>
                  </a:lnTo>
                  <a:lnTo>
                    <a:pt x="1184" y="799"/>
                  </a:lnTo>
                  <a:lnTo>
                    <a:pt x="1185" y="789"/>
                  </a:lnTo>
                  <a:lnTo>
                    <a:pt x="1185" y="779"/>
                  </a:lnTo>
                  <a:lnTo>
                    <a:pt x="1185" y="768"/>
                  </a:lnTo>
                  <a:lnTo>
                    <a:pt x="1184" y="758"/>
                  </a:lnTo>
                  <a:lnTo>
                    <a:pt x="1182" y="748"/>
                  </a:lnTo>
                  <a:lnTo>
                    <a:pt x="1178" y="732"/>
                  </a:lnTo>
                  <a:lnTo>
                    <a:pt x="1174" y="715"/>
                  </a:lnTo>
                  <a:lnTo>
                    <a:pt x="1169" y="700"/>
                  </a:lnTo>
                  <a:lnTo>
                    <a:pt x="1163" y="685"/>
                  </a:lnTo>
                  <a:lnTo>
                    <a:pt x="1158" y="677"/>
                  </a:lnTo>
                  <a:lnTo>
                    <a:pt x="1154" y="670"/>
                  </a:lnTo>
                  <a:lnTo>
                    <a:pt x="1149" y="664"/>
                  </a:lnTo>
                  <a:lnTo>
                    <a:pt x="1144" y="658"/>
                  </a:lnTo>
                  <a:lnTo>
                    <a:pt x="1138" y="652"/>
                  </a:lnTo>
                  <a:lnTo>
                    <a:pt x="1132" y="647"/>
                  </a:lnTo>
                  <a:lnTo>
                    <a:pt x="1125" y="642"/>
                  </a:lnTo>
                  <a:lnTo>
                    <a:pt x="1117" y="637"/>
                  </a:lnTo>
                  <a:lnTo>
                    <a:pt x="1098" y="634"/>
                  </a:lnTo>
                  <a:lnTo>
                    <a:pt x="1078" y="632"/>
                  </a:lnTo>
                  <a:lnTo>
                    <a:pt x="1069" y="632"/>
                  </a:lnTo>
                  <a:lnTo>
                    <a:pt x="1057" y="632"/>
                  </a:lnTo>
                  <a:lnTo>
                    <a:pt x="1047" y="634"/>
                  </a:lnTo>
                  <a:lnTo>
                    <a:pt x="1037" y="639"/>
                  </a:lnTo>
                  <a:lnTo>
                    <a:pt x="1025" y="649"/>
                  </a:lnTo>
                  <a:lnTo>
                    <a:pt x="1011" y="658"/>
                  </a:lnTo>
                  <a:lnTo>
                    <a:pt x="1005" y="664"/>
                  </a:lnTo>
                  <a:lnTo>
                    <a:pt x="1001" y="669"/>
                  </a:lnTo>
                  <a:lnTo>
                    <a:pt x="999" y="673"/>
                  </a:lnTo>
                  <a:lnTo>
                    <a:pt x="998" y="676"/>
                  </a:lnTo>
                  <a:lnTo>
                    <a:pt x="997" y="680"/>
                  </a:lnTo>
                  <a:lnTo>
                    <a:pt x="997" y="686"/>
                  </a:lnTo>
                  <a:lnTo>
                    <a:pt x="999" y="694"/>
                  </a:lnTo>
                  <a:lnTo>
                    <a:pt x="999" y="702"/>
                  </a:lnTo>
                  <a:lnTo>
                    <a:pt x="999" y="710"/>
                  </a:lnTo>
                  <a:lnTo>
                    <a:pt x="998" y="718"/>
                  </a:lnTo>
                  <a:lnTo>
                    <a:pt x="996" y="726"/>
                  </a:lnTo>
                  <a:lnTo>
                    <a:pt x="993" y="735"/>
                  </a:lnTo>
                  <a:lnTo>
                    <a:pt x="989" y="743"/>
                  </a:lnTo>
                  <a:lnTo>
                    <a:pt x="985" y="750"/>
                  </a:lnTo>
                  <a:lnTo>
                    <a:pt x="979" y="754"/>
                  </a:lnTo>
                  <a:lnTo>
                    <a:pt x="972" y="758"/>
                  </a:lnTo>
                  <a:lnTo>
                    <a:pt x="965" y="761"/>
                  </a:lnTo>
                  <a:lnTo>
                    <a:pt x="958" y="763"/>
                  </a:lnTo>
                  <a:lnTo>
                    <a:pt x="952" y="764"/>
                  </a:lnTo>
                  <a:lnTo>
                    <a:pt x="945" y="764"/>
                  </a:lnTo>
                  <a:lnTo>
                    <a:pt x="939" y="762"/>
                  </a:lnTo>
                  <a:lnTo>
                    <a:pt x="933" y="760"/>
                  </a:lnTo>
                  <a:lnTo>
                    <a:pt x="927" y="751"/>
                  </a:lnTo>
                  <a:lnTo>
                    <a:pt x="923" y="743"/>
                  </a:lnTo>
                  <a:lnTo>
                    <a:pt x="921" y="734"/>
                  </a:lnTo>
                  <a:lnTo>
                    <a:pt x="919" y="723"/>
                  </a:lnTo>
                  <a:lnTo>
                    <a:pt x="919" y="714"/>
                  </a:lnTo>
                  <a:lnTo>
                    <a:pt x="920" y="704"/>
                  </a:lnTo>
                  <a:lnTo>
                    <a:pt x="921" y="694"/>
                  </a:lnTo>
                  <a:lnTo>
                    <a:pt x="923" y="682"/>
                  </a:lnTo>
                  <a:lnTo>
                    <a:pt x="934" y="663"/>
                  </a:lnTo>
                  <a:lnTo>
                    <a:pt x="946" y="645"/>
                  </a:lnTo>
                  <a:lnTo>
                    <a:pt x="959" y="626"/>
                  </a:lnTo>
                  <a:lnTo>
                    <a:pt x="973" y="609"/>
                  </a:lnTo>
                  <a:lnTo>
                    <a:pt x="1003" y="576"/>
                  </a:lnTo>
                  <a:lnTo>
                    <a:pt x="1034" y="543"/>
                  </a:lnTo>
                  <a:lnTo>
                    <a:pt x="1049" y="527"/>
                  </a:lnTo>
                  <a:lnTo>
                    <a:pt x="1063" y="510"/>
                  </a:lnTo>
                  <a:lnTo>
                    <a:pt x="1078" y="492"/>
                  </a:lnTo>
                  <a:lnTo>
                    <a:pt x="1090" y="475"/>
                  </a:lnTo>
                  <a:lnTo>
                    <a:pt x="1102" y="457"/>
                  </a:lnTo>
                  <a:lnTo>
                    <a:pt x="1111" y="437"/>
                  </a:lnTo>
                  <a:lnTo>
                    <a:pt x="1117" y="427"/>
                  </a:lnTo>
                  <a:lnTo>
                    <a:pt x="1120" y="416"/>
                  </a:lnTo>
                  <a:lnTo>
                    <a:pt x="1124" y="405"/>
                  </a:lnTo>
                  <a:lnTo>
                    <a:pt x="1127" y="394"/>
                  </a:lnTo>
                  <a:lnTo>
                    <a:pt x="1132" y="377"/>
                  </a:lnTo>
                  <a:lnTo>
                    <a:pt x="1136" y="358"/>
                  </a:lnTo>
                  <a:lnTo>
                    <a:pt x="1139" y="340"/>
                  </a:lnTo>
                  <a:lnTo>
                    <a:pt x="1140" y="322"/>
                  </a:lnTo>
                  <a:lnTo>
                    <a:pt x="1139" y="303"/>
                  </a:lnTo>
                  <a:lnTo>
                    <a:pt x="1138" y="285"/>
                  </a:lnTo>
                  <a:lnTo>
                    <a:pt x="1136" y="268"/>
                  </a:lnTo>
                  <a:lnTo>
                    <a:pt x="1133" y="249"/>
                  </a:lnTo>
                  <a:lnTo>
                    <a:pt x="1138" y="244"/>
                  </a:lnTo>
                  <a:lnTo>
                    <a:pt x="1144" y="240"/>
                  </a:lnTo>
                  <a:lnTo>
                    <a:pt x="1151" y="237"/>
                  </a:lnTo>
                  <a:lnTo>
                    <a:pt x="1157" y="235"/>
                  </a:lnTo>
                  <a:lnTo>
                    <a:pt x="1165" y="234"/>
                  </a:lnTo>
                  <a:lnTo>
                    <a:pt x="1173" y="234"/>
                  </a:lnTo>
                  <a:lnTo>
                    <a:pt x="1180" y="235"/>
                  </a:lnTo>
                  <a:lnTo>
                    <a:pt x="1188" y="237"/>
                  </a:lnTo>
                  <a:lnTo>
                    <a:pt x="1252" y="234"/>
                  </a:lnTo>
                  <a:lnTo>
                    <a:pt x="1314" y="232"/>
                  </a:lnTo>
                  <a:lnTo>
                    <a:pt x="1375" y="232"/>
                  </a:lnTo>
                  <a:lnTo>
                    <a:pt x="1437" y="232"/>
                  </a:lnTo>
                  <a:lnTo>
                    <a:pt x="1496" y="233"/>
                  </a:lnTo>
                  <a:lnTo>
                    <a:pt x="1556" y="233"/>
                  </a:lnTo>
                  <a:lnTo>
                    <a:pt x="1616" y="231"/>
                  </a:lnTo>
                  <a:lnTo>
                    <a:pt x="1677" y="228"/>
                  </a:lnTo>
                  <a:lnTo>
                    <a:pt x="1754" y="227"/>
                  </a:lnTo>
                  <a:lnTo>
                    <a:pt x="1831" y="226"/>
                  </a:lnTo>
                  <a:lnTo>
                    <a:pt x="1908" y="225"/>
                  </a:lnTo>
                  <a:lnTo>
                    <a:pt x="1985" y="224"/>
                  </a:lnTo>
                  <a:lnTo>
                    <a:pt x="2062" y="223"/>
                  </a:lnTo>
                  <a:lnTo>
                    <a:pt x="2140" y="222"/>
                  </a:lnTo>
                  <a:lnTo>
                    <a:pt x="2218" y="220"/>
                  </a:lnTo>
                  <a:lnTo>
                    <a:pt x="2294" y="219"/>
                  </a:lnTo>
                  <a:lnTo>
                    <a:pt x="2372" y="217"/>
                  </a:lnTo>
                  <a:lnTo>
                    <a:pt x="2449" y="216"/>
                  </a:lnTo>
                  <a:lnTo>
                    <a:pt x="2526" y="215"/>
                  </a:lnTo>
                  <a:lnTo>
                    <a:pt x="2604" y="214"/>
                  </a:lnTo>
                  <a:lnTo>
                    <a:pt x="2681" y="213"/>
                  </a:lnTo>
                  <a:lnTo>
                    <a:pt x="2757" y="212"/>
                  </a:lnTo>
                  <a:lnTo>
                    <a:pt x="2835" y="211"/>
                  </a:lnTo>
                  <a:lnTo>
                    <a:pt x="2912" y="210"/>
                  </a:lnTo>
                  <a:lnTo>
                    <a:pt x="2981" y="209"/>
                  </a:lnTo>
                  <a:lnTo>
                    <a:pt x="3052" y="208"/>
                  </a:lnTo>
                  <a:lnTo>
                    <a:pt x="3124" y="209"/>
                  </a:lnTo>
                  <a:lnTo>
                    <a:pt x="3197" y="209"/>
                  </a:lnTo>
                  <a:lnTo>
                    <a:pt x="3270" y="210"/>
                  </a:lnTo>
                  <a:lnTo>
                    <a:pt x="3343" y="210"/>
                  </a:lnTo>
                  <a:lnTo>
                    <a:pt x="3416" y="209"/>
                  </a:lnTo>
                  <a:lnTo>
                    <a:pt x="3487" y="206"/>
                  </a:lnTo>
                  <a:lnTo>
                    <a:pt x="3635" y="205"/>
                  </a:lnTo>
                  <a:lnTo>
                    <a:pt x="3883" y="204"/>
                  </a:lnTo>
                  <a:lnTo>
                    <a:pt x="4213" y="203"/>
                  </a:lnTo>
                  <a:lnTo>
                    <a:pt x="4615" y="201"/>
                  </a:lnTo>
                  <a:lnTo>
                    <a:pt x="5072" y="200"/>
                  </a:lnTo>
                  <a:lnTo>
                    <a:pt x="5572" y="199"/>
                  </a:lnTo>
                  <a:lnTo>
                    <a:pt x="6098" y="197"/>
                  </a:lnTo>
                  <a:lnTo>
                    <a:pt x="6640" y="196"/>
                  </a:lnTo>
                  <a:lnTo>
                    <a:pt x="7181" y="194"/>
                  </a:lnTo>
                  <a:lnTo>
                    <a:pt x="7708" y="193"/>
                  </a:lnTo>
                  <a:lnTo>
                    <a:pt x="8206" y="191"/>
                  </a:lnTo>
                  <a:lnTo>
                    <a:pt x="8663" y="190"/>
                  </a:lnTo>
                  <a:lnTo>
                    <a:pt x="9063" y="188"/>
                  </a:lnTo>
                  <a:lnTo>
                    <a:pt x="9392" y="187"/>
                  </a:lnTo>
                  <a:lnTo>
                    <a:pt x="9637" y="185"/>
                  </a:lnTo>
                  <a:lnTo>
                    <a:pt x="9783" y="183"/>
                  </a:lnTo>
                  <a:lnTo>
                    <a:pt x="9795" y="185"/>
                  </a:lnTo>
                  <a:lnTo>
                    <a:pt x="9809" y="186"/>
                  </a:lnTo>
                  <a:lnTo>
                    <a:pt x="9822" y="185"/>
                  </a:lnTo>
                  <a:lnTo>
                    <a:pt x="9836" y="184"/>
                  </a:lnTo>
                  <a:lnTo>
                    <a:pt x="9844" y="184"/>
                  </a:lnTo>
                  <a:lnTo>
                    <a:pt x="9850" y="184"/>
                  </a:lnTo>
                  <a:lnTo>
                    <a:pt x="9856" y="185"/>
                  </a:lnTo>
                  <a:lnTo>
                    <a:pt x="9861" y="186"/>
                  </a:lnTo>
                  <a:lnTo>
                    <a:pt x="9866" y="188"/>
                  </a:lnTo>
                  <a:lnTo>
                    <a:pt x="9871" y="191"/>
                  </a:lnTo>
                  <a:lnTo>
                    <a:pt x="9875" y="195"/>
                  </a:lnTo>
                  <a:lnTo>
                    <a:pt x="9878" y="200"/>
                  </a:lnTo>
                  <a:lnTo>
                    <a:pt x="9877" y="223"/>
                  </a:lnTo>
                  <a:lnTo>
                    <a:pt x="9877" y="244"/>
                  </a:lnTo>
                  <a:lnTo>
                    <a:pt x="9877" y="265"/>
                  </a:lnTo>
                  <a:lnTo>
                    <a:pt x="9879" y="287"/>
                  </a:lnTo>
                  <a:lnTo>
                    <a:pt x="9881" y="307"/>
                  </a:lnTo>
                  <a:lnTo>
                    <a:pt x="9885" y="328"/>
                  </a:lnTo>
                  <a:lnTo>
                    <a:pt x="9891" y="348"/>
                  </a:lnTo>
                  <a:lnTo>
                    <a:pt x="9897" y="369"/>
                  </a:lnTo>
                  <a:lnTo>
                    <a:pt x="9904" y="388"/>
                  </a:lnTo>
                  <a:lnTo>
                    <a:pt x="9912" y="407"/>
                  </a:lnTo>
                  <a:lnTo>
                    <a:pt x="9921" y="425"/>
                  </a:lnTo>
                  <a:lnTo>
                    <a:pt x="9931" y="443"/>
                  </a:lnTo>
                  <a:lnTo>
                    <a:pt x="9944" y="461"/>
                  </a:lnTo>
                  <a:lnTo>
                    <a:pt x="9956" y="478"/>
                  </a:lnTo>
                  <a:lnTo>
                    <a:pt x="9970" y="494"/>
                  </a:lnTo>
                  <a:lnTo>
                    <a:pt x="9986" y="510"/>
                  </a:lnTo>
                  <a:lnTo>
                    <a:pt x="9994" y="520"/>
                  </a:lnTo>
                  <a:lnTo>
                    <a:pt x="10004" y="530"/>
                  </a:lnTo>
                  <a:lnTo>
                    <a:pt x="10013" y="540"/>
                  </a:lnTo>
                  <a:lnTo>
                    <a:pt x="10024" y="550"/>
                  </a:lnTo>
                  <a:lnTo>
                    <a:pt x="10046" y="570"/>
                  </a:lnTo>
                  <a:lnTo>
                    <a:pt x="10066" y="590"/>
                  </a:lnTo>
                  <a:lnTo>
                    <a:pt x="10076" y="602"/>
                  </a:lnTo>
                  <a:lnTo>
                    <a:pt x="10084" y="613"/>
                  </a:lnTo>
                  <a:lnTo>
                    <a:pt x="10090" y="625"/>
                  </a:lnTo>
                  <a:lnTo>
                    <a:pt x="10094" y="637"/>
                  </a:lnTo>
                  <a:lnTo>
                    <a:pt x="10096" y="644"/>
                  </a:lnTo>
                  <a:lnTo>
                    <a:pt x="10097" y="650"/>
                  </a:lnTo>
                  <a:lnTo>
                    <a:pt x="10097" y="657"/>
                  </a:lnTo>
                  <a:lnTo>
                    <a:pt x="10096" y="664"/>
                  </a:lnTo>
                  <a:lnTo>
                    <a:pt x="10095" y="671"/>
                  </a:lnTo>
                  <a:lnTo>
                    <a:pt x="10094" y="678"/>
                  </a:lnTo>
                  <a:lnTo>
                    <a:pt x="10091" y="686"/>
                  </a:lnTo>
                  <a:lnTo>
                    <a:pt x="10088" y="694"/>
                  </a:lnTo>
                  <a:lnTo>
                    <a:pt x="10083" y="695"/>
                  </a:lnTo>
                  <a:lnTo>
                    <a:pt x="10078" y="697"/>
                  </a:lnTo>
                  <a:lnTo>
                    <a:pt x="10072" y="697"/>
                  </a:lnTo>
                  <a:lnTo>
                    <a:pt x="10068" y="697"/>
                  </a:lnTo>
                  <a:lnTo>
                    <a:pt x="10059" y="695"/>
                  </a:lnTo>
                  <a:lnTo>
                    <a:pt x="10051" y="692"/>
                  </a:lnTo>
                  <a:lnTo>
                    <a:pt x="10043" y="687"/>
                  </a:lnTo>
                  <a:lnTo>
                    <a:pt x="10035" y="681"/>
                  </a:lnTo>
                  <a:lnTo>
                    <a:pt x="10026" y="674"/>
                  </a:lnTo>
                  <a:lnTo>
                    <a:pt x="10019" y="667"/>
                  </a:lnTo>
                  <a:lnTo>
                    <a:pt x="10011" y="660"/>
                  </a:lnTo>
                  <a:lnTo>
                    <a:pt x="10003" y="654"/>
                  </a:lnTo>
                  <a:lnTo>
                    <a:pt x="9995" y="647"/>
                  </a:lnTo>
                  <a:lnTo>
                    <a:pt x="9987" y="642"/>
                  </a:lnTo>
                  <a:lnTo>
                    <a:pt x="9977" y="637"/>
                  </a:lnTo>
                  <a:lnTo>
                    <a:pt x="9967" y="635"/>
                  </a:lnTo>
                  <a:lnTo>
                    <a:pt x="9962" y="634"/>
                  </a:lnTo>
                  <a:lnTo>
                    <a:pt x="9957" y="634"/>
                  </a:lnTo>
                  <a:lnTo>
                    <a:pt x="9952" y="635"/>
                  </a:lnTo>
                  <a:lnTo>
                    <a:pt x="9946" y="636"/>
                  </a:lnTo>
                  <a:lnTo>
                    <a:pt x="9932" y="641"/>
                  </a:lnTo>
                  <a:lnTo>
                    <a:pt x="9920" y="646"/>
                  </a:lnTo>
                  <a:lnTo>
                    <a:pt x="9908" y="652"/>
                  </a:lnTo>
                  <a:lnTo>
                    <a:pt x="9897" y="660"/>
                  </a:lnTo>
                  <a:lnTo>
                    <a:pt x="9893" y="664"/>
                  </a:lnTo>
                  <a:lnTo>
                    <a:pt x="9887" y="668"/>
                  </a:lnTo>
                  <a:lnTo>
                    <a:pt x="9883" y="673"/>
                  </a:lnTo>
                  <a:lnTo>
                    <a:pt x="9879" y="679"/>
                  </a:lnTo>
                  <a:lnTo>
                    <a:pt x="9876" y="685"/>
                  </a:lnTo>
                  <a:lnTo>
                    <a:pt x="9873" y="692"/>
                  </a:lnTo>
                  <a:lnTo>
                    <a:pt x="9871" y="698"/>
                  </a:lnTo>
                  <a:lnTo>
                    <a:pt x="9869" y="705"/>
                  </a:lnTo>
                  <a:lnTo>
                    <a:pt x="9867" y="715"/>
                  </a:lnTo>
                  <a:lnTo>
                    <a:pt x="9865" y="724"/>
                  </a:lnTo>
                  <a:lnTo>
                    <a:pt x="9865" y="735"/>
                  </a:lnTo>
                  <a:lnTo>
                    <a:pt x="9865" y="744"/>
                  </a:lnTo>
                  <a:lnTo>
                    <a:pt x="9866" y="753"/>
                  </a:lnTo>
                  <a:lnTo>
                    <a:pt x="9868" y="762"/>
                  </a:lnTo>
                  <a:lnTo>
                    <a:pt x="9870" y="771"/>
                  </a:lnTo>
                  <a:lnTo>
                    <a:pt x="9873" y="781"/>
                  </a:lnTo>
                  <a:lnTo>
                    <a:pt x="9881" y="797"/>
                  </a:lnTo>
                  <a:lnTo>
                    <a:pt x="9891" y="813"/>
                  </a:lnTo>
                  <a:lnTo>
                    <a:pt x="9901" y="829"/>
                  </a:lnTo>
                  <a:lnTo>
                    <a:pt x="9912" y="843"/>
                  </a:lnTo>
                  <a:lnTo>
                    <a:pt x="9911" y="849"/>
                  </a:lnTo>
                  <a:lnTo>
                    <a:pt x="9910" y="854"/>
                  </a:lnTo>
                  <a:lnTo>
                    <a:pt x="9907" y="859"/>
                  </a:lnTo>
                  <a:lnTo>
                    <a:pt x="9905" y="863"/>
                  </a:lnTo>
                  <a:lnTo>
                    <a:pt x="9898" y="872"/>
                  </a:lnTo>
                  <a:lnTo>
                    <a:pt x="9890" y="880"/>
                  </a:lnTo>
                  <a:lnTo>
                    <a:pt x="9881" y="888"/>
                  </a:lnTo>
                  <a:lnTo>
                    <a:pt x="9874" y="896"/>
                  </a:lnTo>
                  <a:lnTo>
                    <a:pt x="9871" y="900"/>
                  </a:lnTo>
                  <a:lnTo>
                    <a:pt x="9868" y="905"/>
                  </a:lnTo>
                  <a:lnTo>
                    <a:pt x="9865" y="909"/>
                  </a:lnTo>
                  <a:lnTo>
                    <a:pt x="9863" y="914"/>
                  </a:lnTo>
                  <a:lnTo>
                    <a:pt x="9860" y="924"/>
                  </a:lnTo>
                  <a:lnTo>
                    <a:pt x="9857" y="934"/>
                  </a:lnTo>
                  <a:lnTo>
                    <a:pt x="9855" y="943"/>
                  </a:lnTo>
                  <a:lnTo>
                    <a:pt x="9855" y="953"/>
                  </a:lnTo>
                  <a:lnTo>
                    <a:pt x="9855" y="963"/>
                  </a:lnTo>
                  <a:lnTo>
                    <a:pt x="9855" y="973"/>
                  </a:lnTo>
                  <a:lnTo>
                    <a:pt x="9857" y="982"/>
                  </a:lnTo>
                  <a:lnTo>
                    <a:pt x="9859" y="991"/>
                  </a:lnTo>
                  <a:lnTo>
                    <a:pt x="9862" y="1001"/>
                  </a:lnTo>
                  <a:lnTo>
                    <a:pt x="9866" y="1011"/>
                  </a:lnTo>
                  <a:lnTo>
                    <a:pt x="9869" y="1019"/>
                  </a:lnTo>
                  <a:lnTo>
                    <a:pt x="9874" y="1028"/>
                  </a:lnTo>
                  <a:lnTo>
                    <a:pt x="9879" y="1036"/>
                  </a:lnTo>
                  <a:lnTo>
                    <a:pt x="9884" y="1044"/>
                  </a:lnTo>
                  <a:lnTo>
                    <a:pt x="9891" y="1051"/>
                  </a:lnTo>
                  <a:lnTo>
                    <a:pt x="9897" y="1059"/>
                  </a:lnTo>
                  <a:lnTo>
                    <a:pt x="9918" y="1068"/>
                  </a:lnTo>
                  <a:lnTo>
                    <a:pt x="9941" y="1078"/>
                  </a:lnTo>
                  <a:lnTo>
                    <a:pt x="9952" y="1081"/>
                  </a:lnTo>
                  <a:lnTo>
                    <a:pt x="9963" y="1083"/>
                  </a:lnTo>
                  <a:lnTo>
                    <a:pt x="9969" y="1082"/>
                  </a:lnTo>
                  <a:lnTo>
                    <a:pt x="9974" y="1081"/>
                  </a:lnTo>
                  <a:lnTo>
                    <a:pt x="9980" y="1079"/>
                  </a:lnTo>
                  <a:lnTo>
                    <a:pt x="9986" y="1076"/>
                  </a:lnTo>
                  <a:lnTo>
                    <a:pt x="9995" y="1070"/>
                  </a:lnTo>
                  <a:lnTo>
                    <a:pt x="10003" y="1064"/>
                  </a:lnTo>
                  <a:lnTo>
                    <a:pt x="10011" y="1056"/>
                  </a:lnTo>
                  <a:lnTo>
                    <a:pt x="10018" y="1047"/>
                  </a:lnTo>
                  <a:lnTo>
                    <a:pt x="10024" y="1038"/>
                  </a:lnTo>
                  <a:lnTo>
                    <a:pt x="10030" y="1028"/>
                  </a:lnTo>
                  <a:lnTo>
                    <a:pt x="10031" y="1023"/>
                  </a:lnTo>
                  <a:lnTo>
                    <a:pt x="10032" y="1017"/>
                  </a:lnTo>
                  <a:lnTo>
                    <a:pt x="10033" y="1012"/>
                  </a:lnTo>
                  <a:lnTo>
                    <a:pt x="10033" y="1004"/>
                  </a:lnTo>
                  <a:lnTo>
                    <a:pt x="10037" y="1001"/>
                  </a:lnTo>
                  <a:lnTo>
                    <a:pt x="10043" y="998"/>
                  </a:lnTo>
                  <a:lnTo>
                    <a:pt x="10049" y="997"/>
                  </a:lnTo>
                  <a:lnTo>
                    <a:pt x="10056" y="997"/>
                  </a:lnTo>
                  <a:lnTo>
                    <a:pt x="10062" y="998"/>
                  </a:lnTo>
                  <a:lnTo>
                    <a:pt x="10069" y="1000"/>
                  </a:lnTo>
                  <a:lnTo>
                    <a:pt x="10076" y="1003"/>
                  </a:lnTo>
                  <a:lnTo>
                    <a:pt x="10082" y="1007"/>
                  </a:lnTo>
                  <a:lnTo>
                    <a:pt x="10089" y="1016"/>
                  </a:lnTo>
                  <a:lnTo>
                    <a:pt x="10095" y="1025"/>
                  </a:lnTo>
                  <a:lnTo>
                    <a:pt x="10099" y="1035"/>
                  </a:lnTo>
                  <a:lnTo>
                    <a:pt x="10102" y="1045"/>
                  </a:lnTo>
                  <a:lnTo>
                    <a:pt x="10103" y="1056"/>
                  </a:lnTo>
                  <a:lnTo>
                    <a:pt x="10103" y="1066"/>
                  </a:lnTo>
                  <a:lnTo>
                    <a:pt x="10100" y="1077"/>
                  </a:lnTo>
                  <a:lnTo>
                    <a:pt x="10097" y="1087"/>
                  </a:lnTo>
                  <a:lnTo>
                    <a:pt x="10089" y="1104"/>
                  </a:lnTo>
                  <a:lnTo>
                    <a:pt x="10081" y="1119"/>
                  </a:lnTo>
                  <a:lnTo>
                    <a:pt x="10070" y="1133"/>
                  </a:lnTo>
                  <a:lnTo>
                    <a:pt x="10059" y="1148"/>
                  </a:lnTo>
                  <a:lnTo>
                    <a:pt x="10036" y="1174"/>
                  </a:lnTo>
                  <a:lnTo>
                    <a:pt x="10011" y="1200"/>
                  </a:lnTo>
                  <a:lnTo>
                    <a:pt x="9998" y="1213"/>
                  </a:lnTo>
                  <a:lnTo>
                    <a:pt x="9987" y="1226"/>
                  </a:lnTo>
                  <a:lnTo>
                    <a:pt x="9975" y="1239"/>
                  </a:lnTo>
                  <a:lnTo>
                    <a:pt x="9964" y="1253"/>
                  </a:lnTo>
                  <a:lnTo>
                    <a:pt x="9955" y="1268"/>
                  </a:lnTo>
                  <a:lnTo>
                    <a:pt x="9947" y="1283"/>
                  </a:lnTo>
                  <a:lnTo>
                    <a:pt x="9940" y="1300"/>
                  </a:lnTo>
                  <a:lnTo>
                    <a:pt x="9933" y="1317"/>
                  </a:lnTo>
                  <a:lnTo>
                    <a:pt x="9921" y="1369"/>
                  </a:lnTo>
                  <a:close/>
                  <a:moveTo>
                    <a:pt x="9912" y="1231"/>
                  </a:moveTo>
                  <a:lnTo>
                    <a:pt x="9905" y="1243"/>
                  </a:lnTo>
                  <a:lnTo>
                    <a:pt x="9899" y="1254"/>
                  </a:lnTo>
                  <a:lnTo>
                    <a:pt x="9893" y="1266"/>
                  </a:lnTo>
                  <a:lnTo>
                    <a:pt x="9887" y="1277"/>
                  </a:lnTo>
                  <a:lnTo>
                    <a:pt x="9878" y="1303"/>
                  </a:lnTo>
                  <a:lnTo>
                    <a:pt x="9871" y="1328"/>
                  </a:lnTo>
                  <a:lnTo>
                    <a:pt x="9864" y="1355"/>
                  </a:lnTo>
                  <a:lnTo>
                    <a:pt x="9859" y="1382"/>
                  </a:lnTo>
                  <a:lnTo>
                    <a:pt x="9853" y="1408"/>
                  </a:lnTo>
                  <a:lnTo>
                    <a:pt x="9848" y="1435"/>
                  </a:lnTo>
                  <a:lnTo>
                    <a:pt x="9829" y="1450"/>
                  </a:lnTo>
                  <a:lnTo>
                    <a:pt x="9784" y="1452"/>
                  </a:lnTo>
                  <a:lnTo>
                    <a:pt x="9739" y="1453"/>
                  </a:lnTo>
                  <a:lnTo>
                    <a:pt x="9694" y="1454"/>
                  </a:lnTo>
                  <a:lnTo>
                    <a:pt x="9649" y="1455"/>
                  </a:lnTo>
                  <a:lnTo>
                    <a:pt x="9603" y="1456"/>
                  </a:lnTo>
                  <a:lnTo>
                    <a:pt x="9558" y="1456"/>
                  </a:lnTo>
                  <a:lnTo>
                    <a:pt x="9512" y="1457"/>
                  </a:lnTo>
                  <a:lnTo>
                    <a:pt x="9467" y="1457"/>
                  </a:lnTo>
                  <a:lnTo>
                    <a:pt x="9421" y="1457"/>
                  </a:lnTo>
                  <a:lnTo>
                    <a:pt x="9376" y="1457"/>
                  </a:lnTo>
                  <a:lnTo>
                    <a:pt x="9331" y="1457"/>
                  </a:lnTo>
                  <a:lnTo>
                    <a:pt x="9286" y="1458"/>
                  </a:lnTo>
                  <a:lnTo>
                    <a:pt x="9242" y="1458"/>
                  </a:lnTo>
                  <a:lnTo>
                    <a:pt x="9198" y="1458"/>
                  </a:lnTo>
                  <a:lnTo>
                    <a:pt x="9155" y="1458"/>
                  </a:lnTo>
                  <a:lnTo>
                    <a:pt x="9112" y="1459"/>
                  </a:lnTo>
                  <a:lnTo>
                    <a:pt x="3106" y="1473"/>
                  </a:lnTo>
                  <a:lnTo>
                    <a:pt x="2985" y="1475"/>
                  </a:lnTo>
                  <a:lnTo>
                    <a:pt x="1954" y="1480"/>
                  </a:lnTo>
                  <a:lnTo>
                    <a:pt x="1906" y="1480"/>
                  </a:lnTo>
                  <a:lnTo>
                    <a:pt x="1859" y="1480"/>
                  </a:lnTo>
                  <a:lnTo>
                    <a:pt x="1812" y="1480"/>
                  </a:lnTo>
                  <a:lnTo>
                    <a:pt x="1765" y="1481"/>
                  </a:lnTo>
                  <a:lnTo>
                    <a:pt x="1719" y="1482"/>
                  </a:lnTo>
                  <a:lnTo>
                    <a:pt x="1673" y="1483"/>
                  </a:lnTo>
                  <a:lnTo>
                    <a:pt x="1627" y="1484"/>
                  </a:lnTo>
                  <a:lnTo>
                    <a:pt x="1581" y="1485"/>
                  </a:lnTo>
                  <a:lnTo>
                    <a:pt x="1536" y="1486"/>
                  </a:lnTo>
                  <a:lnTo>
                    <a:pt x="1490" y="1487"/>
                  </a:lnTo>
                  <a:lnTo>
                    <a:pt x="1445" y="1488"/>
                  </a:lnTo>
                  <a:lnTo>
                    <a:pt x="1399" y="1489"/>
                  </a:lnTo>
                  <a:lnTo>
                    <a:pt x="1353" y="1489"/>
                  </a:lnTo>
                  <a:lnTo>
                    <a:pt x="1307" y="1489"/>
                  </a:lnTo>
                  <a:lnTo>
                    <a:pt x="1260" y="1489"/>
                  </a:lnTo>
                  <a:lnTo>
                    <a:pt x="1213" y="1489"/>
                  </a:lnTo>
                  <a:lnTo>
                    <a:pt x="1209" y="1484"/>
                  </a:lnTo>
                  <a:lnTo>
                    <a:pt x="1207" y="1480"/>
                  </a:lnTo>
                  <a:lnTo>
                    <a:pt x="1204" y="1475"/>
                  </a:lnTo>
                  <a:lnTo>
                    <a:pt x="1203" y="1469"/>
                  </a:lnTo>
                  <a:lnTo>
                    <a:pt x="1203" y="1458"/>
                  </a:lnTo>
                  <a:lnTo>
                    <a:pt x="1204" y="1447"/>
                  </a:lnTo>
                  <a:lnTo>
                    <a:pt x="1205" y="1436"/>
                  </a:lnTo>
                  <a:lnTo>
                    <a:pt x="1205" y="1424"/>
                  </a:lnTo>
                  <a:lnTo>
                    <a:pt x="1205" y="1419"/>
                  </a:lnTo>
                  <a:lnTo>
                    <a:pt x="1204" y="1413"/>
                  </a:lnTo>
                  <a:lnTo>
                    <a:pt x="1202" y="1408"/>
                  </a:lnTo>
                  <a:lnTo>
                    <a:pt x="1200" y="1403"/>
                  </a:lnTo>
                  <a:lnTo>
                    <a:pt x="1196" y="1384"/>
                  </a:lnTo>
                  <a:lnTo>
                    <a:pt x="1191" y="1364"/>
                  </a:lnTo>
                  <a:lnTo>
                    <a:pt x="1186" y="1346"/>
                  </a:lnTo>
                  <a:lnTo>
                    <a:pt x="1179" y="1327"/>
                  </a:lnTo>
                  <a:lnTo>
                    <a:pt x="1171" y="1310"/>
                  </a:lnTo>
                  <a:lnTo>
                    <a:pt x="1162" y="1294"/>
                  </a:lnTo>
                  <a:lnTo>
                    <a:pt x="1150" y="1277"/>
                  </a:lnTo>
                  <a:lnTo>
                    <a:pt x="1139" y="1262"/>
                  </a:lnTo>
                  <a:lnTo>
                    <a:pt x="1139" y="1257"/>
                  </a:lnTo>
                  <a:lnTo>
                    <a:pt x="1140" y="1253"/>
                  </a:lnTo>
                  <a:lnTo>
                    <a:pt x="1142" y="1249"/>
                  </a:lnTo>
                  <a:lnTo>
                    <a:pt x="1144" y="1246"/>
                  </a:lnTo>
                  <a:lnTo>
                    <a:pt x="1151" y="1242"/>
                  </a:lnTo>
                  <a:lnTo>
                    <a:pt x="1158" y="1238"/>
                  </a:lnTo>
                  <a:lnTo>
                    <a:pt x="1167" y="1235"/>
                  </a:lnTo>
                  <a:lnTo>
                    <a:pt x="1175" y="1232"/>
                  </a:lnTo>
                  <a:lnTo>
                    <a:pt x="1179" y="1230"/>
                  </a:lnTo>
                  <a:lnTo>
                    <a:pt x="1182" y="1228"/>
                  </a:lnTo>
                  <a:lnTo>
                    <a:pt x="1185" y="1225"/>
                  </a:lnTo>
                  <a:lnTo>
                    <a:pt x="1188" y="1221"/>
                  </a:lnTo>
                  <a:lnTo>
                    <a:pt x="1196" y="1215"/>
                  </a:lnTo>
                  <a:lnTo>
                    <a:pt x="1202" y="1208"/>
                  </a:lnTo>
                  <a:lnTo>
                    <a:pt x="1209" y="1201"/>
                  </a:lnTo>
                  <a:lnTo>
                    <a:pt x="1214" y="1192"/>
                  </a:lnTo>
                  <a:lnTo>
                    <a:pt x="1218" y="1184"/>
                  </a:lnTo>
                  <a:lnTo>
                    <a:pt x="1222" y="1176"/>
                  </a:lnTo>
                  <a:lnTo>
                    <a:pt x="1225" y="1168"/>
                  </a:lnTo>
                  <a:lnTo>
                    <a:pt x="1227" y="1160"/>
                  </a:lnTo>
                  <a:lnTo>
                    <a:pt x="1234" y="1124"/>
                  </a:lnTo>
                  <a:lnTo>
                    <a:pt x="1243" y="1088"/>
                  </a:lnTo>
                  <a:lnTo>
                    <a:pt x="1248" y="1084"/>
                  </a:lnTo>
                  <a:lnTo>
                    <a:pt x="1254" y="1081"/>
                  </a:lnTo>
                  <a:lnTo>
                    <a:pt x="1259" y="1079"/>
                  </a:lnTo>
                  <a:lnTo>
                    <a:pt x="1264" y="1077"/>
                  </a:lnTo>
                  <a:lnTo>
                    <a:pt x="1276" y="1075"/>
                  </a:lnTo>
                  <a:lnTo>
                    <a:pt x="1288" y="1075"/>
                  </a:lnTo>
                  <a:lnTo>
                    <a:pt x="1300" y="1075"/>
                  </a:lnTo>
                  <a:lnTo>
                    <a:pt x="1312" y="1074"/>
                  </a:lnTo>
                  <a:lnTo>
                    <a:pt x="1317" y="1073"/>
                  </a:lnTo>
                  <a:lnTo>
                    <a:pt x="1323" y="1071"/>
                  </a:lnTo>
                  <a:lnTo>
                    <a:pt x="1328" y="1069"/>
                  </a:lnTo>
                  <a:lnTo>
                    <a:pt x="1332" y="1066"/>
                  </a:lnTo>
                  <a:lnTo>
                    <a:pt x="1340" y="1068"/>
                  </a:lnTo>
                  <a:lnTo>
                    <a:pt x="1348" y="1068"/>
                  </a:lnTo>
                  <a:lnTo>
                    <a:pt x="1355" y="1068"/>
                  </a:lnTo>
                  <a:lnTo>
                    <a:pt x="1361" y="1067"/>
                  </a:lnTo>
                  <a:lnTo>
                    <a:pt x="1373" y="1062"/>
                  </a:lnTo>
                  <a:lnTo>
                    <a:pt x="1384" y="1056"/>
                  </a:lnTo>
                  <a:lnTo>
                    <a:pt x="1395" y="1048"/>
                  </a:lnTo>
                  <a:lnTo>
                    <a:pt x="1406" y="1042"/>
                  </a:lnTo>
                  <a:lnTo>
                    <a:pt x="1412" y="1039"/>
                  </a:lnTo>
                  <a:lnTo>
                    <a:pt x="1418" y="1037"/>
                  </a:lnTo>
                  <a:lnTo>
                    <a:pt x="1424" y="1035"/>
                  </a:lnTo>
                  <a:lnTo>
                    <a:pt x="1431" y="1034"/>
                  </a:lnTo>
                  <a:lnTo>
                    <a:pt x="1439" y="1030"/>
                  </a:lnTo>
                  <a:lnTo>
                    <a:pt x="1446" y="1025"/>
                  </a:lnTo>
                  <a:lnTo>
                    <a:pt x="1452" y="1020"/>
                  </a:lnTo>
                  <a:lnTo>
                    <a:pt x="1458" y="1014"/>
                  </a:lnTo>
                  <a:lnTo>
                    <a:pt x="1468" y="1001"/>
                  </a:lnTo>
                  <a:lnTo>
                    <a:pt x="1476" y="988"/>
                  </a:lnTo>
                  <a:lnTo>
                    <a:pt x="1492" y="960"/>
                  </a:lnTo>
                  <a:lnTo>
                    <a:pt x="1508" y="932"/>
                  </a:lnTo>
                  <a:lnTo>
                    <a:pt x="1509" y="922"/>
                  </a:lnTo>
                  <a:lnTo>
                    <a:pt x="1509" y="912"/>
                  </a:lnTo>
                  <a:lnTo>
                    <a:pt x="1509" y="902"/>
                  </a:lnTo>
                  <a:lnTo>
                    <a:pt x="1508" y="893"/>
                  </a:lnTo>
                  <a:lnTo>
                    <a:pt x="1507" y="884"/>
                  </a:lnTo>
                  <a:lnTo>
                    <a:pt x="1505" y="875"/>
                  </a:lnTo>
                  <a:lnTo>
                    <a:pt x="1502" y="865"/>
                  </a:lnTo>
                  <a:lnTo>
                    <a:pt x="1499" y="856"/>
                  </a:lnTo>
                  <a:lnTo>
                    <a:pt x="1496" y="847"/>
                  </a:lnTo>
                  <a:lnTo>
                    <a:pt x="1492" y="839"/>
                  </a:lnTo>
                  <a:lnTo>
                    <a:pt x="1487" y="831"/>
                  </a:lnTo>
                  <a:lnTo>
                    <a:pt x="1482" y="821"/>
                  </a:lnTo>
                  <a:lnTo>
                    <a:pt x="1475" y="813"/>
                  </a:lnTo>
                  <a:lnTo>
                    <a:pt x="1469" y="806"/>
                  </a:lnTo>
                  <a:lnTo>
                    <a:pt x="1463" y="798"/>
                  </a:lnTo>
                  <a:lnTo>
                    <a:pt x="1456" y="791"/>
                  </a:lnTo>
                  <a:lnTo>
                    <a:pt x="1438" y="783"/>
                  </a:lnTo>
                  <a:lnTo>
                    <a:pt x="1417" y="774"/>
                  </a:lnTo>
                  <a:lnTo>
                    <a:pt x="1407" y="770"/>
                  </a:lnTo>
                  <a:lnTo>
                    <a:pt x="1396" y="767"/>
                  </a:lnTo>
                  <a:lnTo>
                    <a:pt x="1384" y="764"/>
                  </a:lnTo>
                  <a:lnTo>
                    <a:pt x="1374" y="762"/>
                  </a:lnTo>
                  <a:lnTo>
                    <a:pt x="1363" y="761"/>
                  </a:lnTo>
                  <a:lnTo>
                    <a:pt x="1352" y="761"/>
                  </a:lnTo>
                  <a:lnTo>
                    <a:pt x="1340" y="761"/>
                  </a:lnTo>
                  <a:lnTo>
                    <a:pt x="1329" y="763"/>
                  </a:lnTo>
                  <a:lnTo>
                    <a:pt x="1319" y="766"/>
                  </a:lnTo>
                  <a:lnTo>
                    <a:pt x="1309" y="770"/>
                  </a:lnTo>
                  <a:lnTo>
                    <a:pt x="1299" y="775"/>
                  </a:lnTo>
                  <a:lnTo>
                    <a:pt x="1289" y="784"/>
                  </a:lnTo>
                  <a:lnTo>
                    <a:pt x="1286" y="782"/>
                  </a:lnTo>
                  <a:lnTo>
                    <a:pt x="1283" y="781"/>
                  </a:lnTo>
                  <a:lnTo>
                    <a:pt x="1280" y="780"/>
                  </a:lnTo>
                  <a:lnTo>
                    <a:pt x="1277" y="780"/>
                  </a:lnTo>
                  <a:lnTo>
                    <a:pt x="1271" y="780"/>
                  </a:lnTo>
                  <a:lnTo>
                    <a:pt x="1265" y="781"/>
                  </a:lnTo>
                  <a:lnTo>
                    <a:pt x="1259" y="781"/>
                  </a:lnTo>
                  <a:lnTo>
                    <a:pt x="1254" y="780"/>
                  </a:lnTo>
                  <a:lnTo>
                    <a:pt x="1252" y="778"/>
                  </a:lnTo>
                  <a:lnTo>
                    <a:pt x="1249" y="775"/>
                  </a:lnTo>
                  <a:lnTo>
                    <a:pt x="1247" y="772"/>
                  </a:lnTo>
                  <a:lnTo>
                    <a:pt x="1246" y="768"/>
                  </a:lnTo>
                  <a:lnTo>
                    <a:pt x="1247" y="760"/>
                  </a:lnTo>
                  <a:lnTo>
                    <a:pt x="1247" y="752"/>
                  </a:lnTo>
                  <a:lnTo>
                    <a:pt x="1247" y="744"/>
                  </a:lnTo>
                  <a:lnTo>
                    <a:pt x="1246" y="737"/>
                  </a:lnTo>
                  <a:lnTo>
                    <a:pt x="1243" y="721"/>
                  </a:lnTo>
                  <a:lnTo>
                    <a:pt x="1238" y="708"/>
                  </a:lnTo>
                  <a:lnTo>
                    <a:pt x="1231" y="694"/>
                  </a:lnTo>
                  <a:lnTo>
                    <a:pt x="1223" y="681"/>
                  </a:lnTo>
                  <a:lnTo>
                    <a:pt x="1214" y="669"/>
                  </a:lnTo>
                  <a:lnTo>
                    <a:pt x="1203" y="658"/>
                  </a:lnTo>
                  <a:lnTo>
                    <a:pt x="1192" y="647"/>
                  </a:lnTo>
                  <a:lnTo>
                    <a:pt x="1180" y="636"/>
                  </a:lnTo>
                  <a:lnTo>
                    <a:pt x="1168" y="626"/>
                  </a:lnTo>
                  <a:lnTo>
                    <a:pt x="1154" y="617"/>
                  </a:lnTo>
                  <a:lnTo>
                    <a:pt x="1129" y="599"/>
                  </a:lnTo>
                  <a:lnTo>
                    <a:pt x="1104" y="582"/>
                  </a:lnTo>
                  <a:lnTo>
                    <a:pt x="1102" y="573"/>
                  </a:lnTo>
                  <a:lnTo>
                    <a:pt x="1101" y="565"/>
                  </a:lnTo>
                  <a:lnTo>
                    <a:pt x="1102" y="557"/>
                  </a:lnTo>
                  <a:lnTo>
                    <a:pt x="1104" y="550"/>
                  </a:lnTo>
                  <a:lnTo>
                    <a:pt x="1107" y="542"/>
                  </a:lnTo>
                  <a:lnTo>
                    <a:pt x="1111" y="536"/>
                  </a:lnTo>
                  <a:lnTo>
                    <a:pt x="1116" y="529"/>
                  </a:lnTo>
                  <a:lnTo>
                    <a:pt x="1122" y="523"/>
                  </a:lnTo>
                  <a:lnTo>
                    <a:pt x="1133" y="511"/>
                  </a:lnTo>
                  <a:lnTo>
                    <a:pt x="1145" y="498"/>
                  </a:lnTo>
                  <a:lnTo>
                    <a:pt x="1150" y="491"/>
                  </a:lnTo>
                  <a:lnTo>
                    <a:pt x="1155" y="485"/>
                  </a:lnTo>
                  <a:lnTo>
                    <a:pt x="1159" y="478"/>
                  </a:lnTo>
                  <a:lnTo>
                    <a:pt x="1164" y="471"/>
                  </a:lnTo>
                  <a:lnTo>
                    <a:pt x="1171" y="449"/>
                  </a:lnTo>
                  <a:lnTo>
                    <a:pt x="1178" y="429"/>
                  </a:lnTo>
                  <a:lnTo>
                    <a:pt x="1184" y="408"/>
                  </a:lnTo>
                  <a:lnTo>
                    <a:pt x="1189" y="387"/>
                  </a:lnTo>
                  <a:lnTo>
                    <a:pt x="1193" y="365"/>
                  </a:lnTo>
                  <a:lnTo>
                    <a:pt x="1196" y="343"/>
                  </a:lnTo>
                  <a:lnTo>
                    <a:pt x="1197" y="321"/>
                  </a:lnTo>
                  <a:lnTo>
                    <a:pt x="1197" y="298"/>
                  </a:lnTo>
                  <a:lnTo>
                    <a:pt x="1199" y="294"/>
                  </a:lnTo>
                  <a:lnTo>
                    <a:pt x="1201" y="291"/>
                  </a:lnTo>
                  <a:lnTo>
                    <a:pt x="1204" y="289"/>
                  </a:lnTo>
                  <a:lnTo>
                    <a:pt x="1208" y="286"/>
                  </a:lnTo>
                  <a:lnTo>
                    <a:pt x="1214" y="284"/>
                  </a:lnTo>
                  <a:lnTo>
                    <a:pt x="1221" y="282"/>
                  </a:lnTo>
                  <a:lnTo>
                    <a:pt x="1237" y="280"/>
                  </a:lnTo>
                  <a:lnTo>
                    <a:pt x="1253" y="279"/>
                  </a:lnTo>
                  <a:lnTo>
                    <a:pt x="1283" y="282"/>
                  </a:lnTo>
                  <a:lnTo>
                    <a:pt x="1314" y="284"/>
                  </a:lnTo>
                  <a:lnTo>
                    <a:pt x="1344" y="285"/>
                  </a:lnTo>
                  <a:lnTo>
                    <a:pt x="1374" y="286"/>
                  </a:lnTo>
                  <a:lnTo>
                    <a:pt x="1432" y="286"/>
                  </a:lnTo>
                  <a:lnTo>
                    <a:pt x="1491" y="284"/>
                  </a:lnTo>
                  <a:lnTo>
                    <a:pt x="1549" y="283"/>
                  </a:lnTo>
                  <a:lnTo>
                    <a:pt x="1607" y="281"/>
                  </a:lnTo>
                  <a:lnTo>
                    <a:pt x="1667" y="281"/>
                  </a:lnTo>
                  <a:lnTo>
                    <a:pt x="1727" y="283"/>
                  </a:lnTo>
                  <a:lnTo>
                    <a:pt x="1768" y="282"/>
                  </a:lnTo>
                  <a:lnTo>
                    <a:pt x="1809" y="281"/>
                  </a:lnTo>
                  <a:lnTo>
                    <a:pt x="1851" y="279"/>
                  </a:lnTo>
                  <a:lnTo>
                    <a:pt x="1890" y="277"/>
                  </a:lnTo>
                  <a:lnTo>
                    <a:pt x="1931" y="276"/>
                  </a:lnTo>
                  <a:lnTo>
                    <a:pt x="1972" y="276"/>
                  </a:lnTo>
                  <a:lnTo>
                    <a:pt x="2012" y="277"/>
                  </a:lnTo>
                  <a:lnTo>
                    <a:pt x="2053" y="279"/>
                  </a:lnTo>
                  <a:lnTo>
                    <a:pt x="2130" y="277"/>
                  </a:lnTo>
                  <a:lnTo>
                    <a:pt x="2207" y="276"/>
                  </a:lnTo>
                  <a:lnTo>
                    <a:pt x="2284" y="274"/>
                  </a:lnTo>
                  <a:lnTo>
                    <a:pt x="2361" y="273"/>
                  </a:lnTo>
                  <a:lnTo>
                    <a:pt x="2437" y="273"/>
                  </a:lnTo>
                  <a:lnTo>
                    <a:pt x="2514" y="272"/>
                  </a:lnTo>
                  <a:lnTo>
                    <a:pt x="2591" y="271"/>
                  </a:lnTo>
                  <a:lnTo>
                    <a:pt x="2667" y="271"/>
                  </a:lnTo>
                  <a:lnTo>
                    <a:pt x="2744" y="270"/>
                  </a:lnTo>
                  <a:lnTo>
                    <a:pt x="2821" y="270"/>
                  </a:lnTo>
                  <a:lnTo>
                    <a:pt x="2897" y="269"/>
                  </a:lnTo>
                  <a:lnTo>
                    <a:pt x="2974" y="269"/>
                  </a:lnTo>
                  <a:lnTo>
                    <a:pt x="3052" y="268"/>
                  </a:lnTo>
                  <a:lnTo>
                    <a:pt x="3128" y="266"/>
                  </a:lnTo>
                  <a:lnTo>
                    <a:pt x="3206" y="265"/>
                  </a:lnTo>
                  <a:lnTo>
                    <a:pt x="3284" y="264"/>
                  </a:lnTo>
                  <a:lnTo>
                    <a:pt x="3333" y="261"/>
                  </a:lnTo>
                  <a:lnTo>
                    <a:pt x="3381" y="260"/>
                  </a:lnTo>
                  <a:lnTo>
                    <a:pt x="3430" y="260"/>
                  </a:lnTo>
                  <a:lnTo>
                    <a:pt x="3479" y="261"/>
                  </a:lnTo>
                  <a:lnTo>
                    <a:pt x="3528" y="262"/>
                  </a:lnTo>
                  <a:lnTo>
                    <a:pt x="3577" y="262"/>
                  </a:lnTo>
                  <a:lnTo>
                    <a:pt x="3603" y="261"/>
                  </a:lnTo>
                  <a:lnTo>
                    <a:pt x="3627" y="260"/>
                  </a:lnTo>
                  <a:lnTo>
                    <a:pt x="3653" y="258"/>
                  </a:lnTo>
                  <a:lnTo>
                    <a:pt x="3678" y="256"/>
                  </a:lnTo>
                  <a:lnTo>
                    <a:pt x="3689" y="258"/>
                  </a:lnTo>
                  <a:lnTo>
                    <a:pt x="3699" y="259"/>
                  </a:lnTo>
                  <a:lnTo>
                    <a:pt x="3709" y="260"/>
                  </a:lnTo>
                  <a:lnTo>
                    <a:pt x="3720" y="260"/>
                  </a:lnTo>
                  <a:lnTo>
                    <a:pt x="3742" y="260"/>
                  </a:lnTo>
                  <a:lnTo>
                    <a:pt x="3763" y="259"/>
                  </a:lnTo>
                  <a:lnTo>
                    <a:pt x="3785" y="257"/>
                  </a:lnTo>
                  <a:lnTo>
                    <a:pt x="3806" y="255"/>
                  </a:lnTo>
                  <a:lnTo>
                    <a:pt x="3829" y="254"/>
                  </a:lnTo>
                  <a:lnTo>
                    <a:pt x="3850" y="254"/>
                  </a:lnTo>
                  <a:lnTo>
                    <a:pt x="3948" y="254"/>
                  </a:lnTo>
                  <a:lnTo>
                    <a:pt x="4145" y="254"/>
                  </a:lnTo>
                  <a:lnTo>
                    <a:pt x="4428" y="254"/>
                  </a:lnTo>
                  <a:lnTo>
                    <a:pt x="4781" y="254"/>
                  </a:lnTo>
                  <a:lnTo>
                    <a:pt x="5191" y="253"/>
                  </a:lnTo>
                  <a:lnTo>
                    <a:pt x="5643" y="253"/>
                  </a:lnTo>
                  <a:lnTo>
                    <a:pt x="6125" y="252"/>
                  </a:lnTo>
                  <a:lnTo>
                    <a:pt x="6619" y="251"/>
                  </a:lnTo>
                  <a:lnTo>
                    <a:pt x="7114" y="251"/>
                  </a:lnTo>
                  <a:lnTo>
                    <a:pt x="7596" y="250"/>
                  </a:lnTo>
                  <a:lnTo>
                    <a:pt x="8048" y="249"/>
                  </a:lnTo>
                  <a:lnTo>
                    <a:pt x="8459" y="249"/>
                  </a:lnTo>
                  <a:lnTo>
                    <a:pt x="8813" y="248"/>
                  </a:lnTo>
                  <a:lnTo>
                    <a:pt x="9096" y="247"/>
                  </a:lnTo>
                  <a:lnTo>
                    <a:pt x="9296" y="247"/>
                  </a:lnTo>
                  <a:lnTo>
                    <a:pt x="9395" y="246"/>
                  </a:lnTo>
                  <a:lnTo>
                    <a:pt x="9434" y="247"/>
                  </a:lnTo>
                  <a:lnTo>
                    <a:pt x="9474" y="247"/>
                  </a:lnTo>
                  <a:lnTo>
                    <a:pt x="9515" y="246"/>
                  </a:lnTo>
                  <a:lnTo>
                    <a:pt x="9556" y="245"/>
                  </a:lnTo>
                  <a:lnTo>
                    <a:pt x="9597" y="243"/>
                  </a:lnTo>
                  <a:lnTo>
                    <a:pt x="9638" y="243"/>
                  </a:lnTo>
                  <a:lnTo>
                    <a:pt x="9677" y="243"/>
                  </a:lnTo>
                  <a:lnTo>
                    <a:pt x="9715" y="245"/>
                  </a:lnTo>
                  <a:lnTo>
                    <a:pt x="9735" y="244"/>
                  </a:lnTo>
                  <a:lnTo>
                    <a:pt x="9754" y="243"/>
                  </a:lnTo>
                  <a:lnTo>
                    <a:pt x="9772" y="243"/>
                  </a:lnTo>
                  <a:lnTo>
                    <a:pt x="9792" y="242"/>
                  </a:lnTo>
                  <a:lnTo>
                    <a:pt x="9800" y="251"/>
                  </a:lnTo>
                  <a:lnTo>
                    <a:pt x="9806" y="261"/>
                  </a:lnTo>
                  <a:lnTo>
                    <a:pt x="9811" y="274"/>
                  </a:lnTo>
                  <a:lnTo>
                    <a:pt x="9815" y="286"/>
                  </a:lnTo>
                  <a:lnTo>
                    <a:pt x="9822" y="310"/>
                  </a:lnTo>
                  <a:lnTo>
                    <a:pt x="9829" y="336"/>
                  </a:lnTo>
                  <a:lnTo>
                    <a:pt x="9832" y="350"/>
                  </a:lnTo>
                  <a:lnTo>
                    <a:pt x="9836" y="364"/>
                  </a:lnTo>
                  <a:lnTo>
                    <a:pt x="9841" y="377"/>
                  </a:lnTo>
                  <a:lnTo>
                    <a:pt x="9847" y="389"/>
                  </a:lnTo>
                  <a:lnTo>
                    <a:pt x="9860" y="415"/>
                  </a:lnTo>
                  <a:lnTo>
                    <a:pt x="9874" y="439"/>
                  </a:lnTo>
                  <a:lnTo>
                    <a:pt x="9890" y="464"/>
                  </a:lnTo>
                  <a:lnTo>
                    <a:pt x="9905" y="487"/>
                  </a:lnTo>
                  <a:lnTo>
                    <a:pt x="9921" y="511"/>
                  </a:lnTo>
                  <a:lnTo>
                    <a:pt x="9937" y="535"/>
                  </a:lnTo>
                  <a:lnTo>
                    <a:pt x="9945" y="539"/>
                  </a:lnTo>
                  <a:lnTo>
                    <a:pt x="9953" y="543"/>
                  </a:lnTo>
                  <a:lnTo>
                    <a:pt x="9957" y="547"/>
                  </a:lnTo>
                  <a:lnTo>
                    <a:pt x="9959" y="550"/>
                  </a:lnTo>
                  <a:lnTo>
                    <a:pt x="9960" y="555"/>
                  </a:lnTo>
                  <a:lnTo>
                    <a:pt x="9958" y="560"/>
                  </a:lnTo>
                  <a:lnTo>
                    <a:pt x="9957" y="566"/>
                  </a:lnTo>
                  <a:lnTo>
                    <a:pt x="9955" y="571"/>
                  </a:lnTo>
                  <a:lnTo>
                    <a:pt x="9952" y="575"/>
                  </a:lnTo>
                  <a:lnTo>
                    <a:pt x="9948" y="577"/>
                  </a:lnTo>
                  <a:lnTo>
                    <a:pt x="9944" y="578"/>
                  </a:lnTo>
                  <a:lnTo>
                    <a:pt x="9940" y="579"/>
                  </a:lnTo>
                  <a:lnTo>
                    <a:pt x="9934" y="579"/>
                  </a:lnTo>
                  <a:lnTo>
                    <a:pt x="9929" y="578"/>
                  </a:lnTo>
                  <a:lnTo>
                    <a:pt x="9919" y="576"/>
                  </a:lnTo>
                  <a:lnTo>
                    <a:pt x="9908" y="573"/>
                  </a:lnTo>
                  <a:lnTo>
                    <a:pt x="9903" y="573"/>
                  </a:lnTo>
                  <a:lnTo>
                    <a:pt x="9898" y="573"/>
                  </a:lnTo>
                  <a:lnTo>
                    <a:pt x="9893" y="574"/>
                  </a:lnTo>
                  <a:lnTo>
                    <a:pt x="9887" y="576"/>
                  </a:lnTo>
                  <a:lnTo>
                    <a:pt x="9877" y="580"/>
                  </a:lnTo>
                  <a:lnTo>
                    <a:pt x="9868" y="585"/>
                  </a:lnTo>
                  <a:lnTo>
                    <a:pt x="9859" y="592"/>
                  </a:lnTo>
                  <a:lnTo>
                    <a:pt x="9852" y="598"/>
                  </a:lnTo>
                  <a:lnTo>
                    <a:pt x="9844" y="605"/>
                  </a:lnTo>
                  <a:lnTo>
                    <a:pt x="9837" y="613"/>
                  </a:lnTo>
                  <a:lnTo>
                    <a:pt x="9831" y="621"/>
                  </a:lnTo>
                  <a:lnTo>
                    <a:pt x="9825" y="629"/>
                  </a:lnTo>
                  <a:lnTo>
                    <a:pt x="9820" y="639"/>
                  </a:lnTo>
                  <a:lnTo>
                    <a:pt x="9816" y="648"/>
                  </a:lnTo>
                  <a:lnTo>
                    <a:pt x="9813" y="657"/>
                  </a:lnTo>
                  <a:lnTo>
                    <a:pt x="9810" y="667"/>
                  </a:lnTo>
                  <a:lnTo>
                    <a:pt x="9808" y="676"/>
                  </a:lnTo>
                  <a:lnTo>
                    <a:pt x="9806" y="687"/>
                  </a:lnTo>
                  <a:lnTo>
                    <a:pt x="9805" y="696"/>
                  </a:lnTo>
                  <a:lnTo>
                    <a:pt x="9805" y="706"/>
                  </a:lnTo>
                  <a:lnTo>
                    <a:pt x="9807" y="711"/>
                  </a:lnTo>
                  <a:lnTo>
                    <a:pt x="9808" y="718"/>
                  </a:lnTo>
                  <a:lnTo>
                    <a:pt x="9807" y="721"/>
                  </a:lnTo>
                  <a:lnTo>
                    <a:pt x="9806" y="723"/>
                  </a:lnTo>
                  <a:lnTo>
                    <a:pt x="9805" y="726"/>
                  </a:lnTo>
                  <a:lnTo>
                    <a:pt x="9802" y="727"/>
                  </a:lnTo>
                  <a:lnTo>
                    <a:pt x="9798" y="729"/>
                  </a:lnTo>
                  <a:lnTo>
                    <a:pt x="9793" y="729"/>
                  </a:lnTo>
                  <a:lnTo>
                    <a:pt x="9790" y="729"/>
                  </a:lnTo>
                  <a:lnTo>
                    <a:pt x="9786" y="729"/>
                  </a:lnTo>
                  <a:lnTo>
                    <a:pt x="9780" y="726"/>
                  </a:lnTo>
                  <a:lnTo>
                    <a:pt x="9774" y="723"/>
                  </a:lnTo>
                  <a:lnTo>
                    <a:pt x="9768" y="718"/>
                  </a:lnTo>
                  <a:lnTo>
                    <a:pt x="9762" y="714"/>
                  </a:lnTo>
                  <a:lnTo>
                    <a:pt x="9756" y="710"/>
                  </a:lnTo>
                  <a:lnTo>
                    <a:pt x="9749" y="707"/>
                  </a:lnTo>
                  <a:lnTo>
                    <a:pt x="9737" y="706"/>
                  </a:lnTo>
                  <a:lnTo>
                    <a:pt x="9726" y="706"/>
                  </a:lnTo>
                  <a:lnTo>
                    <a:pt x="9715" y="707"/>
                  </a:lnTo>
                  <a:lnTo>
                    <a:pt x="9703" y="708"/>
                  </a:lnTo>
                  <a:lnTo>
                    <a:pt x="9693" y="711"/>
                  </a:lnTo>
                  <a:lnTo>
                    <a:pt x="9682" y="713"/>
                  </a:lnTo>
                  <a:lnTo>
                    <a:pt x="9672" y="717"/>
                  </a:lnTo>
                  <a:lnTo>
                    <a:pt x="9663" y="721"/>
                  </a:lnTo>
                  <a:lnTo>
                    <a:pt x="9652" y="726"/>
                  </a:lnTo>
                  <a:lnTo>
                    <a:pt x="9643" y="733"/>
                  </a:lnTo>
                  <a:lnTo>
                    <a:pt x="9634" y="739"/>
                  </a:lnTo>
                  <a:lnTo>
                    <a:pt x="9626" y="746"/>
                  </a:lnTo>
                  <a:lnTo>
                    <a:pt x="9619" y="754"/>
                  </a:lnTo>
                  <a:lnTo>
                    <a:pt x="9611" y="763"/>
                  </a:lnTo>
                  <a:lnTo>
                    <a:pt x="9604" y="772"/>
                  </a:lnTo>
                  <a:lnTo>
                    <a:pt x="9598" y="783"/>
                  </a:lnTo>
                  <a:lnTo>
                    <a:pt x="9594" y="803"/>
                  </a:lnTo>
                  <a:lnTo>
                    <a:pt x="9591" y="824"/>
                  </a:lnTo>
                  <a:lnTo>
                    <a:pt x="9590" y="843"/>
                  </a:lnTo>
                  <a:lnTo>
                    <a:pt x="9591" y="863"/>
                  </a:lnTo>
                  <a:lnTo>
                    <a:pt x="9593" y="883"/>
                  </a:lnTo>
                  <a:lnTo>
                    <a:pt x="9596" y="902"/>
                  </a:lnTo>
                  <a:lnTo>
                    <a:pt x="9599" y="911"/>
                  </a:lnTo>
                  <a:lnTo>
                    <a:pt x="9602" y="921"/>
                  </a:lnTo>
                  <a:lnTo>
                    <a:pt x="9606" y="930"/>
                  </a:lnTo>
                  <a:lnTo>
                    <a:pt x="9610" y="939"/>
                  </a:lnTo>
                  <a:lnTo>
                    <a:pt x="9618" y="950"/>
                  </a:lnTo>
                  <a:lnTo>
                    <a:pt x="9626" y="960"/>
                  </a:lnTo>
                  <a:lnTo>
                    <a:pt x="9635" y="969"/>
                  </a:lnTo>
                  <a:lnTo>
                    <a:pt x="9644" y="975"/>
                  </a:lnTo>
                  <a:lnTo>
                    <a:pt x="9655" y="979"/>
                  </a:lnTo>
                  <a:lnTo>
                    <a:pt x="9667" y="983"/>
                  </a:lnTo>
                  <a:lnTo>
                    <a:pt x="9678" y="985"/>
                  </a:lnTo>
                  <a:lnTo>
                    <a:pt x="9690" y="986"/>
                  </a:lnTo>
                  <a:lnTo>
                    <a:pt x="9702" y="987"/>
                  </a:lnTo>
                  <a:lnTo>
                    <a:pt x="9715" y="986"/>
                  </a:lnTo>
                  <a:lnTo>
                    <a:pt x="9728" y="986"/>
                  </a:lnTo>
                  <a:lnTo>
                    <a:pt x="9740" y="985"/>
                  </a:lnTo>
                  <a:lnTo>
                    <a:pt x="9764" y="982"/>
                  </a:lnTo>
                  <a:lnTo>
                    <a:pt x="9786" y="980"/>
                  </a:lnTo>
                  <a:lnTo>
                    <a:pt x="9790" y="983"/>
                  </a:lnTo>
                  <a:lnTo>
                    <a:pt x="9793" y="987"/>
                  </a:lnTo>
                  <a:lnTo>
                    <a:pt x="9795" y="991"/>
                  </a:lnTo>
                  <a:lnTo>
                    <a:pt x="9796" y="995"/>
                  </a:lnTo>
                  <a:lnTo>
                    <a:pt x="9798" y="1004"/>
                  </a:lnTo>
                  <a:lnTo>
                    <a:pt x="9798" y="1015"/>
                  </a:lnTo>
                  <a:lnTo>
                    <a:pt x="9796" y="1026"/>
                  </a:lnTo>
                  <a:lnTo>
                    <a:pt x="9795" y="1037"/>
                  </a:lnTo>
                  <a:lnTo>
                    <a:pt x="9796" y="1042"/>
                  </a:lnTo>
                  <a:lnTo>
                    <a:pt x="9798" y="1047"/>
                  </a:lnTo>
                  <a:lnTo>
                    <a:pt x="9799" y="1052"/>
                  </a:lnTo>
                  <a:lnTo>
                    <a:pt x="9802" y="1057"/>
                  </a:lnTo>
                  <a:lnTo>
                    <a:pt x="9808" y="1067"/>
                  </a:lnTo>
                  <a:lnTo>
                    <a:pt x="9814" y="1076"/>
                  </a:lnTo>
                  <a:lnTo>
                    <a:pt x="9821" y="1085"/>
                  </a:lnTo>
                  <a:lnTo>
                    <a:pt x="9828" y="1094"/>
                  </a:lnTo>
                  <a:lnTo>
                    <a:pt x="9836" y="1102"/>
                  </a:lnTo>
                  <a:lnTo>
                    <a:pt x="9845" y="1109"/>
                  </a:lnTo>
                  <a:lnTo>
                    <a:pt x="9854" y="1116"/>
                  </a:lnTo>
                  <a:lnTo>
                    <a:pt x="9863" y="1122"/>
                  </a:lnTo>
                  <a:lnTo>
                    <a:pt x="9873" y="1127"/>
                  </a:lnTo>
                  <a:lnTo>
                    <a:pt x="9882" y="1131"/>
                  </a:lnTo>
                  <a:lnTo>
                    <a:pt x="9894" y="1135"/>
                  </a:lnTo>
                  <a:lnTo>
                    <a:pt x="9905" y="1138"/>
                  </a:lnTo>
                  <a:lnTo>
                    <a:pt x="9916" y="1141"/>
                  </a:lnTo>
                  <a:lnTo>
                    <a:pt x="9927" y="1143"/>
                  </a:lnTo>
                  <a:lnTo>
                    <a:pt x="9940" y="1144"/>
                  </a:lnTo>
                  <a:lnTo>
                    <a:pt x="9952" y="1144"/>
                  </a:lnTo>
                  <a:lnTo>
                    <a:pt x="9957" y="1151"/>
                  </a:lnTo>
                  <a:lnTo>
                    <a:pt x="9960" y="1157"/>
                  </a:lnTo>
                  <a:lnTo>
                    <a:pt x="9961" y="1162"/>
                  </a:lnTo>
                  <a:lnTo>
                    <a:pt x="9961" y="1167"/>
                  </a:lnTo>
                  <a:lnTo>
                    <a:pt x="9959" y="1172"/>
                  </a:lnTo>
                  <a:lnTo>
                    <a:pt x="9955" y="1177"/>
                  </a:lnTo>
                  <a:lnTo>
                    <a:pt x="9951" y="1182"/>
                  </a:lnTo>
                  <a:lnTo>
                    <a:pt x="9946" y="1187"/>
                  </a:lnTo>
                  <a:lnTo>
                    <a:pt x="9936" y="1198"/>
                  </a:lnTo>
                  <a:lnTo>
                    <a:pt x="9924" y="1208"/>
                  </a:lnTo>
                  <a:lnTo>
                    <a:pt x="9920" y="1213"/>
                  </a:lnTo>
                  <a:lnTo>
                    <a:pt x="9916" y="1219"/>
                  </a:lnTo>
                  <a:lnTo>
                    <a:pt x="9913" y="1225"/>
                  </a:lnTo>
                  <a:lnTo>
                    <a:pt x="9912" y="1231"/>
                  </a:lnTo>
                  <a:close/>
                  <a:moveTo>
                    <a:pt x="9860" y="564"/>
                  </a:moveTo>
                  <a:lnTo>
                    <a:pt x="9847" y="576"/>
                  </a:lnTo>
                  <a:lnTo>
                    <a:pt x="9834" y="587"/>
                  </a:lnTo>
                  <a:lnTo>
                    <a:pt x="9823" y="601"/>
                  </a:lnTo>
                  <a:lnTo>
                    <a:pt x="9813" y="614"/>
                  </a:lnTo>
                  <a:lnTo>
                    <a:pt x="9804" y="628"/>
                  </a:lnTo>
                  <a:lnTo>
                    <a:pt x="9796" y="643"/>
                  </a:lnTo>
                  <a:lnTo>
                    <a:pt x="9790" y="659"/>
                  </a:lnTo>
                  <a:lnTo>
                    <a:pt x="9786" y="675"/>
                  </a:lnTo>
                  <a:lnTo>
                    <a:pt x="9782" y="680"/>
                  </a:lnTo>
                  <a:lnTo>
                    <a:pt x="9777" y="683"/>
                  </a:lnTo>
                  <a:lnTo>
                    <a:pt x="9772" y="686"/>
                  </a:lnTo>
                  <a:lnTo>
                    <a:pt x="9767" y="688"/>
                  </a:lnTo>
                  <a:lnTo>
                    <a:pt x="9762" y="688"/>
                  </a:lnTo>
                  <a:lnTo>
                    <a:pt x="9756" y="688"/>
                  </a:lnTo>
                  <a:lnTo>
                    <a:pt x="9749" y="688"/>
                  </a:lnTo>
                  <a:lnTo>
                    <a:pt x="9743" y="687"/>
                  </a:lnTo>
                  <a:lnTo>
                    <a:pt x="9731" y="683"/>
                  </a:lnTo>
                  <a:lnTo>
                    <a:pt x="9719" y="680"/>
                  </a:lnTo>
                  <a:lnTo>
                    <a:pt x="9708" y="677"/>
                  </a:lnTo>
                  <a:lnTo>
                    <a:pt x="9696" y="676"/>
                  </a:lnTo>
                  <a:lnTo>
                    <a:pt x="9685" y="679"/>
                  </a:lnTo>
                  <a:lnTo>
                    <a:pt x="9675" y="682"/>
                  </a:lnTo>
                  <a:lnTo>
                    <a:pt x="9664" y="688"/>
                  </a:lnTo>
                  <a:lnTo>
                    <a:pt x="9654" y="693"/>
                  </a:lnTo>
                  <a:lnTo>
                    <a:pt x="9644" y="698"/>
                  </a:lnTo>
                  <a:lnTo>
                    <a:pt x="9635" y="704"/>
                  </a:lnTo>
                  <a:lnTo>
                    <a:pt x="9627" y="711"/>
                  </a:lnTo>
                  <a:lnTo>
                    <a:pt x="9619" y="718"/>
                  </a:lnTo>
                  <a:lnTo>
                    <a:pt x="9610" y="726"/>
                  </a:lnTo>
                  <a:lnTo>
                    <a:pt x="9603" y="735"/>
                  </a:lnTo>
                  <a:lnTo>
                    <a:pt x="9597" y="743"/>
                  </a:lnTo>
                  <a:lnTo>
                    <a:pt x="9591" y="752"/>
                  </a:lnTo>
                  <a:lnTo>
                    <a:pt x="9585" y="761"/>
                  </a:lnTo>
                  <a:lnTo>
                    <a:pt x="9580" y="771"/>
                  </a:lnTo>
                  <a:lnTo>
                    <a:pt x="9575" y="782"/>
                  </a:lnTo>
                  <a:lnTo>
                    <a:pt x="9571" y="792"/>
                  </a:lnTo>
                  <a:lnTo>
                    <a:pt x="9566" y="805"/>
                  </a:lnTo>
                  <a:lnTo>
                    <a:pt x="9562" y="818"/>
                  </a:lnTo>
                  <a:lnTo>
                    <a:pt x="9559" y="834"/>
                  </a:lnTo>
                  <a:lnTo>
                    <a:pt x="9557" y="848"/>
                  </a:lnTo>
                  <a:lnTo>
                    <a:pt x="9556" y="863"/>
                  </a:lnTo>
                  <a:lnTo>
                    <a:pt x="9557" y="879"/>
                  </a:lnTo>
                  <a:lnTo>
                    <a:pt x="9559" y="894"/>
                  </a:lnTo>
                  <a:lnTo>
                    <a:pt x="9564" y="909"/>
                  </a:lnTo>
                  <a:lnTo>
                    <a:pt x="9568" y="918"/>
                  </a:lnTo>
                  <a:lnTo>
                    <a:pt x="9571" y="926"/>
                  </a:lnTo>
                  <a:lnTo>
                    <a:pt x="9575" y="933"/>
                  </a:lnTo>
                  <a:lnTo>
                    <a:pt x="9580" y="940"/>
                  </a:lnTo>
                  <a:lnTo>
                    <a:pt x="9585" y="947"/>
                  </a:lnTo>
                  <a:lnTo>
                    <a:pt x="9591" y="953"/>
                  </a:lnTo>
                  <a:lnTo>
                    <a:pt x="9598" y="960"/>
                  </a:lnTo>
                  <a:lnTo>
                    <a:pt x="9604" y="967"/>
                  </a:lnTo>
                  <a:lnTo>
                    <a:pt x="9635" y="988"/>
                  </a:lnTo>
                  <a:lnTo>
                    <a:pt x="9666" y="1010"/>
                  </a:lnTo>
                  <a:lnTo>
                    <a:pt x="9762" y="1012"/>
                  </a:lnTo>
                  <a:lnTo>
                    <a:pt x="9767" y="1027"/>
                  </a:lnTo>
                  <a:lnTo>
                    <a:pt x="9771" y="1043"/>
                  </a:lnTo>
                  <a:lnTo>
                    <a:pt x="9773" y="1051"/>
                  </a:lnTo>
                  <a:lnTo>
                    <a:pt x="9776" y="1060"/>
                  </a:lnTo>
                  <a:lnTo>
                    <a:pt x="9779" y="1068"/>
                  </a:lnTo>
                  <a:lnTo>
                    <a:pt x="9783" y="1076"/>
                  </a:lnTo>
                  <a:lnTo>
                    <a:pt x="9793" y="1091"/>
                  </a:lnTo>
                  <a:lnTo>
                    <a:pt x="9805" y="1107"/>
                  </a:lnTo>
                  <a:lnTo>
                    <a:pt x="9811" y="1114"/>
                  </a:lnTo>
                  <a:lnTo>
                    <a:pt x="9818" y="1121"/>
                  </a:lnTo>
                  <a:lnTo>
                    <a:pt x="9825" y="1127"/>
                  </a:lnTo>
                  <a:lnTo>
                    <a:pt x="9832" y="1133"/>
                  </a:lnTo>
                  <a:lnTo>
                    <a:pt x="9840" y="1138"/>
                  </a:lnTo>
                  <a:lnTo>
                    <a:pt x="9849" y="1143"/>
                  </a:lnTo>
                  <a:lnTo>
                    <a:pt x="9857" y="1149"/>
                  </a:lnTo>
                  <a:lnTo>
                    <a:pt x="9866" y="1152"/>
                  </a:lnTo>
                  <a:lnTo>
                    <a:pt x="9874" y="1156"/>
                  </a:lnTo>
                  <a:lnTo>
                    <a:pt x="9883" y="1158"/>
                  </a:lnTo>
                  <a:lnTo>
                    <a:pt x="9894" y="1160"/>
                  </a:lnTo>
                  <a:lnTo>
                    <a:pt x="9903" y="1161"/>
                  </a:lnTo>
                  <a:lnTo>
                    <a:pt x="9906" y="1166"/>
                  </a:lnTo>
                  <a:lnTo>
                    <a:pt x="9907" y="1171"/>
                  </a:lnTo>
                  <a:lnTo>
                    <a:pt x="9908" y="1177"/>
                  </a:lnTo>
                  <a:lnTo>
                    <a:pt x="9907" y="1182"/>
                  </a:lnTo>
                  <a:lnTo>
                    <a:pt x="9905" y="1187"/>
                  </a:lnTo>
                  <a:lnTo>
                    <a:pt x="9903" y="1191"/>
                  </a:lnTo>
                  <a:lnTo>
                    <a:pt x="9901" y="1197"/>
                  </a:lnTo>
                  <a:lnTo>
                    <a:pt x="9897" y="1202"/>
                  </a:lnTo>
                  <a:lnTo>
                    <a:pt x="9891" y="1211"/>
                  </a:lnTo>
                  <a:lnTo>
                    <a:pt x="9883" y="1221"/>
                  </a:lnTo>
                  <a:lnTo>
                    <a:pt x="9880" y="1225"/>
                  </a:lnTo>
                  <a:lnTo>
                    <a:pt x="9878" y="1230"/>
                  </a:lnTo>
                  <a:lnTo>
                    <a:pt x="9876" y="1235"/>
                  </a:lnTo>
                  <a:lnTo>
                    <a:pt x="9875" y="1241"/>
                  </a:lnTo>
                  <a:lnTo>
                    <a:pt x="9866" y="1262"/>
                  </a:lnTo>
                  <a:lnTo>
                    <a:pt x="9858" y="1283"/>
                  </a:lnTo>
                  <a:lnTo>
                    <a:pt x="9852" y="1305"/>
                  </a:lnTo>
                  <a:lnTo>
                    <a:pt x="9846" y="1327"/>
                  </a:lnTo>
                  <a:lnTo>
                    <a:pt x="9840" y="1350"/>
                  </a:lnTo>
                  <a:lnTo>
                    <a:pt x="9835" y="1372"/>
                  </a:lnTo>
                  <a:lnTo>
                    <a:pt x="9829" y="1395"/>
                  </a:lnTo>
                  <a:lnTo>
                    <a:pt x="9823" y="1416"/>
                  </a:lnTo>
                  <a:lnTo>
                    <a:pt x="9815" y="1420"/>
                  </a:lnTo>
                  <a:lnTo>
                    <a:pt x="9806" y="1423"/>
                  </a:lnTo>
                  <a:lnTo>
                    <a:pt x="9796" y="1426"/>
                  </a:lnTo>
                  <a:lnTo>
                    <a:pt x="9786" y="1428"/>
                  </a:lnTo>
                  <a:lnTo>
                    <a:pt x="9765" y="1430"/>
                  </a:lnTo>
                  <a:lnTo>
                    <a:pt x="9743" y="1430"/>
                  </a:lnTo>
                  <a:lnTo>
                    <a:pt x="9720" y="1430"/>
                  </a:lnTo>
                  <a:lnTo>
                    <a:pt x="9697" y="1429"/>
                  </a:lnTo>
                  <a:lnTo>
                    <a:pt x="9675" y="1430"/>
                  </a:lnTo>
                  <a:lnTo>
                    <a:pt x="9653" y="1431"/>
                  </a:lnTo>
                  <a:lnTo>
                    <a:pt x="9592" y="1430"/>
                  </a:lnTo>
                  <a:lnTo>
                    <a:pt x="9532" y="1431"/>
                  </a:lnTo>
                  <a:lnTo>
                    <a:pt x="9470" y="1431"/>
                  </a:lnTo>
                  <a:lnTo>
                    <a:pt x="9409" y="1432"/>
                  </a:lnTo>
                  <a:lnTo>
                    <a:pt x="9349" y="1433"/>
                  </a:lnTo>
                  <a:lnTo>
                    <a:pt x="9287" y="1433"/>
                  </a:lnTo>
                  <a:lnTo>
                    <a:pt x="9227" y="1433"/>
                  </a:lnTo>
                  <a:lnTo>
                    <a:pt x="9168" y="1431"/>
                  </a:lnTo>
                  <a:lnTo>
                    <a:pt x="9164" y="1433"/>
                  </a:lnTo>
                  <a:lnTo>
                    <a:pt x="9161" y="1434"/>
                  </a:lnTo>
                  <a:lnTo>
                    <a:pt x="9157" y="1435"/>
                  </a:lnTo>
                  <a:lnTo>
                    <a:pt x="9153" y="1436"/>
                  </a:lnTo>
                  <a:lnTo>
                    <a:pt x="9150" y="1435"/>
                  </a:lnTo>
                  <a:lnTo>
                    <a:pt x="9147" y="1435"/>
                  </a:lnTo>
                  <a:lnTo>
                    <a:pt x="9145" y="1433"/>
                  </a:lnTo>
                  <a:lnTo>
                    <a:pt x="9142" y="1431"/>
                  </a:lnTo>
                  <a:lnTo>
                    <a:pt x="2998" y="1449"/>
                  </a:lnTo>
                  <a:lnTo>
                    <a:pt x="2906" y="1450"/>
                  </a:lnTo>
                  <a:lnTo>
                    <a:pt x="2813" y="1450"/>
                  </a:lnTo>
                  <a:lnTo>
                    <a:pt x="2723" y="1451"/>
                  </a:lnTo>
                  <a:lnTo>
                    <a:pt x="2632" y="1451"/>
                  </a:lnTo>
                  <a:lnTo>
                    <a:pt x="2542" y="1452"/>
                  </a:lnTo>
                  <a:lnTo>
                    <a:pt x="2451" y="1453"/>
                  </a:lnTo>
                  <a:lnTo>
                    <a:pt x="2361" y="1453"/>
                  </a:lnTo>
                  <a:lnTo>
                    <a:pt x="2270" y="1454"/>
                  </a:lnTo>
                  <a:lnTo>
                    <a:pt x="2180" y="1455"/>
                  </a:lnTo>
                  <a:lnTo>
                    <a:pt x="2090" y="1456"/>
                  </a:lnTo>
                  <a:lnTo>
                    <a:pt x="2000" y="1457"/>
                  </a:lnTo>
                  <a:lnTo>
                    <a:pt x="1909" y="1458"/>
                  </a:lnTo>
                  <a:lnTo>
                    <a:pt x="1819" y="1459"/>
                  </a:lnTo>
                  <a:lnTo>
                    <a:pt x="1728" y="1460"/>
                  </a:lnTo>
                  <a:lnTo>
                    <a:pt x="1637" y="1462"/>
                  </a:lnTo>
                  <a:lnTo>
                    <a:pt x="1545" y="1463"/>
                  </a:lnTo>
                  <a:lnTo>
                    <a:pt x="1508" y="1464"/>
                  </a:lnTo>
                  <a:lnTo>
                    <a:pt x="1470" y="1463"/>
                  </a:lnTo>
                  <a:lnTo>
                    <a:pt x="1432" y="1462"/>
                  </a:lnTo>
                  <a:lnTo>
                    <a:pt x="1394" y="1461"/>
                  </a:lnTo>
                  <a:lnTo>
                    <a:pt x="1356" y="1459"/>
                  </a:lnTo>
                  <a:lnTo>
                    <a:pt x="1318" y="1459"/>
                  </a:lnTo>
                  <a:lnTo>
                    <a:pt x="1280" y="1459"/>
                  </a:lnTo>
                  <a:lnTo>
                    <a:pt x="1243" y="1461"/>
                  </a:lnTo>
                  <a:lnTo>
                    <a:pt x="1236" y="1437"/>
                  </a:lnTo>
                  <a:lnTo>
                    <a:pt x="1230" y="1411"/>
                  </a:lnTo>
                  <a:lnTo>
                    <a:pt x="1224" y="1386"/>
                  </a:lnTo>
                  <a:lnTo>
                    <a:pt x="1218" y="1361"/>
                  </a:lnTo>
                  <a:lnTo>
                    <a:pt x="1212" y="1336"/>
                  </a:lnTo>
                  <a:lnTo>
                    <a:pt x="1203" y="1312"/>
                  </a:lnTo>
                  <a:lnTo>
                    <a:pt x="1199" y="1301"/>
                  </a:lnTo>
                  <a:lnTo>
                    <a:pt x="1194" y="1290"/>
                  </a:lnTo>
                  <a:lnTo>
                    <a:pt x="1188" y="1278"/>
                  </a:lnTo>
                  <a:lnTo>
                    <a:pt x="1182" y="1268"/>
                  </a:lnTo>
                  <a:lnTo>
                    <a:pt x="1192" y="1261"/>
                  </a:lnTo>
                  <a:lnTo>
                    <a:pt x="1201" y="1254"/>
                  </a:lnTo>
                  <a:lnTo>
                    <a:pt x="1210" y="1246"/>
                  </a:lnTo>
                  <a:lnTo>
                    <a:pt x="1218" y="1237"/>
                  </a:lnTo>
                  <a:lnTo>
                    <a:pt x="1226" y="1228"/>
                  </a:lnTo>
                  <a:lnTo>
                    <a:pt x="1233" y="1219"/>
                  </a:lnTo>
                  <a:lnTo>
                    <a:pt x="1239" y="1209"/>
                  </a:lnTo>
                  <a:lnTo>
                    <a:pt x="1245" y="1199"/>
                  </a:lnTo>
                  <a:lnTo>
                    <a:pt x="1250" y="1188"/>
                  </a:lnTo>
                  <a:lnTo>
                    <a:pt x="1256" y="1177"/>
                  </a:lnTo>
                  <a:lnTo>
                    <a:pt x="1260" y="1167"/>
                  </a:lnTo>
                  <a:lnTo>
                    <a:pt x="1264" y="1156"/>
                  </a:lnTo>
                  <a:lnTo>
                    <a:pt x="1270" y="1132"/>
                  </a:lnTo>
                  <a:lnTo>
                    <a:pt x="1274" y="1110"/>
                  </a:lnTo>
                  <a:lnTo>
                    <a:pt x="1278" y="1106"/>
                  </a:lnTo>
                  <a:lnTo>
                    <a:pt x="1281" y="1104"/>
                  </a:lnTo>
                  <a:lnTo>
                    <a:pt x="1285" y="1104"/>
                  </a:lnTo>
                  <a:lnTo>
                    <a:pt x="1289" y="1104"/>
                  </a:lnTo>
                  <a:lnTo>
                    <a:pt x="1299" y="1105"/>
                  </a:lnTo>
                  <a:lnTo>
                    <a:pt x="1308" y="1107"/>
                  </a:lnTo>
                  <a:lnTo>
                    <a:pt x="1340" y="1099"/>
                  </a:lnTo>
                  <a:lnTo>
                    <a:pt x="1374" y="1091"/>
                  </a:lnTo>
                  <a:lnTo>
                    <a:pt x="1391" y="1086"/>
                  </a:lnTo>
                  <a:lnTo>
                    <a:pt x="1407" y="1080"/>
                  </a:lnTo>
                  <a:lnTo>
                    <a:pt x="1422" y="1074"/>
                  </a:lnTo>
                  <a:lnTo>
                    <a:pt x="1438" y="1067"/>
                  </a:lnTo>
                  <a:lnTo>
                    <a:pt x="1453" y="1059"/>
                  </a:lnTo>
                  <a:lnTo>
                    <a:pt x="1466" y="1048"/>
                  </a:lnTo>
                  <a:lnTo>
                    <a:pt x="1479" y="1038"/>
                  </a:lnTo>
                  <a:lnTo>
                    <a:pt x="1492" y="1027"/>
                  </a:lnTo>
                  <a:lnTo>
                    <a:pt x="1502" y="1014"/>
                  </a:lnTo>
                  <a:lnTo>
                    <a:pt x="1512" y="999"/>
                  </a:lnTo>
                  <a:lnTo>
                    <a:pt x="1516" y="991"/>
                  </a:lnTo>
                  <a:lnTo>
                    <a:pt x="1520" y="983"/>
                  </a:lnTo>
                  <a:lnTo>
                    <a:pt x="1523" y="974"/>
                  </a:lnTo>
                  <a:lnTo>
                    <a:pt x="1526" y="966"/>
                  </a:lnTo>
                  <a:lnTo>
                    <a:pt x="1531" y="942"/>
                  </a:lnTo>
                  <a:lnTo>
                    <a:pt x="1533" y="918"/>
                  </a:lnTo>
                  <a:lnTo>
                    <a:pt x="1533" y="905"/>
                  </a:lnTo>
                  <a:lnTo>
                    <a:pt x="1533" y="893"/>
                  </a:lnTo>
                  <a:lnTo>
                    <a:pt x="1532" y="881"/>
                  </a:lnTo>
                  <a:lnTo>
                    <a:pt x="1531" y="868"/>
                  </a:lnTo>
                  <a:lnTo>
                    <a:pt x="1528" y="856"/>
                  </a:lnTo>
                  <a:lnTo>
                    <a:pt x="1524" y="845"/>
                  </a:lnTo>
                  <a:lnTo>
                    <a:pt x="1520" y="833"/>
                  </a:lnTo>
                  <a:lnTo>
                    <a:pt x="1515" y="821"/>
                  </a:lnTo>
                  <a:lnTo>
                    <a:pt x="1509" y="811"/>
                  </a:lnTo>
                  <a:lnTo>
                    <a:pt x="1502" y="802"/>
                  </a:lnTo>
                  <a:lnTo>
                    <a:pt x="1493" y="793"/>
                  </a:lnTo>
                  <a:lnTo>
                    <a:pt x="1484" y="784"/>
                  </a:lnTo>
                  <a:lnTo>
                    <a:pt x="1467" y="772"/>
                  </a:lnTo>
                  <a:lnTo>
                    <a:pt x="1451" y="762"/>
                  </a:lnTo>
                  <a:lnTo>
                    <a:pt x="1433" y="754"/>
                  </a:lnTo>
                  <a:lnTo>
                    <a:pt x="1416" y="747"/>
                  </a:lnTo>
                  <a:lnTo>
                    <a:pt x="1398" y="742"/>
                  </a:lnTo>
                  <a:lnTo>
                    <a:pt x="1378" y="738"/>
                  </a:lnTo>
                  <a:lnTo>
                    <a:pt x="1359" y="735"/>
                  </a:lnTo>
                  <a:lnTo>
                    <a:pt x="1338" y="734"/>
                  </a:lnTo>
                  <a:lnTo>
                    <a:pt x="1274" y="750"/>
                  </a:lnTo>
                  <a:lnTo>
                    <a:pt x="1270" y="741"/>
                  </a:lnTo>
                  <a:lnTo>
                    <a:pt x="1267" y="732"/>
                  </a:lnTo>
                  <a:lnTo>
                    <a:pt x="1264" y="722"/>
                  </a:lnTo>
                  <a:lnTo>
                    <a:pt x="1261" y="712"/>
                  </a:lnTo>
                  <a:lnTo>
                    <a:pt x="1257" y="693"/>
                  </a:lnTo>
                  <a:lnTo>
                    <a:pt x="1253" y="673"/>
                  </a:lnTo>
                  <a:lnTo>
                    <a:pt x="1228" y="646"/>
                  </a:lnTo>
                  <a:lnTo>
                    <a:pt x="1201" y="620"/>
                  </a:lnTo>
                  <a:lnTo>
                    <a:pt x="1174" y="594"/>
                  </a:lnTo>
                  <a:lnTo>
                    <a:pt x="1148" y="566"/>
                  </a:lnTo>
                  <a:lnTo>
                    <a:pt x="1147" y="561"/>
                  </a:lnTo>
                  <a:lnTo>
                    <a:pt x="1148" y="557"/>
                  </a:lnTo>
                  <a:lnTo>
                    <a:pt x="1149" y="552"/>
                  </a:lnTo>
                  <a:lnTo>
                    <a:pt x="1150" y="547"/>
                  </a:lnTo>
                  <a:lnTo>
                    <a:pt x="1154" y="537"/>
                  </a:lnTo>
                  <a:lnTo>
                    <a:pt x="1159" y="528"/>
                  </a:lnTo>
                  <a:lnTo>
                    <a:pt x="1172" y="512"/>
                  </a:lnTo>
                  <a:lnTo>
                    <a:pt x="1185" y="495"/>
                  </a:lnTo>
                  <a:lnTo>
                    <a:pt x="1192" y="474"/>
                  </a:lnTo>
                  <a:lnTo>
                    <a:pt x="1199" y="454"/>
                  </a:lnTo>
                  <a:lnTo>
                    <a:pt x="1208" y="433"/>
                  </a:lnTo>
                  <a:lnTo>
                    <a:pt x="1215" y="413"/>
                  </a:lnTo>
                  <a:lnTo>
                    <a:pt x="1221" y="391"/>
                  </a:lnTo>
                  <a:lnTo>
                    <a:pt x="1226" y="370"/>
                  </a:lnTo>
                  <a:lnTo>
                    <a:pt x="1228" y="359"/>
                  </a:lnTo>
                  <a:lnTo>
                    <a:pt x="1230" y="348"/>
                  </a:lnTo>
                  <a:lnTo>
                    <a:pt x="1231" y="337"/>
                  </a:lnTo>
                  <a:lnTo>
                    <a:pt x="1231" y="326"/>
                  </a:lnTo>
                  <a:lnTo>
                    <a:pt x="1248" y="323"/>
                  </a:lnTo>
                  <a:lnTo>
                    <a:pt x="1266" y="321"/>
                  </a:lnTo>
                  <a:lnTo>
                    <a:pt x="1284" y="321"/>
                  </a:lnTo>
                  <a:lnTo>
                    <a:pt x="1302" y="320"/>
                  </a:lnTo>
                  <a:lnTo>
                    <a:pt x="1338" y="321"/>
                  </a:lnTo>
                  <a:lnTo>
                    <a:pt x="1375" y="322"/>
                  </a:lnTo>
                  <a:lnTo>
                    <a:pt x="1412" y="323"/>
                  </a:lnTo>
                  <a:lnTo>
                    <a:pt x="1448" y="322"/>
                  </a:lnTo>
                  <a:lnTo>
                    <a:pt x="1465" y="321"/>
                  </a:lnTo>
                  <a:lnTo>
                    <a:pt x="1484" y="318"/>
                  </a:lnTo>
                  <a:lnTo>
                    <a:pt x="1500" y="315"/>
                  </a:lnTo>
                  <a:lnTo>
                    <a:pt x="1517" y="309"/>
                  </a:lnTo>
                  <a:lnTo>
                    <a:pt x="1718" y="310"/>
                  </a:lnTo>
                  <a:lnTo>
                    <a:pt x="1842" y="308"/>
                  </a:lnTo>
                  <a:lnTo>
                    <a:pt x="1966" y="306"/>
                  </a:lnTo>
                  <a:lnTo>
                    <a:pt x="2091" y="305"/>
                  </a:lnTo>
                  <a:lnTo>
                    <a:pt x="2215" y="303"/>
                  </a:lnTo>
                  <a:lnTo>
                    <a:pt x="2340" y="302"/>
                  </a:lnTo>
                  <a:lnTo>
                    <a:pt x="2464" y="301"/>
                  </a:lnTo>
                  <a:lnTo>
                    <a:pt x="2589" y="300"/>
                  </a:lnTo>
                  <a:lnTo>
                    <a:pt x="2712" y="298"/>
                  </a:lnTo>
                  <a:lnTo>
                    <a:pt x="2837" y="297"/>
                  </a:lnTo>
                  <a:lnTo>
                    <a:pt x="2961" y="296"/>
                  </a:lnTo>
                  <a:lnTo>
                    <a:pt x="3085" y="295"/>
                  </a:lnTo>
                  <a:lnTo>
                    <a:pt x="3209" y="294"/>
                  </a:lnTo>
                  <a:lnTo>
                    <a:pt x="3334" y="292"/>
                  </a:lnTo>
                  <a:lnTo>
                    <a:pt x="3458" y="291"/>
                  </a:lnTo>
                  <a:lnTo>
                    <a:pt x="3581" y="289"/>
                  </a:lnTo>
                  <a:lnTo>
                    <a:pt x="3706" y="287"/>
                  </a:lnTo>
                  <a:lnTo>
                    <a:pt x="3831" y="286"/>
                  </a:lnTo>
                  <a:lnTo>
                    <a:pt x="4056" y="286"/>
                  </a:lnTo>
                  <a:lnTo>
                    <a:pt x="4365" y="285"/>
                  </a:lnTo>
                  <a:lnTo>
                    <a:pt x="4747" y="284"/>
                  </a:lnTo>
                  <a:lnTo>
                    <a:pt x="5184" y="284"/>
                  </a:lnTo>
                  <a:lnTo>
                    <a:pt x="5665" y="283"/>
                  </a:lnTo>
                  <a:lnTo>
                    <a:pt x="6173" y="283"/>
                  </a:lnTo>
                  <a:lnTo>
                    <a:pt x="6696" y="282"/>
                  </a:lnTo>
                  <a:lnTo>
                    <a:pt x="7218" y="281"/>
                  </a:lnTo>
                  <a:lnTo>
                    <a:pt x="7727" y="281"/>
                  </a:lnTo>
                  <a:lnTo>
                    <a:pt x="8208" y="280"/>
                  </a:lnTo>
                  <a:lnTo>
                    <a:pt x="8646" y="280"/>
                  </a:lnTo>
                  <a:lnTo>
                    <a:pt x="9028" y="279"/>
                  </a:lnTo>
                  <a:lnTo>
                    <a:pt x="9339" y="278"/>
                  </a:lnTo>
                  <a:lnTo>
                    <a:pt x="9564" y="278"/>
                  </a:lnTo>
                  <a:lnTo>
                    <a:pt x="9690" y="277"/>
                  </a:lnTo>
                  <a:lnTo>
                    <a:pt x="9780" y="273"/>
                  </a:lnTo>
                  <a:lnTo>
                    <a:pt x="9787" y="284"/>
                  </a:lnTo>
                  <a:lnTo>
                    <a:pt x="9793" y="296"/>
                  </a:lnTo>
                  <a:lnTo>
                    <a:pt x="9799" y="308"/>
                  </a:lnTo>
                  <a:lnTo>
                    <a:pt x="9803" y="322"/>
                  </a:lnTo>
                  <a:lnTo>
                    <a:pt x="9807" y="335"/>
                  </a:lnTo>
                  <a:lnTo>
                    <a:pt x="9812" y="348"/>
                  </a:lnTo>
                  <a:lnTo>
                    <a:pt x="9817" y="361"/>
                  </a:lnTo>
                  <a:lnTo>
                    <a:pt x="9823" y="374"/>
                  </a:lnTo>
                  <a:lnTo>
                    <a:pt x="9832" y="395"/>
                  </a:lnTo>
                  <a:lnTo>
                    <a:pt x="9842" y="417"/>
                  </a:lnTo>
                  <a:lnTo>
                    <a:pt x="9853" y="438"/>
                  </a:lnTo>
                  <a:lnTo>
                    <a:pt x="9864" y="460"/>
                  </a:lnTo>
                  <a:lnTo>
                    <a:pt x="9876" y="480"/>
                  </a:lnTo>
                  <a:lnTo>
                    <a:pt x="9888" y="501"/>
                  </a:lnTo>
                  <a:lnTo>
                    <a:pt x="9902" y="520"/>
                  </a:lnTo>
                  <a:lnTo>
                    <a:pt x="9915" y="538"/>
                  </a:lnTo>
                  <a:lnTo>
                    <a:pt x="9910" y="544"/>
                  </a:lnTo>
                  <a:lnTo>
                    <a:pt x="9904" y="549"/>
                  </a:lnTo>
                  <a:lnTo>
                    <a:pt x="9897" y="553"/>
                  </a:lnTo>
                  <a:lnTo>
                    <a:pt x="9890" y="555"/>
                  </a:lnTo>
                  <a:lnTo>
                    <a:pt x="9874" y="559"/>
                  </a:lnTo>
                  <a:lnTo>
                    <a:pt x="9860" y="564"/>
                  </a:lnTo>
                  <a:close/>
                  <a:moveTo>
                    <a:pt x="9765" y="925"/>
                  </a:moveTo>
                  <a:lnTo>
                    <a:pt x="9753" y="928"/>
                  </a:lnTo>
                  <a:lnTo>
                    <a:pt x="9741" y="929"/>
                  </a:lnTo>
                  <a:lnTo>
                    <a:pt x="9729" y="929"/>
                  </a:lnTo>
                  <a:lnTo>
                    <a:pt x="9717" y="928"/>
                  </a:lnTo>
                  <a:lnTo>
                    <a:pt x="9706" y="926"/>
                  </a:lnTo>
                  <a:lnTo>
                    <a:pt x="9694" y="924"/>
                  </a:lnTo>
                  <a:lnTo>
                    <a:pt x="9683" y="921"/>
                  </a:lnTo>
                  <a:lnTo>
                    <a:pt x="9672" y="917"/>
                  </a:lnTo>
                  <a:lnTo>
                    <a:pt x="9665" y="911"/>
                  </a:lnTo>
                  <a:lnTo>
                    <a:pt x="9660" y="906"/>
                  </a:lnTo>
                  <a:lnTo>
                    <a:pt x="9654" y="900"/>
                  </a:lnTo>
                  <a:lnTo>
                    <a:pt x="9650" y="894"/>
                  </a:lnTo>
                  <a:lnTo>
                    <a:pt x="9646" y="887"/>
                  </a:lnTo>
                  <a:lnTo>
                    <a:pt x="9644" y="881"/>
                  </a:lnTo>
                  <a:lnTo>
                    <a:pt x="9642" y="874"/>
                  </a:lnTo>
                  <a:lnTo>
                    <a:pt x="9641" y="866"/>
                  </a:lnTo>
                  <a:lnTo>
                    <a:pt x="9640" y="852"/>
                  </a:lnTo>
                  <a:lnTo>
                    <a:pt x="9640" y="837"/>
                  </a:lnTo>
                  <a:lnTo>
                    <a:pt x="9642" y="821"/>
                  </a:lnTo>
                  <a:lnTo>
                    <a:pt x="9644" y="806"/>
                  </a:lnTo>
                  <a:lnTo>
                    <a:pt x="9647" y="798"/>
                  </a:lnTo>
                  <a:lnTo>
                    <a:pt x="9652" y="791"/>
                  </a:lnTo>
                  <a:lnTo>
                    <a:pt x="9658" y="785"/>
                  </a:lnTo>
                  <a:lnTo>
                    <a:pt x="9666" y="780"/>
                  </a:lnTo>
                  <a:lnTo>
                    <a:pt x="9673" y="775"/>
                  </a:lnTo>
                  <a:lnTo>
                    <a:pt x="9682" y="772"/>
                  </a:lnTo>
                  <a:lnTo>
                    <a:pt x="9690" y="770"/>
                  </a:lnTo>
                  <a:lnTo>
                    <a:pt x="9699" y="768"/>
                  </a:lnTo>
                  <a:lnTo>
                    <a:pt x="9712" y="767"/>
                  </a:lnTo>
                  <a:lnTo>
                    <a:pt x="9722" y="767"/>
                  </a:lnTo>
                  <a:lnTo>
                    <a:pt x="9733" y="768"/>
                  </a:lnTo>
                  <a:lnTo>
                    <a:pt x="9743" y="771"/>
                  </a:lnTo>
                  <a:lnTo>
                    <a:pt x="9754" y="775"/>
                  </a:lnTo>
                  <a:lnTo>
                    <a:pt x="9764" y="781"/>
                  </a:lnTo>
                  <a:lnTo>
                    <a:pt x="9774" y="786"/>
                  </a:lnTo>
                  <a:lnTo>
                    <a:pt x="9783" y="793"/>
                  </a:lnTo>
                  <a:lnTo>
                    <a:pt x="9789" y="799"/>
                  </a:lnTo>
                  <a:lnTo>
                    <a:pt x="9794" y="807"/>
                  </a:lnTo>
                  <a:lnTo>
                    <a:pt x="9799" y="815"/>
                  </a:lnTo>
                  <a:lnTo>
                    <a:pt x="9803" y="824"/>
                  </a:lnTo>
                  <a:lnTo>
                    <a:pt x="9806" y="833"/>
                  </a:lnTo>
                  <a:lnTo>
                    <a:pt x="9808" y="842"/>
                  </a:lnTo>
                  <a:lnTo>
                    <a:pt x="9809" y="852"/>
                  </a:lnTo>
                  <a:lnTo>
                    <a:pt x="9809" y="861"/>
                  </a:lnTo>
                  <a:lnTo>
                    <a:pt x="9807" y="872"/>
                  </a:lnTo>
                  <a:lnTo>
                    <a:pt x="9805" y="881"/>
                  </a:lnTo>
                  <a:lnTo>
                    <a:pt x="9802" y="890"/>
                  </a:lnTo>
                  <a:lnTo>
                    <a:pt x="9796" y="898"/>
                  </a:lnTo>
                  <a:lnTo>
                    <a:pt x="9790" y="906"/>
                  </a:lnTo>
                  <a:lnTo>
                    <a:pt x="9783" y="913"/>
                  </a:lnTo>
                  <a:lnTo>
                    <a:pt x="9775" y="920"/>
                  </a:lnTo>
                  <a:lnTo>
                    <a:pt x="9765" y="925"/>
                  </a:lnTo>
                  <a:close/>
                  <a:moveTo>
                    <a:pt x="9731" y="895"/>
                  </a:moveTo>
                  <a:lnTo>
                    <a:pt x="9724" y="894"/>
                  </a:lnTo>
                  <a:lnTo>
                    <a:pt x="9717" y="893"/>
                  </a:lnTo>
                  <a:lnTo>
                    <a:pt x="9710" y="890"/>
                  </a:lnTo>
                  <a:lnTo>
                    <a:pt x="9703" y="887"/>
                  </a:lnTo>
                  <a:lnTo>
                    <a:pt x="9698" y="882"/>
                  </a:lnTo>
                  <a:lnTo>
                    <a:pt x="9694" y="877"/>
                  </a:lnTo>
                  <a:lnTo>
                    <a:pt x="9691" y="871"/>
                  </a:lnTo>
                  <a:lnTo>
                    <a:pt x="9690" y="864"/>
                  </a:lnTo>
                  <a:lnTo>
                    <a:pt x="9691" y="850"/>
                  </a:lnTo>
                  <a:lnTo>
                    <a:pt x="9693" y="836"/>
                  </a:lnTo>
                  <a:lnTo>
                    <a:pt x="9696" y="830"/>
                  </a:lnTo>
                  <a:lnTo>
                    <a:pt x="9699" y="824"/>
                  </a:lnTo>
                  <a:lnTo>
                    <a:pt x="9702" y="821"/>
                  </a:lnTo>
                  <a:lnTo>
                    <a:pt x="9704" y="820"/>
                  </a:lnTo>
                  <a:lnTo>
                    <a:pt x="9709" y="818"/>
                  </a:lnTo>
                  <a:lnTo>
                    <a:pt x="9712" y="817"/>
                  </a:lnTo>
                  <a:lnTo>
                    <a:pt x="9719" y="819"/>
                  </a:lnTo>
                  <a:lnTo>
                    <a:pt x="9726" y="821"/>
                  </a:lnTo>
                  <a:lnTo>
                    <a:pt x="9733" y="825"/>
                  </a:lnTo>
                  <a:lnTo>
                    <a:pt x="9739" y="828"/>
                  </a:lnTo>
                  <a:lnTo>
                    <a:pt x="9745" y="832"/>
                  </a:lnTo>
                  <a:lnTo>
                    <a:pt x="9749" y="838"/>
                  </a:lnTo>
                  <a:lnTo>
                    <a:pt x="9754" y="844"/>
                  </a:lnTo>
                  <a:lnTo>
                    <a:pt x="9756" y="851"/>
                  </a:lnTo>
                  <a:lnTo>
                    <a:pt x="9756" y="857"/>
                  </a:lnTo>
                  <a:lnTo>
                    <a:pt x="9756" y="864"/>
                  </a:lnTo>
                  <a:lnTo>
                    <a:pt x="9755" y="871"/>
                  </a:lnTo>
                  <a:lnTo>
                    <a:pt x="9753" y="878"/>
                  </a:lnTo>
                  <a:lnTo>
                    <a:pt x="9748" y="884"/>
                  </a:lnTo>
                  <a:lnTo>
                    <a:pt x="9744" y="889"/>
                  </a:lnTo>
                  <a:lnTo>
                    <a:pt x="9741" y="891"/>
                  </a:lnTo>
                  <a:lnTo>
                    <a:pt x="9738" y="892"/>
                  </a:lnTo>
                  <a:lnTo>
                    <a:pt x="9734" y="894"/>
                  </a:lnTo>
                  <a:lnTo>
                    <a:pt x="9731" y="895"/>
                  </a:lnTo>
                  <a:close/>
                  <a:moveTo>
                    <a:pt x="3305" y="1689"/>
                  </a:moveTo>
                  <a:lnTo>
                    <a:pt x="3299" y="1686"/>
                  </a:lnTo>
                  <a:lnTo>
                    <a:pt x="3305" y="1674"/>
                  </a:lnTo>
                  <a:lnTo>
                    <a:pt x="3307" y="1674"/>
                  </a:lnTo>
                  <a:lnTo>
                    <a:pt x="3309" y="1676"/>
                  </a:lnTo>
                  <a:lnTo>
                    <a:pt x="3310" y="1678"/>
                  </a:lnTo>
                  <a:lnTo>
                    <a:pt x="3310" y="1680"/>
                  </a:lnTo>
                  <a:lnTo>
                    <a:pt x="3310" y="1683"/>
                  </a:lnTo>
                  <a:lnTo>
                    <a:pt x="3309" y="1685"/>
                  </a:lnTo>
                  <a:lnTo>
                    <a:pt x="3307" y="1687"/>
                  </a:lnTo>
                  <a:lnTo>
                    <a:pt x="3305" y="1689"/>
                  </a:lnTo>
                  <a:close/>
                  <a:moveTo>
                    <a:pt x="1372" y="1016"/>
                  </a:moveTo>
                  <a:lnTo>
                    <a:pt x="1367" y="1019"/>
                  </a:lnTo>
                  <a:lnTo>
                    <a:pt x="1362" y="1021"/>
                  </a:lnTo>
                  <a:lnTo>
                    <a:pt x="1356" y="1023"/>
                  </a:lnTo>
                  <a:lnTo>
                    <a:pt x="1350" y="1024"/>
                  </a:lnTo>
                  <a:lnTo>
                    <a:pt x="1337" y="1024"/>
                  </a:lnTo>
                  <a:lnTo>
                    <a:pt x="1325" y="1023"/>
                  </a:lnTo>
                  <a:lnTo>
                    <a:pt x="1314" y="1021"/>
                  </a:lnTo>
                  <a:lnTo>
                    <a:pt x="1303" y="1017"/>
                  </a:lnTo>
                  <a:lnTo>
                    <a:pt x="1292" y="1012"/>
                  </a:lnTo>
                  <a:lnTo>
                    <a:pt x="1283" y="1004"/>
                  </a:lnTo>
                  <a:lnTo>
                    <a:pt x="1278" y="1000"/>
                  </a:lnTo>
                  <a:lnTo>
                    <a:pt x="1273" y="996"/>
                  </a:lnTo>
                  <a:lnTo>
                    <a:pt x="1269" y="991"/>
                  </a:lnTo>
                  <a:lnTo>
                    <a:pt x="1266" y="986"/>
                  </a:lnTo>
                  <a:lnTo>
                    <a:pt x="1260" y="976"/>
                  </a:lnTo>
                  <a:lnTo>
                    <a:pt x="1256" y="964"/>
                  </a:lnTo>
                  <a:lnTo>
                    <a:pt x="1252" y="940"/>
                  </a:lnTo>
                  <a:lnTo>
                    <a:pt x="1249" y="917"/>
                  </a:lnTo>
                  <a:lnTo>
                    <a:pt x="1255" y="906"/>
                  </a:lnTo>
                  <a:lnTo>
                    <a:pt x="1258" y="896"/>
                  </a:lnTo>
                  <a:lnTo>
                    <a:pt x="1261" y="885"/>
                  </a:lnTo>
                  <a:lnTo>
                    <a:pt x="1263" y="875"/>
                  </a:lnTo>
                  <a:lnTo>
                    <a:pt x="1265" y="863"/>
                  </a:lnTo>
                  <a:lnTo>
                    <a:pt x="1267" y="853"/>
                  </a:lnTo>
                  <a:lnTo>
                    <a:pt x="1270" y="842"/>
                  </a:lnTo>
                  <a:lnTo>
                    <a:pt x="1274" y="833"/>
                  </a:lnTo>
                  <a:lnTo>
                    <a:pt x="1283" y="829"/>
                  </a:lnTo>
                  <a:lnTo>
                    <a:pt x="1293" y="825"/>
                  </a:lnTo>
                  <a:lnTo>
                    <a:pt x="1303" y="820"/>
                  </a:lnTo>
                  <a:lnTo>
                    <a:pt x="1313" y="817"/>
                  </a:lnTo>
                  <a:lnTo>
                    <a:pt x="1323" y="815"/>
                  </a:lnTo>
                  <a:lnTo>
                    <a:pt x="1333" y="813"/>
                  </a:lnTo>
                  <a:lnTo>
                    <a:pt x="1344" y="812"/>
                  </a:lnTo>
                  <a:lnTo>
                    <a:pt x="1354" y="812"/>
                  </a:lnTo>
                  <a:lnTo>
                    <a:pt x="1364" y="812"/>
                  </a:lnTo>
                  <a:lnTo>
                    <a:pt x="1374" y="813"/>
                  </a:lnTo>
                  <a:lnTo>
                    <a:pt x="1384" y="815"/>
                  </a:lnTo>
                  <a:lnTo>
                    <a:pt x="1394" y="818"/>
                  </a:lnTo>
                  <a:lnTo>
                    <a:pt x="1404" y="822"/>
                  </a:lnTo>
                  <a:lnTo>
                    <a:pt x="1413" y="828"/>
                  </a:lnTo>
                  <a:lnTo>
                    <a:pt x="1422" y="833"/>
                  </a:lnTo>
                  <a:lnTo>
                    <a:pt x="1431" y="840"/>
                  </a:lnTo>
                  <a:lnTo>
                    <a:pt x="1436" y="845"/>
                  </a:lnTo>
                  <a:lnTo>
                    <a:pt x="1439" y="851"/>
                  </a:lnTo>
                  <a:lnTo>
                    <a:pt x="1442" y="857"/>
                  </a:lnTo>
                  <a:lnTo>
                    <a:pt x="1444" y="863"/>
                  </a:lnTo>
                  <a:lnTo>
                    <a:pt x="1447" y="877"/>
                  </a:lnTo>
                  <a:lnTo>
                    <a:pt x="1449" y="890"/>
                  </a:lnTo>
                  <a:lnTo>
                    <a:pt x="1448" y="904"/>
                  </a:lnTo>
                  <a:lnTo>
                    <a:pt x="1446" y="918"/>
                  </a:lnTo>
                  <a:lnTo>
                    <a:pt x="1444" y="932"/>
                  </a:lnTo>
                  <a:lnTo>
                    <a:pt x="1441" y="944"/>
                  </a:lnTo>
                  <a:lnTo>
                    <a:pt x="1434" y="955"/>
                  </a:lnTo>
                  <a:lnTo>
                    <a:pt x="1427" y="967"/>
                  </a:lnTo>
                  <a:lnTo>
                    <a:pt x="1420" y="976"/>
                  </a:lnTo>
                  <a:lnTo>
                    <a:pt x="1412" y="985"/>
                  </a:lnTo>
                  <a:lnTo>
                    <a:pt x="1404" y="993"/>
                  </a:lnTo>
                  <a:lnTo>
                    <a:pt x="1394" y="1001"/>
                  </a:lnTo>
                  <a:lnTo>
                    <a:pt x="1383" y="1009"/>
                  </a:lnTo>
                  <a:lnTo>
                    <a:pt x="1372" y="1016"/>
                  </a:lnTo>
                  <a:close/>
                  <a:moveTo>
                    <a:pt x="1366" y="967"/>
                  </a:moveTo>
                  <a:lnTo>
                    <a:pt x="1359" y="970"/>
                  </a:lnTo>
                  <a:lnTo>
                    <a:pt x="1352" y="973"/>
                  </a:lnTo>
                  <a:lnTo>
                    <a:pt x="1344" y="974"/>
                  </a:lnTo>
                  <a:lnTo>
                    <a:pt x="1336" y="974"/>
                  </a:lnTo>
                  <a:lnTo>
                    <a:pt x="1328" y="974"/>
                  </a:lnTo>
                  <a:lnTo>
                    <a:pt x="1321" y="973"/>
                  </a:lnTo>
                  <a:lnTo>
                    <a:pt x="1314" y="971"/>
                  </a:lnTo>
                  <a:lnTo>
                    <a:pt x="1308" y="968"/>
                  </a:lnTo>
                  <a:lnTo>
                    <a:pt x="1302" y="959"/>
                  </a:lnTo>
                  <a:lnTo>
                    <a:pt x="1298" y="950"/>
                  </a:lnTo>
                  <a:lnTo>
                    <a:pt x="1294" y="941"/>
                  </a:lnTo>
                  <a:lnTo>
                    <a:pt x="1293" y="931"/>
                  </a:lnTo>
                  <a:lnTo>
                    <a:pt x="1293" y="921"/>
                  </a:lnTo>
                  <a:lnTo>
                    <a:pt x="1294" y="911"/>
                  </a:lnTo>
                  <a:lnTo>
                    <a:pt x="1298" y="902"/>
                  </a:lnTo>
                  <a:lnTo>
                    <a:pt x="1302" y="894"/>
                  </a:lnTo>
                  <a:lnTo>
                    <a:pt x="1310" y="883"/>
                  </a:lnTo>
                  <a:lnTo>
                    <a:pt x="1317" y="870"/>
                  </a:lnTo>
                  <a:lnTo>
                    <a:pt x="1321" y="863"/>
                  </a:lnTo>
                  <a:lnTo>
                    <a:pt x="1325" y="858"/>
                  </a:lnTo>
                  <a:lnTo>
                    <a:pt x="1331" y="853"/>
                  </a:lnTo>
                  <a:lnTo>
                    <a:pt x="1338" y="850"/>
                  </a:lnTo>
                  <a:lnTo>
                    <a:pt x="1348" y="853"/>
                  </a:lnTo>
                  <a:lnTo>
                    <a:pt x="1358" y="856"/>
                  </a:lnTo>
                  <a:lnTo>
                    <a:pt x="1367" y="860"/>
                  </a:lnTo>
                  <a:lnTo>
                    <a:pt x="1375" y="864"/>
                  </a:lnTo>
                  <a:lnTo>
                    <a:pt x="1384" y="871"/>
                  </a:lnTo>
                  <a:lnTo>
                    <a:pt x="1392" y="877"/>
                  </a:lnTo>
                  <a:lnTo>
                    <a:pt x="1398" y="884"/>
                  </a:lnTo>
                  <a:lnTo>
                    <a:pt x="1404" y="893"/>
                  </a:lnTo>
                  <a:lnTo>
                    <a:pt x="1404" y="903"/>
                  </a:lnTo>
                  <a:lnTo>
                    <a:pt x="1403" y="913"/>
                  </a:lnTo>
                  <a:lnTo>
                    <a:pt x="1400" y="924"/>
                  </a:lnTo>
                  <a:lnTo>
                    <a:pt x="1396" y="933"/>
                  </a:lnTo>
                  <a:lnTo>
                    <a:pt x="1390" y="942"/>
                  </a:lnTo>
                  <a:lnTo>
                    <a:pt x="1383" y="951"/>
                  </a:lnTo>
                  <a:lnTo>
                    <a:pt x="1375" y="959"/>
                  </a:lnTo>
                  <a:lnTo>
                    <a:pt x="1366" y="967"/>
                  </a:lnTo>
                  <a:close/>
                  <a:moveTo>
                    <a:pt x="933" y="427"/>
                  </a:moveTo>
                  <a:lnTo>
                    <a:pt x="923" y="433"/>
                  </a:lnTo>
                  <a:lnTo>
                    <a:pt x="914" y="438"/>
                  </a:lnTo>
                  <a:lnTo>
                    <a:pt x="905" y="441"/>
                  </a:lnTo>
                  <a:lnTo>
                    <a:pt x="896" y="442"/>
                  </a:lnTo>
                  <a:lnTo>
                    <a:pt x="887" y="442"/>
                  </a:lnTo>
                  <a:lnTo>
                    <a:pt x="877" y="441"/>
                  </a:lnTo>
                  <a:lnTo>
                    <a:pt x="868" y="438"/>
                  </a:lnTo>
                  <a:lnTo>
                    <a:pt x="859" y="434"/>
                  </a:lnTo>
                  <a:lnTo>
                    <a:pt x="853" y="427"/>
                  </a:lnTo>
                  <a:lnTo>
                    <a:pt x="848" y="418"/>
                  </a:lnTo>
                  <a:lnTo>
                    <a:pt x="843" y="410"/>
                  </a:lnTo>
                  <a:lnTo>
                    <a:pt x="839" y="400"/>
                  </a:lnTo>
                  <a:lnTo>
                    <a:pt x="835" y="396"/>
                  </a:lnTo>
                  <a:lnTo>
                    <a:pt x="832" y="393"/>
                  </a:lnTo>
                  <a:lnTo>
                    <a:pt x="829" y="389"/>
                  </a:lnTo>
                  <a:lnTo>
                    <a:pt x="826" y="387"/>
                  </a:lnTo>
                  <a:lnTo>
                    <a:pt x="822" y="385"/>
                  </a:lnTo>
                  <a:lnTo>
                    <a:pt x="817" y="383"/>
                  </a:lnTo>
                  <a:lnTo>
                    <a:pt x="812" y="383"/>
                  </a:lnTo>
                  <a:lnTo>
                    <a:pt x="806" y="383"/>
                  </a:lnTo>
                  <a:lnTo>
                    <a:pt x="800" y="384"/>
                  </a:lnTo>
                  <a:lnTo>
                    <a:pt x="793" y="387"/>
                  </a:lnTo>
                  <a:lnTo>
                    <a:pt x="785" y="391"/>
                  </a:lnTo>
                  <a:lnTo>
                    <a:pt x="779" y="395"/>
                  </a:lnTo>
                  <a:lnTo>
                    <a:pt x="773" y="401"/>
                  </a:lnTo>
                  <a:lnTo>
                    <a:pt x="767" y="407"/>
                  </a:lnTo>
                  <a:lnTo>
                    <a:pt x="762" y="414"/>
                  </a:lnTo>
                  <a:lnTo>
                    <a:pt x="757" y="420"/>
                  </a:lnTo>
                  <a:lnTo>
                    <a:pt x="756" y="450"/>
                  </a:lnTo>
                  <a:lnTo>
                    <a:pt x="755" y="479"/>
                  </a:lnTo>
                  <a:lnTo>
                    <a:pt x="756" y="486"/>
                  </a:lnTo>
                  <a:lnTo>
                    <a:pt x="757" y="492"/>
                  </a:lnTo>
                  <a:lnTo>
                    <a:pt x="759" y="500"/>
                  </a:lnTo>
                  <a:lnTo>
                    <a:pt x="762" y="505"/>
                  </a:lnTo>
                  <a:lnTo>
                    <a:pt x="766" y="511"/>
                  </a:lnTo>
                  <a:lnTo>
                    <a:pt x="771" y="516"/>
                  </a:lnTo>
                  <a:lnTo>
                    <a:pt x="777" y="520"/>
                  </a:lnTo>
                  <a:lnTo>
                    <a:pt x="784" y="524"/>
                  </a:lnTo>
                  <a:lnTo>
                    <a:pt x="789" y="530"/>
                  </a:lnTo>
                  <a:lnTo>
                    <a:pt x="797" y="534"/>
                  </a:lnTo>
                  <a:lnTo>
                    <a:pt x="804" y="537"/>
                  </a:lnTo>
                  <a:lnTo>
                    <a:pt x="811" y="540"/>
                  </a:lnTo>
                  <a:lnTo>
                    <a:pt x="818" y="543"/>
                  </a:lnTo>
                  <a:lnTo>
                    <a:pt x="825" y="548"/>
                  </a:lnTo>
                  <a:lnTo>
                    <a:pt x="828" y="550"/>
                  </a:lnTo>
                  <a:lnTo>
                    <a:pt x="831" y="553"/>
                  </a:lnTo>
                  <a:lnTo>
                    <a:pt x="834" y="557"/>
                  </a:lnTo>
                  <a:lnTo>
                    <a:pt x="836" y="561"/>
                  </a:lnTo>
                  <a:lnTo>
                    <a:pt x="836" y="572"/>
                  </a:lnTo>
                  <a:lnTo>
                    <a:pt x="834" y="582"/>
                  </a:lnTo>
                  <a:lnTo>
                    <a:pt x="831" y="593"/>
                  </a:lnTo>
                  <a:lnTo>
                    <a:pt x="828" y="602"/>
                  </a:lnTo>
                  <a:lnTo>
                    <a:pt x="819" y="621"/>
                  </a:lnTo>
                  <a:lnTo>
                    <a:pt x="809" y="640"/>
                  </a:lnTo>
                  <a:lnTo>
                    <a:pt x="799" y="658"/>
                  </a:lnTo>
                  <a:lnTo>
                    <a:pt x="789" y="677"/>
                  </a:lnTo>
                  <a:lnTo>
                    <a:pt x="785" y="688"/>
                  </a:lnTo>
                  <a:lnTo>
                    <a:pt x="782" y="697"/>
                  </a:lnTo>
                  <a:lnTo>
                    <a:pt x="779" y="708"/>
                  </a:lnTo>
                  <a:lnTo>
                    <a:pt x="778" y="718"/>
                  </a:lnTo>
                  <a:lnTo>
                    <a:pt x="776" y="731"/>
                  </a:lnTo>
                  <a:lnTo>
                    <a:pt x="776" y="743"/>
                  </a:lnTo>
                  <a:lnTo>
                    <a:pt x="776" y="755"/>
                  </a:lnTo>
                  <a:lnTo>
                    <a:pt x="776" y="767"/>
                  </a:lnTo>
                  <a:lnTo>
                    <a:pt x="778" y="780"/>
                  </a:lnTo>
                  <a:lnTo>
                    <a:pt x="780" y="791"/>
                  </a:lnTo>
                  <a:lnTo>
                    <a:pt x="783" y="803"/>
                  </a:lnTo>
                  <a:lnTo>
                    <a:pt x="787" y="814"/>
                  </a:lnTo>
                  <a:lnTo>
                    <a:pt x="791" y="826"/>
                  </a:lnTo>
                  <a:lnTo>
                    <a:pt x="797" y="837"/>
                  </a:lnTo>
                  <a:lnTo>
                    <a:pt x="803" y="848"/>
                  </a:lnTo>
                  <a:lnTo>
                    <a:pt x="809" y="858"/>
                  </a:lnTo>
                  <a:lnTo>
                    <a:pt x="816" y="868"/>
                  </a:lnTo>
                  <a:lnTo>
                    <a:pt x="823" y="878"/>
                  </a:lnTo>
                  <a:lnTo>
                    <a:pt x="831" y="888"/>
                  </a:lnTo>
                  <a:lnTo>
                    <a:pt x="841" y="896"/>
                  </a:lnTo>
                  <a:lnTo>
                    <a:pt x="848" y="900"/>
                  </a:lnTo>
                  <a:lnTo>
                    <a:pt x="855" y="903"/>
                  </a:lnTo>
                  <a:lnTo>
                    <a:pt x="862" y="908"/>
                  </a:lnTo>
                  <a:lnTo>
                    <a:pt x="867" y="913"/>
                  </a:lnTo>
                  <a:lnTo>
                    <a:pt x="872" y="919"/>
                  </a:lnTo>
                  <a:lnTo>
                    <a:pt x="877" y="926"/>
                  </a:lnTo>
                  <a:lnTo>
                    <a:pt x="880" y="933"/>
                  </a:lnTo>
                  <a:lnTo>
                    <a:pt x="883" y="942"/>
                  </a:lnTo>
                  <a:lnTo>
                    <a:pt x="881" y="947"/>
                  </a:lnTo>
                  <a:lnTo>
                    <a:pt x="879" y="951"/>
                  </a:lnTo>
                  <a:lnTo>
                    <a:pt x="877" y="955"/>
                  </a:lnTo>
                  <a:lnTo>
                    <a:pt x="875" y="959"/>
                  </a:lnTo>
                  <a:lnTo>
                    <a:pt x="869" y="968"/>
                  </a:lnTo>
                  <a:lnTo>
                    <a:pt x="862" y="974"/>
                  </a:lnTo>
                  <a:lnTo>
                    <a:pt x="854" y="981"/>
                  </a:lnTo>
                  <a:lnTo>
                    <a:pt x="846" y="988"/>
                  </a:lnTo>
                  <a:lnTo>
                    <a:pt x="839" y="995"/>
                  </a:lnTo>
                  <a:lnTo>
                    <a:pt x="830" y="1004"/>
                  </a:lnTo>
                  <a:lnTo>
                    <a:pt x="823" y="1014"/>
                  </a:lnTo>
                  <a:lnTo>
                    <a:pt x="817" y="1023"/>
                  </a:lnTo>
                  <a:lnTo>
                    <a:pt x="812" y="1034"/>
                  </a:lnTo>
                  <a:lnTo>
                    <a:pt x="808" y="1045"/>
                  </a:lnTo>
                  <a:lnTo>
                    <a:pt x="805" y="1058"/>
                  </a:lnTo>
                  <a:lnTo>
                    <a:pt x="803" y="1070"/>
                  </a:lnTo>
                  <a:lnTo>
                    <a:pt x="802" y="1082"/>
                  </a:lnTo>
                  <a:lnTo>
                    <a:pt x="801" y="1094"/>
                  </a:lnTo>
                  <a:lnTo>
                    <a:pt x="802" y="1108"/>
                  </a:lnTo>
                  <a:lnTo>
                    <a:pt x="803" y="1121"/>
                  </a:lnTo>
                  <a:lnTo>
                    <a:pt x="805" y="1133"/>
                  </a:lnTo>
                  <a:lnTo>
                    <a:pt x="808" y="1145"/>
                  </a:lnTo>
                  <a:lnTo>
                    <a:pt x="811" y="1158"/>
                  </a:lnTo>
                  <a:lnTo>
                    <a:pt x="815" y="1170"/>
                  </a:lnTo>
                  <a:lnTo>
                    <a:pt x="820" y="1181"/>
                  </a:lnTo>
                  <a:lnTo>
                    <a:pt x="824" y="1191"/>
                  </a:lnTo>
                  <a:lnTo>
                    <a:pt x="832" y="1202"/>
                  </a:lnTo>
                  <a:lnTo>
                    <a:pt x="840" y="1213"/>
                  </a:lnTo>
                  <a:lnTo>
                    <a:pt x="842" y="1218"/>
                  </a:lnTo>
                  <a:lnTo>
                    <a:pt x="843" y="1224"/>
                  </a:lnTo>
                  <a:lnTo>
                    <a:pt x="843" y="1231"/>
                  </a:lnTo>
                  <a:lnTo>
                    <a:pt x="841" y="1237"/>
                  </a:lnTo>
                  <a:lnTo>
                    <a:pt x="828" y="1248"/>
                  </a:lnTo>
                  <a:lnTo>
                    <a:pt x="816" y="1257"/>
                  </a:lnTo>
                  <a:lnTo>
                    <a:pt x="804" y="1268"/>
                  </a:lnTo>
                  <a:lnTo>
                    <a:pt x="793" y="1279"/>
                  </a:lnTo>
                  <a:lnTo>
                    <a:pt x="782" y="1292"/>
                  </a:lnTo>
                  <a:lnTo>
                    <a:pt x="773" y="1304"/>
                  </a:lnTo>
                  <a:lnTo>
                    <a:pt x="770" y="1311"/>
                  </a:lnTo>
                  <a:lnTo>
                    <a:pt x="767" y="1318"/>
                  </a:lnTo>
                  <a:lnTo>
                    <a:pt x="765" y="1326"/>
                  </a:lnTo>
                  <a:lnTo>
                    <a:pt x="763" y="1335"/>
                  </a:lnTo>
                  <a:lnTo>
                    <a:pt x="764" y="1348"/>
                  </a:lnTo>
                  <a:lnTo>
                    <a:pt x="766" y="1362"/>
                  </a:lnTo>
                  <a:lnTo>
                    <a:pt x="768" y="1375"/>
                  </a:lnTo>
                  <a:lnTo>
                    <a:pt x="772" y="1389"/>
                  </a:lnTo>
                  <a:lnTo>
                    <a:pt x="774" y="1394"/>
                  </a:lnTo>
                  <a:lnTo>
                    <a:pt x="776" y="1400"/>
                  </a:lnTo>
                  <a:lnTo>
                    <a:pt x="779" y="1405"/>
                  </a:lnTo>
                  <a:lnTo>
                    <a:pt x="783" y="1410"/>
                  </a:lnTo>
                  <a:lnTo>
                    <a:pt x="787" y="1415"/>
                  </a:lnTo>
                  <a:lnTo>
                    <a:pt x="791" y="1419"/>
                  </a:lnTo>
                  <a:lnTo>
                    <a:pt x="798" y="1422"/>
                  </a:lnTo>
                  <a:lnTo>
                    <a:pt x="803" y="1426"/>
                  </a:lnTo>
                  <a:lnTo>
                    <a:pt x="811" y="1428"/>
                  </a:lnTo>
                  <a:lnTo>
                    <a:pt x="818" y="1428"/>
                  </a:lnTo>
                  <a:lnTo>
                    <a:pt x="824" y="1427"/>
                  </a:lnTo>
                  <a:lnTo>
                    <a:pt x="829" y="1424"/>
                  </a:lnTo>
                  <a:lnTo>
                    <a:pt x="834" y="1421"/>
                  </a:lnTo>
                  <a:lnTo>
                    <a:pt x="839" y="1417"/>
                  </a:lnTo>
                  <a:lnTo>
                    <a:pt x="843" y="1413"/>
                  </a:lnTo>
                  <a:lnTo>
                    <a:pt x="847" y="1408"/>
                  </a:lnTo>
                  <a:lnTo>
                    <a:pt x="854" y="1398"/>
                  </a:lnTo>
                  <a:lnTo>
                    <a:pt x="861" y="1387"/>
                  </a:lnTo>
                  <a:lnTo>
                    <a:pt x="865" y="1382"/>
                  </a:lnTo>
                  <a:lnTo>
                    <a:pt x="868" y="1377"/>
                  </a:lnTo>
                  <a:lnTo>
                    <a:pt x="872" y="1373"/>
                  </a:lnTo>
                  <a:lnTo>
                    <a:pt x="877" y="1369"/>
                  </a:lnTo>
                  <a:lnTo>
                    <a:pt x="900" y="1374"/>
                  </a:lnTo>
                  <a:lnTo>
                    <a:pt x="924" y="1381"/>
                  </a:lnTo>
                  <a:lnTo>
                    <a:pt x="929" y="1383"/>
                  </a:lnTo>
                  <a:lnTo>
                    <a:pt x="935" y="1385"/>
                  </a:lnTo>
                  <a:lnTo>
                    <a:pt x="940" y="1388"/>
                  </a:lnTo>
                  <a:lnTo>
                    <a:pt x="943" y="1391"/>
                  </a:lnTo>
                  <a:lnTo>
                    <a:pt x="947" y="1395"/>
                  </a:lnTo>
                  <a:lnTo>
                    <a:pt x="949" y="1400"/>
                  </a:lnTo>
                  <a:lnTo>
                    <a:pt x="950" y="1405"/>
                  </a:lnTo>
                  <a:lnTo>
                    <a:pt x="951" y="1412"/>
                  </a:lnTo>
                  <a:lnTo>
                    <a:pt x="957" y="1417"/>
                  </a:lnTo>
                  <a:lnTo>
                    <a:pt x="962" y="1423"/>
                  </a:lnTo>
                  <a:lnTo>
                    <a:pt x="966" y="1430"/>
                  </a:lnTo>
                  <a:lnTo>
                    <a:pt x="970" y="1436"/>
                  </a:lnTo>
                  <a:lnTo>
                    <a:pt x="972" y="1443"/>
                  </a:lnTo>
                  <a:lnTo>
                    <a:pt x="974" y="1450"/>
                  </a:lnTo>
                  <a:lnTo>
                    <a:pt x="975" y="1458"/>
                  </a:lnTo>
                  <a:lnTo>
                    <a:pt x="975" y="1465"/>
                  </a:lnTo>
                  <a:lnTo>
                    <a:pt x="974" y="1482"/>
                  </a:lnTo>
                  <a:lnTo>
                    <a:pt x="971" y="1497"/>
                  </a:lnTo>
                  <a:lnTo>
                    <a:pt x="967" y="1513"/>
                  </a:lnTo>
                  <a:lnTo>
                    <a:pt x="963" y="1529"/>
                  </a:lnTo>
                  <a:lnTo>
                    <a:pt x="953" y="1545"/>
                  </a:lnTo>
                  <a:lnTo>
                    <a:pt x="943" y="1560"/>
                  </a:lnTo>
                  <a:lnTo>
                    <a:pt x="937" y="1568"/>
                  </a:lnTo>
                  <a:lnTo>
                    <a:pt x="931" y="1575"/>
                  </a:lnTo>
                  <a:lnTo>
                    <a:pt x="923" y="1581"/>
                  </a:lnTo>
                  <a:lnTo>
                    <a:pt x="916" y="1586"/>
                  </a:lnTo>
                  <a:lnTo>
                    <a:pt x="909" y="1591"/>
                  </a:lnTo>
                  <a:lnTo>
                    <a:pt x="902" y="1595"/>
                  </a:lnTo>
                  <a:lnTo>
                    <a:pt x="894" y="1598"/>
                  </a:lnTo>
                  <a:lnTo>
                    <a:pt x="886" y="1601"/>
                  </a:lnTo>
                  <a:lnTo>
                    <a:pt x="877" y="1603"/>
                  </a:lnTo>
                  <a:lnTo>
                    <a:pt x="868" y="1604"/>
                  </a:lnTo>
                  <a:lnTo>
                    <a:pt x="859" y="1604"/>
                  </a:lnTo>
                  <a:lnTo>
                    <a:pt x="850" y="1604"/>
                  </a:lnTo>
                  <a:lnTo>
                    <a:pt x="832" y="1603"/>
                  </a:lnTo>
                  <a:lnTo>
                    <a:pt x="815" y="1602"/>
                  </a:lnTo>
                  <a:lnTo>
                    <a:pt x="798" y="1599"/>
                  </a:lnTo>
                  <a:lnTo>
                    <a:pt x="781" y="1596"/>
                  </a:lnTo>
                  <a:lnTo>
                    <a:pt x="765" y="1591"/>
                  </a:lnTo>
                  <a:lnTo>
                    <a:pt x="749" y="1585"/>
                  </a:lnTo>
                  <a:lnTo>
                    <a:pt x="733" y="1578"/>
                  </a:lnTo>
                  <a:lnTo>
                    <a:pt x="719" y="1570"/>
                  </a:lnTo>
                  <a:lnTo>
                    <a:pt x="705" y="1561"/>
                  </a:lnTo>
                  <a:lnTo>
                    <a:pt x="691" y="1551"/>
                  </a:lnTo>
                  <a:lnTo>
                    <a:pt x="679" y="1540"/>
                  </a:lnTo>
                  <a:lnTo>
                    <a:pt x="668" y="1528"/>
                  </a:lnTo>
                  <a:lnTo>
                    <a:pt x="658" y="1515"/>
                  </a:lnTo>
                  <a:lnTo>
                    <a:pt x="648" y="1501"/>
                  </a:lnTo>
                  <a:lnTo>
                    <a:pt x="640" y="1487"/>
                  </a:lnTo>
                  <a:lnTo>
                    <a:pt x="634" y="1471"/>
                  </a:lnTo>
                  <a:lnTo>
                    <a:pt x="626" y="1461"/>
                  </a:lnTo>
                  <a:lnTo>
                    <a:pt x="619" y="1451"/>
                  </a:lnTo>
                  <a:lnTo>
                    <a:pt x="613" y="1441"/>
                  </a:lnTo>
                  <a:lnTo>
                    <a:pt x="606" y="1431"/>
                  </a:lnTo>
                  <a:lnTo>
                    <a:pt x="595" y="1409"/>
                  </a:lnTo>
                  <a:lnTo>
                    <a:pt x="586" y="1388"/>
                  </a:lnTo>
                  <a:lnTo>
                    <a:pt x="579" y="1365"/>
                  </a:lnTo>
                  <a:lnTo>
                    <a:pt x="572" y="1343"/>
                  </a:lnTo>
                  <a:lnTo>
                    <a:pt x="566" y="1319"/>
                  </a:lnTo>
                  <a:lnTo>
                    <a:pt x="560" y="1297"/>
                  </a:lnTo>
                  <a:lnTo>
                    <a:pt x="560" y="1287"/>
                  </a:lnTo>
                  <a:lnTo>
                    <a:pt x="559" y="1277"/>
                  </a:lnTo>
                  <a:lnTo>
                    <a:pt x="558" y="1268"/>
                  </a:lnTo>
                  <a:lnTo>
                    <a:pt x="556" y="1259"/>
                  </a:lnTo>
                  <a:lnTo>
                    <a:pt x="552" y="1241"/>
                  </a:lnTo>
                  <a:lnTo>
                    <a:pt x="549" y="1222"/>
                  </a:lnTo>
                  <a:lnTo>
                    <a:pt x="548" y="1214"/>
                  </a:lnTo>
                  <a:lnTo>
                    <a:pt x="547" y="1205"/>
                  </a:lnTo>
                  <a:lnTo>
                    <a:pt x="547" y="1197"/>
                  </a:lnTo>
                  <a:lnTo>
                    <a:pt x="549" y="1188"/>
                  </a:lnTo>
                  <a:lnTo>
                    <a:pt x="551" y="1179"/>
                  </a:lnTo>
                  <a:lnTo>
                    <a:pt x="554" y="1171"/>
                  </a:lnTo>
                  <a:lnTo>
                    <a:pt x="559" y="1163"/>
                  </a:lnTo>
                  <a:lnTo>
                    <a:pt x="567" y="1155"/>
                  </a:lnTo>
                  <a:lnTo>
                    <a:pt x="575" y="1128"/>
                  </a:lnTo>
                  <a:lnTo>
                    <a:pt x="583" y="1102"/>
                  </a:lnTo>
                  <a:lnTo>
                    <a:pt x="586" y="1087"/>
                  </a:lnTo>
                  <a:lnTo>
                    <a:pt x="589" y="1073"/>
                  </a:lnTo>
                  <a:lnTo>
                    <a:pt x="591" y="1059"/>
                  </a:lnTo>
                  <a:lnTo>
                    <a:pt x="593" y="1044"/>
                  </a:lnTo>
                  <a:lnTo>
                    <a:pt x="594" y="1029"/>
                  </a:lnTo>
                  <a:lnTo>
                    <a:pt x="593" y="1015"/>
                  </a:lnTo>
                  <a:lnTo>
                    <a:pt x="592" y="1000"/>
                  </a:lnTo>
                  <a:lnTo>
                    <a:pt x="590" y="987"/>
                  </a:lnTo>
                  <a:lnTo>
                    <a:pt x="587" y="973"/>
                  </a:lnTo>
                  <a:lnTo>
                    <a:pt x="583" y="959"/>
                  </a:lnTo>
                  <a:lnTo>
                    <a:pt x="577" y="946"/>
                  </a:lnTo>
                  <a:lnTo>
                    <a:pt x="570" y="933"/>
                  </a:lnTo>
                  <a:lnTo>
                    <a:pt x="564" y="929"/>
                  </a:lnTo>
                  <a:lnTo>
                    <a:pt x="557" y="924"/>
                  </a:lnTo>
                  <a:lnTo>
                    <a:pt x="551" y="919"/>
                  </a:lnTo>
                  <a:lnTo>
                    <a:pt x="547" y="912"/>
                  </a:lnTo>
                  <a:lnTo>
                    <a:pt x="544" y="906"/>
                  </a:lnTo>
                  <a:lnTo>
                    <a:pt x="542" y="899"/>
                  </a:lnTo>
                  <a:lnTo>
                    <a:pt x="543" y="896"/>
                  </a:lnTo>
                  <a:lnTo>
                    <a:pt x="543" y="892"/>
                  </a:lnTo>
                  <a:lnTo>
                    <a:pt x="545" y="888"/>
                  </a:lnTo>
                  <a:lnTo>
                    <a:pt x="547" y="884"/>
                  </a:lnTo>
                  <a:lnTo>
                    <a:pt x="560" y="866"/>
                  </a:lnTo>
                  <a:lnTo>
                    <a:pt x="573" y="849"/>
                  </a:lnTo>
                  <a:lnTo>
                    <a:pt x="584" y="830"/>
                  </a:lnTo>
                  <a:lnTo>
                    <a:pt x="594" y="811"/>
                  </a:lnTo>
                  <a:lnTo>
                    <a:pt x="599" y="801"/>
                  </a:lnTo>
                  <a:lnTo>
                    <a:pt x="602" y="791"/>
                  </a:lnTo>
                  <a:lnTo>
                    <a:pt x="605" y="781"/>
                  </a:lnTo>
                  <a:lnTo>
                    <a:pt x="609" y="770"/>
                  </a:lnTo>
                  <a:lnTo>
                    <a:pt x="610" y="760"/>
                  </a:lnTo>
                  <a:lnTo>
                    <a:pt x="611" y="749"/>
                  </a:lnTo>
                  <a:lnTo>
                    <a:pt x="611" y="738"/>
                  </a:lnTo>
                  <a:lnTo>
                    <a:pt x="610" y="726"/>
                  </a:lnTo>
                  <a:lnTo>
                    <a:pt x="600" y="707"/>
                  </a:lnTo>
                  <a:lnTo>
                    <a:pt x="590" y="688"/>
                  </a:lnTo>
                  <a:lnTo>
                    <a:pt x="580" y="668"/>
                  </a:lnTo>
                  <a:lnTo>
                    <a:pt x="570" y="649"/>
                  </a:lnTo>
                  <a:lnTo>
                    <a:pt x="566" y="639"/>
                  </a:lnTo>
                  <a:lnTo>
                    <a:pt x="563" y="629"/>
                  </a:lnTo>
                  <a:lnTo>
                    <a:pt x="559" y="619"/>
                  </a:lnTo>
                  <a:lnTo>
                    <a:pt x="558" y="608"/>
                  </a:lnTo>
                  <a:lnTo>
                    <a:pt x="557" y="598"/>
                  </a:lnTo>
                  <a:lnTo>
                    <a:pt x="558" y="586"/>
                  </a:lnTo>
                  <a:lnTo>
                    <a:pt x="559" y="575"/>
                  </a:lnTo>
                  <a:lnTo>
                    <a:pt x="564" y="564"/>
                  </a:lnTo>
                  <a:lnTo>
                    <a:pt x="565" y="550"/>
                  </a:lnTo>
                  <a:lnTo>
                    <a:pt x="567" y="535"/>
                  </a:lnTo>
                  <a:lnTo>
                    <a:pt x="572" y="522"/>
                  </a:lnTo>
                  <a:lnTo>
                    <a:pt x="577" y="510"/>
                  </a:lnTo>
                  <a:lnTo>
                    <a:pt x="589" y="484"/>
                  </a:lnTo>
                  <a:lnTo>
                    <a:pt x="600" y="459"/>
                  </a:lnTo>
                  <a:lnTo>
                    <a:pt x="607" y="439"/>
                  </a:lnTo>
                  <a:lnTo>
                    <a:pt x="617" y="420"/>
                  </a:lnTo>
                  <a:lnTo>
                    <a:pt x="626" y="401"/>
                  </a:lnTo>
                  <a:lnTo>
                    <a:pt x="637" y="383"/>
                  </a:lnTo>
                  <a:lnTo>
                    <a:pt x="648" y="366"/>
                  </a:lnTo>
                  <a:lnTo>
                    <a:pt x="662" y="348"/>
                  </a:lnTo>
                  <a:lnTo>
                    <a:pt x="675" y="332"/>
                  </a:lnTo>
                  <a:lnTo>
                    <a:pt x="690" y="316"/>
                  </a:lnTo>
                  <a:lnTo>
                    <a:pt x="706" y="301"/>
                  </a:lnTo>
                  <a:lnTo>
                    <a:pt x="722" y="287"/>
                  </a:lnTo>
                  <a:lnTo>
                    <a:pt x="738" y="274"/>
                  </a:lnTo>
                  <a:lnTo>
                    <a:pt x="756" y="262"/>
                  </a:lnTo>
                  <a:lnTo>
                    <a:pt x="774" y="251"/>
                  </a:lnTo>
                  <a:lnTo>
                    <a:pt x="793" y="241"/>
                  </a:lnTo>
                  <a:lnTo>
                    <a:pt x="811" y="233"/>
                  </a:lnTo>
                  <a:lnTo>
                    <a:pt x="830" y="226"/>
                  </a:lnTo>
                  <a:lnTo>
                    <a:pt x="863" y="222"/>
                  </a:lnTo>
                  <a:lnTo>
                    <a:pt x="896" y="220"/>
                  </a:lnTo>
                  <a:lnTo>
                    <a:pt x="904" y="220"/>
                  </a:lnTo>
                  <a:lnTo>
                    <a:pt x="911" y="222"/>
                  </a:lnTo>
                  <a:lnTo>
                    <a:pt x="919" y="223"/>
                  </a:lnTo>
                  <a:lnTo>
                    <a:pt x="926" y="226"/>
                  </a:lnTo>
                  <a:lnTo>
                    <a:pt x="934" y="229"/>
                  </a:lnTo>
                  <a:lnTo>
                    <a:pt x="941" y="232"/>
                  </a:lnTo>
                  <a:lnTo>
                    <a:pt x="948" y="237"/>
                  </a:lnTo>
                  <a:lnTo>
                    <a:pt x="954" y="242"/>
                  </a:lnTo>
                  <a:lnTo>
                    <a:pt x="991" y="288"/>
                  </a:lnTo>
                  <a:lnTo>
                    <a:pt x="991" y="307"/>
                  </a:lnTo>
                  <a:lnTo>
                    <a:pt x="990" y="327"/>
                  </a:lnTo>
                  <a:lnTo>
                    <a:pt x="989" y="337"/>
                  </a:lnTo>
                  <a:lnTo>
                    <a:pt x="987" y="347"/>
                  </a:lnTo>
                  <a:lnTo>
                    <a:pt x="985" y="357"/>
                  </a:lnTo>
                  <a:lnTo>
                    <a:pt x="983" y="367"/>
                  </a:lnTo>
                  <a:lnTo>
                    <a:pt x="980" y="376"/>
                  </a:lnTo>
                  <a:lnTo>
                    <a:pt x="975" y="385"/>
                  </a:lnTo>
                  <a:lnTo>
                    <a:pt x="970" y="394"/>
                  </a:lnTo>
                  <a:lnTo>
                    <a:pt x="965" y="401"/>
                  </a:lnTo>
                  <a:lnTo>
                    <a:pt x="958" y="410"/>
                  </a:lnTo>
                  <a:lnTo>
                    <a:pt x="951" y="416"/>
                  </a:lnTo>
                  <a:lnTo>
                    <a:pt x="942" y="422"/>
                  </a:lnTo>
                  <a:lnTo>
                    <a:pt x="933" y="427"/>
                  </a:lnTo>
                  <a:close/>
                  <a:moveTo>
                    <a:pt x="911" y="394"/>
                  </a:moveTo>
                  <a:lnTo>
                    <a:pt x="904" y="392"/>
                  </a:lnTo>
                  <a:lnTo>
                    <a:pt x="898" y="390"/>
                  </a:lnTo>
                  <a:lnTo>
                    <a:pt x="893" y="386"/>
                  </a:lnTo>
                  <a:lnTo>
                    <a:pt x="888" y="382"/>
                  </a:lnTo>
                  <a:lnTo>
                    <a:pt x="877" y="373"/>
                  </a:lnTo>
                  <a:lnTo>
                    <a:pt x="868" y="364"/>
                  </a:lnTo>
                  <a:lnTo>
                    <a:pt x="864" y="358"/>
                  </a:lnTo>
                  <a:lnTo>
                    <a:pt x="859" y="354"/>
                  </a:lnTo>
                  <a:lnTo>
                    <a:pt x="854" y="350"/>
                  </a:lnTo>
                  <a:lnTo>
                    <a:pt x="849" y="347"/>
                  </a:lnTo>
                  <a:lnTo>
                    <a:pt x="843" y="344"/>
                  </a:lnTo>
                  <a:lnTo>
                    <a:pt x="836" y="342"/>
                  </a:lnTo>
                  <a:lnTo>
                    <a:pt x="829" y="342"/>
                  </a:lnTo>
                  <a:lnTo>
                    <a:pt x="821" y="342"/>
                  </a:lnTo>
                  <a:lnTo>
                    <a:pt x="809" y="346"/>
                  </a:lnTo>
                  <a:lnTo>
                    <a:pt x="796" y="350"/>
                  </a:lnTo>
                  <a:lnTo>
                    <a:pt x="783" y="355"/>
                  </a:lnTo>
                  <a:lnTo>
                    <a:pt x="771" y="362"/>
                  </a:lnTo>
                  <a:lnTo>
                    <a:pt x="760" y="368"/>
                  </a:lnTo>
                  <a:lnTo>
                    <a:pt x="750" y="376"/>
                  </a:lnTo>
                  <a:lnTo>
                    <a:pt x="744" y="380"/>
                  </a:lnTo>
                  <a:lnTo>
                    <a:pt x="740" y="385"/>
                  </a:lnTo>
                  <a:lnTo>
                    <a:pt x="736" y="390"/>
                  </a:lnTo>
                  <a:lnTo>
                    <a:pt x="732" y="396"/>
                  </a:lnTo>
                  <a:lnTo>
                    <a:pt x="727" y="404"/>
                  </a:lnTo>
                  <a:lnTo>
                    <a:pt x="722" y="414"/>
                  </a:lnTo>
                  <a:lnTo>
                    <a:pt x="718" y="423"/>
                  </a:lnTo>
                  <a:lnTo>
                    <a:pt x="715" y="432"/>
                  </a:lnTo>
                  <a:lnTo>
                    <a:pt x="713" y="442"/>
                  </a:lnTo>
                  <a:lnTo>
                    <a:pt x="711" y="453"/>
                  </a:lnTo>
                  <a:lnTo>
                    <a:pt x="710" y="463"/>
                  </a:lnTo>
                  <a:lnTo>
                    <a:pt x="709" y="474"/>
                  </a:lnTo>
                  <a:lnTo>
                    <a:pt x="709" y="484"/>
                  </a:lnTo>
                  <a:lnTo>
                    <a:pt x="710" y="494"/>
                  </a:lnTo>
                  <a:lnTo>
                    <a:pt x="712" y="505"/>
                  </a:lnTo>
                  <a:lnTo>
                    <a:pt x="714" y="515"/>
                  </a:lnTo>
                  <a:lnTo>
                    <a:pt x="717" y="525"/>
                  </a:lnTo>
                  <a:lnTo>
                    <a:pt x="720" y="534"/>
                  </a:lnTo>
                  <a:lnTo>
                    <a:pt x="724" y="544"/>
                  </a:lnTo>
                  <a:lnTo>
                    <a:pt x="729" y="553"/>
                  </a:lnTo>
                  <a:lnTo>
                    <a:pt x="738" y="560"/>
                  </a:lnTo>
                  <a:lnTo>
                    <a:pt x="747" y="568"/>
                  </a:lnTo>
                  <a:lnTo>
                    <a:pt x="755" y="577"/>
                  </a:lnTo>
                  <a:lnTo>
                    <a:pt x="761" y="586"/>
                  </a:lnTo>
                  <a:lnTo>
                    <a:pt x="765" y="598"/>
                  </a:lnTo>
                  <a:lnTo>
                    <a:pt x="768" y="608"/>
                  </a:lnTo>
                  <a:lnTo>
                    <a:pt x="768" y="614"/>
                  </a:lnTo>
                  <a:lnTo>
                    <a:pt x="768" y="620"/>
                  </a:lnTo>
                  <a:lnTo>
                    <a:pt x="768" y="626"/>
                  </a:lnTo>
                  <a:lnTo>
                    <a:pt x="766" y="632"/>
                  </a:lnTo>
                  <a:lnTo>
                    <a:pt x="756" y="661"/>
                  </a:lnTo>
                  <a:lnTo>
                    <a:pt x="747" y="691"/>
                  </a:lnTo>
                  <a:lnTo>
                    <a:pt x="742" y="707"/>
                  </a:lnTo>
                  <a:lnTo>
                    <a:pt x="738" y="723"/>
                  </a:lnTo>
                  <a:lnTo>
                    <a:pt x="736" y="740"/>
                  </a:lnTo>
                  <a:lnTo>
                    <a:pt x="734" y="755"/>
                  </a:lnTo>
                  <a:lnTo>
                    <a:pt x="733" y="771"/>
                  </a:lnTo>
                  <a:lnTo>
                    <a:pt x="733" y="788"/>
                  </a:lnTo>
                  <a:lnTo>
                    <a:pt x="734" y="804"/>
                  </a:lnTo>
                  <a:lnTo>
                    <a:pt x="737" y="819"/>
                  </a:lnTo>
                  <a:lnTo>
                    <a:pt x="742" y="835"/>
                  </a:lnTo>
                  <a:lnTo>
                    <a:pt x="749" y="849"/>
                  </a:lnTo>
                  <a:lnTo>
                    <a:pt x="752" y="856"/>
                  </a:lnTo>
                  <a:lnTo>
                    <a:pt x="757" y="862"/>
                  </a:lnTo>
                  <a:lnTo>
                    <a:pt x="761" y="870"/>
                  </a:lnTo>
                  <a:lnTo>
                    <a:pt x="766" y="876"/>
                  </a:lnTo>
                  <a:lnTo>
                    <a:pt x="768" y="882"/>
                  </a:lnTo>
                  <a:lnTo>
                    <a:pt x="772" y="888"/>
                  </a:lnTo>
                  <a:lnTo>
                    <a:pt x="777" y="894"/>
                  </a:lnTo>
                  <a:lnTo>
                    <a:pt x="782" y="899"/>
                  </a:lnTo>
                  <a:lnTo>
                    <a:pt x="796" y="909"/>
                  </a:lnTo>
                  <a:lnTo>
                    <a:pt x="809" y="920"/>
                  </a:lnTo>
                  <a:lnTo>
                    <a:pt x="815" y="925"/>
                  </a:lnTo>
                  <a:lnTo>
                    <a:pt x="820" y="930"/>
                  </a:lnTo>
                  <a:lnTo>
                    <a:pt x="823" y="935"/>
                  </a:lnTo>
                  <a:lnTo>
                    <a:pt x="825" y="941"/>
                  </a:lnTo>
                  <a:lnTo>
                    <a:pt x="826" y="944"/>
                  </a:lnTo>
                  <a:lnTo>
                    <a:pt x="826" y="947"/>
                  </a:lnTo>
                  <a:lnTo>
                    <a:pt x="825" y="951"/>
                  </a:lnTo>
                  <a:lnTo>
                    <a:pt x="824" y="954"/>
                  </a:lnTo>
                  <a:lnTo>
                    <a:pt x="819" y="963"/>
                  </a:lnTo>
                  <a:lnTo>
                    <a:pt x="812" y="971"/>
                  </a:lnTo>
                  <a:lnTo>
                    <a:pt x="801" y="983"/>
                  </a:lnTo>
                  <a:lnTo>
                    <a:pt x="791" y="995"/>
                  </a:lnTo>
                  <a:lnTo>
                    <a:pt x="783" y="1010"/>
                  </a:lnTo>
                  <a:lnTo>
                    <a:pt x="776" y="1024"/>
                  </a:lnTo>
                  <a:lnTo>
                    <a:pt x="771" y="1038"/>
                  </a:lnTo>
                  <a:lnTo>
                    <a:pt x="767" y="1053"/>
                  </a:lnTo>
                  <a:lnTo>
                    <a:pt x="764" y="1069"/>
                  </a:lnTo>
                  <a:lnTo>
                    <a:pt x="763" y="1085"/>
                  </a:lnTo>
                  <a:lnTo>
                    <a:pt x="762" y="1102"/>
                  </a:lnTo>
                  <a:lnTo>
                    <a:pt x="763" y="1118"/>
                  </a:lnTo>
                  <a:lnTo>
                    <a:pt x="765" y="1133"/>
                  </a:lnTo>
                  <a:lnTo>
                    <a:pt x="767" y="1150"/>
                  </a:lnTo>
                  <a:lnTo>
                    <a:pt x="770" y="1166"/>
                  </a:lnTo>
                  <a:lnTo>
                    <a:pt x="774" y="1181"/>
                  </a:lnTo>
                  <a:lnTo>
                    <a:pt x="779" y="1197"/>
                  </a:lnTo>
                  <a:lnTo>
                    <a:pt x="784" y="1211"/>
                  </a:lnTo>
                  <a:lnTo>
                    <a:pt x="784" y="1216"/>
                  </a:lnTo>
                  <a:lnTo>
                    <a:pt x="784" y="1222"/>
                  </a:lnTo>
                  <a:lnTo>
                    <a:pt x="783" y="1226"/>
                  </a:lnTo>
                  <a:lnTo>
                    <a:pt x="781" y="1231"/>
                  </a:lnTo>
                  <a:lnTo>
                    <a:pt x="776" y="1241"/>
                  </a:lnTo>
                  <a:lnTo>
                    <a:pt x="770" y="1249"/>
                  </a:lnTo>
                  <a:lnTo>
                    <a:pt x="756" y="1263"/>
                  </a:lnTo>
                  <a:lnTo>
                    <a:pt x="741" y="1279"/>
                  </a:lnTo>
                  <a:lnTo>
                    <a:pt x="736" y="1288"/>
                  </a:lnTo>
                  <a:lnTo>
                    <a:pt x="732" y="1298"/>
                  </a:lnTo>
                  <a:lnTo>
                    <a:pt x="729" y="1307"/>
                  </a:lnTo>
                  <a:lnTo>
                    <a:pt x="726" y="1317"/>
                  </a:lnTo>
                  <a:lnTo>
                    <a:pt x="724" y="1327"/>
                  </a:lnTo>
                  <a:lnTo>
                    <a:pt x="722" y="1338"/>
                  </a:lnTo>
                  <a:lnTo>
                    <a:pt x="721" y="1349"/>
                  </a:lnTo>
                  <a:lnTo>
                    <a:pt x="721" y="1359"/>
                  </a:lnTo>
                  <a:lnTo>
                    <a:pt x="721" y="1370"/>
                  </a:lnTo>
                  <a:lnTo>
                    <a:pt x="722" y="1381"/>
                  </a:lnTo>
                  <a:lnTo>
                    <a:pt x="724" y="1391"/>
                  </a:lnTo>
                  <a:lnTo>
                    <a:pt x="726" y="1401"/>
                  </a:lnTo>
                  <a:lnTo>
                    <a:pt x="729" y="1411"/>
                  </a:lnTo>
                  <a:lnTo>
                    <a:pt x="732" y="1420"/>
                  </a:lnTo>
                  <a:lnTo>
                    <a:pt x="736" y="1431"/>
                  </a:lnTo>
                  <a:lnTo>
                    <a:pt x="741" y="1439"/>
                  </a:lnTo>
                  <a:lnTo>
                    <a:pt x="745" y="1444"/>
                  </a:lnTo>
                  <a:lnTo>
                    <a:pt x="751" y="1448"/>
                  </a:lnTo>
                  <a:lnTo>
                    <a:pt x="755" y="1452"/>
                  </a:lnTo>
                  <a:lnTo>
                    <a:pt x="760" y="1455"/>
                  </a:lnTo>
                  <a:lnTo>
                    <a:pt x="771" y="1460"/>
                  </a:lnTo>
                  <a:lnTo>
                    <a:pt x="782" y="1464"/>
                  </a:lnTo>
                  <a:lnTo>
                    <a:pt x="795" y="1466"/>
                  </a:lnTo>
                  <a:lnTo>
                    <a:pt x="807" y="1466"/>
                  </a:lnTo>
                  <a:lnTo>
                    <a:pt x="819" y="1466"/>
                  </a:lnTo>
                  <a:lnTo>
                    <a:pt x="830" y="1465"/>
                  </a:lnTo>
                  <a:lnTo>
                    <a:pt x="835" y="1466"/>
                  </a:lnTo>
                  <a:lnTo>
                    <a:pt x="840" y="1467"/>
                  </a:lnTo>
                  <a:lnTo>
                    <a:pt x="844" y="1466"/>
                  </a:lnTo>
                  <a:lnTo>
                    <a:pt x="848" y="1465"/>
                  </a:lnTo>
                  <a:lnTo>
                    <a:pt x="855" y="1462"/>
                  </a:lnTo>
                  <a:lnTo>
                    <a:pt x="863" y="1457"/>
                  </a:lnTo>
                  <a:lnTo>
                    <a:pt x="876" y="1445"/>
                  </a:lnTo>
                  <a:lnTo>
                    <a:pt x="890" y="1431"/>
                  </a:lnTo>
                  <a:lnTo>
                    <a:pt x="896" y="1426"/>
                  </a:lnTo>
                  <a:lnTo>
                    <a:pt x="902" y="1421"/>
                  </a:lnTo>
                  <a:lnTo>
                    <a:pt x="905" y="1419"/>
                  </a:lnTo>
                  <a:lnTo>
                    <a:pt x="907" y="1418"/>
                  </a:lnTo>
                  <a:lnTo>
                    <a:pt x="910" y="1418"/>
                  </a:lnTo>
                  <a:lnTo>
                    <a:pt x="913" y="1418"/>
                  </a:lnTo>
                  <a:lnTo>
                    <a:pt x="915" y="1419"/>
                  </a:lnTo>
                  <a:lnTo>
                    <a:pt x="918" y="1421"/>
                  </a:lnTo>
                  <a:lnTo>
                    <a:pt x="920" y="1424"/>
                  </a:lnTo>
                  <a:lnTo>
                    <a:pt x="923" y="1428"/>
                  </a:lnTo>
                  <a:lnTo>
                    <a:pt x="927" y="1438"/>
                  </a:lnTo>
                  <a:lnTo>
                    <a:pt x="933" y="1452"/>
                  </a:lnTo>
                  <a:lnTo>
                    <a:pt x="935" y="1460"/>
                  </a:lnTo>
                  <a:lnTo>
                    <a:pt x="936" y="1468"/>
                  </a:lnTo>
                  <a:lnTo>
                    <a:pt x="937" y="1476"/>
                  </a:lnTo>
                  <a:lnTo>
                    <a:pt x="936" y="1483"/>
                  </a:lnTo>
                  <a:lnTo>
                    <a:pt x="934" y="1491"/>
                  </a:lnTo>
                  <a:lnTo>
                    <a:pt x="932" y="1497"/>
                  </a:lnTo>
                  <a:lnTo>
                    <a:pt x="928" y="1504"/>
                  </a:lnTo>
                  <a:lnTo>
                    <a:pt x="925" y="1511"/>
                  </a:lnTo>
                  <a:lnTo>
                    <a:pt x="917" y="1524"/>
                  </a:lnTo>
                  <a:lnTo>
                    <a:pt x="907" y="1535"/>
                  </a:lnTo>
                  <a:lnTo>
                    <a:pt x="897" y="1545"/>
                  </a:lnTo>
                  <a:lnTo>
                    <a:pt x="887" y="1554"/>
                  </a:lnTo>
                  <a:lnTo>
                    <a:pt x="875" y="1556"/>
                  </a:lnTo>
                  <a:lnTo>
                    <a:pt x="865" y="1558"/>
                  </a:lnTo>
                  <a:lnTo>
                    <a:pt x="854" y="1559"/>
                  </a:lnTo>
                  <a:lnTo>
                    <a:pt x="844" y="1559"/>
                  </a:lnTo>
                  <a:lnTo>
                    <a:pt x="832" y="1559"/>
                  </a:lnTo>
                  <a:lnTo>
                    <a:pt x="821" y="1558"/>
                  </a:lnTo>
                  <a:lnTo>
                    <a:pt x="811" y="1557"/>
                  </a:lnTo>
                  <a:lnTo>
                    <a:pt x="800" y="1555"/>
                  </a:lnTo>
                  <a:lnTo>
                    <a:pt x="788" y="1553"/>
                  </a:lnTo>
                  <a:lnTo>
                    <a:pt x="778" y="1550"/>
                  </a:lnTo>
                  <a:lnTo>
                    <a:pt x="768" y="1546"/>
                  </a:lnTo>
                  <a:lnTo>
                    <a:pt x="758" y="1542"/>
                  </a:lnTo>
                  <a:lnTo>
                    <a:pt x="748" y="1537"/>
                  </a:lnTo>
                  <a:lnTo>
                    <a:pt x="738" y="1532"/>
                  </a:lnTo>
                  <a:lnTo>
                    <a:pt x="729" y="1526"/>
                  </a:lnTo>
                  <a:lnTo>
                    <a:pt x="720" y="1520"/>
                  </a:lnTo>
                  <a:lnTo>
                    <a:pt x="707" y="1503"/>
                  </a:lnTo>
                  <a:lnTo>
                    <a:pt x="693" y="1488"/>
                  </a:lnTo>
                  <a:lnTo>
                    <a:pt x="682" y="1470"/>
                  </a:lnTo>
                  <a:lnTo>
                    <a:pt x="671" y="1454"/>
                  </a:lnTo>
                  <a:lnTo>
                    <a:pt x="660" y="1437"/>
                  </a:lnTo>
                  <a:lnTo>
                    <a:pt x="649" y="1418"/>
                  </a:lnTo>
                  <a:lnTo>
                    <a:pt x="641" y="1400"/>
                  </a:lnTo>
                  <a:lnTo>
                    <a:pt x="632" y="1382"/>
                  </a:lnTo>
                  <a:lnTo>
                    <a:pt x="625" y="1362"/>
                  </a:lnTo>
                  <a:lnTo>
                    <a:pt x="618" y="1343"/>
                  </a:lnTo>
                  <a:lnTo>
                    <a:pt x="612" y="1323"/>
                  </a:lnTo>
                  <a:lnTo>
                    <a:pt x="605" y="1304"/>
                  </a:lnTo>
                  <a:lnTo>
                    <a:pt x="601" y="1283"/>
                  </a:lnTo>
                  <a:lnTo>
                    <a:pt x="597" y="1263"/>
                  </a:lnTo>
                  <a:lnTo>
                    <a:pt x="593" y="1243"/>
                  </a:lnTo>
                  <a:lnTo>
                    <a:pt x="591" y="1222"/>
                  </a:lnTo>
                  <a:lnTo>
                    <a:pt x="585" y="1207"/>
                  </a:lnTo>
                  <a:lnTo>
                    <a:pt x="593" y="1188"/>
                  </a:lnTo>
                  <a:lnTo>
                    <a:pt x="601" y="1170"/>
                  </a:lnTo>
                  <a:lnTo>
                    <a:pt x="610" y="1151"/>
                  </a:lnTo>
                  <a:lnTo>
                    <a:pt x="617" y="1131"/>
                  </a:lnTo>
                  <a:lnTo>
                    <a:pt x="623" y="1111"/>
                  </a:lnTo>
                  <a:lnTo>
                    <a:pt x="628" y="1090"/>
                  </a:lnTo>
                  <a:lnTo>
                    <a:pt x="633" y="1070"/>
                  </a:lnTo>
                  <a:lnTo>
                    <a:pt x="636" y="1049"/>
                  </a:lnTo>
                  <a:lnTo>
                    <a:pt x="638" y="1028"/>
                  </a:lnTo>
                  <a:lnTo>
                    <a:pt x="638" y="1007"/>
                  </a:lnTo>
                  <a:lnTo>
                    <a:pt x="637" y="987"/>
                  </a:lnTo>
                  <a:lnTo>
                    <a:pt x="634" y="967"/>
                  </a:lnTo>
                  <a:lnTo>
                    <a:pt x="632" y="957"/>
                  </a:lnTo>
                  <a:lnTo>
                    <a:pt x="629" y="947"/>
                  </a:lnTo>
                  <a:lnTo>
                    <a:pt x="626" y="937"/>
                  </a:lnTo>
                  <a:lnTo>
                    <a:pt x="622" y="928"/>
                  </a:lnTo>
                  <a:lnTo>
                    <a:pt x="617" y="918"/>
                  </a:lnTo>
                  <a:lnTo>
                    <a:pt x="612" y="908"/>
                  </a:lnTo>
                  <a:lnTo>
                    <a:pt x="606" y="899"/>
                  </a:lnTo>
                  <a:lnTo>
                    <a:pt x="600" y="890"/>
                  </a:lnTo>
                  <a:lnTo>
                    <a:pt x="613" y="868"/>
                  </a:lnTo>
                  <a:lnTo>
                    <a:pt x="625" y="847"/>
                  </a:lnTo>
                  <a:lnTo>
                    <a:pt x="634" y="825"/>
                  </a:lnTo>
                  <a:lnTo>
                    <a:pt x="642" y="801"/>
                  </a:lnTo>
                  <a:lnTo>
                    <a:pt x="645" y="790"/>
                  </a:lnTo>
                  <a:lnTo>
                    <a:pt x="648" y="778"/>
                  </a:lnTo>
                  <a:lnTo>
                    <a:pt x="650" y="765"/>
                  </a:lnTo>
                  <a:lnTo>
                    <a:pt x="651" y="753"/>
                  </a:lnTo>
                  <a:lnTo>
                    <a:pt x="652" y="741"/>
                  </a:lnTo>
                  <a:lnTo>
                    <a:pt x="653" y="727"/>
                  </a:lnTo>
                  <a:lnTo>
                    <a:pt x="653" y="714"/>
                  </a:lnTo>
                  <a:lnTo>
                    <a:pt x="652" y="702"/>
                  </a:lnTo>
                  <a:lnTo>
                    <a:pt x="633" y="672"/>
                  </a:lnTo>
                  <a:lnTo>
                    <a:pt x="615" y="642"/>
                  </a:lnTo>
                  <a:lnTo>
                    <a:pt x="611" y="634"/>
                  </a:lnTo>
                  <a:lnTo>
                    <a:pt x="607" y="626"/>
                  </a:lnTo>
                  <a:lnTo>
                    <a:pt x="604" y="618"/>
                  </a:lnTo>
                  <a:lnTo>
                    <a:pt x="602" y="610"/>
                  </a:lnTo>
                  <a:lnTo>
                    <a:pt x="600" y="601"/>
                  </a:lnTo>
                  <a:lnTo>
                    <a:pt x="599" y="592"/>
                  </a:lnTo>
                  <a:lnTo>
                    <a:pt x="599" y="582"/>
                  </a:lnTo>
                  <a:lnTo>
                    <a:pt x="600" y="573"/>
                  </a:lnTo>
                  <a:lnTo>
                    <a:pt x="607" y="558"/>
                  </a:lnTo>
                  <a:lnTo>
                    <a:pt x="615" y="542"/>
                  </a:lnTo>
                  <a:lnTo>
                    <a:pt x="621" y="526"/>
                  </a:lnTo>
                  <a:lnTo>
                    <a:pt x="627" y="511"/>
                  </a:lnTo>
                  <a:lnTo>
                    <a:pt x="637" y="478"/>
                  </a:lnTo>
                  <a:lnTo>
                    <a:pt x="648" y="446"/>
                  </a:lnTo>
                  <a:lnTo>
                    <a:pt x="655" y="430"/>
                  </a:lnTo>
                  <a:lnTo>
                    <a:pt x="661" y="415"/>
                  </a:lnTo>
                  <a:lnTo>
                    <a:pt x="668" y="399"/>
                  </a:lnTo>
                  <a:lnTo>
                    <a:pt x="676" y="384"/>
                  </a:lnTo>
                  <a:lnTo>
                    <a:pt x="685" y="370"/>
                  </a:lnTo>
                  <a:lnTo>
                    <a:pt x="695" y="355"/>
                  </a:lnTo>
                  <a:lnTo>
                    <a:pt x="707" y="341"/>
                  </a:lnTo>
                  <a:lnTo>
                    <a:pt x="720" y="328"/>
                  </a:lnTo>
                  <a:lnTo>
                    <a:pt x="728" y="320"/>
                  </a:lnTo>
                  <a:lnTo>
                    <a:pt x="737" y="310"/>
                  </a:lnTo>
                  <a:lnTo>
                    <a:pt x="748" y="303"/>
                  </a:lnTo>
                  <a:lnTo>
                    <a:pt x="758" y="296"/>
                  </a:lnTo>
                  <a:lnTo>
                    <a:pt x="769" y="290"/>
                  </a:lnTo>
                  <a:lnTo>
                    <a:pt x="780" y="284"/>
                  </a:lnTo>
                  <a:lnTo>
                    <a:pt x="791" y="279"/>
                  </a:lnTo>
                  <a:lnTo>
                    <a:pt x="804" y="275"/>
                  </a:lnTo>
                  <a:lnTo>
                    <a:pt x="816" y="271"/>
                  </a:lnTo>
                  <a:lnTo>
                    <a:pt x="827" y="268"/>
                  </a:lnTo>
                  <a:lnTo>
                    <a:pt x="840" y="264"/>
                  </a:lnTo>
                  <a:lnTo>
                    <a:pt x="852" y="262"/>
                  </a:lnTo>
                  <a:lnTo>
                    <a:pt x="864" y="261"/>
                  </a:lnTo>
                  <a:lnTo>
                    <a:pt x="876" y="260"/>
                  </a:lnTo>
                  <a:lnTo>
                    <a:pt x="888" y="261"/>
                  </a:lnTo>
                  <a:lnTo>
                    <a:pt x="899" y="261"/>
                  </a:lnTo>
                  <a:lnTo>
                    <a:pt x="907" y="266"/>
                  </a:lnTo>
                  <a:lnTo>
                    <a:pt x="916" y="272"/>
                  </a:lnTo>
                  <a:lnTo>
                    <a:pt x="923" y="278"/>
                  </a:lnTo>
                  <a:lnTo>
                    <a:pt x="929" y="285"/>
                  </a:lnTo>
                  <a:lnTo>
                    <a:pt x="936" y="292"/>
                  </a:lnTo>
                  <a:lnTo>
                    <a:pt x="940" y="300"/>
                  </a:lnTo>
                  <a:lnTo>
                    <a:pt x="943" y="309"/>
                  </a:lnTo>
                  <a:lnTo>
                    <a:pt x="945" y="320"/>
                  </a:lnTo>
                  <a:lnTo>
                    <a:pt x="944" y="330"/>
                  </a:lnTo>
                  <a:lnTo>
                    <a:pt x="943" y="341"/>
                  </a:lnTo>
                  <a:lnTo>
                    <a:pt x="941" y="351"/>
                  </a:lnTo>
                  <a:lnTo>
                    <a:pt x="937" y="362"/>
                  </a:lnTo>
                  <a:lnTo>
                    <a:pt x="933" y="371"/>
                  </a:lnTo>
                  <a:lnTo>
                    <a:pt x="926" y="380"/>
                  </a:lnTo>
                  <a:lnTo>
                    <a:pt x="919" y="387"/>
                  </a:lnTo>
                  <a:lnTo>
                    <a:pt x="911" y="394"/>
                  </a:lnTo>
                  <a:close/>
                  <a:moveTo>
                    <a:pt x="461" y="842"/>
                  </a:moveTo>
                  <a:lnTo>
                    <a:pt x="454" y="847"/>
                  </a:lnTo>
                  <a:lnTo>
                    <a:pt x="447" y="850"/>
                  </a:lnTo>
                  <a:lnTo>
                    <a:pt x="439" y="852"/>
                  </a:lnTo>
                  <a:lnTo>
                    <a:pt x="432" y="852"/>
                  </a:lnTo>
                  <a:lnTo>
                    <a:pt x="417" y="850"/>
                  </a:lnTo>
                  <a:lnTo>
                    <a:pt x="404" y="847"/>
                  </a:lnTo>
                  <a:lnTo>
                    <a:pt x="397" y="845"/>
                  </a:lnTo>
                  <a:lnTo>
                    <a:pt x="390" y="843"/>
                  </a:lnTo>
                  <a:lnTo>
                    <a:pt x="384" y="843"/>
                  </a:lnTo>
                  <a:lnTo>
                    <a:pt x="376" y="842"/>
                  </a:lnTo>
                  <a:lnTo>
                    <a:pt x="370" y="843"/>
                  </a:lnTo>
                  <a:lnTo>
                    <a:pt x="363" y="846"/>
                  </a:lnTo>
                  <a:lnTo>
                    <a:pt x="357" y="850"/>
                  </a:lnTo>
                  <a:lnTo>
                    <a:pt x="351" y="856"/>
                  </a:lnTo>
                  <a:lnTo>
                    <a:pt x="344" y="872"/>
                  </a:lnTo>
                  <a:lnTo>
                    <a:pt x="338" y="887"/>
                  </a:lnTo>
                  <a:lnTo>
                    <a:pt x="335" y="902"/>
                  </a:lnTo>
                  <a:lnTo>
                    <a:pt x="332" y="918"/>
                  </a:lnTo>
                  <a:lnTo>
                    <a:pt x="332" y="934"/>
                  </a:lnTo>
                  <a:lnTo>
                    <a:pt x="335" y="950"/>
                  </a:lnTo>
                  <a:lnTo>
                    <a:pt x="339" y="966"/>
                  </a:lnTo>
                  <a:lnTo>
                    <a:pt x="345" y="982"/>
                  </a:lnTo>
                  <a:lnTo>
                    <a:pt x="349" y="987"/>
                  </a:lnTo>
                  <a:lnTo>
                    <a:pt x="354" y="990"/>
                  </a:lnTo>
                  <a:lnTo>
                    <a:pt x="359" y="992"/>
                  </a:lnTo>
                  <a:lnTo>
                    <a:pt x="363" y="993"/>
                  </a:lnTo>
                  <a:lnTo>
                    <a:pt x="373" y="994"/>
                  </a:lnTo>
                  <a:lnTo>
                    <a:pt x="384" y="992"/>
                  </a:lnTo>
                  <a:lnTo>
                    <a:pt x="394" y="990"/>
                  </a:lnTo>
                  <a:lnTo>
                    <a:pt x="404" y="989"/>
                  </a:lnTo>
                  <a:lnTo>
                    <a:pt x="409" y="989"/>
                  </a:lnTo>
                  <a:lnTo>
                    <a:pt x="414" y="990"/>
                  </a:lnTo>
                  <a:lnTo>
                    <a:pt x="419" y="991"/>
                  </a:lnTo>
                  <a:lnTo>
                    <a:pt x="425" y="993"/>
                  </a:lnTo>
                  <a:lnTo>
                    <a:pt x="436" y="1000"/>
                  </a:lnTo>
                  <a:lnTo>
                    <a:pt x="446" y="1010"/>
                  </a:lnTo>
                  <a:lnTo>
                    <a:pt x="450" y="1014"/>
                  </a:lnTo>
                  <a:lnTo>
                    <a:pt x="455" y="1019"/>
                  </a:lnTo>
                  <a:lnTo>
                    <a:pt x="458" y="1024"/>
                  </a:lnTo>
                  <a:lnTo>
                    <a:pt x="462" y="1030"/>
                  </a:lnTo>
                  <a:lnTo>
                    <a:pt x="464" y="1035"/>
                  </a:lnTo>
                  <a:lnTo>
                    <a:pt x="466" y="1041"/>
                  </a:lnTo>
                  <a:lnTo>
                    <a:pt x="468" y="1047"/>
                  </a:lnTo>
                  <a:lnTo>
                    <a:pt x="469" y="1053"/>
                  </a:lnTo>
                  <a:lnTo>
                    <a:pt x="469" y="1061"/>
                  </a:lnTo>
                  <a:lnTo>
                    <a:pt x="468" y="1068"/>
                  </a:lnTo>
                  <a:lnTo>
                    <a:pt x="467" y="1075"/>
                  </a:lnTo>
                  <a:lnTo>
                    <a:pt x="464" y="1082"/>
                  </a:lnTo>
                  <a:lnTo>
                    <a:pt x="461" y="1091"/>
                  </a:lnTo>
                  <a:lnTo>
                    <a:pt x="457" y="1100"/>
                  </a:lnTo>
                  <a:lnTo>
                    <a:pt x="452" y="1108"/>
                  </a:lnTo>
                  <a:lnTo>
                    <a:pt x="446" y="1115"/>
                  </a:lnTo>
                  <a:lnTo>
                    <a:pt x="440" y="1122"/>
                  </a:lnTo>
                  <a:lnTo>
                    <a:pt x="433" y="1127"/>
                  </a:lnTo>
                  <a:lnTo>
                    <a:pt x="426" y="1132"/>
                  </a:lnTo>
                  <a:lnTo>
                    <a:pt x="418" y="1136"/>
                  </a:lnTo>
                  <a:lnTo>
                    <a:pt x="410" y="1140"/>
                  </a:lnTo>
                  <a:lnTo>
                    <a:pt x="402" y="1143"/>
                  </a:lnTo>
                  <a:lnTo>
                    <a:pt x="393" y="1146"/>
                  </a:lnTo>
                  <a:lnTo>
                    <a:pt x="385" y="1149"/>
                  </a:lnTo>
                  <a:lnTo>
                    <a:pt x="367" y="1153"/>
                  </a:lnTo>
                  <a:lnTo>
                    <a:pt x="351" y="1155"/>
                  </a:lnTo>
                  <a:lnTo>
                    <a:pt x="340" y="1152"/>
                  </a:lnTo>
                  <a:lnTo>
                    <a:pt x="329" y="1149"/>
                  </a:lnTo>
                  <a:lnTo>
                    <a:pt x="318" y="1145"/>
                  </a:lnTo>
                  <a:lnTo>
                    <a:pt x="308" y="1141"/>
                  </a:lnTo>
                  <a:lnTo>
                    <a:pt x="298" y="1137"/>
                  </a:lnTo>
                  <a:lnTo>
                    <a:pt x="288" y="1132"/>
                  </a:lnTo>
                  <a:lnTo>
                    <a:pt x="277" y="1126"/>
                  </a:lnTo>
                  <a:lnTo>
                    <a:pt x="268" y="1120"/>
                  </a:lnTo>
                  <a:lnTo>
                    <a:pt x="259" y="1114"/>
                  </a:lnTo>
                  <a:lnTo>
                    <a:pt x="251" y="1107"/>
                  </a:lnTo>
                  <a:lnTo>
                    <a:pt x="243" y="1098"/>
                  </a:lnTo>
                  <a:lnTo>
                    <a:pt x="234" y="1090"/>
                  </a:lnTo>
                  <a:lnTo>
                    <a:pt x="227" y="1081"/>
                  </a:lnTo>
                  <a:lnTo>
                    <a:pt x="221" y="1072"/>
                  </a:lnTo>
                  <a:lnTo>
                    <a:pt x="215" y="1062"/>
                  </a:lnTo>
                  <a:lnTo>
                    <a:pt x="209" y="1051"/>
                  </a:lnTo>
                  <a:lnTo>
                    <a:pt x="203" y="1040"/>
                  </a:lnTo>
                  <a:lnTo>
                    <a:pt x="198" y="1029"/>
                  </a:lnTo>
                  <a:lnTo>
                    <a:pt x="192" y="1018"/>
                  </a:lnTo>
                  <a:lnTo>
                    <a:pt x="188" y="1005"/>
                  </a:lnTo>
                  <a:lnTo>
                    <a:pt x="185" y="994"/>
                  </a:lnTo>
                  <a:lnTo>
                    <a:pt x="182" y="982"/>
                  </a:lnTo>
                  <a:lnTo>
                    <a:pt x="180" y="970"/>
                  </a:lnTo>
                  <a:lnTo>
                    <a:pt x="178" y="956"/>
                  </a:lnTo>
                  <a:lnTo>
                    <a:pt x="177" y="944"/>
                  </a:lnTo>
                  <a:lnTo>
                    <a:pt x="176" y="932"/>
                  </a:lnTo>
                  <a:lnTo>
                    <a:pt x="176" y="919"/>
                  </a:lnTo>
                  <a:lnTo>
                    <a:pt x="177" y="906"/>
                  </a:lnTo>
                  <a:lnTo>
                    <a:pt x="178" y="893"/>
                  </a:lnTo>
                  <a:lnTo>
                    <a:pt x="180" y="881"/>
                  </a:lnTo>
                  <a:lnTo>
                    <a:pt x="182" y="867"/>
                  </a:lnTo>
                  <a:lnTo>
                    <a:pt x="184" y="855"/>
                  </a:lnTo>
                  <a:lnTo>
                    <a:pt x="196" y="832"/>
                  </a:lnTo>
                  <a:lnTo>
                    <a:pt x="208" y="808"/>
                  </a:lnTo>
                  <a:lnTo>
                    <a:pt x="220" y="785"/>
                  </a:lnTo>
                  <a:lnTo>
                    <a:pt x="233" y="762"/>
                  </a:lnTo>
                  <a:lnTo>
                    <a:pt x="240" y="751"/>
                  </a:lnTo>
                  <a:lnTo>
                    <a:pt x="249" y="741"/>
                  </a:lnTo>
                  <a:lnTo>
                    <a:pt x="257" y="731"/>
                  </a:lnTo>
                  <a:lnTo>
                    <a:pt x="265" y="721"/>
                  </a:lnTo>
                  <a:lnTo>
                    <a:pt x="275" y="712"/>
                  </a:lnTo>
                  <a:lnTo>
                    <a:pt x="285" y="704"/>
                  </a:lnTo>
                  <a:lnTo>
                    <a:pt x="296" y="697"/>
                  </a:lnTo>
                  <a:lnTo>
                    <a:pt x="308" y="691"/>
                  </a:lnTo>
                  <a:lnTo>
                    <a:pt x="322" y="685"/>
                  </a:lnTo>
                  <a:lnTo>
                    <a:pt x="337" y="678"/>
                  </a:lnTo>
                  <a:lnTo>
                    <a:pt x="352" y="673"/>
                  </a:lnTo>
                  <a:lnTo>
                    <a:pt x="368" y="669"/>
                  </a:lnTo>
                  <a:lnTo>
                    <a:pt x="384" y="666"/>
                  </a:lnTo>
                  <a:lnTo>
                    <a:pt x="400" y="665"/>
                  </a:lnTo>
                  <a:lnTo>
                    <a:pt x="407" y="665"/>
                  </a:lnTo>
                  <a:lnTo>
                    <a:pt x="415" y="666"/>
                  </a:lnTo>
                  <a:lnTo>
                    <a:pt x="423" y="668"/>
                  </a:lnTo>
                  <a:lnTo>
                    <a:pt x="431" y="670"/>
                  </a:lnTo>
                  <a:lnTo>
                    <a:pt x="439" y="674"/>
                  </a:lnTo>
                  <a:lnTo>
                    <a:pt x="447" y="678"/>
                  </a:lnTo>
                  <a:lnTo>
                    <a:pt x="453" y="683"/>
                  </a:lnTo>
                  <a:lnTo>
                    <a:pt x="460" y="689"/>
                  </a:lnTo>
                  <a:lnTo>
                    <a:pt x="465" y="695"/>
                  </a:lnTo>
                  <a:lnTo>
                    <a:pt x="471" y="702"/>
                  </a:lnTo>
                  <a:lnTo>
                    <a:pt x="476" y="709"/>
                  </a:lnTo>
                  <a:lnTo>
                    <a:pt x="479" y="716"/>
                  </a:lnTo>
                  <a:lnTo>
                    <a:pt x="486" y="732"/>
                  </a:lnTo>
                  <a:lnTo>
                    <a:pt x="490" y="749"/>
                  </a:lnTo>
                  <a:lnTo>
                    <a:pt x="494" y="766"/>
                  </a:lnTo>
                  <a:lnTo>
                    <a:pt x="495" y="784"/>
                  </a:lnTo>
                  <a:lnTo>
                    <a:pt x="490" y="799"/>
                  </a:lnTo>
                  <a:lnTo>
                    <a:pt x="483" y="815"/>
                  </a:lnTo>
                  <a:lnTo>
                    <a:pt x="479" y="822"/>
                  </a:lnTo>
                  <a:lnTo>
                    <a:pt x="474" y="830"/>
                  </a:lnTo>
                  <a:lnTo>
                    <a:pt x="468" y="836"/>
                  </a:lnTo>
                  <a:lnTo>
                    <a:pt x="461" y="842"/>
                  </a:lnTo>
                  <a:close/>
                  <a:moveTo>
                    <a:pt x="409" y="794"/>
                  </a:moveTo>
                  <a:lnTo>
                    <a:pt x="406" y="791"/>
                  </a:lnTo>
                  <a:lnTo>
                    <a:pt x="402" y="789"/>
                  </a:lnTo>
                  <a:lnTo>
                    <a:pt x="399" y="788"/>
                  </a:lnTo>
                  <a:lnTo>
                    <a:pt x="395" y="788"/>
                  </a:lnTo>
                  <a:lnTo>
                    <a:pt x="388" y="787"/>
                  </a:lnTo>
                  <a:lnTo>
                    <a:pt x="380" y="788"/>
                  </a:lnTo>
                  <a:lnTo>
                    <a:pt x="364" y="792"/>
                  </a:lnTo>
                  <a:lnTo>
                    <a:pt x="348" y="794"/>
                  </a:lnTo>
                  <a:lnTo>
                    <a:pt x="338" y="803"/>
                  </a:lnTo>
                  <a:lnTo>
                    <a:pt x="328" y="813"/>
                  </a:lnTo>
                  <a:lnTo>
                    <a:pt x="320" y="824"/>
                  </a:lnTo>
                  <a:lnTo>
                    <a:pt x="313" y="834"/>
                  </a:lnTo>
                  <a:lnTo>
                    <a:pt x="307" y="845"/>
                  </a:lnTo>
                  <a:lnTo>
                    <a:pt x="302" y="857"/>
                  </a:lnTo>
                  <a:lnTo>
                    <a:pt x="298" y="868"/>
                  </a:lnTo>
                  <a:lnTo>
                    <a:pt x="294" y="881"/>
                  </a:lnTo>
                  <a:lnTo>
                    <a:pt x="291" y="894"/>
                  </a:lnTo>
                  <a:lnTo>
                    <a:pt x="290" y="906"/>
                  </a:lnTo>
                  <a:lnTo>
                    <a:pt x="289" y="920"/>
                  </a:lnTo>
                  <a:lnTo>
                    <a:pt x="288" y="933"/>
                  </a:lnTo>
                  <a:lnTo>
                    <a:pt x="289" y="946"/>
                  </a:lnTo>
                  <a:lnTo>
                    <a:pt x="290" y="959"/>
                  </a:lnTo>
                  <a:lnTo>
                    <a:pt x="293" y="973"/>
                  </a:lnTo>
                  <a:lnTo>
                    <a:pt x="296" y="986"/>
                  </a:lnTo>
                  <a:lnTo>
                    <a:pt x="299" y="994"/>
                  </a:lnTo>
                  <a:lnTo>
                    <a:pt x="303" y="1002"/>
                  </a:lnTo>
                  <a:lnTo>
                    <a:pt x="307" y="1011"/>
                  </a:lnTo>
                  <a:lnTo>
                    <a:pt x="313" y="1018"/>
                  </a:lnTo>
                  <a:lnTo>
                    <a:pt x="318" y="1025"/>
                  </a:lnTo>
                  <a:lnTo>
                    <a:pt x="325" y="1031"/>
                  </a:lnTo>
                  <a:lnTo>
                    <a:pt x="332" y="1036"/>
                  </a:lnTo>
                  <a:lnTo>
                    <a:pt x="342" y="1040"/>
                  </a:lnTo>
                  <a:lnTo>
                    <a:pt x="347" y="1042"/>
                  </a:lnTo>
                  <a:lnTo>
                    <a:pt x="353" y="1042"/>
                  </a:lnTo>
                  <a:lnTo>
                    <a:pt x="358" y="1042"/>
                  </a:lnTo>
                  <a:lnTo>
                    <a:pt x="364" y="1040"/>
                  </a:lnTo>
                  <a:lnTo>
                    <a:pt x="376" y="1037"/>
                  </a:lnTo>
                  <a:lnTo>
                    <a:pt x="388" y="1033"/>
                  </a:lnTo>
                  <a:lnTo>
                    <a:pt x="393" y="1032"/>
                  </a:lnTo>
                  <a:lnTo>
                    <a:pt x="398" y="1032"/>
                  </a:lnTo>
                  <a:lnTo>
                    <a:pt x="402" y="1033"/>
                  </a:lnTo>
                  <a:lnTo>
                    <a:pt x="405" y="1035"/>
                  </a:lnTo>
                  <a:lnTo>
                    <a:pt x="407" y="1039"/>
                  </a:lnTo>
                  <a:lnTo>
                    <a:pt x="409" y="1044"/>
                  </a:lnTo>
                  <a:lnTo>
                    <a:pt x="410" y="1051"/>
                  </a:lnTo>
                  <a:lnTo>
                    <a:pt x="409" y="1062"/>
                  </a:lnTo>
                  <a:lnTo>
                    <a:pt x="408" y="1068"/>
                  </a:lnTo>
                  <a:lnTo>
                    <a:pt x="406" y="1073"/>
                  </a:lnTo>
                  <a:lnTo>
                    <a:pt x="404" y="1078"/>
                  </a:lnTo>
                  <a:lnTo>
                    <a:pt x="401" y="1082"/>
                  </a:lnTo>
                  <a:lnTo>
                    <a:pt x="398" y="1086"/>
                  </a:lnTo>
                  <a:lnTo>
                    <a:pt x="394" y="1089"/>
                  </a:lnTo>
                  <a:lnTo>
                    <a:pt x="390" y="1092"/>
                  </a:lnTo>
                  <a:lnTo>
                    <a:pt x="385" y="1095"/>
                  </a:lnTo>
                  <a:lnTo>
                    <a:pt x="374" y="1099"/>
                  </a:lnTo>
                  <a:lnTo>
                    <a:pt x="363" y="1103"/>
                  </a:lnTo>
                  <a:lnTo>
                    <a:pt x="352" y="1106"/>
                  </a:lnTo>
                  <a:lnTo>
                    <a:pt x="342" y="1109"/>
                  </a:lnTo>
                  <a:lnTo>
                    <a:pt x="325" y="1103"/>
                  </a:lnTo>
                  <a:lnTo>
                    <a:pt x="310" y="1095"/>
                  </a:lnTo>
                  <a:lnTo>
                    <a:pt x="296" y="1086"/>
                  </a:lnTo>
                  <a:lnTo>
                    <a:pt x="283" y="1076"/>
                  </a:lnTo>
                  <a:lnTo>
                    <a:pt x="272" y="1065"/>
                  </a:lnTo>
                  <a:lnTo>
                    <a:pt x="263" y="1052"/>
                  </a:lnTo>
                  <a:lnTo>
                    <a:pt x="254" y="1039"/>
                  </a:lnTo>
                  <a:lnTo>
                    <a:pt x="246" y="1026"/>
                  </a:lnTo>
                  <a:lnTo>
                    <a:pt x="239" y="1011"/>
                  </a:lnTo>
                  <a:lnTo>
                    <a:pt x="233" y="995"/>
                  </a:lnTo>
                  <a:lnTo>
                    <a:pt x="228" y="980"/>
                  </a:lnTo>
                  <a:lnTo>
                    <a:pt x="224" y="965"/>
                  </a:lnTo>
                  <a:lnTo>
                    <a:pt x="221" y="948"/>
                  </a:lnTo>
                  <a:lnTo>
                    <a:pt x="219" y="932"/>
                  </a:lnTo>
                  <a:lnTo>
                    <a:pt x="217" y="917"/>
                  </a:lnTo>
                  <a:lnTo>
                    <a:pt x="215" y="900"/>
                  </a:lnTo>
                  <a:lnTo>
                    <a:pt x="215" y="891"/>
                  </a:lnTo>
                  <a:lnTo>
                    <a:pt x="216" y="882"/>
                  </a:lnTo>
                  <a:lnTo>
                    <a:pt x="218" y="872"/>
                  </a:lnTo>
                  <a:lnTo>
                    <a:pt x="221" y="862"/>
                  </a:lnTo>
                  <a:lnTo>
                    <a:pt x="228" y="845"/>
                  </a:lnTo>
                  <a:lnTo>
                    <a:pt x="237" y="828"/>
                  </a:lnTo>
                  <a:lnTo>
                    <a:pt x="259" y="793"/>
                  </a:lnTo>
                  <a:lnTo>
                    <a:pt x="280" y="758"/>
                  </a:lnTo>
                  <a:lnTo>
                    <a:pt x="294" y="748"/>
                  </a:lnTo>
                  <a:lnTo>
                    <a:pt x="308" y="738"/>
                  </a:lnTo>
                  <a:lnTo>
                    <a:pt x="323" y="728"/>
                  </a:lnTo>
                  <a:lnTo>
                    <a:pt x="340" y="720"/>
                  </a:lnTo>
                  <a:lnTo>
                    <a:pt x="348" y="717"/>
                  </a:lnTo>
                  <a:lnTo>
                    <a:pt x="356" y="715"/>
                  </a:lnTo>
                  <a:lnTo>
                    <a:pt x="364" y="714"/>
                  </a:lnTo>
                  <a:lnTo>
                    <a:pt x="373" y="713"/>
                  </a:lnTo>
                  <a:lnTo>
                    <a:pt x="382" y="713"/>
                  </a:lnTo>
                  <a:lnTo>
                    <a:pt x="390" y="714"/>
                  </a:lnTo>
                  <a:lnTo>
                    <a:pt x="398" y="716"/>
                  </a:lnTo>
                  <a:lnTo>
                    <a:pt x="406" y="719"/>
                  </a:lnTo>
                  <a:lnTo>
                    <a:pt x="410" y="723"/>
                  </a:lnTo>
                  <a:lnTo>
                    <a:pt x="414" y="727"/>
                  </a:lnTo>
                  <a:lnTo>
                    <a:pt x="417" y="732"/>
                  </a:lnTo>
                  <a:lnTo>
                    <a:pt x="420" y="736"/>
                  </a:lnTo>
                  <a:lnTo>
                    <a:pt x="425" y="744"/>
                  </a:lnTo>
                  <a:lnTo>
                    <a:pt x="428" y="753"/>
                  </a:lnTo>
                  <a:lnTo>
                    <a:pt x="429" y="759"/>
                  </a:lnTo>
                  <a:lnTo>
                    <a:pt x="429" y="765"/>
                  </a:lnTo>
                  <a:lnTo>
                    <a:pt x="428" y="771"/>
                  </a:lnTo>
                  <a:lnTo>
                    <a:pt x="426" y="776"/>
                  </a:lnTo>
                  <a:lnTo>
                    <a:pt x="422" y="783"/>
                  </a:lnTo>
                  <a:lnTo>
                    <a:pt x="419" y="787"/>
                  </a:lnTo>
                  <a:lnTo>
                    <a:pt x="414" y="791"/>
                  </a:lnTo>
                  <a:lnTo>
                    <a:pt x="409" y="794"/>
                  </a:lnTo>
                  <a:close/>
                  <a:moveTo>
                    <a:pt x="200" y="621"/>
                  </a:moveTo>
                  <a:lnTo>
                    <a:pt x="193" y="621"/>
                  </a:lnTo>
                  <a:lnTo>
                    <a:pt x="200" y="621"/>
                  </a:lnTo>
                  <a:close/>
                </a:path>
              </a:pathLst>
            </a:custGeom>
            <a:solidFill>
              <a:srgbClr val="DA251D"/>
            </a:solidFill>
            <a:ln>
              <a:noFill/>
            </a:ln>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defRPr/>
              </a:pPr>
              <a:endParaRPr lang="zh-CN" altLang="en-US" sz="1800" kern="0" spc="300">
                <a:solidFill>
                  <a:srgbClr val="FEB80A">
                    <a:lumMod val="40000"/>
                    <a:lumOff val="60000"/>
                  </a:srgbClr>
                </a:solidFill>
                <a:latin typeface="李旭科书法" panose="02000603000000000000" pitchFamily="2" charset="-122"/>
                <a:ea typeface="李旭科书法" panose="02000603000000000000" pitchFamily="2" charset="-122"/>
              </a:endParaRPr>
            </a:p>
          </p:txBody>
        </p:sp>
      </p:grpSp>
      <p:grpSp>
        <p:nvGrpSpPr>
          <p:cNvPr id="9" name="组合 8"/>
          <p:cNvGrpSpPr/>
          <p:nvPr/>
        </p:nvGrpSpPr>
        <p:grpSpPr>
          <a:xfrm>
            <a:off x="1116013" y="1617899"/>
            <a:ext cx="1229222" cy="1209202"/>
            <a:chOff x="1565181" y="1684182"/>
            <a:chExt cx="829062" cy="815560"/>
          </a:xfrm>
        </p:grpSpPr>
        <p:sp>
          <p:nvSpPr>
            <p:cNvPr id="10" name="Oval 9"/>
            <p:cNvSpPr>
              <a:spLocks noChangeArrowheads="1"/>
            </p:cNvSpPr>
            <p:nvPr/>
          </p:nvSpPr>
          <p:spPr bwMode="auto">
            <a:xfrm>
              <a:off x="1565181" y="1684182"/>
              <a:ext cx="829062" cy="815560"/>
            </a:xfrm>
            <a:prstGeom prst="ellipse">
              <a:avLst/>
            </a:prstGeom>
            <a:noFill/>
            <a:ln w="19050">
              <a:solidFill>
                <a:srgbClr val="D90605"/>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90605"/>
                </a:solidFill>
              </a:endParaRPr>
            </a:p>
          </p:txBody>
        </p:sp>
        <p:grpSp>
          <p:nvGrpSpPr>
            <p:cNvPr id="11" name="组合 10"/>
            <p:cNvGrpSpPr/>
            <p:nvPr/>
          </p:nvGrpSpPr>
          <p:grpSpPr>
            <a:xfrm>
              <a:off x="1713818" y="1877186"/>
              <a:ext cx="535580" cy="429552"/>
              <a:chOff x="3800628" y="1595448"/>
              <a:chExt cx="460300" cy="369175"/>
            </a:xfrm>
            <a:solidFill>
              <a:schemeClr val="tx1">
                <a:lumMod val="75000"/>
                <a:lumOff val="25000"/>
              </a:schemeClr>
            </a:solidFill>
          </p:grpSpPr>
          <p:sp>
            <p:nvSpPr>
              <p:cNvPr id="12" name="任意多边形 11"/>
              <p:cNvSpPr/>
              <p:nvPr/>
            </p:nvSpPr>
            <p:spPr>
              <a:xfrm>
                <a:off x="3800628" y="1595448"/>
                <a:ext cx="326907" cy="296623"/>
              </a:xfrm>
              <a:custGeom>
                <a:avLst/>
                <a:gdLst>
                  <a:gd name="connsiteX0" fmla="*/ 239603 w 352904"/>
                  <a:gd name="connsiteY0" fmla="*/ 73741 h 320958"/>
                  <a:gd name="connsiteX1" fmla="*/ 216743 w 352904"/>
                  <a:gd name="connsiteY1" fmla="*/ 96601 h 320958"/>
                  <a:gd name="connsiteX2" fmla="*/ 239603 w 352904"/>
                  <a:gd name="connsiteY2" fmla="*/ 119461 h 320958"/>
                  <a:gd name="connsiteX3" fmla="*/ 262463 w 352904"/>
                  <a:gd name="connsiteY3" fmla="*/ 96601 h 320958"/>
                  <a:gd name="connsiteX4" fmla="*/ 239603 w 352904"/>
                  <a:gd name="connsiteY4" fmla="*/ 73741 h 320958"/>
                  <a:gd name="connsiteX5" fmla="*/ 117334 w 352904"/>
                  <a:gd name="connsiteY5" fmla="*/ 73157 h 320958"/>
                  <a:gd name="connsiteX6" fmla="*/ 94474 w 352904"/>
                  <a:gd name="connsiteY6" fmla="*/ 96017 h 320958"/>
                  <a:gd name="connsiteX7" fmla="*/ 117334 w 352904"/>
                  <a:gd name="connsiteY7" fmla="*/ 118877 h 320958"/>
                  <a:gd name="connsiteX8" fmla="*/ 140194 w 352904"/>
                  <a:gd name="connsiteY8" fmla="*/ 96017 h 320958"/>
                  <a:gd name="connsiteX9" fmla="*/ 117334 w 352904"/>
                  <a:gd name="connsiteY9" fmla="*/ 73157 h 320958"/>
                  <a:gd name="connsiteX10" fmla="*/ 161445 w 352904"/>
                  <a:gd name="connsiteY10" fmla="*/ 676 h 320958"/>
                  <a:gd name="connsiteX11" fmla="*/ 273513 w 352904"/>
                  <a:gd name="connsiteY11" fmla="*/ 23593 h 320958"/>
                  <a:gd name="connsiteX12" fmla="*/ 352891 w 352904"/>
                  <a:gd name="connsiteY12" fmla="*/ 122075 h 320958"/>
                  <a:gd name="connsiteX13" fmla="*/ 352904 w 352904"/>
                  <a:gd name="connsiteY13" fmla="*/ 128507 h 320958"/>
                  <a:gd name="connsiteX14" fmla="*/ 315146 w 352904"/>
                  <a:gd name="connsiteY14" fmla="*/ 129922 h 320958"/>
                  <a:gd name="connsiteX15" fmla="*/ 268164 w 352904"/>
                  <a:gd name="connsiteY15" fmla="*/ 145994 h 320958"/>
                  <a:gd name="connsiteX16" fmla="*/ 197650 w 352904"/>
                  <a:gd name="connsiteY16" fmla="*/ 278970 h 320958"/>
                  <a:gd name="connsiteX17" fmla="*/ 207241 w 352904"/>
                  <a:gd name="connsiteY17" fmla="*/ 300331 h 320958"/>
                  <a:gd name="connsiteX18" fmla="*/ 171382 w 352904"/>
                  <a:gd name="connsiteY18" fmla="*/ 304251 h 320958"/>
                  <a:gd name="connsiteX19" fmla="*/ 112465 w 352904"/>
                  <a:gd name="connsiteY19" fmla="*/ 293615 h 320958"/>
                  <a:gd name="connsiteX20" fmla="*/ 51566 w 352904"/>
                  <a:gd name="connsiteY20" fmla="*/ 320958 h 320958"/>
                  <a:gd name="connsiteX21" fmla="*/ 55204 w 352904"/>
                  <a:gd name="connsiteY21" fmla="*/ 262286 h 320958"/>
                  <a:gd name="connsiteX22" fmla="*/ 56385 w 352904"/>
                  <a:gd name="connsiteY22" fmla="*/ 41109 h 320958"/>
                  <a:gd name="connsiteX23" fmla="*/ 161445 w 352904"/>
                  <a:gd name="connsiteY23" fmla="*/ 676 h 32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904" h="320958">
                    <a:moveTo>
                      <a:pt x="239603" y="73741"/>
                    </a:moveTo>
                    <a:cubicBezTo>
                      <a:pt x="226978" y="73741"/>
                      <a:pt x="216743" y="83976"/>
                      <a:pt x="216743" y="96601"/>
                    </a:cubicBezTo>
                    <a:cubicBezTo>
                      <a:pt x="216743" y="109226"/>
                      <a:pt x="226978" y="119461"/>
                      <a:pt x="239603" y="119461"/>
                    </a:cubicBezTo>
                    <a:cubicBezTo>
                      <a:pt x="252228" y="119461"/>
                      <a:pt x="262463" y="109226"/>
                      <a:pt x="262463" y="96601"/>
                    </a:cubicBezTo>
                    <a:cubicBezTo>
                      <a:pt x="262463" y="83976"/>
                      <a:pt x="252228" y="73741"/>
                      <a:pt x="239603" y="73741"/>
                    </a:cubicBezTo>
                    <a:close/>
                    <a:moveTo>
                      <a:pt x="117334" y="73157"/>
                    </a:moveTo>
                    <a:cubicBezTo>
                      <a:pt x="104709" y="73157"/>
                      <a:pt x="94474" y="83392"/>
                      <a:pt x="94474" y="96017"/>
                    </a:cubicBezTo>
                    <a:cubicBezTo>
                      <a:pt x="94474" y="108642"/>
                      <a:pt x="104709" y="118877"/>
                      <a:pt x="117334" y="118877"/>
                    </a:cubicBezTo>
                    <a:cubicBezTo>
                      <a:pt x="129959" y="118877"/>
                      <a:pt x="140194" y="108642"/>
                      <a:pt x="140194" y="96017"/>
                    </a:cubicBezTo>
                    <a:cubicBezTo>
                      <a:pt x="140194" y="83392"/>
                      <a:pt x="129959" y="73157"/>
                      <a:pt x="117334" y="73157"/>
                    </a:cubicBezTo>
                    <a:close/>
                    <a:moveTo>
                      <a:pt x="161445" y="676"/>
                    </a:moveTo>
                    <a:cubicBezTo>
                      <a:pt x="199745" y="-2414"/>
                      <a:pt x="239214" y="5055"/>
                      <a:pt x="273513" y="23593"/>
                    </a:cubicBezTo>
                    <a:cubicBezTo>
                      <a:pt x="316394" y="46769"/>
                      <a:pt x="343628" y="82874"/>
                      <a:pt x="352891" y="122075"/>
                    </a:cubicBezTo>
                    <a:lnTo>
                      <a:pt x="352904" y="128507"/>
                    </a:lnTo>
                    <a:lnTo>
                      <a:pt x="315146" y="129922"/>
                    </a:lnTo>
                    <a:cubicBezTo>
                      <a:pt x="298889" y="132883"/>
                      <a:pt x="282999" y="138217"/>
                      <a:pt x="268164" y="145994"/>
                    </a:cubicBezTo>
                    <a:cubicBezTo>
                      <a:pt x="213736" y="174528"/>
                      <a:pt x="187797" y="228001"/>
                      <a:pt x="197650" y="278970"/>
                    </a:cubicBezTo>
                    <a:lnTo>
                      <a:pt x="207241" y="300331"/>
                    </a:lnTo>
                    <a:lnTo>
                      <a:pt x="171382" y="304251"/>
                    </a:lnTo>
                    <a:cubicBezTo>
                      <a:pt x="151598" y="303607"/>
                      <a:pt x="131691" y="300131"/>
                      <a:pt x="112465" y="293615"/>
                    </a:cubicBezTo>
                    <a:lnTo>
                      <a:pt x="51566" y="320958"/>
                    </a:lnTo>
                    <a:lnTo>
                      <a:pt x="55204" y="262286"/>
                    </a:lnTo>
                    <a:cubicBezTo>
                      <a:pt x="-18866" y="201954"/>
                      <a:pt x="-18326" y="100862"/>
                      <a:pt x="56385" y="41109"/>
                    </a:cubicBezTo>
                    <a:cubicBezTo>
                      <a:pt x="86012" y="17414"/>
                      <a:pt x="123145" y="3766"/>
                      <a:pt x="161445" y="676"/>
                    </a:cubicBezTo>
                    <a:close/>
                  </a:path>
                </a:pathLst>
              </a:custGeom>
              <a:solidFill>
                <a:srgbClr val="D9060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90605"/>
                  </a:solidFill>
                </a:endParaRPr>
              </a:p>
            </p:txBody>
          </p:sp>
          <p:sp>
            <p:nvSpPr>
              <p:cNvPr id="13" name="任意多边形 12"/>
              <p:cNvSpPr/>
              <p:nvPr/>
            </p:nvSpPr>
            <p:spPr>
              <a:xfrm>
                <a:off x="3992844" y="1717577"/>
                <a:ext cx="268084" cy="247046"/>
              </a:xfrm>
              <a:custGeom>
                <a:avLst/>
                <a:gdLst>
                  <a:gd name="connsiteX0" fmla="*/ 102711 w 289403"/>
                  <a:gd name="connsiteY0" fmla="*/ 68763 h 267313"/>
                  <a:gd name="connsiteX1" fmla="*/ 79851 w 289403"/>
                  <a:gd name="connsiteY1" fmla="*/ 91623 h 267313"/>
                  <a:gd name="connsiteX2" fmla="*/ 102711 w 289403"/>
                  <a:gd name="connsiteY2" fmla="*/ 114483 h 267313"/>
                  <a:gd name="connsiteX3" fmla="*/ 125571 w 289403"/>
                  <a:gd name="connsiteY3" fmla="*/ 91623 h 267313"/>
                  <a:gd name="connsiteX4" fmla="*/ 102711 w 289403"/>
                  <a:gd name="connsiteY4" fmla="*/ 68763 h 267313"/>
                  <a:gd name="connsiteX5" fmla="*/ 196923 w 289403"/>
                  <a:gd name="connsiteY5" fmla="*/ 64783 h 267313"/>
                  <a:gd name="connsiteX6" fmla="*/ 174063 w 289403"/>
                  <a:gd name="connsiteY6" fmla="*/ 87643 h 267313"/>
                  <a:gd name="connsiteX7" fmla="*/ 196923 w 289403"/>
                  <a:gd name="connsiteY7" fmla="*/ 110503 h 267313"/>
                  <a:gd name="connsiteX8" fmla="*/ 219783 w 289403"/>
                  <a:gd name="connsiteY8" fmla="*/ 87643 h 267313"/>
                  <a:gd name="connsiteX9" fmla="*/ 196923 w 289403"/>
                  <a:gd name="connsiteY9" fmla="*/ 64783 h 267313"/>
                  <a:gd name="connsiteX10" fmla="*/ 162659 w 289403"/>
                  <a:gd name="connsiteY10" fmla="*/ 959 h 267313"/>
                  <a:gd name="connsiteX11" fmla="*/ 246984 w 289403"/>
                  <a:gd name="connsiteY11" fmla="*/ 36272 h 267313"/>
                  <a:gd name="connsiteX12" fmla="*/ 241587 w 289403"/>
                  <a:gd name="connsiteY12" fmla="*/ 216018 h 267313"/>
                  <a:gd name="connsiteX13" fmla="*/ 245391 w 289403"/>
                  <a:gd name="connsiteY13" fmla="*/ 267313 h 267313"/>
                  <a:gd name="connsiteX14" fmla="*/ 194273 w 289403"/>
                  <a:gd name="connsiteY14" fmla="*/ 240402 h 267313"/>
                  <a:gd name="connsiteX15" fmla="*/ 23095 w 289403"/>
                  <a:gd name="connsiteY15" fmla="*/ 191102 h 267313"/>
                  <a:gd name="connsiteX16" fmla="*/ 70781 w 289403"/>
                  <a:gd name="connsiteY16" fmla="*/ 17404 h 267313"/>
                  <a:gd name="connsiteX17" fmla="*/ 162659 w 289403"/>
                  <a:gd name="connsiteY17" fmla="*/ 959 h 26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403" h="267313">
                    <a:moveTo>
                      <a:pt x="102711" y="68763"/>
                    </a:moveTo>
                    <a:cubicBezTo>
                      <a:pt x="90086" y="68763"/>
                      <a:pt x="79851" y="78998"/>
                      <a:pt x="79851" y="91623"/>
                    </a:cubicBezTo>
                    <a:cubicBezTo>
                      <a:pt x="79851" y="104248"/>
                      <a:pt x="90086" y="114483"/>
                      <a:pt x="102711" y="114483"/>
                    </a:cubicBezTo>
                    <a:cubicBezTo>
                      <a:pt x="115336" y="114483"/>
                      <a:pt x="125571" y="104248"/>
                      <a:pt x="125571" y="91623"/>
                    </a:cubicBezTo>
                    <a:cubicBezTo>
                      <a:pt x="125571" y="78998"/>
                      <a:pt x="115336" y="68763"/>
                      <a:pt x="102711" y="68763"/>
                    </a:cubicBezTo>
                    <a:close/>
                    <a:moveTo>
                      <a:pt x="196923" y="64783"/>
                    </a:moveTo>
                    <a:cubicBezTo>
                      <a:pt x="184298" y="64783"/>
                      <a:pt x="174063" y="75018"/>
                      <a:pt x="174063" y="87643"/>
                    </a:cubicBezTo>
                    <a:cubicBezTo>
                      <a:pt x="174063" y="100268"/>
                      <a:pt x="184298" y="110503"/>
                      <a:pt x="196923" y="110503"/>
                    </a:cubicBezTo>
                    <a:cubicBezTo>
                      <a:pt x="209548" y="110503"/>
                      <a:pt x="219783" y="100268"/>
                      <a:pt x="219783" y="87643"/>
                    </a:cubicBezTo>
                    <a:cubicBezTo>
                      <a:pt x="219783" y="75018"/>
                      <a:pt x="209548" y="64783"/>
                      <a:pt x="196923" y="64783"/>
                    </a:cubicBezTo>
                    <a:close/>
                    <a:moveTo>
                      <a:pt x="162659" y="959"/>
                    </a:moveTo>
                    <a:cubicBezTo>
                      <a:pt x="193753" y="4289"/>
                      <a:pt x="223587" y="16245"/>
                      <a:pt x="246984" y="36272"/>
                    </a:cubicBezTo>
                    <a:cubicBezTo>
                      <a:pt x="305610" y="86454"/>
                      <a:pt x="303147" y="168484"/>
                      <a:pt x="241587" y="216018"/>
                    </a:cubicBezTo>
                    <a:lnTo>
                      <a:pt x="245391" y="267313"/>
                    </a:lnTo>
                    <a:lnTo>
                      <a:pt x="194273" y="240402"/>
                    </a:lnTo>
                    <a:cubicBezTo>
                      <a:pt x="130775" y="260233"/>
                      <a:pt x="59710" y="239766"/>
                      <a:pt x="23095" y="191102"/>
                    </a:cubicBezTo>
                    <a:cubicBezTo>
                      <a:pt x="-21311" y="132084"/>
                      <a:pt x="323" y="53281"/>
                      <a:pt x="70781" y="17404"/>
                    </a:cubicBezTo>
                    <a:cubicBezTo>
                      <a:pt x="99213" y="2927"/>
                      <a:pt x="131566" y="-2370"/>
                      <a:pt x="162659" y="959"/>
                    </a:cubicBezTo>
                    <a:close/>
                  </a:path>
                </a:pathLst>
              </a:custGeom>
              <a:solidFill>
                <a:srgbClr val="D9060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90605"/>
                  </a:solidFill>
                </a:endParaRPr>
              </a:p>
            </p:txBody>
          </p:sp>
        </p:grpSp>
      </p:grpSp>
      <p:grpSp>
        <p:nvGrpSpPr>
          <p:cNvPr id="14" name="组合 13"/>
          <p:cNvGrpSpPr/>
          <p:nvPr/>
        </p:nvGrpSpPr>
        <p:grpSpPr>
          <a:xfrm>
            <a:off x="4931460" y="1611429"/>
            <a:ext cx="1229222" cy="1209202"/>
            <a:chOff x="6660001" y="1684182"/>
            <a:chExt cx="829062" cy="815560"/>
          </a:xfrm>
        </p:grpSpPr>
        <p:sp>
          <p:nvSpPr>
            <p:cNvPr id="15" name="Oval 9"/>
            <p:cNvSpPr>
              <a:spLocks noChangeArrowheads="1"/>
            </p:cNvSpPr>
            <p:nvPr/>
          </p:nvSpPr>
          <p:spPr bwMode="auto">
            <a:xfrm>
              <a:off x="6660001" y="1684182"/>
              <a:ext cx="829062" cy="815560"/>
            </a:xfrm>
            <a:prstGeom prst="ellipse">
              <a:avLst/>
            </a:prstGeom>
            <a:noFill/>
            <a:ln w="19050">
              <a:solidFill>
                <a:srgbClr val="D90605"/>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90605"/>
                </a:solidFill>
              </a:endParaRPr>
            </a:p>
          </p:txBody>
        </p:sp>
        <p:sp>
          <p:nvSpPr>
            <p:cNvPr id="16" name="任意多边形 15"/>
            <p:cNvSpPr/>
            <p:nvPr/>
          </p:nvSpPr>
          <p:spPr>
            <a:xfrm flipH="1">
              <a:off x="6833235" y="1818954"/>
              <a:ext cx="482594" cy="438710"/>
            </a:xfrm>
            <a:custGeom>
              <a:avLst/>
              <a:gdLst>
                <a:gd name="connsiteX0" fmla="*/ 803003 w 1250950"/>
                <a:gd name="connsiteY0" fmla="*/ 863471 h 1139853"/>
                <a:gd name="connsiteX1" fmla="*/ 820326 w 1250950"/>
                <a:gd name="connsiteY1" fmla="*/ 865925 h 1139853"/>
                <a:gd name="connsiteX2" fmla="*/ 1090156 w 1250950"/>
                <a:gd name="connsiteY2" fmla="*/ 1025268 h 1139853"/>
                <a:gd name="connsiteX3" fmla="*/ 1098216 w 1250950"/>
                <a:gd name="connsiteY3" fmla="*/ 1056576 h 1139853"/>
                <a:gd name="connsiteX4" fmla="*/ 1098216 w 1250950"/>
                <a:gd name="connsiteY4" fmla="*/ 1056575 h 1139853"/>
                <a:gd name="connsiteX5" fmla="*/ 1066908 w 1250950"/>
                <a:gd name="connsiteY5" fmla="*/ 1064635 h 1139853"/>
                <a:gd name="connsiteX6" fmla="*/ 797078 w 1250950"/>
                <a:gd name="connsiteY6" fmla="*/ 905293 h 1139853"/>
                <a:gd name="connsiteX7" fmla="*/ 789018 w 1250950"/>
                <a:gd name="connsiteY7" fmla="*/ 873985 h 1139853"/>
                <a:gd name="connsiteX8" fmla="*/ 803003 w 1250950"/>
                <a:gd name="connsiteY8" fmla="*/ 863471 h 1139853"/>
                <a:gd name="connsiteX9" fmla="*/ 446224 w 1250950"/>
                <a:gd name="connsiteY9" fmla="*/ 862581 h 1139853"/>
                <a:gd name="connsiteX10" fmla="*/ 460274 w 1250950"/>
                <a:gd name="connsiteY10" fmla="*/ 873008 h 1139853"/>
                <a:gd name="connsiteX11" fmla="*/ 452409 w 1250950"/>
                <a:gd name="connsiteY11" fmla="*/ 904366 h 1139853"/>
                <a:gd name="connsiteX12" fmla="*/ 183572 w 1250950"/>
                <a:gd name="connsiteY12" fmla="*/ 1065379 h 1139853"/>
                <a:gd name="connsiteX13" fmla="*/ 152215 w 1250950"/>
                <a:gd name="connsiteY13" fmla="*/ 1057513 h 1139853"/>
                <a:gd name="connsiteX14" fmla="*/ 152216 w 1250950"/>
                <a:gd name="connsiteY14" fmla="*/ 1057514 h 1139853"/>
                <a:gd name="connsiteX15" fmla="*/ 160082 w 1250950"/>
                <a:gd name="connsiteY15" fmla="*/ 1026156 h 1139853"/>
                <a:gd name="connsiteX16" fmla="*/ 428917 w 1250950"/>
                <a:gd name="connsiteY16" fmla="*/ 865143 h 1139853"/>
                <a:gd name="connsiteX17" fmla="*/ 446224 w 1250950"/>
                <a:gd name="connsiteY17" fmla="*/ 862581 h 1139853"/>
                <a:gd name="connsiteX18" fmla="*/ 1250950 w 1250950"/>
                <a:gd name="connsiteY18" fmla="*/ 460461 h 1139853"/>
                <a:gd name="connsiteX19" fmla="*/ 640444 w 1250950"/>
                <a:gd name="connsiteY19" fmla="*/ 812938 h 1139853"/>
                <a:gd name="connsiteX20" fmla="*/ 625478 w 1250950"/>
                <a:gd name="connsiteY20" fmla="*/ 815382 h 1139853"/>
                <a:gd name="connsiteX21" fmla="*/ 626513 w 1250950"/>
                <a:gd name="connsiteY21" fmla="*/ 789509 h 1139853"/>
                <a:gd name="connsiteX22" fmla="*/ 625475 w 1250950"/>
                <a:gd name="connsiteY22" fmla="*/ 790124 h 1139853"/>
                <a:gd name="connsiteX23" fmla="*/ 624374 w 1250950"/>
                <a:gd name="connsiteY23" fmla="*/ 789472 h 1139853"/>
                <a:gd name="connsiteX24" fmla="*/ 625472 w 1250950"/>
                <a:gd name="connsiteY24" fmla="*/ 815381 h 1139853"/>
                <a:gd name="connsiteX25" fmla="*/ 610441 w 1250950"/>
                <a:gd name="connsiteY25" fmla="*/ 812900 h 1139853"/>
                <a:gd name="connsiteX26" fmla="*/ 0 w 1250950"/>
                <a:gd name="connsiteY26" fmla="*/ 460461 h 1139853"/>
                <a:gd name="connsiteX27" fmla="*/ 0 w 1250950"/>
                <a:gd name="connsiteY27" fmla="*/ 991154 h 1139853"/>
                <a:gd name="connsiteX28" fmla="*/ 148699 w 1250950"/>
                <a:gd name="connsiteY28" fmla="*/ 1139853 h 1139853"/>
                <a:gd name="connsiteX29" fmla="*/ 1102251 w 1250950"/>
                <a:gd name="connsiteY29" fmla="*/ 1139853 h 1139853"/>
                <a:gd name="connsiteX30" fmla="*/ 1250950 w 1250950"/>
                <a:gd name="connsiteY30" fmla="*/ 991154 h 1139853"/>
                <a:gd name="connsiteX31" fmla="*/ 627124 w 1250950"/>
                <a:gd name="connsiteY31" fmla="*/ 0 h 1139853"/>
                <a:gd name="connsiteX32" fmla="*/ 625476 w 1250950"/>
                <a:gd name="connsiteY32" fmla="*/ 254 h 1139853"/>
                <a:gd name="connsiteX33" fmla="*/ 623826 w 1250950"/>
                <a:gd name="connsiteY33" fmla="*/ 0 h 1139853"/>
                <a:gd name="connsiteX34" fmla="*/ 516466 w 1250950"/>
                <a:gd name="connsiteY34" fmla="*/ 33878 h 1139853"/>
                <a:gd name="connsiteX35" fmla="*/ 513210 w 1250950"/>
                <a:gd name="connsiteY35" fmla="*/ 37558 h 1139853"/>
                <a:gd name="connsiteX36" fmla="*/ 28743 w 1250950"/>
                <a:gd name="connsiteY36" fmla="*/ 358393 h 1139853"/>
                <a:gd name="connsiteX37" fmla="*/ 29589 w 1250950"/>
                <a:gd name="connsiteY37" fmla="*/ 359776 h 1139853"/>
                <a:gd name="connsiteX38" fmla="*/ 28088 w 1250950"/>
                <a:gd name="connsiteY38" fmla="*/ 360547 h 1139853"/>
                <a:gd name="connsiteX39" fmla="*/ 7537 w 1250950"/>
                <a:gd name="connsiteY39" fmla="*/ 383769 h 1139853"/>
                <a:gd name="connsiteX40" fmla="*/ 1043 w 1250950"/>
                <a:gd name="connsiteY40" fmla="*/ 408272 h 1139853"/>
                <a:gd name="connsiteX41" fmla="*/ 342824 w 1250950"/>
                <a:gd name="connsiteY41" fmla="*/ 605599 h 1139853"/>
                <a:gd name="connsiteX42" fmla="*/ 342108 w 1250950"/>
                <a:gd name="connsiteY42" fmla="*/ 603872 h 1139853"/>
                <a:gd name="connsiteX43" fmla="*/ 342108 w 1250950"/>
                <a:gd name="connsiteY43" fmla="*/ 412515 h 1139853"/>
                <a:gd name="connsiteX44" fmla="*/ 389949 w 1250950"/>
                <a:gd name="connsiteY44" fmla="*/ 364674 h 1139853"/>
                <a:gd name="connsiteX45" fmla="*/ 863386 w 1250950"/>
                <a:gd name="connsiteY45" fmla="*/ 364674 h 1139853"/>
                <a:gd name="connsiteX46" fmla="*/ 911227 w 1250950"/>
                <a:gd name="connsiteY46" fmla="*/ 412515 h 1139853"/>
                <a:gd name="connsiteX47" fmla="*/ 911227 w 1250950"/>
                <a:gd name="connsiteY47" fmla="*/ 603810 h 1139853"/>
                <a:gd name="connsiteX48" fmla="*/ 1249908 w 1250950"/>
                <a:gd name="connsiteY48" fmla="*/ 408272 h 1139853"/>
                <a:gd name="connsiteX49" fmla="*/ 1243414 w 1250950"/>
                <a:gd name="connsiteY49" fmla="*/ 383769 h 1139853"/>
                <a:gd name="connsiteX50" fmla="*/ 1222862 w 1250950"/>
                <a:gd name="connsiteY50" fmla="*/ 360547 h 1139853"/>
                <a:gd name="connsiteX51" fmla="*/ 1221361 w 1250950"/>
                <a:gd name="connsiteY51" fmla="*/ 359776 h 1139853"/>
                <a:gd name="connsiteX52" fmla="*/ 1222208 w 1250950"/>
                <a:gd name="connsiteY52" fmla="*/ 358393 h 1139853"/>
                <a:gd name="connsiteX53" fmla="*/ 737741 w 1250950"/>
                <a:gd name="connsiteY53" fmla="*/ 37558 h 1139853"/>
                <a:gd name="connsiteX54" fmla="*/ 734485 w 1250950"/>
                <a:gd name="connsiteY54" fmla="*/ 33878 h 1139853"/>
                <a:gd name="connsiteX55" fmla="*/ 627124 w 1250950"/>
                <a:gd name="connsiteY55" fmla="*/ 0 h 11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50950" h="1139853">
                  <a:moveTo>
                    <a:pt x="803003" y="863471"/>
                  </a:moveTo>
                  <a:cubicBezTo>
                    <a:pt x="808669" y="862013"/>
                    <a:pt x="814891" y="862715"/>
                    <a:pt x="820326" y="865925"/>
                  </a:cubicBezTo>
                  <a:cubicBezTo>
                    <a:pt x="910269" y="919039"/>
                    <a:pt x="1000213" y="972154"/>
                    <a:pt x="1090156" y="1025268"/>
                  </a:cubicBezTo>
                  <a:cubicBezTo>
                    <a:pt x="1101027" y="1031688"/>
                    <a:pt x="1104636" y="1045705"/>
                    <a:pt x="1098216" y="1056576"/>
                  </a:cubicBezTo>
                  <a:lnTo>
                    <a:pt x="1098216" y="1056575"/>
                  </a:lnTo>
                  <a:cubicBezTo>
                    <a:pt x="1091796" y="1067446"/>
                    <a:pt x="1077779" y="1071055"/>
                    <a:pt x="1066908" y="1064635"/>
                  </a:cubicBezTo>
                  <a:lnTo>
                    <a:pt x="797078" y="905293"/>
                  </a:lnTo>
                  <a:cubicBezTo>
                    <a:pt x="786207" y="898874"/>
                    <a:pt x="782599" y="884856"/>
                    <a:pt x="789018" y="873985"/>
                  </a:cubicBezTo>
                  <a:cubicBezTo>
                    <a:pt x="792228" y="868550"/>
                    <a:pt x="797337" y="864930"/>
                    <a:pt x="803003" y="863471"/>
                  </a:cubicBezTo>
                  <a:close/>
                  <a:moveTo>
                    <a:pt x="446224" y="862581"/>
                  </a:moveTo>
                  <a:cubicBezTo>
                    <a:pt x="451899" y="864005"/>
                    <a:pt x="457031" y="867593"/>
                    <a:pt x="460274" y="873008"/>
                  </a:cubicBezTo>
                  <a:cubicBezTo>
                    <a:pt x="466761" y="883839"/>
                    <a:pt x="463239" y="897879"/>
                    <a:pt x="452409" y="904366"/>
                  </a:cubicBezTo>
                  <a:cubicBezTo>
                    <a:pt x="362797" y="958037"/>
                    <a:pt x="273184" y="1011708"/>
                    <a:pt x="183572" y="1065379"/>
                  </a:cubicBezTo>
                  <a:cubicBezTo>
                    <a:pt x="172741" y="1071866"/>
                    <a:pt x="158702" y="1068344"/>
                    <a:pt x="152215" y="1057513"/>
                  </a:cubicBezTo>
                  <a:lnTo>
                    <a:pt x="152216" y="1057514"/>
                  </a:lnTo>
                  <a:cubicBezTo>
                    <a:pt x="145729" y="1046683"/>
                    <a:pt x="149251" y="1032643"/>
                    <a:pt x="160082" y="1026156"/>
                  </a:cubicBezTo>
                  <a:lnTo>
                    <a:pt x="428917" y="865143"/>
                  </a:lnTo>
                  <a:cubicBezTo>
                    <a:pt x="434332" y="861899"/>
                    <a:pt x="440550" y="861158"/>
                    <a:pt x="446224" y="862581"/>
                  </a:cubicBezTo>
                  <a:close/>
                  <a:moveTo>
                    <a:pt x="1250950" y="460461"/>
                  </a:moveTo>
                  <a:lnTo>
                    <a:pt x="640444" y="812938"/>
                  </a:lnTo>
                  <a:lnTo>
                    <a:pt x="625478" y="815382"/>
                  </a:lnTo>
                  <a:lnTo>
                    <a:pt x="626513" y="789509"/>
                  </a:lnTo>
                  <a:lnTo>
                    <a:pt x="625475" y="790124"/>
                  </a:lnTo>
                  <a:lnTo>
                    <a:pt x="624374" y="789472"/>
                  </a:lnTo>
                  <a:lnTo>
                    <a:pt x="625472" y="815381"/>
                  </a:lnTo>
                  <a:lnTo>
                    <a:pt x="610441" y="812900"/>
                  </a:lnTo>
                  <a:lnTo>
                    <a:pt x="0" y="460461"/>
                  </a:lnTo>
                  <a:lnTo>
                    <a:pt x="0" y="991154"/>
                  </a:lnTo>
                  <a:cubicBezTo>
                    <a:pt x="0" y="1073278"/>
                    <a:pt x="66575" y="1139853"/>
                    <a:pt x="148699" y="1139853"/>
                  </a:cubicBezTo>
                  <a:lnTo>
                    <a:pt x="1102251" y="1139853"/>
                  </a:lnTo>
                  <a:cubicBezTo>
                    <a:pt x="1184375" y="1139853"/>
                    <a:pt x="1250950" y="1073278"/>
                    <a:pt x="1250950" y="991154"/>
                  </a:cubicBezTo>
                  <a:close/>
                  <a:moveTo>
                    <a:pt x="627124" y="0"/>
                  </a:moveTo>
                  <a:lnTo>
                    <a:pt x="625476" y="254"/>
                  </a:lnTo>
                  <a:lnTo>
                    <a:pt x="623826" y="0"/>
                  </a:lnTo>
                  <a:cubicBezTo>
                    <a:pt x="581900" y="0"/>
                    <a:pt x="543942" y="12947"/>
                    <a:pt x="516466" y="33878"/>
                  </a:cubicBezTo>
                  <a:lnTo>
                    <a:pt x="513210" y="37558"/>
                  </a:lnTo>
                  <a:lnTo>
                    <a:pt x="28743" y="358393"/>
                  </a:lnTo>
                  <a:lnTo>
                    <a:pt x="29589" y="359776"/>
                  </a:lnTo>
                  <a:lnTo>
                    <a:pt x="28088" y="360547"/>
                  </a:lnTo>
                  <a:cubicBezTo>
                    <a:pt x="19411" y="367157"/>
                    <a:pt x="12389" y="375028"/>
                    <a:pt x="7537" y="383769"/>
                  </a:cubicBezTo>
                  <a:lnTo>
                    <a:pt x="1043" y="408272"/>
                  </a:lnTo>
                  <a:lnTo>
                    <a:pt x="342824" y="605599"/>
                  </a:lnTo>
                  <a:lnTo>
                    <a:pt x="342108" y="603872"/>
                  </a:lnTo>
                  <a:lnTo>
                    <a:pt x="342108" y="412515"/>
                  </a:lnTo>
                  <a:cubicBezTo>
                    <a:pt x="342108" y="386093"/>
                    <a:pt x="363527" y="364674"/>
                    <a:pt x="389949" y="364674"/>
                  </a:cubicBezTo>
                  <a:lnTo>
                    <a:pt x="863386" y="364674"/>
                  </a:lnTo>
                  <a:cubicBezTo>
                    <a:pt x="889808" y="364674"/>
                    <a:pt x="911227" y="386093"/>
                    <a:pt x="911227" y="412515"/>
                  </a:cubicBezTo>
                  <a:lnTo>
                    <a:pt x="911227" y="603810"/>
                  </a:lnTo>
                  <a:lnTo>
                    <a:pt x="1249908" y="408272"/>
                  </a:lnTo>
                  <a:lnTo>
                    <a:pt x="1243414" y="383769"/>
                  </a:lnTo>
                  <a:cubicBezTo>
                    <a:pt x="1238561" y="375028"/>
                    <a:pt x="1231539" y="367157"/>
                    <a:pt x="1222862" y="360547"/>
                  </a:cubicBezTo>
                  <a:lnTo>
                    <a:pt x="1221361" y="359776"/>
                  </a:lnTo>
                  <a:lnTo>
                    <a:pt x="1222208" y="358393"/>
                  </a:lnTo>
                  <a:lnTo>
                    <a:pt x="737741" y="37558"/>
                  </a:lnTo>
                  <a:lnTo>
                    <a:pt x="734485" y="33878"/>
                  </a:lnTo>
                  <a:cubicBezTo>
                    <a:pt x="707008" y="12947"/>
                    <a:pt x="669051" y="0"/>
                    <a:pt x="627124" y="0"/>
                  </a:cubicBezTo>
                  <a:close/>
                </a:path>
              </a:pathLst>
            </a:custGeom>
            <a:solidFill>
              <a:srgbClr val="D9060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90605"/>
                </a:solidFill>
              </a:endParaRPr>
            </a:p>
          </p:txBody>
        </p:sp>
      </p:grpSp>
      <p:grpSp>
        <p:nvGrpSpPr>
          <p:cNvPr id="17" name="组合 16"/>
          <p:cNvGrpSpPr/>
          <p:nvPr/>
        </p:nvGrpSpPr>
        <p:grpSpPr>
          <a:xfrm>
            <a:off x="3037913" y="1641637"/>
            <a:ext cx="1200870" cy="1200868"/>
            <a:chOff x="3502816" y="1286126"/>
            <a:chExt cx="687862" cy="687862"/>
          </a:xfrm>
        </p:grpSpPr>
        <p:sp>
          <p:nvSpPr>
            <p:cNvPr id="18" name="椭圆 17"/>
            <p:cNvSpPr/>
            <p:nvPr/>
          </p:nvSpPr>
          <p:spPr>
            <a:xfrm>
              <a:off x="3502816" y="1286126"/>
              <a:ext cx="687862" cy="687862"/>
            </a:xfrm>
            <a:prstGeom prst="ellipse">
              <a:avLst/>
            </a:prstGeom>
            <a:noFill/>
            <a:ln w="19050">
              <a:solidFill>
                <a:srgbClr val="D90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90605"/>
                </a:solidFill>
              </a:endParaRPr>
            </a:p>
          </p:txBody>
        </p:sp>
        <p:sp>
          <p:nvSpPr>
            <p:cNvPr id="19" name="任意多边形 18"/>
            <p:cNvSpPr/>
            <p:nvPr/>
          </p:nvSpPr>
          <p:spPr>
            <a:xfrm>
              <a:off x="3635741" y="1411295"/>
              <a:ext cx="422011" cy="425524"/>
            </a:xfrm>
            <a:custGeom>
              <a:avLst/>
              <a:gdLst>
                <a:gd name="connsiteX0" fmla="*/ 306653 w 617988"/>
                <a:gd name="connsiteY0" fmla="*/ 188483 h 633881"/>
                <a:gd name="connsiteX1" fmla="*/ 175019 w 617988"/>
                <a:gd name="connsiteY1" fmla="*/ 320117 h 633881"/>
                <a:gd name="connsiteX2" fmla="*/ 306653 w 617988"/>
                <a:gd name="connsiteY2" fmla="*/ 451751 h 633881"/>
                <a:gd name="connsiteX3" fmla="*/ 438287 w 617988"/>
                <a:gd name="connsiteY3" fmla="*/ 320117 h 633881"/>
                <a:gd name="connsiteX4" fmla="*/ 306653 w 617988"/>
                <a:gd name="connsiteY4" fmla="*/ 188483 h 633881"/>
                <a:gd name="connsiteX5" fmla="*/ 285953 w 617988"/>
                <a:gd name="connsiteY5" fmla="*/ 0 h 633881"/>
                <a:gd name="connsiteX6" fmla="*/ 459295 w 617988"/>
                <a:gd name="connsiteY6" fmla="*/ 39564 h 633881"/>
                <a:gd name="connsiteX7" fmla="*/ 447529 w 617988"/>
                <a:gd name="connsiteY7" fmla="*/ 91116 h 633881"/>
                <a:gd name="connsiteX8" fmla="*/ 454510 w 617988"/>
                <a:gd name="connsiteY8" fmla="*/ 94905 h 633881"/>
                <a:gd name="connsiteX9" fmla="*/ 492555 w 617988"/>
                <a:gd name="connsiteY9" fmla="*/ 127851 h 633881"/>
                <a:gd name="connsiteX10" fmla="*/ 540843 w 617988"/>
                <a:gd name="connsiteY10" fmla="*/ 104597 h 633881"/>
                <a:gd name="connsiteX11" fmla="*/ 617988 w 617988"/>
                <a:gd name="connsiteY11" fmla="*/ 264789 h 633881"/>
                <a:gd name="connsiteX12" fmla="*/ 568969 w 617988"/>
                <a:gd name="connsiteY12" fmla="*/ 288395 h 633881"/>
                <a:gd name="connsiteX13" fmla="*/ 572565 w 617988"/>
                <a:gd name="connsiteY13" fmla="*/ 316940 h 633881"/>
                <a:gd name="connsiteX14" fmla="*/ 569654 w 617988"/>
                <a:gd name="connsiteY14" fmla="*/ 345815 h 633881"/>
                <a:gd name="connsiteX15" fmla="*/ 617988 w 617988"/>
                <a:gd name="connsiteY15" fmla="*/ 369091 h 633881"/>
                <a:gd name="connsiteX16" fmla="*/ 540843 w 617988"/>
                <a:gd name="connsiteY16" fmla="*/ 529284 h 633881"/>
                <a:gd name="connsiteX17" fmla="*/ 493746 w 617988"/>
                <a:gd name="connsiteY17" fmla="*/ 506603 h 633881"/>
                <a:gd name="connsiteX18" fmla="*/ 454510 w 617988"/>
                <a:gd name="connsiteY18" fmla="*/ 538975 h 633881"/>
                <a:gd name="connsiteX19" fmla="*/ 447440 w 617988"/>
                <a:gd name="connsiteY19" fmla="*/ 542374 h 633881"/>
                <a:gd name="connsiteX20" fmla="*/ 459295 w 617988"/>
                <a:gd name="connsiteY20" fmla="*/ 594316 h 633881"/>
                <a:gd name="connsiteX21" fmla="*/ 285953 w 617988"/>
                <a:gd name="connsiteY21" fmla="*/ 633881 h 633881"/>
                <a:gd name="connsiteX22" fmla="*/ 273654 w 617988"/>
                <a:gd name="connsiteY22" fmla="*/ 579996 h 633881"/>
                <a:gd name="connsiteX23" fmla="*/ 225175 w 617988"/>
                <a:gd name="connsiteY23" fmla="*/ 572667 h 633881"/>
                <a:gd name="connsiteX24" fmla="*/ 217312 w 617988"/>
                <a:gd name="connsiteY24" fmla="*/ 569232 h 633881"/>
                <a:gd name="connsiteX25" fmla="*/ 184266 w 617988"/>
                <a:gd name="connsiteY25" fmla="*/ 610670 h 633881"/>
                <a:gd name="connsiteX26" fmla="*/ 45256 w 617988"/>
                <a:gd name="connsiteY26" fmla="*/ 499814 h 633881"/>
                <a:gd name="connsiteX27" fmla="*/ 78629 w 617988"/>
                <a:gd name="connsiteY27" fmla="*/ 457966 h 633881"/>
                <a:gd name="connsiteX28" fmla="*/ 58077 w 617988"/>
                <a:gd name="connsiteY28" fmla="*/ 421167 h 633881"/>
                <a:gd name="connsiteX29" fmla="*/ 53320 w 617988"/>
                <a:gd name="connsiteY29" fmla="*/ 405840 h 633881"/>
                <a:gd name="connsiteX30" fmla="*/ 0 w 617988"/>
                <a:gd name="connsiteY30" fmla="*/ 405840 h 633881"/>
                <a:gd name="connsiteX31" fmla="*/ 0 w 617988"/>
                <a:gd name="connsiteY31" fmla="*/ 228040 h 633881"/>
                <a:gd name="connsiteX32" fmla="*/ 53320 w 617988"/>
                <a:gd name="connsiteY32" fmla="*/ 228040 h 633881"/>
                <a:gd name="connsiteX33" fmla="*/ 58077 w 617988"/>
                <a:gd name="connsiteY33" fmla="*/ 212714 h 633881"/>
                <a:gd name="connsiteX34" fmla="*/ 79637 w 617988"/>
                <a:gd name="connsiteY34" fmla="*/ 177179 h 633881"/>
                <a:gd name="connsiteX35" fmla="*/ 45255 w 617988"/>
                <a:gd name="connsiteY35" fmla="*/ 134066 h 633881"/>
                <a:gd name="connsiteX36" fmla="*/ 184265 w 617988"/>
                <a:gd name="connsiteY36" fmla="*/ 23210 h 633881"/>
                <a:gd name="connsiteX37" fmla="*/ 217510 w 617988"/>
                <a:gd name="connsiteY37" fmla="*/ 64898 h 633881"/>
                <a:gd name="connsiteX38" fmla="*/ 225175 w 617988"/>
                <a:gd name="connsiteY38" fmla="*/ 61213 h 633881"/>
                <a:gd name="connsiteX39" fmla="*/ 273654 w 617988"/>
                <a:gd name="connsiteY39" fmla="*/ 53884 h 63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7988" h="633881">
                  <a:moveTo>
                    <a:pt x="306653" y="188483"/>
                  </a:moveTo>
                  <a:cubicBezTo>
                    <a:pt x="233954" y="188483"/>
                    <a:pt x="175019" y="247418"/>
                    <a:pt x="175019" y="320117"/>
                  </a:cubicBezTo>
                  <a:cubicBezTo>
                    <a:pt x="175019" y="392816"/>
                    <a:pt x="233954" y="451751"/>
                    <a:pt x="306653" y="451751"/>
                  </a:cubicBezTo>
                  <a:cubicBezTo>
                    <a:pt x="379352" y="451751"/>
                    <a:pt x="438287" y="392816"/>
                    <a:pt x="438287" y="320117"/>
                  </a:cubicBezTo>
                  <a:cubicBezTo>
                    <a:pt x="438287" y="247418"/>
                    <a:pt x="379352" y="188483"/>
                    <a:pt x="306653" y="188483"/>
                  </a:cubicBezTo>
                  <a:close/>
                  <a:moveTo>
                    <a:pt x="285953" y="0"/>
                  </a:moveTo>
                  <a:lnTo>
                    <a:pt x="459295" y="39564"/>
                  </a:lnTo>
                  <a:lnTo>
                    <a:pt x="447529" y="91116"/>
                  </a:lnTo>
                  <a:lnTo>
                    <a:pt x="454510" y="94905"/>
                  </a:lnTo>
                  <a:lnTo>
                    <a:pt x="492555" y="127851"/>
                  </a:lnTo>
                  <a:lnTo>
                    <a:pt x="540843" y="104597"/>
                  </a:lnTo>
                  <a:lnTo>
                    <a:pt x="617988" y="264789"/>
                  </a:lnTo>
                  <a:lnTo>
                    <a:pt x="568969" y="288395"/>
                  </a:lnTo>
                  <a:lnTo>
                    <a:pt x="572565" y="316940"/>
                  </a:lnTo>
                  <a:lnTo>
                    <a:pt x="569654" y="345815"/>
                  </a:lnTo>
                  <a:lnTo>
                    <a:pt x="617988" y="369091"/>
                  </a:lnTo>
                  <a:lnTo>
                    <a:pt x="540843" y="529284"/>
                  </a:lnTo>
                  <a:lnTo>
                    <a:pt x="493746" y="506603"/>
                  </a:lnTo>
                  <a:lnTo>
                    <a:pt x="454510" y="538975"/>
                  </a:lnTo>
                  <a:lnTo>
                    <a:pt x="447440" y="542374"/>
                  </a:lnTo>
                  <a:lnTo>
                    <a:pt x="459295" y="594316"/>
                  </a:lnTo>
                  <a:lnTo>
                    <a:pt x="285953" y="633881"/>
                  </a:lnTo>
                  <a:lnTo>
                    <a:pt x="273654" y="579996"/>
                  </a:lnTo>
                  <a:lnTo>
                    <a:pt x="225175" y="572667"/>
                  </a:lnTo>
                  <a:lnTo>
                    <a:pt x="217312" y="569232"/>
                  </a:lnTo>
                  <a:lnTo>
                    <a:pt x="184266" y="610670"/>
                  </a:lnTo>
                  <a:lnTo>
                    <a:pt x="45256" y="499814"/>
                  </a:lnTo>
                  <a:lnTo>
                    <a:pt x="78629" y="457966"/>
                  </a:lnTo>
                  <a:lnTo>
                    <a:pt x="58077" y="421167"/>
                  </a:lnTo>
                  <a:lnTo>
                    <a:pt x="53320" y="405840"/>
                  </a:lnTo>
                  <a:lnTo>
                    <a:pt x="0" y="405840"/>
                  </a:lnTo>
                  <a:lnTo>
                    <a:pt x="0" y="228040"/>
                  </a:lnTo>
                  <a:lnTo>
                    <a:pt x="53320" y="228040"/>
                  </a:lnTo>
                  <a:lnTo>
                    <a:pt x="58077" y="212714"/>
                  </a:lnTo>
                  <a:lnTo>
                    <a:pt x="79637" y="177179"/>
                  </a:lnTo>
                  <a:lnTo>
                    <a:pt x="45255" y="134066"/>
                  </a:lnTo>
                  <a:lnTo>
                    <a:pt x="184265" y="23210"/>
                  </a:lnTo>
                  <a:lnTo>
                    <a:pt x="217510" y="64898"/>
                  </a:lnTo>
                  <a:lnTo>
                    <a:pt x="225175" y="61213"/>
                  </a:lnTo>
                  <a:lnTo>
                    <a:pt x="273654" y="53884"/>
                  </a:lnTo>
                  <a:close/>
                </a:path>
              </a:pathLst>
            </a:custGeom>
            <a:solidFill>
              <a:srgbClr val="D90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90605"/>
                </a:solidFill>
              </a:endParaRPr>
            </a:p>
          </p:txBody>
        </p:sp>
      </p:grpSp>
      <p:grpSp>
        <p:nvGrpSpPr>
          <p:cNvPr id="20" name="组合 19"/>
          <p:cNvGrpSpPr/>
          <p:nvPr/>
        </p:nvGrpSpPr>
        <p:grpSpPr>
          <a:xfrm>
            <a:off x="6853360" y="1637554"/>
            <a:ext cx="1200870" cy="1200868"/>
            <a:chOff x="5001117" y="1286126"/>
            <a:chExt cx="687862" cy="687862"/>
          </a:xfrm>
        </p:grpSpPr>
        <p:sp>
          <p:nvSpPr>
            <p:cNvPr id="21" name="椭圆 20"/>
            <p:cNvSpPr/>
            <p:nvPr/>
          </p:nvSpPr>
          <p:spPr>
            <a:xfrm>
              <a:off x="5001117" y="1286126"/>
              <a:ext cx="687862" cy="687862"/>
            </a:xfrm>
            <a:prstGeom prst="ellipse">
              <a:avLst/>
            </a:prstGeom>
            <a:noFill/>
            <a:ln w="19050">
              <a:solidFill>
                <a:srgbClr val="D90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90605"/>
                </a:solidFill>
              </a:endParaRPr>
            </a:p>
          </p:txBody>
        </p:sp>
        <p:sp>
          <p:nvSpPr>
            <p:cNvPr id="22" name="任意多边形 21"/>
            <p:cNvSpPr/>
            <p:nvPr/>
          </p:nvSpPr>
          <p:spPr>
            <a:xfrm rot="19800796">
              <a:off x="5173192" y="1427719"/>
              <a:ext cx="422077" cy="428386"/>
            </a:xfrm>
            <a:custGeom>
              <a:avLst/>
              <a:gdLst>
                <a:gd name="connsiteX0" fmla="*/ 470653 w 1412563"/>
                <a:gd name="connsiteY0" fmla="*/ 9354 h 1458403"/>
                <a:gd name="connsiteX1" fmla="*/ 682800 w 1412563"/>
                <a:gd name="connsiteY1" fmla="*/ 70106 h 1458403"/>
                <a:gd name="connsiteX2" fmla="*/ 694477 w 1412563"/>
                <a:gd name="connsiteY2" fmla="*/ 86905 h 1458403"/>
                <a:gd name="connsiteX3" fmla="*/ 756682 w 1412563"/>
                <a:gd name="connsiteY3" fmla="*/ 320998 h 1458403"/>
                <a:gd name="connsiteX4" fmla="*/ 1270875 w 1412563"/>
                <a:gd name="connsiteY4" fmla="*/ 320998 h 1458403"/>
                <a:gd name="connsiteX5" fmla="*/ 1412563 w 1412563"/>
                <a:gd name="connsiteY5" fmla="*/ 575975 h 1458403"/>
                <a:gd name="connsiteX6" fmla="*/ 824437 w 1412563"/>
                <a:gd name="connsiteY6" fmla="*/ 575975 h 1458403"/>
                <a:gd name="connsiteX7" fmla="*/ 925560 w 1412563"/>
                <a:gd name="connsiteY7" fmla="*/ 956529 h 1458403"/>
                <a:gd name="connsiteX8" fmla="*/ 1102841 w 1412563"/>
                <a:gd name="connsiteY8" fmla="*/ 956529 h 1458403"/>
                <a:gd name="connsiteX9" fmla="*/ 1259040 w 1412563"/>
                <a:gd name="connsiteY9" fmla="*/ 1237620 h 1458403"/>
                <a:gd name="connsiteX10" fmla="*/ 874979 w 1412563"/>
                <a:gd name="connsiteY10" fmla="*/ 1237620 h 1458403"/>
                <a:gd name="connsiteX11" fmla="*/ 515914 w 1412563"/>
                <a:gd name="connsiteY11" fmla="*/ 1458403 h 1458403"/>
                <a:gd name="connsiteX12" fmla="*/ 501740 w 1412563"/>
                <a:gd name="connsiteY12" fmla="*/ 1137141 h 1458403"/>
                <a:gd name="connsiteX13" fmla="*/ 638801 w 1412563"/>
                <a:gd name="connsiteY13" fmla="*/ 1052864 h 1458403"/>
                <a:gd name="connsiteX14" fmla="*/ 504515 w 1412563"/>
                <a:gd name="connsiteY14" fmla="*/ 688582 h 1458403"/>
                <a:gd name="connsiteX15" fmla="*/ 12857 w 1412563"/>
                <a:gd name="connsiteY15" fmla="*/ 990894 h 1458403"/>
                <a:gd name="connsiteX16" fmla="*/ 0 w 1412563"/>
                <a:gd name="connsiteY16" fmla="*/ 699478 h 1458403"/>
                <a:gd name="connsiteX17" fmla="*/ 414565 w 1412563"/>
                <a:gd name="connsiteY17" fmla="*/ 444569 h 1458403"/>
                <a:gd name="connsiteX18" fmla="*/ 332782 w 1412563"/>
                <a:gd name="connsiteY18" fmla="*/ 222714 h 1458403"/>
                <a:gd name="connsiteX19" fmla="*/ 332282 w 1412563"/>
                <a:gd name="connsiteY19" fmla="*/ 220317 h 1458403"/>
                <a:gd name="connsiteX20" fmla="*/ 470653 w 1412563"/>
                <a:gd name="connsiteY20" fmla="*/ 9354 h 145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2563" h="1458403">
                  <a:moveTo>
                    <a:pt x="470653" y="9354"/>
                  </a:moveTo>
                  <a:cubicBezTo>
                    <a:pt x="549488" y="-15591"/>
                    <a:pt x="632294" y="10938"/>
                    <a:pt x="682800" y="70106"/>
                  </a:cubicBezTo>
                  <a:lnTo>
                    <a:pt x="694477" y="86905"/>
                  </a:lnTo>
                  <a:lnTo>
                    <a:pt x="756682" y="320998"/>
                  </a:lnTo>
                  <a:lnTo>
                    <a:pt x="1270875" y="320998"/>
                  </a:lnTo>
                  <a:lnTo>
                    <a:pt x="1412563" y="575975"/>
                  </a:lnTo>
                  <a:lnTo>
                    <a:pt x="824437" y="575975"/>
                  </a:lnTo>
                  <a:lnTo>
                    <a:pt x="925560" y="956529"/>
                  </a:lnTo>
                  <a:lnTo>
                    <a:pt x="1102841" y="956529"/>
                  </a:lnTo>
                  <a:lnTo>
                    <a:pt x="1259040" y="1237620"/>
                  </a:lnTo>
                  <a:lnTo>
                    <a:pt x="874979" y="1237620"/>
                  </a:lnTo>
                  <a:lnTo>
                    <a:pt x="515914" y="1458403"/>
                  </a:lnTo>
                  <a:lnTo>
                    <a:pt x="501740" y="1137141"/>
                  </a:lnTo>
                  <a:lnTo>
                    <a:pt x="638801" y="1052864"/>
                  </a:lnTo>
                  <a:lnTo>
                    <a:pt x="504515" y="688582"/>
                  </a:lnTo>
                  <a:lnTo>
                    <a:pt x="12857" y="990894"/>
                  </a:lnTo>
                  <a:lnTo>
                    <a:pt x="0" y="699478"/>
                  </a:lnTo>
                  <a:lnTo>
                    <a:pt x="414565" y="444569"/>
                  </a:lnTo>
                  <a:lnTo>
                    <a:pt x="332782" y="222714"/>
                  </a:lnTo>
                  <a:lnTo>
                    <a:pt x="332282" y="220317"/>
                  </a:lnTo>
                  <a:cubicBezTo>
                    <a:pt x="322587" y="127975"/>
                    <a:pt x="378680" y="38456"/>
                    <a:pt x="470653" y="9354"/>
                  </a:cubicBezTo>
                  <a:close/>
                </a:path>
              </a:pathLst>
            </a:custGeom>
            <a:solidFill>
              <a:srgbClr val="D9060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90605"/>
                </a:solidFill>
              </a:endParaRPr>
            </a:p>
          </p:txBody>
        </p:sp>
      </p:grpSp>
      <p:sp>
        <p:nvSpPr>
          <p:cNvPr id="23" name="TextBox 26"/>
          <p:cNvSpPr txBox="1"/>
          <p:nvPr/>
        </p:nvSpPr>
        <p:spPr>
          <a:xfrm>
            <a:off x="830524" y="3620102"/>
            <a:ext cx="1800200" cy="646331"/>
          </a:xfrm>
          <a:prstGeom prst="rect">
            <a:avLst/>
          </a:prstGeom>
          <a:noFill/>
          <a:ln>
            <a:noFill/>
            <a:prstDash val="sysDash"/>
          </a:ln>
        </p:spPr>
        <p:txBody>
          <a:bodyPr wrap="square" rtlCol="0">
            <a:spAutoFit/>
          </a:bodyPr>
          <a:lstStyle/>
          <a:p>
            <a:pPr algn="just"/>
            <a:r>
              <a:rPr lang="zh-CN" altLang="en-US" sz="1200" dirty="0">
                <a:solidFill>
                  <a:schemeClr val="tx1">
                    <a:lumMod val="65000"/>
                    <a:lumOff val="35000"/>
                  </a:schemeClr>
                </a:solidFill>
                <a:latin typeface="微软雅黑" pitchFamily="34" charset="-122"/>
                <a:ea typeface="微软雅黑" pitchFamily="34" charset="-122"/>
              </a:rPr>
              <a:t>输入你的文字输入你的文字 输入你的文字 输入你的文字 输入你的文字 </a:t>
            </a:r>
          </a:p>
        </p:txBody>
      </p:sp>
      <p:sp>
        <p:nvSpPr>
          <p:cNvPr id="24" name="矩形 23"/>
          <p:cNvSpPr/>
          <p:nvPr/>
        </p:nvSpPr>
        <p:spPr>
          <a:xfrm>
            <a:off x="1058785" y="3123597"/>
            <a:ext cx="1343678" cy="338554"/>
          </a:xfrm>
          <a:prstGeom prst="rect">
            <a:avLst/>
          </a:prstGeom>
          <a:noFill/>
          <a:ln>
            <a:noFill/>
          </a:ln>
        </p:spPr>
        <p:txBody>
          <a:bodyPr wrap="square">
            <a:spAutoFit/>
          </a:bodyPr>
          <a:lstStyle/>
          <a:p>
            <a:r>
              <a:rPr lang="zh-CN" altLang="en-US" sz="1600" dirty="0" smtClean="0">
                <a:solidFill>
                  <a:srgbClr val="D90605"/>
                </a:solidFill>
                <a:latin typeface="微软雅黑" panose="020B0503020204020204" pitchFamily="34" charset="-122"/>
                <a:ea typeface="微软雅黑" panose="020B0503020204020204" pitchFamily="34" charset="-122"/>
              </a:rPr>
              <a:t>添加小标题</a:t>
            </a:r>
            <a:endParaRPr lang="zh-CN" altLang="en-US" sz="1600" dirty="0">
              <a:solidFill>
                <a:srgbClr val="D90605"/>
              </a:solidFill>
              <a:latin typeface="微软雅黑" pitchFamily="34" charset="-122"/>
              <a:ea typeface="微软雅黑" panose="020B0503020204020204" pitchFamily="34" charset="-122"/>
            </a:endParaRPr>
          </a:p>
        </p:txBody>
      </p:sp>
      <p:cxnSp>
        <p:nvCxnSpPr>
          <p:cNvPr id="25" name="直接连接符 24"/>
          <p:cNvCxnSpPr/>
          <p:nvPr/>
        </p:nvCxnSpPr>
        <p:spPr>
          <a:xfrm>
            <a:off x="914769" y="3483637"/>
            <a:ext cx="1571939" cy="0"/>
          </a:xfrm>
          <a:prstGeom prst="line">
            <a:avLst/>
          </a:prstGeom>
          <a:ln>
            <a:solidFill>
              <a:srgbClr val="D9060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TextBox 32"/>
          <p:cNvSpPr txBox="1"/>
          <p:nvPr/>
        </p:nvSpPr>
        <p:spPr>
          <a:xfrm>
            <a:off x="2774740" y="3620102"/>
            <a:ext cx="1800200" cy="646331"/>
          </a:xfrm>
          <a:prstGeom prst="rect">
            <a:avLst/>
          </a:prstGeom>
          <a:noFill/>
          <a:ln>
            <a:noFill/>
            <a:prstDash val="sysDash"/>
          </a:ln>
        </p:spPr>
        <p:txBody>
          <a:bodyPr wrap="square" rtlCol="0">
            <a:spAutoFit/>
          </a:bodyPr>
          <a:lstStyle/>
          <a:p>
            <a:pPr algn="just"/>
            <a:r>
              <a:rPr lang="zh-CN" altLang="en-US" sz="1200" dirty="0">
                <a:solidFill>
                  <a:schemeClr val="tx1">
                    <a:lumMod val="65000"/>
                    <a:lumOff val="35000"/>
                  </a:schemeClr>
                </a:solidFill>
                <a:latin typeface="微软雅黑" pitchFamily="34" charset="-122"/>
                <a:ea typeface="微软雅黑" pitchFamily="34" charset="-122"/>
              </a:rPr>
              <a:t>输入你的文字输入你的文字 输入你的文字 输入你的文字 输入你的文字 </a:t>
            </a:r>
          </a:p>
        </p:txBody>
      </p:sp>
      <p:sp>
        <p:nvSpPr>
          <p:cNvPr id="27" name="矩形 26"/>
          <p:cNvSpPr/>
          <p:nvPr/>
        </p:nvSpPr>
        <p:spPr>
          <a:xfrm>
            <a:off x="3003001" y="3123597"/>
            <a:ext cx="1343678" cy="338554"/>
          </a:xfrm>
          <a:prstGeom prst="rect">
            <a:avLst/>
          </a:prstGeom>
          <a:noFill/>
          <a:ln>
            <a:noFill/>
          </a:ln>
        </p:spPr>
        <p:txBody>
          <a:bodyPr wrap="square">
            <a:spAutoFit/>
          </a:bodyPr>
          <a:lstStyle/>
          <a:p>
            <a:r>
              <a:rPr lang="zh-CN" altLang="en-US" sz="1600" dirty="0" smtClean="0">
                <a:solidFill>
                  <a:srgbClr val="D90605"/>
                </a:solidFill>
                <a:latin typeface="微软雅黑" panose="020B0503020204020204" pitchFamily="34" charset="-122"/>
                <a:ea typeface="微软雅黑" panose="020B0503020204020204" pitchFamily="34" charset="-122"/>
              </a:rPr>
              <a:t>添加小标题</a:t>
            </a:r>
            <a:endParaRPr lang="zh-CN" altLang="en-US" sz="1600" dirty="0">
              <a:solidFill>
                <a:srgbClr val="D90605"/>
              </a:solidFill>
              <a:latin typeface="微软雅黑" pitchFamily="34" charset="-122"/>
              <a:ea typeface="微软雅黑" panose="020B0503020204020204" pitchFamily="34" charset="-122"/>
            </a:endParaRPr>
          </a:p>
        </p:txBody>
      </p:sp>
      <p:cxnSp>
        <p:nvCxnSpPr>
          <p:cNvPr id="28" name="直接连接符 27"/>
          <p:cNvCxnSpPr/>
          <p:nvPr/>
        </p:nvCxnSpPr>
        <p:spPr>
          <a:xfrm>
            <a:off x="2858985" y="3483637"/>
            <a:ext cx="1571939" cy="0"/>
          </a:xfrm>
          <a:prstGeom prst="line">
            <a:avLst/>
          </a:prstGeom>
          <a:ln>
            <a:solidFill>
              <a:srgbClr val="D9060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TextBox 35"/>
          <p:cNvSpPr txBox="1"/>
          <p:nvPr/>
        </p:nvSpPr>
        <p:spPr>
          <a:xfrm>
            <a:off x="4707037" y="3620102"/>
            <a:ext cx="1800200" cy="646331"/>
          </a:xfrm>
          <a:prstGeom prst="rect">
            <a:avLst/>
          </a:prstGeom>
          <a:noFill/>
          <a:ln>
            <a:noFill/>
            <a:prstDash val="sysDash"/>
          </a:ln>
        </p:spPr>
        <p:txBody>
          <a:bodyPr wrap="square" rtlCol="0">
            <a:spAutoFit/>
          </a:bodyPr>
          <a:lstStyle/>
          <a:p>
            <a:pPr algn="just"/>
            <a:r>
              <a:rPr lang="zh-CN" altLang="en-US" sz="1200" dirty="0">
                <a:solidFill>
                  <a:schemeClr val="tx1">
                    <a:lumMod val="65000"/>
                    <a:lumOff val="35000"/>
                  </a:schemeClr>
                </a:solidFill>
                <a:latin typeface="微软雅黑" pitchFamily="34" charset="-122"/>
                <a:ea typeface="微软雅黑" pitchFamily="34" charset="-122"/>
              </a:rPr>
              <a:t>输入你的文字输入你的文字 输入你的文字 输入你的文字 输入你的文字 </a:t>
            </a:r>
          </a:p>
        </p:txBody>
      </p:sp>
      <p:sp>
        <p:nvSpPr>
          <p:cNvPr id="30" name="矩形 29"/>
          <p:cNvSpPr/>
          <p:nvPr/>
        </p:nvSpPr>
        <p:spPr>
          <a:xfrm>
            <a:off x="4935298" y="3123597"/>
            <a:ext cx="1343678" cy="338554"/>
          </a:xfrm>
          <a:prstGeom prst="rect">
            <a:avLst/>
          </a:prstGeom>
          <a:noFill/>
          <a:ln>
            <a:noFill/>
          </a:ln>
        </p:spPr>
        <p:txBody>
          <a:bodyPr wrap="square">
            <a:spAutoFit/>
          </a:bodyPr>
          <a:lstStyle/>
          <a:p>
            <a:r>
              <a:rPr lang="zh-CN" altLang="en-US" sz="1600" dirty="0" smtClean="0">
                <a:solidFill>
                  <a:srgbClr val="D90605"/>
                </a:solidFill>
                <a:latin typeface="微软雅黑" panose="020B0503020204020204" pitchFamily="34" charset="-122"/>
                <a:ea typeface="微软雅黑" panose="020B0503020204020204" pitchFamily="34" charset="-122"/>
              </a:rPr>
              <a:t>添加小标题</a:t>
            </a:r>
            <a:endParaRPr lang="zh-CN" altLang="en-US" sz="1600" dirty="0">
              <a:solidFill>
                <a:srgbClr val="D90605"/>
              </a:solidFill>
              <a:latin typeface="微软雅黑" pitchFamily="34" charset="-122"/>
              <a:ea typeface="微软雅黑" panose="020B0503020204020204" pitchFamily="34" charset="-122"/>
            </a:endParaRPr>
          </a:p>
        </p:txBody>
      </p:sp>
      <p:cxnSp>
        <p:nvCxnSpPr>
          <p:cNvPr id="31" name="直接连接符 30"/>
          <p:cNvCxnSpPr/>
          <p:nvPr/>
        </p:nvCxnSpPr>
        <p:spPr>
          <a:xfrm>
            <a:off x="4791282" y="3483637"/>
            <a:ext cx="1571939" cy="0"/>
          </a:xfrm>
          <a:prstGeom prst="line">
            <a:avLst/>
          </a:prstGeom>
          <a:ln>
            <a:solidFill>
              <a:srgbClr val="D9060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2" name="TextBox 38"/>
          <p:cNvSpPr txBox="1"/>
          <p:nvPr/>
        </p:nvSpPr>
        <p:spPr>
          <a:xfrm>
            <a:off x="6735180" y="3620102"/>
            <a:ext cx="1800200" cy="646331"/>
          </a:xfrm>
          <a:prstGeom prst="rect">
            <a:avLst/>
          </a:prstGeom>
          <a:noFill/>
          <a:ln>
            <a:noFill/>
            <a:prstDash val="sysDash"/>
          </a:ln>
        </p:spPr>
        <p:txBody>
          <a:bodyPr wrap="square" rtlCol="0">
            <a:spAutoFit/>
          </a:bodyPr>
          <a:lstStyle/>
          <a:p>
            <a:pPr algn="just"/>
            <a:r>
              <a:rPr lang="zh-CN" altLang="en-US" sz="1200" dirty="0">
                <a:solidFill>
                  <a:schemeClr val="tx1">
                    <a:lumMod val="65000"/>
                    <a:lumOff val="35000"/>
                  </a:schemeClr>
                </a:solidFill>
                <a:latin typeface="微软雅黑" pitchFamily="34" charset="-122"/>
                <a:ea typeface="微软雅黑" pitchFamily="34" charset="-122"/>
              </a:rPr>
              <a:t>输入你的文字输入你的文字 输入你的文字 输入你的文字 输入你的文字 </a:t>
            </a:r>
          </a:p>
        </p:txBody>
      </p:sp>
      <p:sp>
        <p:nvSpPr>
          <p:cNvPr id="33" name="矩形 32"/>
          <p:cNvSpPr/>
          <p:nvPr/>
        </p:nvSpPr>
        <p:spPr>
          <a:xfrm>
            <a:off x="6963441" y="3123597"/>
            <a:ext cx="1343678" cy="338554"/>
          </a:xfrm>
          <a:prstGeom prst="rect">
            <a:avLst/>
          </a:prstGeom>
          <a:noFill/>
          <a:ln>
            <a:noFill/>
          </a:ln>
        </p:spPr>
        <p:txBody>
          <a:bodyPr wrap="square">
            <a:spAutoFit/>
          </a:bodyPr>
          <a:lstStyle/>
          <a:p>
            <a:r>
              <a:rPr lang="zh-CN" altLang="en-US" sz="1600" dirty="0" smtClean="0">
                <a:solidFill>
                  <a:srgbClr val="D90605"/>
                </a:solidFill>
                <a:latin typeface="微软雅黑" panose="020B0503020204020204" pitchFamily="34" charset="-122"/>
                <a:ea typeface="微软雅黑" panose="020B0503020204020204" pitchFamily="34" charset="-122"/>
              </a:rPr>
              <a:t>添加小标题</a:t>
            </a:r>
            <a:endParaRPr lang="zh-CN" altLang="en-US" sz="1600" dirty="0">
              <a:solidFill>
                <a:srgbClr val="D90605"/>
              </a:solidFill>
              <a:latin typeface="微软雅黑" pitchFamily="34" charset="-122"/>
              <a:ea typeface="微软雅黑" panose="020B0503020204020204" pitchFamily="34" charset="-122"/>
            </a:endParaRPr>
          </a:p>
        </p:txBody>
      </p:sp>
      <p:cxnSp>
        <p:nvCxnSpPr>
          <p:cNvPr id="34" name="直接连接符 33"/>
          <p:cNvCxnSpPr/>
          <p:nvPr/>
        </p:nvCxnSpPr>
        <p:spPr>
          <a:xfrm>
            <a:off x="6819425" y="3483637"/>
            <a:ext cx="1571939" cy="0"/>
          </a:xfrm>
          <a:prstGeom prst="line">
            <a:avLst/>
          </a:prstGeom>
          <a:ln>
            <a:solidFill>
              <a:srgbClr val="D9060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9106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42" presetClass="entr" presetSubtype="0" fill="hold" nodeType="withEffect">
                                  <p:stCondLst>
                                    <p:cond delay="1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750"/>
                                        <p:tgtEl>
                                          <p:spTgt spid="14"/>
                                        </p:tgtEl>
                                      </p:cBhvr>
                                    </p:animEffect>
                                    <p:anim calcmode="lin" valueType="num">
                                      <p:cBhvr>
                                        <p:cTn id="26" dur="750" fill="hold"/>
                                        <p:tgtEl>
                                          <p:spTgt spid="14"/>
                                        </p:tgtEl>
                                        <p:attrNameLst>
                                          <p:attrName>ppt_x</p:attrName>
                                        </p:attrNameLst>
                                      </p:cBhvr>
                                      <p:tavLst>
                                        <p:tav tm="0">
                                          <p:val>
                                            <p:strVal val="#ppt_x"/>
                                          </p:val>
                                        </p:tav>
                                        <p:tav tm="100000">
                                          <p:val>
                                            <p:strVal val="#ppt_x"/>
                                          </p:val>
                                        </p:tav>
                                      </p:tavLst>
                                    </p:anim>
                                    <p:anim calcmode="lin" valueType="num">
                                      <p:cBhvr>
                                        <p:cTn id="27" dur="75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50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750"/>
                                        <p:tgtEl>
                                          <p:spTgt spid="17"/>
                                        </p:tgtEl>
                                      </p:cBhvr>
                                    </p:animEffect>
                                    <p:anim calcmode="lin" valueType="num">
                                      <p:cBhvr>
                                        <p:cTn id="31" dur="750" fill="hold"/>
                                        <p:tgtEl>
                                          <p:spTgt spid="17"/>
                                        </p:tgtEl>
                                        <p:attrNameLst>
                                          <p:attrName>ppt_x</p:attrName>
                                        </p:attrNameLst>
                                      </p:cBhvr>
                                      <p:tavLst>
                                        <p:tav tm="0">
                                          <p:val>
                                            <p:strVal val="#ppt_x"/>
                                          </p:val>
                                        </p:tav>
                                        <p:tav tm="100000">
                                          <p:val>
                                            <p:strVal val="#ppt_x"/>
                                          </p:val>
                                        </p:tav>
                                      </p:tavLst>
                                    </p:anim>
                                    <p:anim calcmode="lin" valueType="num">
                                      <p:cBhvr>
                                        <p:cTn id="32" dur="750" fill="hold"/>
                                        <p:tgtEl>
                                          <p:spTgt spid="1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750"/>
                                        <p:tgtEl>
                                          <p:spTgt spid="20"/>
                                        </p:tgtEl>
                                      </p:cBhvr>
                                    </p:animEffect>
                                    <p:anim calcmode="lin" valueType="num">
                                      <p:cBhvr>
                                        <p:cTn id="36" dur="750" fill="hold"/>
                                        <p:tgtEl>
                                          <p:spTgt spid="20"/>
                                        </p:tgtEl>
                                        <p:attrNameLst>
                                          <p:attrName>ppt_x</p:attrName>
                                        </p:attrNameLst>
                                      </p:cBhvr>
                                      <p:tavLst>
                                        <p:tav tm="0">
                                          <p:val>
                                            <p:strVal val="#ppt_x"/>
                                          </p:val>
                                        </p:tav>
                                        <p:tav tm="100000">
                                          <p:val>
                                            <p:strVal val="#ppt_x"/>
                                          </p:val>
                                        </p:tav>
                                      </p:tavLst>
                                    </p:anim>
                                    <p:anim calcmode="lin" valueType="num">
                                      <p:cBhvr>
                                        <p:cTn id="37" dur="75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150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750"/>
                                        <p:tgtEl>
                                          <p:spTgt spid="23"/>
                                        </p:tgtEl>
                                      </p:cBhvr>
                                    </p:animEffect>
                                    <p:anim calcmode="lin" valueType="num">
                                      <p:cBhvr>
                                        <p:cTn id="41" dur="750" fill="hold"/>
                                        <p:tgtEl>
                                          <p:spTgt spid="23"/>
                                        </p:tgtEl>
                                        <p:attrNameLst>
                                          <p:attrName>ppt_x</p:attrName>
                                        </p:attrNameLst>
                                      </p:cBhvr>
                                      <p:tavLst>
                                        <p:tav tm="0">
                                          <p:val>
                                            <p:strVal val="#ppt_x"/>
                                          </p:val>
                                        </p:tav>
                                        <p:tav tm="100000">
                                          <p:val>
                                            <p:strVal val="#ppt_x"/>
                                          </p:val>
                                        </p:tav>
                                      </p:tavLst>
                                    </p:anim>
                                    <p:anim calcmode="lin" valueType="num">
                                      <p:cBhvr>
                                        <p:cTn id="42" dur="750" fill="hold"/>
                                        <p:tgtEl>
                                          <p:spTgt spid="2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150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750"/>
                                        <p:tgtEl>
                                          <p:spTgt spid="24"/>
                                        </p:tgtEl>
                                      </p:cBhvr>
                                    </p:animEffect>
                                    <p:anim calcmode="lin" valueType="num">
                                      <p:cBhvr>
                                        <p:cTn id="46" dur="750" fill="hold"/>
                                        <p:tgtEl>
                                          <p:spTgt spid="24"/>
                                        </p:tgtEl>
                                        <p:attrNameLst>
                                          <p:attrName>ppt_x</p:attrName>
                                        </p:attrNameLst>
                                      </p:cBhvr>
                                      <p:tavLst>
                                        <p:tav tm="0">
                                          <p:val>
                                            <p:strVal val="#ppt_x"/>
                                          </p:val>
                                        </p:tav>
                                        <p:tav tm="100000">
                                          <p:val>
                                            <p:strVal val="#ppt_x"/>
                                          </p:val>
                                        </p:tav>
                                      </p:tavLst>
                                    </p:anim>
                                    <p:anim calcmode="lin" valueType="num">
                                      <p:cBhvr>
                                        <p:cTn id="47" dur="750" fill="hold"/>
                                        <p:tgtEl>
                                          <p:spTgt spid="24"/>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50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750"/>
                                        <p:tgtEl>
                                          <p:spTgt spid="25"/>
                                        </p:tgtEl>
                                      </p:cBhvr>
                                    </p:animEffect>
                                    <p:anim calcmode="lin" valueType="num">
                                      <p:cBhvr>
                                        <p:cTn id="51" dur="750" fill="hold"/>
                                        <p:tgtEl>
                                          <p:spTgt spid="25"/>
                                        </p:tgtEl>
                                        <p:attrNameLst>
                                          <p:attrName>ppt_x</p:attrName>
                                        </p:attrNameLst>
                                      </p:cBhvr>
                                      <p:tavLst>
                                        <p:tav tm="0">
                                          <p:val>
                                            <p:strVal val="#ppt_x"/>
                                          </p:val>
                                        </p:tav>
                                        <p:tav tm="100000">
                                          <p:val>
                                            <p:strVal val="#ppt_x"/>
                                          </p:val>
                                        </p:tav>
                                      </p:tavLst>
                                    </p:anim>
                                    <p:anim calcmode="lin" valueType="num">
                                      <p:cBhvr>
                                        <p:cTn id="52" dur="75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50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750"/>
                                        <p:tgtEl>
                                          <p:spTgt spid="26"/>
                                        </p:tgtEl>
                                      </p:cBhvr>
                                    </p:animEffect>
                                    <p:anim calcmode="lin" valueType="num">
                                      <p:cBhvr>
                                        <p:cTn id="56" dur="750" fill="hold"/>
                                        <p:tgtEl>
                                          <p:spTgt spid="26"/>
                                        </p:tgtEl>
                                        <p:attrNameLst>
                                          <p:attrName>ppt_x</p:attrName>
                                        </p:attrNameLst>
                                      </p:cBhvr>
                                      <p:tavLst>
                                        <p:tav tm="0">
                                          <p:val>
                                            <p:strVal val="#ppt_x"/>
                                          </p:val>
                                        </p:tav>
                                        <p:tav tm="100000">
                                          <p:val>
                                            <p:strVal val="#ppt_x"/>
                                          </p:val>
                                        </p:tav>
                                      </p:tavLst>
                                    </p:anim>
                                    <p:anim calcmode="lin" valueType="num">
                                      <p:cBhvr>
                                        <p:cTn id="57" dur="75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50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750"/>
                                        <p:tgtEl>
                                          <p:spTgt spid="27"/>
                                        </p:tgtEl>
                                      </p:cBhvr>
                                    </p:animEffect>
                                    <p:anim calcmode="lin" valueType="num">
                                      <p:cBhvr>
                                        <p:cTn id="61" dur="750" fill="hold"/>
                                        <p:tgtEl>
                                          <p:spTgt spid="27"/>
                                        </p:tgtEl>
                                        <p:attrNameLst>
                                          <p:attrName>ppt_x</p:attrName>
                                        </p:attrNameLst>
                                      </p:cBhvr>
                                      <p:tavLst>
                                        <p:tav tm="0">
                                          <p:val>
                                            <p:strVal val="#ppt_x"/>
                                          </p:val>
                                        </p:tav>
                                        <p:tav tm="100000">
                                          <p:val>
                                            <p:strVal val="#ppt_x"/>
                                          </p:val>
                                        </p:tav>
                                      </p:tavLst>
                                    </p:anim>
                                    <p:anim calcmode="lin" valueType="num">
                                      <p:cBhvr>
                                        <p:cTn id="62" dur="750" fill="hold"/>
                                        <p:tgtEl>
                                          <p:spTgt spid="27"/>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50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750"/>
                                        <p:tgtEl>
                                          <p:spTgt spid="28"/>
                                        </p:tgtEl>
                                      </p:cBhvr>
                                    </p:animEffect>
                                    <p:anim calcmode="lin" valueType="num">
                                      <p:cBhvr>
                                        <p:cTn id="66" dur="750" fill="hold"/>
                                        <p:tgtEl>
                                          <p:spTgt spid="28"/>
                                        </p:tgtEl>
                                        <p:attrNameLst>
                                          <p:attrName>ppt_x</p:attrName>
                                        </p:attrNameLst>
                                      </p:cBhvr>
                                      <p:tavLst>
                                        <p:tav tm="0">
                                          <p:val>
                                            <p:strVal val="#ppt_x"/>
                                          </p:val>
                                        </p:tav>
                                        <p:tav tm="100000">
                                          <p:val>
                                            <p:strVal val="#ppt_x"/>
                                          </p:val>
                                        </p:tav>
                                      </p:tavLst>
                                    </p:anim>
                                    <p:anim calcmode="lin" valueType="num">
                                      <p:cBhvr>
                                        <p:cTn id="67" dur="750" fill="hold"/>
                                        <p:tgtEl>
                                          <p:spTgt spid="2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125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750"/>
                                        <p:tgtEl>
                                          <p:spTgt spid="29"/>
                                        </p:tgtEl>
                                      </p:cBhvr>
                                    </p:animEffect>
                                    <p:anim calcmode="lin" valueType="num">
                                      <p:cBhvr>
                                        <p:cTn id="71" dur="750" fill="hold"/>
                                        <p:tgtEl>
                                          <p:spTgt spid="29"/>
                                        </p:tgtEl>
                                        <p:attrNameLst>
                                          <p:attrName>ppt_x</p:attrName>
                                        </p:attrNameLst>
                                      </p:cBhvr>
                                      <p:tavLst>
                                        <p:tav tm="0">
                                          <p:val>
                                            <p:strVal val="#ppt_x"/>
                                          </p:val>
                                        </p:tav>
                                        <p:tav tm="100000">
                                          <p:val>
                                            <p:strVal val="#ppt_x"/>
                                          </p:val>
                                        </p:tav>
                                      </p:tavLst>
                                    </p:anim>
                                    <p:anim calcmode="lin" valueType="num">
                                      <p:cBhvr>
                                        <p:cTn id="72" dur="750" fill="hold"/>
                                        <p:tgtEl>
                                          <p:spTgt spid="29"/>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125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750"/>
                                        <p:tgtEl>
                                          <p:spTgt spid="30"/>
                                        </p:tgtEl>
                                      </p:cBhvr>
                                    </p:animEffect>
                                    <p:anim calcmode="lin" valueType="num">
                                      <p:cBhvr>
                                        <p:cTn id="76" dur="750" fill="hold"/>
                                        <p:tgtEl>
                                          <p:spTgt spid="30"/>
                                        </p:tgtEl>
                                        <p:attrNameLst>
                                          <p:attrName>ppt_x</p:attrName>
                                        </p:attrNameLst>
                                      </p:cBhvr>
                                      <p:tavLst>
                                        <p:tav tm="0">
                                          <p:val>
                                            <p:strVal val="#ppt_x"/>
                                          </p:val>
                                        </p:tav>
                                        <p:tav tm="100000">
                                          <p:val>
                                            <p:strVal val="#ppt_x"/>
                                          </p:val>
                                        </p:tav>
                                      </p:tavLst>
                                    </p:anim>
                                    <p:anim calcmode="lin" valueType="num">
                                      <p:cBhvr>
                                        <p:cTn id="77" dur="750" fill="hold"/>
                                        <p:tgtEl>
                                          <p:spTgt spid="30"/>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125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750"/>
                                        <p:tgtEl>
                                          <p:spTgt spid="31"/>
                                        </p:tgtEl>
                                      </p:cBhvr>
                                    </p:animEffect>
                                    <p:anim calcmode="lin" valueType="num">
                                      <p:cBhvr>
                                        <p:cTn id="81" dur="750" fill="hold"/>
                                        <p:tgtEl>
                                          <p:spTgt spid="31"/>
                                        </p:tgtEl>
                                        <p:attrNameLst>
                                          <p:attrName>ppt_x</p:attrName>
                                        </p:attrNameLst>
                                      </p:cBhvr>
                                      <p:tavLst>
                                        <p:tav tm="0">
                                          <p:val>
                                            <p:strVal val="#ppt_x"/>
                                          </p:val>
                                        </p:tav>
                                        <p:tav tm="100000">
                                          <p:val>
                                            <p:strVal val="#ppt_x"/>
                                          </p:val>
                                        </p:tav>
                                      </p:tavLst>
                                    </p:anim>
                                    <p:anim calcmode="lin" valueType="num">
                                      <p:cBhvr>
                                        <p:cTn id="82" dur="750" fill="hold"/>
                                        <p:tgtEl>
                                          <p:spTgt spid="31"/>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75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750"/>
                                        <p:tgtEl>
                                          <p:spTgt spid="32"/>
                                        </p:tgtEl>
                                      </p:cBhvr>
                                    </p:animEffect>
                                    <p:anim calcmode="lin" valueType="num">
                                      <p:cBhvr>
                                        <p:cTn id="86" dur="750" fill="hold"/>
                                        <p:tgtEl>
                                          <p:spTgt spid="32"/>
                                        </p:tgtEl>
                                        <p:attrNameLst>
                                          <p:attrName>ppt_x</p:attrName>
                                        </p:attrNameLst>
                                      </p:cBhvr>
                                      <p:tavLst>
                                        <p:tav tm="0">
                                          <p:val>
                                            <p:strVal val="#ppt_x"/>
                                          </p:val>
                                        </p:tav>
                                        <p:tav tm="100000">
                                          <p:val>
                                            <p:strVal val="#ppt_x"/>
                                          </p:val>
                                        </p:tav>
                                      </p:tavLst>
                                    </p:anim>
                                    <p:anim calcmode="lin" valueType="num">
                                      <p:cBhvr>
                                        <p:cTn id="87" dur="750" fill="hold"/>
                                        <p:tgtEl>
                                          <p:spTgt spid="32"/>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75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750"/>
                                        <p:tgtEl>
                                          <p:spTgt spid="33"/>
                                        </p:tgtEl>
                                      </p:cBhvr>
                                    </p:animEffect>
                                    <p:anim calcmode="lin" valueType="num">
                                      <p:cBhvr>
                                        <p:cTn id="91" dur="750" fill="hold"/>
                                        <p:tgtEl>
                                          <p:spTgt spid="33"/>
                                        </p:tgtEl>
                                        <p:attrNameLst>
                                          <p:attrName>ppt_x</p:attrName>
                                        </p:attrNameLst>
                                      </p:cBhvr>
                                      <p:tavLst>
                                        <p:tav tm="0">
                                          <p:val>
                                            <p:strVal val="#ppt_x"/>
                                          </p:val>
                                        </p:tav>
                                        <p:tav tm="100000">
                                          <p:val>
                                            <p:strVal val="#ppt_x"/>
                                          </p:val>
                                        </p:tav>
                                      </p:tavLst>
                                    </p:anim>
                                    <p:anim calcmode="lin" valueType="num">
                                      <p:cBhvr>
                                        <p:cTn id="92" dur="750" fill="hold"/>
                                        <p:tgtEl>
                                          <p:spTgt spid="33"/>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75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750"/>
                                        <p:tgtEl>
                                          <p:spTgt spid="34"/>
                                        </p:tgtEl>
                                      </p:cBhvr>
                                    </p:animEffect>
                                    <p:anim calcmode="lin" valueType="num">
                                      <p:cBhvr>
                                        <p:cTn id="96" dur="750" fill="hold"/>
                                        <p:tgtEl>
                                          <p:spTgt spid="34"/>
                                        </p:tgtEl>
                                        <p:attrNameLst>
                                          <p:attrName>ppt_x</p:attrName>
                                        </p:attrNameLst>
                                      </p:cBhvr>
                                      <p:tavLst>
                                        <p:tav tm="0">
                                          <p:val>
                                            <p:strVal val="#ppt_x"/>
                                          </p:val>
                                        </p:tav>
                                        <p:tav tm="100000">
                                          <p:val>
                                            <p:strVal val="#ppt_x"/>
                                          </p:val>
                                        </p:tav>
                                      </p:tavLst>
                                    </p:anim>
                                    <p:anim calcmode="lin" valueType="num">
                                      <p:cBhvr>
                                        <p:cTn id="97"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27" grpId="0"/>
      <p:bldP spid="29" grpId="0"/>
      <p:bldP spid="30" grpId="0"/>
      <p:bldP spid="32"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istrator\Desktop\宝贝详情\新建文件夹\01.png01"/>
          <p:cNvPicPr>
            <a:picLocks noChangeAspect="1" noChangeArrowheads="1"/>
          </p:cNvPicPr>
          <p:nvPr/>
        </p:nvPicPr>
        <p:blipFill>
          <a:blip r:embed="rId3"/>
          <a:srcRect/>
          <a:stretch>
            <a:fillRect/>
          </a:stretch>
        </p:blipFill>
        <p:spPr bwMode="auto">
          <a:xfrm>
            <a:off x="0" y="-19685"/>
            <a:ext cx="9142095" cy="5142865"/>
          </a:xfrm>
          <a:prstGeom prst="rect">
            <a:avLst/>
          </a:prstGeom>
          <a:noFill/>
          <a:ln w="9525">
            <a:noFill/>
            <a:miter lim="800000"/>
            <a:headEnd/>
            <a:tailEnd/>
          </a:ln>
        </p:spPr>
      </p:pic>
      <p:pic>
        <p:nvPicPr>
          <p:cNvPr id="5" name="图片 4" descr="C:\Users\Administrator\Desktop\宝贝详情\新建文件夹\005.png005"/>
          <p:cNvPicPr>
            <a:picLocks noChangeAspect="1"/>
          </p:cNvPicPr>
          <p:nvPr/>
        </p:nvPicPr>
        <p:blipFill>
          <a:blip r:embed="rId4">
            <a:lum bright="-2000"/>
          </a:blip>
          <a:srcRect/>
          <a:stretch>
            <a:fillRect/>
          </a:stretch>
        </p:blipFill>
        <p:spPr bwMode="auto">
          <a:xfrm flipH="1">
            <a:off x="-107950" y="-306705"/>
            <a:ext cx="2023110" cy="2401570"/>
          </a:xfrm>
          <a:prstGeom prst="rect">
            <a:avLst/>
          </a:prstGeom>
          <a:noFill/>
          <a:ln w="9525">
            <a:noFill/>
            <a:miter lim="800000"/>
            <a:headEnd/>
            <a:tailEnd/>
          </a:ln>
        </p:spPr>
      </p:pic>
      <p:pic>
        <p:nvPicPr>
          <p:cNvPr id="6" name="图片 5" descr="C:\Users\Administrator\Desktop\宝贝详情\新建文件夹\02.png02"/>
          <p:cNvPicPr>
            <a:picLocks noChangeAspect="1"/>
          </p:cNvPicPr>
          <p:nvPr/>
        </p:nvPicPr>
        <p:blipFill>
          <a:blip r:embed="rId5">
            <a:lum bright="34000"/>
          </a:blip>
          <a:srcRect/>
          <a:stretch>
            <a:fillRect/>
          </a:stretch>
        </p:blipFill>
        <p:spPr bwMode="auto">
          <a:xfrm>
            <a:off x="1609725" y="115570"/>
            <a:ext cx="5477510" cy="4792980"/>
          </a:xfrm>
          <a:prstGeom prst="rect">
            <a:avLst/>
          </a:prstGeom>
          <a:noFill/>
          <a:ln w="9525">
            <a:noFill/>
            <a:miter lim="800000"/>
            <a:headEnd/>
            <a:tailEnd/>
          </a:ln>
        </p:spPr>
      </p:pic>
      <p:sp>
        <p:nvSpPr>
          <p:cNvPr id="7" name="TextBox 2"/>
          <p:cNvSpPr txBox="1">
            <a:spLocks noChangeArrowheads="1"/>
          </p:cNvSpPr>
          <p:nvPr/>
        </p:nvSpPr>
        <p:spPr bwMode="auto">
          <a:xfrm>
            <a:off x="1835785" y="3363913"/>
            <a:ext cx="5827236" cy="707886"/>
          </a:xfrm>
          <a:prstGeom prst="rect">
            <a:avLst/>
          </a:prstGeom>
          <a:noFill/>
          <a:ln w="9525">
            <a:noFill/>
            <a:miter lim="800000"/>
          </a:ln>
        </p:spPr>
        <p:txBody>
          <a:bodyPr wrap="none">
            <a:spAutoFit/>
          </a:bodyPr>
          <a:lstStyle/>
          <a:p>
            <a:r>
              <a:rPr lang="zh-CN" altLang="en-US" sz="4000" b="1" dirty="0" smtClean="0">
                <a:solidFill>
                  <a:schemeClr val="bg1"/>
                </a:solidFill>
                <a:latin typeface="微软雅黑" panose="020B0503020204020204" pitchFamily="34" charset="-122"/>
                <a:ea typeface="微软雅黑" panose="020B0503020204020204" pitchFamily="34" charset="-122"/>
              </a:rPr>
              <a:t>演示完毕，感谢您的聆听</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8" name="TextBox 6"/>
          <p:cNvSpPr txBox="1">
            <a:spLocks noChangeArrowheads="1"/>
          </p:cNvSpPr>
          <p:nvPr/>
        </p:nvSpPr>
        <p:spPr bwMode="auto">
          <a:xfrm>
            <a:off x="2508250" y="4227513"/>
            <a:ext cx="4370388" cy="339725"/>
          </a:xfrm>
          <a:prstGeom prst="rect">
            <a:avLst/>
          </a:prstGeom>
          <a:noFill/>
          <a:ln w="9525">
            <a:noFill/>
            <a:miter lim="800000"/>
          </a:ln>
        </p:spPr>
        <p:txBody>
          <a:bodyPr wrap="none">
            <a:spAutoFit/>
          </a:bodyPr>
          <a:lstStyle/>
          <a:p>
            <a:r>
              <a:rPr lang="zh-CN" altLang="en-US" sz="1600">
                <a:solidFill>
                  <a:schemeClr val="bg1"/>
                </a:solidFill>
                <a:latin typeface="微软雅黑" panose="020B0503020204020204" pitchFamily="34" charset="-122"/>
                <a:ea typeface="微软雅黑" panose="020B0503020204020204" pitchFamily="34" charset="-122"/>
              </a:rPr>
              <a:t>适用各行业工作汇报</a:t>
            </a: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项目报告</a:t>
            </a: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总结</a:t>
            </a:r>
            <a:r>
              <a:rPr lang="en-US" altLang="zh-CN" sz="1600">
                <a:solidFill>
                  <a:schemeClr val="bg1"/>
                </a:solidFill>
                <a:latin typeface="微软雅黑" panose="020B0503020204020204" pitchFamily="34" charset="-122"/>
                <a:ea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rPr>
              <a:t>新年年会</a:t>
            </a:r>
          </a:p>
        </p:txBody>
      </p:sp>
      <p:sp>
        <p:nvSpPr>
          <p:cNvPr id="9" name="文本框 7"/>
          <p:cNvSpPr txBox="1">
            <a:spLocks noChangeArrowheads="1"/>
          </p:cNvSpPr>
          <p:nvPr/>
        </p:nvSpPr>
        <p:spPr bwMode="auto">
          <a:xfrm>
            <a:off x="3208020" y="4620260"/>
            <a:ext cx="2946400" cy="319405"/>
          </a:xfrm>
          <a:prstGeom prst="rect">
            <a:avLst/>
          </a:prstGeom>
          <a:noFill/>
          <a:ln w="9525">
            <a:noFill/>
            <a:miter lim="800000"/>
          </a:ln>
        </p:spPr>
        <p:txBody>
          <a:bodyPr wrap="squar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汇报者</a:t>
            </a:r>
            <a:r>
              <a:rPr lang="zh-CN" altLang="en-US" sz="1400" b="1" dirty="0" smtClean="0">
                <a:solidFill>
                  <a:schemeClr val="bg1"/>
                </a:solidFill>
                <a:latin typeface="微软雅黑" panose="020B0503020204020204" pitchFamily="34" charset="-122"/>
                <a:ea typeface="微软雅黑" panose="020B0503020204020204" pitchFamily="34" charset="-122"/>
              </a:rPr>
              <a:t>：</a:t>
            </a:r>
            <a:r>
              <a:rPr lang="en-US" altLang="zh-CN" sz="1400" b="1" dirty="0" smtClean="0">
                <a:solidFill>
                  <a:schemeClr val="bg1"/>
                </a:solidFill>
                <a:latin typeface="微软雅黑" panose="020B0503020204020204" pitchFamily="34" charset="-122"/>
                <a:ea typeface="微软雅黑" panose="020B0503020204020204" pitchFamily="34" charset="-122"/>
              </a:rPr>
              <a:t>PPT</a:t>
            </a:r>
            <a:r>
              <a:rPr lang="zh-CN" altLang="en-US" sz="1400" b="1" dirty="0" smtClean="0">
                <a:solidFill>
                  <a:schemeClr val="bg1"/>
                </a:solidFill>
                <a:latin typeface="微软雅黑" panose="020B0503020204020204" pitchFamily="34" charset="-122"/>
                <a:ea typeface="微软雅黑" panose="020B0503020204020204" pitchFamily="34" charset="-122"/>
              </a:rPr>
              <a:t>设计师</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pic>
        <p:nvPicPr>
          <p:cNvPr id="10" name="图片 9" descr="C:\Users\Administrator\Desktop\宝贝详情\888.png888"/>
          <p:cNvPicPr>
            <a:picLocks noChangeAspect="1"/>
          </p:cNvPicPr>
          <p:nvPr/>
        </p:nvPicPr>
        <p:blipFill>
          <a:blip r:embed="rId6">
            <a:lum bright="100000"/>
          </a:blip>
          <a:srcRect/>
          <a:stretch>
            <a:fillRect/>
          </a:stretch>
        </p:blipFill>
        <p:spPr bwMode="auto">
          <a:xfrm>
            <a:off x="699770" y="3435985"/>
            <a:ext cx="1294130" cy="1372870"/>
          </a:xfrm>
          <a:prstGeom prst="rect">
            <a:avLst/>
          </a:prstGeom>
          <a:noFill/>
          <a:ln w="9525">
            <a:noFill/>
            <a:miter lim="800000"/>
            <a:headEnd/>
            <a:tailEnd/>
          </a:ln>
        </p:spPr>
      </p:pic>
      <p:pic>
        <p:nvPicPr>
          <p:cNvPr id="11" name="图片 10" descr="C:\Users\Administrator\Desktop\宝贝详情\新建文件夹\6666.png6666"/>
          <p:cNvPicPr>
            <a:picLocks noChangeAspect="1"/>
          </p:cNvPicPr>
          <p:nvPr/>
        </p:nvPicPr>
        <p:blipFill>
          <a:blip r:embed="rId7">
            <a:lum bright="100000"/>
          </a:blip>
          <a:srcRect/>
          <a:stretch>
            <a:fillRect/>
          </a:stretch>
        </p:blipFill>
        <p:spPr bwMode="auto">
          <a:xfrm>
            <a:off x="2911475" y="567055"/>
            <a:ext cx="2883535" cy="2883535"/>
          </a:xfrm>
          <a:prstGeom prst="rect">
            <a:avLst/>
          </a:prstGeom>
          <a:noFill/>
          <a:ln w="9525">
            <a:noFill/>
            <a:miter lim="800000"/>
            <a:headEnd/>
            <a:tailEnd/>
          </a:ln>
          <a:effectLst>
            <a:glow rad="63500">
              <a:schemeClr val="accent6">
                <a:satMod val="175000"/>
                <a:alpha val="40000"/>
              </a:schemeClr>
            </a:glow>
          </a:effectLst>
        </p:spPr>
      </p:pic>
      <p:pic>
        <p:nvPicPr>
          <p:cNvPr id="12" name="图片 11" descr="C:\Users\Administrator\Desktop\宝贝详情\新建文件夹\001.png001"/>
          <p:cNvPicPr>
            <a:picLocks noChangeAspect="1"/>
          </p:cNvPicPr>
          <p:nvPr/>
        </p:nvPicPr>
        <p:blipFill>
          <a:blip r:embed="rId8">
            <a:lum bright="28000"/>
          </a:blip>
          <a:srcRect/>
          <a:stretch>
            <a:fillRect/>
          </a:stretch>
        </p:blipFill>
        <p:spPr bwMode="auto">
          <a:xfrm>
            <a:off x="-1501775" y="3195955"/>
            <a:ext cx="2404110" cy="2402840"/>
          </a:xfrm>
          <a:prstGeom prst="rect">
            <a:avLst/>
          </a:prstGeom>
          <a:noFill/>
          <a:ln w="9525">
            <a:noFill/>
            <a:miter lim="800000"/>
            <a:headEnd/>
            <a:tailEnd/>
          </a:ln>
        </p:spPr>
      </p:pic>
      <p:pic>
        <p:nvPicPr>
          <p:cNvPr id="13" name="图片 12" descr="C:\Users\Administrator\Desktop\宝贝详情\新建文件夹\002.png002"/>
          <p:cNvPicPr>
            <a:picLocks noChangeAspect="1"/>
          </p:cNvPicPr>
          <p:nvPr/>
        </p:nvPicPr>
        <p:blipFill>
          <a:blip r:embed="rId9">
            <a:lum bright="28000"/>
          </a:blip>
          <a:srcRect/>
          <a:stretch>
            <a:fillRect/>
          </a:stretch>
        </p:blipFill>
        <p:spPr bwMode="auto">
          <a:xfrm>
            <a:off x="7949565" y="3363595"/>
            <a:ext cx="2402840" cy="2402840"/>
          </a:xfrm>
          <a:prstGeom prst="rect">
            <a:avLst/>
          </a:prstGeom>
          <a:noFill/>
          <a:ln w="9525">
            <a:noFill/>
            <a:miter lim="800000"/>
            <a:headEnd/>
            <a:tailEnd/>
          </a:ln>
        </p:spPr>
      </p:pic>
      <p:pic>
        <p:nvPicPr>
          <p:cNvPr id="14" name="图片 13" descr="C:\Users\Administrator\Desktop\宝贝详情\新建文件夹\005.png005"/>
          <p:cNvPicPr>
            <a:picLocks noChangeAspect="1"/>
          </p:cNvPicPr>
          <p:nvPr/>
        </p:nvPicPr>
        <p:blipFill>
          <a:blip r:embed="rId4">
            <a:lum bright="-2000"/>
          </a:blip>
          <a:srcRect/>
          <a:stretch>
            <a:fillRect/>
          </a:stretch>
        </p:blipFill>
        <p:spPr bwMode="auto">
          <a:xfrm>
            <a:off x="7401560" y="-302895"/>
            <a:ext cx="1812290" cy="2401570"/>
          </a:xfrm>
          <a:prstGeom prst="rect">
            <a:avLst/>
          </a:prstGeom>
          <a:noFill/>
          <a:ln w="9525">
            <a:noFill/>
            <a:miter lim="800000"/>
            <a:headEnd/>
            <a:tailEnd/>
          </a:ln>
        </p:spPr>
      </p:pic>
    </p:spTree>
    <p:extLst>
      <p:ext uri="{BB962C8B-B14F-4D97-AF65-F5344CB8AC3E}">
        <p14:creationId xmlns:p14="http://schemas.microsoft.com/office/powerpoint/2010/main" val="40200314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0-#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2000" fill="hold"/>
                                        <p:tgtEl>
                                          <p:spTgt spid="11"/>
                                        </p:tgtEl>
                                        <p:attrNameLst>
                                          <p:attrName>ppt_x</p:attrName>
                                        </p:attrNameLst>
                                      </p:cBhvr>
                                      <p:tavLst>
                                        <p:tav tm="0">
                                          <p:val>
                                            <p:strVal val="0-#ppt_w/2"/>
                                          </p:val>
                                        </p:tav>
                                        <p:tav tm="100000">
                                          <p:val>
                                            <p:strVal val="#ppt_x"/>
                                          </p:val>
                                        </p:tav>
                                      </p:tavLst>
                                    </p:anim>
                                    <p:anim calcmode="lin" valueType="num">
                                      <p:cBhvr additive="base">
                                        <p:cTn id="27" dur="2000" fill="hold"/>
                                        <p:tgtEl>
                                          <p:spTgt spid="11"/>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49" presetClass="entr" presetSubtype="0" decel="10000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 calcmode="lin" valueType="num">
                                      <p:cBhvr>
                                        <p:cTn id="36" dur="500" fill="hold"/>
                                        <p:tgtEl>
                                          <p:spTgt spid="8"/>
                                        </p:tgtEl>
                                        <p:attrNameLst>
                                          <p:attrName>style.rotation</p:attrName>
                                        </p:attrNameLst>
                                      </p:cBhvr>
                                      <p:tavLst>
                                        <p:tav tm="0">
                                          <p:val>
                                            <p:fltVal val="360"/>
                                          </p:val>
                                        </p:tav>
                                        <p:tav tm="100000">
                                          <p:val>
                                            <p:fltVal val="0"/>
                                          </p:val>
                                        </p:tav>
                                      </p:tavLst>
                                    </p:anim>
                                    <p:animEffect transition="in" filter="fade">
                                      <p:cBhvr>
                                        <p:cTn id="37" dur="500"/>
                                        <p:tgtEl>
                                          <p:spTgt spid="8"/>
                                        </p:tgtEl>
                                      </p:cBhvr>
                                    </p:animEffect>
                                  </p:childTnLst>
                                </p:cTn>
                              </p:par>
                              <p:par>
                                <p:cTn id="38" presetID="15" presetClass="entr" presetSubtype="0" fill="hold" grpId="0" nodeType="withEffect">
                                  <p:stCondLst>
                                    <p:cond delay="600"/>
                                  </p:stCondLst>
                                  <p:iterate type="lt">
                                    <p:tmPct val="10000"/>
                                  </p:iterate>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ppt_w</p:attrName>
                                        </p:attrNameLst>
                                      </p:cBhvr>
                                      <p:tavLst>
                                        <p:tav tm="0">
                                          <p:val>
                                            <p:fltVal val="0"/>
                                          </p:val>
                                        </p:tav>
                                        <p:tav tm="100000">
                                          <p:val>
                                            <p:strVal val="#ppt_w"/>
                                          </p:val>
                                        </p:tav>
                                      </p:tavLst>
                                    </p:anim>
                                    <p:anim calcmode="lin" valueType="num">
                                      <p:cBhvr>
                                        <p:cTn id="41" dur="1000" fill="hold"/>
                                        <p:tgtEl>
                                          <p:spTgt spid="7"/>
                                        </p:tgtEl>
                                        <p:attrNameLst>
                                          <p:attrName>ppt_h</p:attrName>
                                        </p:attrNameLst>
                                      </p:cBhvr>
                                      <p:tavLst>
                                        <p:tav tm="0">
                                          <p:val>
                                            <p:fltVal val="0"/>
                                          </p:val>
                                        </p:tav>
                                        <p:tav tm="100000">
                                          <p:val>
                                            <p:strVal val="#ppt_h"/>
                                          </p:val>
                                        </p:tav>
                                      </p:tavLst>
                                    </p:anim>
                                    <p:anim calcmode="lin" valueType="num">
                                      <p:cBhvr>
                                        <p:cTn id="42"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
                                        </p:tgtEl>
                                        <p:attrNameLst>
                                          <p:attrName>ppt_y</p:attrName>
                                        </p:attrNameLst>
                                      </p:cBhvr>
                                      <p:tavLst>
                                        <p:tav tm="0" fmla="#ppt_y+(sin(-2*pi*(1-$))*-#ppt_x+cos(-2*pi*(1-$))*(1-#ppt_y))*(1-$)">
                                          <p:val>
                                            <p:fltVal val="0"/>
                                          </p:val>
                                        </p:tav>
                                        <p:tav tm="100000">
                                          <p:val>
                                            <p:fltVal val="1"/>
                                          </p:val>
                                        </p:tav>
                                      </p:tavLst>
                                    </p:anim>
                                  </p:childTnLst>
                                </p:cTn>
                              </p:par>
                              <p:par>
                                <p:cTn id="44" presetID="27" presetClass="emph" presetSubtype="0" fill="remove" grpId="1" nodeType="withEffect">
                                  <p:stCondLst>
                                    <p:cond delay="2600"/>
                                  </p:stCondLst>
                                  <p:iterate type="lt">
                                    <p:tmPct val="10000"/>
                                  </p:iterate>
                                  <p:childTnLst>
                                    <p:animClr clrSpc="rgb" dir="cw">
                                      <p:cBhvr override="childStyle">
                                        <p:cTn id="45" dur="250" autoRev="1" fill="remove"/>
                                        <p:tgtEl>
                                          <p:spTgt spid="7"/>
                                        </p:tgtEl>
                                        <p:attrNameLst>
                                          <p:attrName>style.color</p:attrName>
                                        </p:attrNameLst>
                                      </p:cBhvr>
                                      <p:to>
                                        <a:srgbClr val="FF0000"/>
                                      </p:to>
                                    </p:animClr>
                                    <p:animClr clrSpc="rgb" dir="cw">
                                      <p:cBhvr>
                                        <p:cTn id="46" dur="250" autoRev="1" fill="remove"/>
                                        <p:tgtEl>
                                          <p:spTgt spid="7"/>
                                        </p:tgtEl>
                                        <p:attrNameLst>
                                          <p:attrName>fillcolor</p:attrName>
                                        </p:attrNameLst>
                                      </p:cBhvr>
                                      <p:to>
                                        <a:srgbClr val="FF0000"/>
                                      </p:to>
                                    </p:animClr>
                                    <p:set>
                                      <p:cBhvr>
                                        <p:cTn id="47" dur="250" autoRev="1" fill="remove"/>
                                        <p:tgtEl>
                                          <p:spTgt spid="7"/>
                                        </p:tgtEl>
                                        <p:attrNameLst>
                                          <p:attrName>fill.type</p:attrName>
                                        </p:attrNameLst>
                                      </p:cBhvr>
                                      <p:to>
                                        <p:strVal val="solid"/>
                                      </p:to>
                                    </p:set>
                                    <p:set>
                                      <p:cBhvr>
                                        <p:cTn id="48" dur="250" autoRev="1" fill="remove"/>
                                        <p:tgtEl>
                                          <p:spTgt spid="7"/>
                                        </p:tgtEl>
                                        <p:attrNameLst>
                                          <p:attrName>fill.on</p:attrName>
                                        </p:attrNameLst>
                                      </p:cBhvr>
                                      <p:to>
                                        <p:strVal val="true"/>
                                      </p:to>
                                    </p:set>
                                  </p:childTnLst>
                                </p:cTn>
                              </p:par>
                            </p:childTnLst>
                          </p:cTn>
                        </p:par>
                        <p:par>
                          <p:cTn id="49" fill="hold">
                            <p:stCondLst>
                              <p:cond delay="3600"/>
                            </p:stCondLst>
                            <p:childTnLst>
                              <p:par>
                                <p:cTn id="50" presetID="12" presetClass="entr" presetSubtype="4"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p:tgtEl>
                                          <p:spTgt spid="9"/>
                                        </p:tgtEl>
                                        <p:attrNameLst>
                                          <p:attrName>ppt_y</p:attrName>
                                        </p:attrNameLst>
                                      </p:cBhvr>
                                      <p:tavLst>
                                        <p:tav tm="0">
                                          <p:val>
                                            <p:strVal val="#ppt_y+#ppt_h*1.125000"/>
                                          </p:val>
                                        </p:tav>
                                        <p:tav tm="100000">
                                          <p:val>
                                            <p:strVal val="#ppt_y"/>
                                          </p:val>
                                        </p:tav>
                                      </p:tavLst>
                                    </p:anim>
                                    <p:animEffect transition="in" filter="wipe(up)">
                                      <p:cBhvr>
                                        <p:cTn id="53" dur="500"/>
                                        <p:tgtEl>
                                          <p:spTgt spid="9"/>
                                        </p:tgtEl>
                                      </p:cBhvr>
                                    </p:animEffect>
                                  </p:childTnLst>
                                </p:cTn>
                              </p:par>
                              <p:par>
                                <p:cTn id="54" presetID="2" presetClass="entr" presetSubtype="8"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0-#ppt_w/2"/>
                                          </p:val>
                                        </p:tav>
                                        <p:tav tm="100000">
                                          <p:val>
                                            <p:strVal val="#ppt_x"/>
                                          </p:val>
                                        </p:tav>
                                      </p:tavLst>
                                    </p:anim>
                                    <p:anim calcmode="lin" valueType="num">
                                      <p:cBhvr additive="base">
                                        <p:cTn id="5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l="3485" t="4744" r="6648" b="6219"/>
          <a:stretch>
            <a:fillRect/>
          </a:stretch>
        </p:blipFill>
        <p:spPr bwMode="auto">
          <a:xfrm>
            <a:off x="2376488" y="2054225"/>
            <a:ext cx="6767512" cy="935038"/>
          </a:xfrm>
          <a:prstGeom prst="rect">
            <a:avLst/>
          </a:prstGeom>
          <a:noFill/>
          <a:ln w="9525">
            <a:noFill/>
            <a:miter lim="800000"/>
            <a:headEnd/>
            <a:tailEnd/>
          </a:ln>
        </p:spPr>
      </p:pic>
      <p:sp>
        <p:nvSpPr>
          <p:cNvPr id="5" name="矩形 4"/>
          <p:cNvSpPr/>
          <p:nvPr/>
        </p:nvSpPr>
        <p:spPr>
          <a:xfrm rot="2700000">
            <a:off x="1898650" y="2035175"/>
            <a:ext cx="969963" cy="969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cxnSp>
        <p:nvCxnSpPr>
          <p:cNvPr id="6" name="直接连接符 5"/>
          <p:cNvCxnSpPr/>
          <p:nvPr/>
        </p:nvCxnSpPr>
        <p:spPr>
          <a:xfrm flipV="1">
            <a:off x="-6350" y="0"/>
            <a:ext cx="0" cy="5303838"/>
          </a:xfrm>
          <a:prstGeom prst="line">
            <a:avLst/>
          </a:prstGeom>
          <a:ln>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2565400" y="2006600"/>
            <a:ext cx="6567488" cy="28575"/>
          </a:xfrm>
          <a:prstGeom prst="line">
            <a:avLst/>
          </a:prstGeom>
          <a:ln>
            <a:solidFill>
              <a:srgbClr val="E60000"/>
            </a:solidFill>
          </a:ln>
        </p:spPr>
        <p:style>
          <a:lnRef idx="1">
            <a:schemeClr val="accent1"/>
          </a:lnRef>
          <a:fillRef idx="0">
            <a:schemeClr val="accent1"/>
          </a:fillRef>
          <a:effectRef idx="0">
            <a:schemeClr val="accent1"/>
          </a:effectRef>
          <a:fontRef idx="minor">
            <a:schemeClr val="tx1"/>
          </a:fontRef>
        </p:style>
      </p:cxnSp>
      <p:sp>
        <p:nvSpPr>
          <p:cNvPr id="8" name="TextBox 5"/>
          <p:cNvSpPr txBox="1">
            <a:spLocks noChangeArrowheads="1"/>
          </p:cNvSpPr>
          <p:nvPr/>
        </p:nvSpPr>
        <p:spPr bwMode="auto">
          <a:xfrm>
            <a:off x="4356100" y="2243138"/>
            <a:ext cx="3057525" cy="523875"/>
          </a:xfrm>
          <a:prstGeom prst="rect">
            <a:avLst/>
          </a:prstGeom>
          <a:noFill/>
          <a:ln w="9525">
            <a:noFill/>
            <a:miter lim="800000"/>
          </a:ln>
        </p:spPr>
        <p:txBody>
          <a:bodyPr wrap="none">
            <a:spAutoFit/>
          </a:bodyPr>
          <a:lstStyle/>
          <a:p>
            <a:r>
              <a:rPr lang="zh-CN" altLang="en-US" sz="2800">
                <a:solidFill>
                  <a:schemeClr val="bg1"/>
                </a:solidFill>
                <a:latin typeface="微软雅黑" panose="020B0503020204020204" pitchFamily="34" charset="-122"/>
                <a:ea typeface="微软雅黑" panose="020B0503020204020204" pitchFamily="34" charset="-122"/>
              </a:rPr>
              <a:t>这里输入标题文字</a:t>
            </a:r>
          </a:p>
        </p:txBody>
      </p:sp>
      <p:sp>
        <p:nvSpPr>
          <p:cNvPr id="9" name="矩形 8"/>
          <p:cNvSpPr/>
          <p:nvPr/>
        </p:nvSpPr>
        <p:spPr>
          <a:xfrm rot="2700000">
            <a:off x="1820069" y="2037556"/>
            <a:ext cx="966788" cy="968375"/>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10" name="TextBox 10"/>
          <p:cNvSpPr txBox="1">
            <a:spLocks noChangeArrowheads="1"/>
          </p:cNvSpPr>
          <p:nvPr/>
        </p:nvSpPr>
        <p:spPr bwMode="auto">
          <a:xfrm>
            <a:off x="2006600" y="2197100"/>
            <a:ext cx="595313" cy="584200"/>
          </a:xfrm>
          <a:prstGeom prst="rect">
            <a:avLst/>
          </a:prstGeom>
          <a:noFill/>
          <a:ln w="9525">
            <a:noFill/>
            <a:miter lim="800000"/>
          </a:ln>
        </p:spPr>
        <p:txBody>
          <a:bodyPr wrap="none">
            <a:spAutoFit/>
          </a:bodyPr>
          <a:lstStyle/>
          <a:p>
            <a:r>
              <a:rPr lang="zh-CN" altLang="en-US" sz="3200">
                <a:solidFill>
                  <a:schemeClr val="bg1"/>
                </a:solidFill>
                <a:latin typeface="微软雅黑" panose="020B0503020204020204" pitchFamily="34" charset="-122"/>
                <a:ea typeface="微软雅黑" panose="020B0503020204020204" pitchFamily="34" charset="-122"/>
              </a:rPr>
              <a:t>壹</a:t>
            </a:r>
          </a:p>
        </p:txBody>
      </p:sp>
      <p:cxnSp>
        <p:nvCxnSpPr>
          <p:cNvPr id="11" name="直接连接符 10"/>
          <p:cNvCxnSpPr/>
          <p:nvPr/>
        </p:nvCxnSpPr>
        <p:spPr>
          <a:xfrm flipH="1">
            <a:off x="2574925" y="3003550"/>
            <a:ext cx="6569075" cy="28575"/>
          </a:xfrm>
          <a:prstGeom prst="line">
            <a:avLst/>
          </a:prstGeom>
          <a:ln>
            <a:solidFill>
              <a:srgbClr val="E60000"/>
            </a:solidFill>
          </a:ln>
        </p:spPr>
        <p:style>
          <a:lnRef idx="1">
            <a:schemeClr val="accent1"/>
          </a:lnRef>
          <a:fillRef idx="0">
            <a:schemeClr val="accent1"/>
          </a:fillRef>
          <a:effectRef idx="0">
            <a:schemeClr val="accent1"/>
          </a:effectRef>
          <a:fontRef idx="minor">
            <a:schemeClr val="tx1"/>
          </a:fontRef>
        </p:style>
      </p:cxnSp>
      <p:sp>
        <p:nvSpPr>
          <p:cNvPr id="12" name="矩形 11"/>
          <p:cNvSpPr>
            <a:spLocks noChangeArrowheads="1"/>
          </p:cNvSpPr>
          <p:nvPr/>
        </p:nvSpPr>
        <p:spPr bwMode="auto">
          <a:xfrm rot="21060000" flipH="1">
            <a:off x="55880" y="3162935"/>
            <a:ext cx="1816735" cy="1861820"/>
          </a:xfrm>
          <a:prstGeom prst="rect">
            <a:avLst/>
          </a:prstGeom>
          <a:blipFill dpi="0" rotWithShape="1">
            <a:blip r:embed="rId5"/>
            <a:srcRect/>
            <a:stretch>
              <a:fillRect/>
            </a:stretch>
          </a:blipFill>
          <a:ln w="15875" algn="ctr">
            <a:noFill/>
            <a:round/>
          </a:ln>
        </p:spPr>
        <p:txBody>
          <a:bodyPr/>
          <a:lstStyle/>
          <a:p>
            <a:endParaRPr lang="zh-CN" altLang="en-US"/>
          </a:p>
        </p:txBody>
      </p:sp>
      <p:pic>
        <p:nvPicPr>
          <p:cNvPr id="13" name="图片 12" descr="C:\Users\Administrator\Desktop\宝贝详情\新建文件夹\005.png005"/>
          <p:cNvPicPr>
            <a:picLocks noChangeAspect="1"/>
          </p:cNvPicPr>
          <p:nvPr/>
        </p:nvPicPr>
        <p:blipFill>
          <a:blip r:embed="rId6">
            <a:lum bright="-2000"/>
          </a:blip>
          <a:srcRect/>
          <a:stretch>
            <a:fillRect/>
          </a:stretch>
        </p:blipFill>
        <p:spPr bwMode="auto">
          <a:xfrm>
            <a:off x="7401560" y="-302895"/>
            <a:ext cx="1812290" cy="2401570"/>
          </a:xfrm>
          <a:prstGeom prst="rect">
            <a:avLst/>
          </a:prstGeom>
          <a:noFill/>
          <a:ln w="9525">
            <a:noFill/>
            <a:miter lim="800000"/>
            <a:headEnd/>
            <a:tailEnd/>
          </a:ln>
        </p:spPr>
      </p:pic>
    </p:spTree>
    <p:extLst>
      <p:ext uri="{BB962C8B-B14F-4D97-AF65-F5344CB8AC3E}">
        <p14:creationId xmlns:p14="http://schemas.microsoft.com/office/powerpoint/2010/main" val="33929013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250"/>
                                        <p:tgtEl>
                                          <p:spTgt spid="12"/>
                                        </p:tgtEl>
                                      </p:cBhvr>
                                    </p:animEffect>
                                  </p:childTnLst>
                                </p:cTn>
                              </p:par>
                              <p:par>
                                <p:cTn id="20" presetID="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49" presetClass="entr" presetSubtype="0" decel="10000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 calcmode="lin" valueType="num">
                                      <p:cBhvr>
                                        <p:cTn id="28" dur="500" fill="hold"/>
                                        <p:tgtEl>
                                          <p:spTgt spid="10"/>
                                        </p:tgtEl>
                                        <p:attrNameLst>
                                          <p:attrName>style.rotation</p:attrName>
                                        </p:attrNameLst>
                                      </p:cBhvr>
                                      <p:tavLst>
                                        <p:tav tm="0">
                                          <p:val>
                                            <p:fltVal val="360"/>
                                          </p:val>
                                        </p:tav>
                                        <p:tav tm="100000">
                                          <p:val>
                                            <p:fltVal val="0"/>
                                          </p:val>
                                        </p:tav>
                                      </p:tavLst>
                                    </p:anim>
                                    <p:animEffect transition="in" filter="fade">
                                      <p:cBhvr>
                                        <p:cTn id="29" dur="500"/>
                                        <p:tgtEl>
                                          <p:spTgt spid="10"/>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22" presetClass="entr" presetSubtype="8"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22" presetClass="entr" presetSubtype="8"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0833"/>
          <a:stretch/>
        </p:blipFill>
        <p:spPr>
          <a:xfrm>
            <a:off x="1775607" y="43366"/>
            <a:ext cx="738993" cy="80066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9987"/>
          <a:stretch/>
        </p:blipFill>
        <p:spPr>
          <a:xfrm>
            <a:off x="6591299" y="49808"/>
            <a:ext cx="760427" cy="800668"/>
          </a:xfrm>
          <a:prstGeom prst="rect">
            <a:avLst/>
          </a:prstGeom>
        </p:spPr>
      </p:pic>
      <p:grpSp>
        <p:nvGrpSpPr>
          <p:cNvPr id="6" name="组合 5"/>
          <p:cNvGrpSpPr/>
          <p:nvPr/>
        </p:nvGrpSpPr>
        <p:grpSpPr>
          <a:xfrm>
            <a:off x="2605395" y="351578"/>
            <a:ext cx="3897494" cy="464896"/>
            <a:chOff x="2483888" y="2268349"/>
            <a:chExt cx="5752726" cy="685788"/>
          </a:xfrm>
        </p:grpSpPr>
        <p:sp>
          <p:nvSpPr>
            <p:cNvPr id="7" name="TextBox 15"/>
            <p:cNvSpPr txBox="1"/>
            <p:nvPr/>
          </p:nvSpPr>
          <p:spPr>
            <a:xfrm>
              <a:off x="3189069" y="2320721"/>
              <a:ext cx="4395076" cy="544817"/>
            </a:xfrm>
            <a:prstGeom prst="rect">
              <a:avLst/>
            </a:prstGeom>
            <a:noFill/>
          </p:spPr>
          <p:txBody>
            <a:bodyPr wrap="square" rtlCol="0">
              <a:spAutoFit/>
            </a:bodyPr>
            <a:lstStyle/>
            <a:p>
              <a:pPr algn="ctr" defTabSz="914400" fontAlgn="base">
                <a:spcBef>
                  <a:spcPct val="0"/>
                </a:spcBef>
                <a:spcAft>
                  <a:spcPct val="0"/>
                </a:spcAft>
              </a:pPr>
              <a:r>
                <a:rPr lang="zh-CN" altLang="en-US" sz="1800" kern="0" spc="300" dirty="0" smtClean="0">
                  <a:solidFill>
                    <a:srgbClr val="DA251D"/>
                  </a:solidFill>
                  <a:latin typeface="李旭科书法" panose="02000603000000000000" pitchFamily="2" charset="-122"/>
                  <a:ea typeface="李旭科书法" panose="02000603000000000000" pitchFamily="2" charset="-122"/>
                </a:rPr>
                <a:t>单击添加标题</a:t>
              </a:r>
            </a:p>
          </p:txBody>
        </p:sp>
        <p:sp>
          <p:nvSpPr>
            <p:cNvPr id="8" name="Freeform 7"/>
            <p:cNvSpPr>
              <a:spLocks noEditPoints="1"/>
            </p:cNvSpPr>
            <p:nvPr/>
          </p:nvSpPr>
          <p:spPr bwMode="auto">
            <a:xfrm>
              <a:off x="2483888" y="2268349"/>
              <a:ext cx="5752726" cy="685788"/>
            </a:xfrm>
            <a:custGeom>
              <a:avLst/>
              <a:gdLst>
                <a:gd name="T0" fmla="*/ 10079 w 11041"/>
                <a:gd name="T1" fmla="*/ 1695 h 1751"/>
                <a:gd name="T2" fmla="*/ 769 w 11041"/>
                <a:gd name="T3" fmla="*/ 1713 h 1751"/>
                <a:gd name="T4" fmla="*/ 6 w 11041"/>
                <a:gd name="T5" fmla="*/ 973 h 1751"/>
                <a:gd name="T6" fmla="*/ 657 w 11041"/>
                <a:gd name="T7" fmla="*/ 166 h 1751"/>
                <a:gd name="T8" fmla="*/ 4373 w 11041"/>
                <a:gd name="T9" fmla="*/ 18 h 1751"/>
                <a:gd name="T10" fmla="*/ 10363 w 11041"/>
                <a:gd name="T11" fmla="*/ 69 h 1751"/>
                <a:gd name="T12" fmla="*/ 11026 w 11041"/>
                <a:gd name="T13" fmla="*/ 913 h 1751"/>
                <a:gd name="T14" fmla="*/ 10137 w 11041"/>
                <a:gd name="T15" fmla="*/ 1632 h 1751"/>
                <a:gd name="T16" fmla="*/ 3042 w 11041"/>
                <a:gd name="T17" fmla="*/ 1673 h 1751"/>
                <a:gd name="T18" fmla="*/ 404 w 11041"/>
                <a:gd name="T19" fmla="*/ 1388 h 1751"/>
                <a:gd name="T20" fmla="*/ 386 w 11041"/>
                <a:gd name="T21" fmla="*/ 537 h 1751"/>
                <a:gd name="T22" fmla="*/ 1582 w 11041"/>
                <a:gd name="T23" fmla="*/ 106 h 1751"/>
                <a:gd name="T24" fmla="*/ 10468 w 11041"/>
                <a:gd name="T25" fmla="*/ 248 h 1751"/>
                <a:gd name="T26" fmla="*/ 10959 w 11041"/>
                <a:gd name="T27" fmla="*/ 960 h 1751"/>
                <a:gd name="T28" fmla="*/ 10717 w 11041"/>
                <a:gd name="T29" fmla="*/ 782 h 1751"/>
                <a:gd name="T30" fmla="*/ 10643 w 11041"/>
                <a:gd name="T31" fmla="*/ 1019 h 1751"/>
                <a:gd name="T32" fmla="*/ 10759 w 11041"/>
                <a:gd name="T33" fmla="*/ 651 h 1751"/>
                <a:gd name="T34" fmla="*/ 10299 w 11041"/>
                <a:gd name="T35" fmla="*/ 1269 h 1751"/>
                <a:gd name="T36" fmla="*/ 10240 w 11041"/>
                <a:gd name="T37" fmla="*/ 668 h 1751"/>
                <a:gd name="T38" fmla="*/ 10038 w 11041"/>
                <a:gd name="T39" fmla="*/ 234 h 1751"/>
                <a:gd name="T40" fmla="*/ 10474 w 11041"/>
                <a:gd name="T41" fmla="*/ 843 h 1751"/>
                <a:gd name="T42" fmla="*/ 10286 w 11041"/>
                <a:gd name="T43" fmla="*/ 1318 h 1751"/>
                <a:gd name="T44" fmla="*/ 10312 w 11041"/>
                <a:gd name="T45" fmla="*/ 400 h 1751"/>
                <a:gd name="T46" fmla="*/ 10397 w 11041"/>
                <a:gd name="T47" fmla="*/ 600 h 1751"/>
                <a:gd name="T48" fmla="*/ 10053 w 11041"/>
                <a:gd name="T49" fmla="*/ 756 h 1751"/>
                <a:gd name="T50" fmla="*/ 10017 w 11041"/>
                <a:gd name="T51" fmla="*/ 958 h 1751"/>
                <a:gd name="T52" fmla="*/ 5568 w 11041"/>
                <a:gd name="T53" fmla="*/ 1588 h 1751"/>
                <a:gd name="T54" fmla="*/ 919 w 11041"/>
                <a:gd name="T55" fmla="*/ 1139 h 1751"/>
                <a:gd name="T56" fmla="*/ 1139 w 11041"/>
                <a:gd name="T57" fmla="*/ 749 h 1751"/>
                <a:gd name="T58" fmla="*/ 1094 w 11041"/>
                <a:gd name="T59" fmla="*/ 303 h 1751"/>
                <a:gd name="T60" fmla="*/ 3379 w 11041"/>
                <a:gd name="T61" fmla="*/ 148 h 1751"/>
                <a:gd name="T62" fmla="*/ 9975 w 11041"/>
                <a:gd name="T63" fmla="*/ 404 h 1751"/>
                <a:gd name="T64" fmla="*/ 2179 w 11041"/>
                <a:gd name="T65" fmla="*/ 1552 h 1751"/>
                <a:gd name="T66" fmla="*/ 956 w 11041"/>
                <a:gd name="T67" fmla="*/ 1163 h 1751"/>
                <a:gd name="T68" fmla="*/ 1162 w 11041"/>
                <a:gd name="T69" fmla="*/ 868 h 1751"/>
                <a:gd name="T70" fmla="*/ 1120 w 11041"/>
                <a:gd name="T71" fmla="*/ 416 h 1751"/>
                <a:gd name="T72" fmla="*/ 9861 w 11041"/>
                <a:gd name="T73" fmla="*/ 186 h 1751"/>
                <a:gd name="T74" fmla="*/ 9865 w 11041"/>
                <a:gd name="T75" fmla="*/ 744 h 1751"/>
                <a:gd name="T76" fmla="*/ 10059 w 11041"/>
                <a:gd name="T77" fmla="*/ 1148 h 1751"/>
                <a:gd name="T78" fmla="*/ 1179 w 11041"/>
                <a:gd name="T79" fmla="*/ 1327 h 1751"/>
                <a:gd name="T80" fmla="*/ 1456 w 11041"/>
                <a:gd name="T81" fmla="*/ 791 h 1751"/>
                <a:gd name="T82" fmla="*/ 1314 w 11041"/>
                <a:gd name="T83" fmla="*/ 284 h 1751"/>
                <a:gd name="T84" fmla="*/ 9638 w 11041"/>
                <a:gd name="T85" fmla="*/ 243 h 1751"/>
                <a:gd name="T86" fmla="*/ 9749 w 11041"/>
                <a:gd name="T87" fmla="*/ 707 h 1751"/>
                <a:gd name="T88" fmla="*/ 9955 w 11041"/>
                <a:gd name="T89" fmla="*/ 1177 h 1751"/>
                <a:gd name="T90" fmla="*/ 9818 w 11041"/>
                <a:gd name="T91" fmla="*/ 1121 h 1751"/>
                <a:gd name="T92" fmla="*/ 1637 w 11041"/>
                <a:gd name="T93" fmla="*/ 1462 h 1751"/>
                <a:gd name="T94" fmla="*/ 1398 w 11041"/>
                <a:gd name="T95" fmla="*/ 742 h 1751"/>
                <a:gd name="T96" fmla="*/ 9028 w 11041"/>
                <a:gd name="T97" fmla="*/ 279 h 1751"/>
                <a:gd name="T98" fmla="*/ 9802 w 11041"/>
                <a:gd name="T99" fmla="*/ 890 h 1751"/>
                <a:gd name="T100" fmla="*/ 1263 w 11041"/>
                <a:gd name="T101" fmla="*/ 875 h 1751"/>
                <a:gd name="T102" fmla="*/ 1390 w 11041"/>
                <a:gd name="T103" fmla="*/ 942 h 1751"/>
                <a:gd name="T104" fmla="*/ 797 w 11041"/>
                <a:gd name="T105" fmla="*/ 837 h 1751"/>
                <a:gd name="T106" fmla="*/ 839 w 11041"/>
                <a:gd name="T107" fmla="*/ 1417 h 1751"/>
                <a:gd name="T108" fmla="*/ 556 w 11041"/>
                <a:gd name="T109" fmla="*/ 1259 h 1751"/>
                <a:gd name="T110" fmla="*/ 722 w 11041"/>
                <a:gd name="T111" fmla="*/ 287 h 1751"/>
                <a:gd name="T112" fmla="*/ 747 w 11041"/>
                <a:gd name="T113" fmla="*/ 568 h 1751"/>
                <a:gd name="T114" fmla="*/ 722 w 11041"/>
                <a:gd name="T115" fmla="*/ 1381 h 1751"/>
                <a:gd name="T116" fmla="*/ 618 w 11041"/>
                <a:gd name="T117" fmla="*/ 1343 h 1751"/>
                <a:gd name="T118" fmla="*/ 840 w 11041"/>
                <a:gd name="T119" fmla="*/ 264 h 1751"/>
                <a:gd name="T120" fmla="*/ 446 w 11041"/>
                <a:gd name="T121" fmla="*/ 1115 h 1751"/>
                <a:gd name="T122" fmla="*/ 490 w 11041"/>
                <a:gd name="T123" fmla="*/ 749 h 1751"/>
                <a:gd name="T124" fmla="*/ 254 w 11041"/>
                <a:gd name="T125" fmla="*/ 1039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1" h="1751">
                  <a:moveTo>
                    <a:pt x="10931" y="1086"/>
                  </a:moveTo>
                  <a:lnTo>
                    <a:pt x="10909" y="1111"/>
                  </a:lnTo>
                  <a:lnTo>
                    <a:pt x="10887" y="1135"/>
                  </a:lnTo>
                  <a:lnTo>
                    <a:pt x="10877" y="1148"/>
                  </a:lnTo>
                  <a:lnTo>
                    <a:pt x="10866" y="1160"/>
                  </a:lnTo>
                  <a:lnTo>
                    <a:pt x="10853" y="1170"/>
                  </a:lnTo>
                  <a:lnTo>
                    <a:pt x="10841" y="1180"/>
                  </a:lnTo>
                  <a:lnTo>
                    <a:pt x="10831" y="1180"/>
                  </a:lnTo>
                  <a:lnTo>
                    <a:pt x="10822" y="1182"/>
                  </a:lnTo>
                  <a:lnTo>
                    <a:pt x="10814" y="1184"/>
                  </a:lnTo>
                  <a:lnTo>
                    <a:pt x="10805" y="1186"/>
                  </a:lnTo>
                  <a:lnTo>
                    <a:pt x="10798" y="1190"/>
                  </a:lnTo>
                  <a:lnTo>
                    <a:pt x="10792" y="1193"/>
                  </a:lnTo>
                  <a:lnTo>
                    <a:pt x="10786" y="1199"/>
                  </a:lnTo>
                  <a:lnTo>
                    <a:pt x="10781" y="1204"/>
                  </a:lnTo>
                  <a:lnTo>
                    <a:pt x="10776" y="1209"/>
                  </a:lnTo>
                  <a:lnTo>
                    <a:pt x="10772" y="1215"/>
                  </a:lnTo>
                  <a:lnTo>
                    <a:pt x="10768" y="1221"/>
                  </a:lnTo>
                  <a:lnTo>
                    <a:pt x="10764" y="1227"/>
                  </a:lnTo>
                  <a:lnTo>
                    <a:pt x="10757" y="1242"/>
                  </a:lnTo>
                  <a:lnTo>
                    <a:pt x="10751" y="1257"/>
                  </a:lnTo>
                  <a:lnTo>
                    <a:pt x="10746" y="1272"/>
                  </a:lnTo>
                  <a:lnTo>
                    <a:pt x="10740" y="1288"/>
                  </a:lnTo>
                  <a:lnTo>
                    <a:pt x="10734" y="1302"/>
                  </a:lnTo>
                  <a:lnTo>
                    <a:pt x="10727" y="1316"/>
                  </a:lnTo>
                  <a:lnTo>
                    <a:pt x="10723" y="1323"/>
                  </a:lnTo>
                  <a:lnTo>
                    <a:pt x="10719" y="1329"/>
                  </a:lnTo>
                  <a:lnTo>
                    <a:pt x="10713" y="1336"/>
                  </a:lnTo>
                  <a:lnTo>
                    <a:pt x="10708" y="1342"/>
                  </a:lnTo>
                  <a:lnTo>
                    <a:pt x="10703" y="1347"/>
                  </a:lnTo>
                  <a:lnTo>
                    <a:pt x="10696" y="1352"/>
                  </a:lnTo>
                  <a:lnTo>
                    <a:pt x="10689" y="1357"/>
                  </a:lnTo>
                  <a:lnTo>
                    <a:pt x="10682" y="1360"/>
                  </a:lnTo>
                  <a:lnTo>
                    <a:pt x="10673" y="1361"/>
                  </a:lnTo>
                  <a:lnTo>
                    <a:pt x="10664" y="1362"/>
                  </a:lnTo>
                  <a:lnTo>
                    <a:pt x="10657" y="1363"/>
                  </a:lnTo>
                  <a:lnTo>
                    <a:pt x="10649" y="1365"/>
                  </a:lnTo>
                  <a:lnTo>
                    <a:pt x="10642" y="1367"/>
                  </a:lnTo>
                  <a:lnTo>
                    <a:pt x="10636" y="1370"/>
                  </a:lnTo>
                  <a:lnTo>
                    <a:pt x="10630" y="1374"/>
                  </a:lnTo>
                  <a:lnTo>
                    <a:pt x="10623" y="1377"/>
                  </a:lnTo>
                  <a:lnTo>
                    <a:pt x="10612" y="1387"/>
                  </a:lnTo>
                  <a:lnTo>
                    <a:pt x="10602" y="1397"/>
                  </a:lnTo>
                  <a:lnTo>
                    <a:pt x="10593" y="1407"/>
                  </a:lnTo>
                  <a:lnTo>
                    <a:pt x="10584" y="1419"/>
                  </a:lnTo>
                  <a:lnTo>
                    <a:pt x="10567" y="1445"/>
                  </a:lnTo>
                  <a:lnTo>
                    <a:pt x="10551" y="1471"/>
                  </a:lnTo>
                  <a:lnTo>
                    <a:pt x="10543" y="1484"/>
                  </a:lnTo>
                  <a:lnTo>
                    <a:pt x="10535" y="1496"/>
                  </a:lnTo>
                  <a:lnTo>
                    <a:pt x="10525" y="1508"/>
                  </a:lnTo>
                  <a:lnTo>
                    <a:pt x="10515" y="1520"/>
                  </a:lnTo>
                  <a:lnTo>
                    <a:pt x="10505" y="1534"/>
                  </a:lnTo>
                  <a:lnTo>
                    <a:pt x="10493" y="1548"/>
                  </a:lnTo>
                  <a:lnTo>
                    <a:pt x="10480" y="1561"/>
                  </a:lnTo>
                  <a:lnTo>
                    <a:pt x="10468" y="1575"/>
                  </a:lnTo>
                  <a:lnTo>
                    <a:pt x="10455" y="1587"/>
                  </a:lnTo>
                  <a:lnTo>
                    <a:pt x="10441" y="1599"/>
                  </a:lnTo>
                  <a:lnTo>
                    <a:pt x="10425" y="1610"/>
                  </a:lnTo>
                  <a:lnTo>
                    <a:pt x="10411" y="1621"/>
                  </a:lnTo>
                  <a:lnTo>
                    <a:pt x="10395" y="1631"/>
                  </a:lnTo>
                  <a:lnTo>
                    <a:pt x="10378" y="1640"/>
                  </a:lnTo>
                  <a:lnTo>
                    <a:pt x="10362" y="1649"/>
                  </a:lnTo>
                  <a:lnTo>
                    <a:pt x="10345" y="1656"/>
                  </a:lnTo>
                  <a:lnTo>
                    <a:pt x="10328" y="1664"/>
                  </a:lnTo>
                  <a:lnTo>
                    <a:pt x="10311" y="1670"/>
                  </a:lnTo>
                  <a:lnTo>
                    <a:pt x="10293" y="1675"/>
                  </a:lnTo>
                  <a:lnTo>
                    <a:pt x="10275" y="1679"/>
                  </a:lnTo>
                  <a:lnTo>
                    <a:pt x="10246" y="1680"/>
                  </a:lnTo>
                  <a:lnTo>
                    <a:pt x="10219" y="1682"/>
                  </a:lnTo>
                  <a:lnTo>
                    <a:pt x="10204" y="1684"/>
                  </a:lnTo>
                  <a:lnTo>
                    <a:pt x="10190" y="1686"/>
                  </a:lnTo>
                  <a:lnTo>
                    <a:pt x="10176" y="1690"/>
                  </a:lnTo>
                  <a:lnTo>
                    <a:pt x="10161" y="1696"/>
                  </a:lnTo>
                  <a:lnTo>
                    <a:pt x="10079" y="1695"/>
                  </a:lnTo>
                  <a:lnTo>
                    <a:pt x="10000" y="1695"/>
                  </a:lnTo>
                  <a:lnTo>
                    <a:pt x="9925" y="1696"/>
                  </a:lnTo>
                  <a:lnTo>
                    <a:pt x="9852" y="1696"/>
                  </a:lnTo>
                  <a:lnTo>
                    <a:pt x="9778" y="1698"/>
                  </a:lnTo>
                  <a:lnTo>
                    <a:pt x="9703" y="1700"/>
                  </a:lnTo>
                  <a:lnTo>
                    <a:pt x="9627" y="1705"/>
                  </a:lnTo>
                  <a:lnTo>
                    <a:pt x="9546" y="1710"/>
                  </a:lnTo>
                  <a:lnTo>
                    <a:pt x="9533" y="1705"/>
                  </a:lnTo>
                  <a:lnTo>
                    <a:pt x="9522" y="1702"/>
                  </a:lnTo>
                  <a:lnTo>
                    <a:pt x="9515" y="1701"/>
                  </a:lnTo>
                  <a:lnTo>
                    <a:pt x="9509" y="1702"/>
                  </a:lnTo>
                  <a:lnTo>
                    <a:pt x="9503" y="1704"/>
                  </a:lnTo>
                  <a:lnTo>
                    <a:pt x="9497" y="1707"/>
                  </a:lnTo>
                  <a:lnTo>
                    <a:pt x="9473" y="1706"/>
                  </a:lnTo>
                  <a:lnTo>
                    <a:pt x="9449" y="1705"/>
                  </a:lnTo>
                  <a:lnTo>
                    <a:pt x="9423" y="1705"/>
                  </a:lnTo>
                  <a:lnTo>
                    <a:pt x="9398" y="1705"/>
                  </a:lnTo>
                  <a:lnTo>
                    <a:pt x="9371" y="1706"/>
                  </a:lnTo>
                  <a:lnTo>
                    <a:pt x="9345" y="1707"/>
                  </a:lnTo>
                  <a:lnTo>
                    <a:pt x="9319" y="1708"/>
                  </a:lnTo>
                  <a:lnTo>
                    <a:pt x="9294" y="1709"/>
                  </a:lnTo>
                  <a:lnTo>
                    <a:pt x="9146" y="1711"/>
                  </a:lnTo>
                  <a:lnTo>
                    <a:pt x="8901" y="1712"/>
                  </a:lnTo>
                  <a:lnTo>
                    <a:pt x="8571" y="1713"/>
                  </a:lnTo>
                  <a:lnTo>
                    <a:pt x="8171" y="1714"/>
                  </a:lnTo>
                  <a:lnTo>
                    <a:pt x="7714" y="1715"/>
                  </a:lnTo>
                  <a:lnTo>
                    <a:pt x="7215" y="1716"/>
                  </a:lnTo>
                  <a:lnTo>
                    <a:pt x="6688" y="1717"/>
                  </a:lnTo>
                  <a:lnTo>
                    <a:pt x="6147" y="1718"/>
                  </a:lnTo>
                  <a:lnTo>
                    <a:pt x="5605" y="1718"/>
                  </a:lnTo>
                  <a:lnTo>
                    <a:pt x="5078" y="1720"/>
                  </a:lnTo>
                  <a:lnTo>
                    <a:pt x="4579" y="1721"/>
                  </a:lnTo>
                  <a:lnTo>
                    <a:pt x="4122" y="1723"/>
                  </a:lnTo>
                  <a:lnTo>
                    <a:pt x="3721" y="1724"/>
                  </a:lnTo>
                  <a:lnTo>
                    <a:pt x="3391" y="1727"/>
                  </a:lnTo>
                  <a:lnTo>
                    <a:pt x="3145" y="1729"/>
                  </a:lnTo>
                  <a:lnTo>
                    <a:pt x="2998" y="1732"/>
                  </a:lnTo>
                  <a:lnTo>
                    <a:pt x="2953" y="1732"/>
                  </a:lnTo>
                  <a:lnTo>
                    <a:pt x="2908" y="1733"/>
                  </a:lnTo>
                  <a:lnTo>
                    <a:pt x="2862" y="1733"/>
                  </a:lnTo>
                  <a:lnTo>
                    <a:pt x="2817" y="1733"/>
                  </a:lnTo>
                  <a:lnTo>
                    <a:pt x="2771" y="1734"/>
                  </a:lnTo>
                  <a:lnTo>
                    <a:pt x="2725" y="1734"/>
                  </a:lnTo>
                  <a:lnTo>
                    <a:pt x="2679" y="1735"/>
                  </a:lnTo>
                  <a:lnTo>
                    <a:pt x="2633" y="1735"/>
                  </a:lnTo>
                  <a:lnTo>
                    <a:pt x="2586" y="1736"/>
                  </a:lnTo>
                  <a:lnTo>
                    <a:pt x="2540" y="1737"/>
                  </a:lnTo>
                  <a:lnTo>
                    <a:pt x="2494" y="1738"/>
                  </a:lnTo>
                  <a:lnTo>
                    <a:pt x="2448" y="1738"/>
                  </a:lnTo>
                  <a:lnTo>
                    <a:pt x="2401" y="1739"/>
                  </a:lnTo>
                  <a:lnTo>
                    <a:pt x="2355" y="1740"/>
                  </a:lnTo>
                  <a:lnTo>
                    <a:pt x="2309" y="1740"/>
                  </a:lnTo>
                  <a:lnTo>
                    <a:pt x="2263" y="1741"/>
                  </a:lnTo>
                  <a:lnTo>
                    <a:pt x="1203" y="1747"/>
                  </a:lnTo>
                  <a:lnTo>
                    <a:pt x="1171" y="1748"/>
                  </a:lnTo>
                  <a:lnTo>
                    <a:pt x="1137" y="1749"/>
                  </a:lnTo>
                  <a:lnTo>
                    <a:pt x="1102" y="1749"/>
                  </a:lnTo>
                  <a:lnTo>
                    <a:pt x="1065" y="1749"/>
                  </a:lnTo>
                  <a:lnTo>
                    <a:pt x="1030" y="1748"/>
                  </a:lnTo>
                  <a:lnTo>
                    <a:pt x="994" y="1749"/>
                  </a:lnTo>
                  <a:lnTo>
                    <a:pt x="959" y="1749"/>
                  </a:lnTo>
                  <a:lnTo>
                    <a:pt x="926" y="1751"/>
                  </a:lnTo>
                  <a:lnTo>
                    <a:pt x="918" y="1745"/>
                  </a:lnTo>
                  <a:lnTo>
                    <a:pt x="909" y="1740"/>
                  </a:lnTo>
                  <a:lnTo>
                    <a:pt x="900" y="1737"/>
                  </a:lnTo>
                  <a:lnTo>
                    <a:pt x="890" y="1735"/>
                  </a:lnTo>
                  <a:lnTo>
                    <a:pt x="869" y="1732"/>
                  </a:lnTo>
                  <a:lnTo>
                    <a:pt x="848" y="1730"/>
                  </a:lnTo>
                  <a:lnTo>
                    <a:pt x="826" y="1729"/>
                  </a:lnTo>
                  <a:lnTo>
                    <a:pt x="806" y="1727"/>
                  </a:lnTo>
                  <a:lnTo>
                    <a:pt x="796" y="1725"/>
                  </a:lnTo>
                  <a:lnTo>
                    <a:pt x="786" y="1722"/>
                  </a:lnTo>
                  <a:lnTo>
                    <a:pt x="777" y="1718"/>
                  </a:lnTo>
                  <a:lnTo>
                    <a:pt x="769" y="1713"/>
                  </a:lnTo>
                  <a:lnTo>
                    <a:pt x="753" y="1709"/>
                  </a:lnTo>
                  <a:lnTo>
                    <a:pt x="736" y="1704"/>
                  </a:lnTo>
                  <a:lnTo>
                    <a:pt x="720" y="1698"/>
                  </a:lnTo>
                  <a:lnTo>
                    <a:pt x="704" y="1692"/>
                  </a:lnTo>
                  <a:lnTo>
                    <a:pt x="687" y="1685"/>
                  </a:lnTo>
                  <a:lnTo>
                    <a:pt x="671" y="1678"/>
                  </a:lnTo>
                  <a:lnTo>
                    <a:pt x="656" y="1670"/>
                  </a:lnTo>
                  <a:lnTo>
                    <a:pt x="640" y="1662"/>
                  </a:lnTo>
                  <a:lnTo>
                    <a:pt x="626" y="1652"/>
                  </a:lnTo>
                  <a:lnTo>
                    <a:pt x="611" y="1643"/>
                  </a:lnTo>
                  <a:lnTo>
                    <a:pt x="596" y="1633"/>
                  </a:lnTo>
                  <a:lnTo>
                    <a:pt x="583" y="1622"/>
                  </a:lnTo>
                  <a:lnTo>
                    <a:pt x="570" y="1610"/>
                  </a:lnTo>
                  <a:lnTo>
                    <a:pt x="556" y="1599"/>
                  </a:lnTo>
                  <a:lnTo>
                    <a:pt x="544" y="1587"/>
                  </a:lnTo>
                  <a:lnTo>
                    <a:pt x="532" y="1574"/>
                  </a:lnTo>
                  <a:lnTo>
                    <a:pt x="522" y="1560"/>
                  </a:lnTo>
                  <a:lnTo>
                    <a:pt x="511" y="1547"/>
                  </a:lnTo>
                  <a:lnTo>
                    <a:pt x="502" y="1533"/>
                  </a:lnTo>
                  <a:lnTo>
                    <a:pt x="494" y="1516"/>
                  </a:lnTo>
                  <a:lnTo>
                    <a:pt x="487" y="1501"/>
                  </a:lnTo>
                  <a:lnTo>
                    <a:pt x="481" y="1484"/>
                  </a:lnTo>
                  <a:lnTo>
                    <a:pt x="477" y="1466"/>
                  </a:lnTo>
                  <a:lnTo>
                    <a:pt x="474" y="1448"/>
                  </a:lnTo>
                  <a:lnTo>
                    <a:pt x="471" y="1445"/>
                  </a:lnTo>
                  <a:lnTo>
                    <a:pt x="466" y="1443"/>
                  </a:lnTo>
                  <a:lnTo>
                    <a:pt x="462" y="1441"/>
                  </a:lnTo>
                  <a:lnTo>
                    <a:pt x="457" y="1440"/>
                  </a:lnTo>
                  <a:lnTo>
                    <a:pt x="448" y="1438"/>
                  </a:lnTo>
                  <a:lnTo>
                    <a:pt x="438" y="1437"/>
                  </a:lnTo>
                  <a:lnTo>
                    <a:pt x="428" y="1437"/>
                  </a:lnTo>
                  <a:lnTo>
                    <a:pt x="418" y="1436"/>
                  </a:lnTo>
                  <a:lnTo>
                    <a:pt x="408" y="1435"/>
                  </a:lnTo>
                  <a:lnTo>
                    <a:pt x="400" y="1431"/>
                  </a:lnTo>
                  <a:lnTo>
                    <a:pt x="390" y="1429"/>
                  </a:lnTo>
                  <a:lnTo>
                    <a:pt x="381" y="1426"/>
                  </a:lnTo>
                  <a:lnTo>
                    <a:pt x="372" y="1421"/>
                  </a:lnTo>
                  <a:lnTo>
                    <a:pt x="365" y="1416"/>
                  </a:lnTo>
                  <a:lnTo>
                    <a:pt x="358" y="1410"/>
                  </a:lnTo>
                  <a:lnTo>
                    <a:pt x="352" y="1403"/>
                  </a:lnTo>
                  <a:lnTo>
                    <a:pt x="346" y="1396"/>
                  </a:lnTo>
                  <a:lnTo>
                    <a:pt x="341" y="1389"/>
                  </a:lnTo>
                  <a:lnTo>
                    <a:pt x="331" y="1371"/>
                  </a:lnTo>
                  <a:lnTo>
                    <a:pt x="324" y="1354"/>
                  </a:lnTo>
                  <a:lnTo>
                    <a:pt x="318" y="1336"/>
                  </a:lnTo>
                  <a:lnTo>
                    <a:pt x="314" y="1318"/>
                  </a:lnTo>
                  <a:lnTo>
                    <a:pt x="315" y="1314"/>
                  </a:lnTo>
                  <a:lnTo>
                    <a:pt x="315" y="1311"/>
                  </a:lnTo>
                  <a:lnTo>
                    <a:pt x="315" y="1308"/>
                  </a:lnTo>
                  <a:lnTo>
                    <a:pt x="314" y="1305"/>
                  </a:lnTo>
                  <a:lnTo>
                    <a:pt x="311" y="1301"/>
                  </a:lnTo>
                  <a:lnTo>
                    <a:pt x="306" y="1297"/>
                  </a:lnTo>
                  <a:lnTo>
                    <a:pt x="295" y="1292"/>
                  </a:lnTo>
                  <a:lnTo>
                    <a:pt x="283" y="1288"/>
                  </a:lnTo>
                  <a:lnTo>
                    <a:pt x="270" y="1283"/>
                  </a:lnTo>
                  <a:lnTo>
                    <a:pt x="257" y="1279"/>
                  </a:lnTo>
                  <a:lnTo>
                    <a:pt x="244" y="1274"/>
                  </a:lnTo>
                  <a:lnTo>
                    <a:pt x="231" y="1269"/>
                  </a:lnTo>
                  <a:lnTo>
                    <a:pt x="207" y="1257"/>
                  </a:lnTo>
                  <a:lnTo>
                    <a:pt x="184" y="1244"/>
                  </a:lnTo>
                  <a:lnTo>
                    <a:pt x="162" y="1228"/>
                  </a:lnTo>
                  <a:lnTo>
                    <a:pt x="140" y="1211"/>
                  </a:lnTo>
                  <a:lnTo>
                    <a:pt x="121" y="1193"/>
                  </a:lnTo>
                  <a:lnTo>
                    <a:pt x="102" y="1173"/>
                  </a:lnTo>
                  <a:lnTo>
                    <a:pt x="85" y="1153"/>
                  </a:lnTo>
                  <a:lnTo>
                    <a:pt x="70" y="1130"/>
                  </a:lnTo>
                  <a:lnTo>
                    <a:pt x="55" y="1108"/>
                  </a:lnTo>
                  <a:lnTo>
                    <a:pt x="43" y="1083"/>
                  </a:lnTo>
                  <a:lnTo>
                    <a:pt x="33" y="1059"/>
                  </a:lnTo>
                  <a:lnTo>
                    <a:pt x="24" y="1033"/>
                  </a:lnTo>
                  <a:lnTo>
                    <a:pt x="17" y="1006"/>
                  </a:lnTo>
                  <a:lnTo>
                    <a:pt x="13" y="980"/>
                  </a:lnTo>
                  <a:lnTo>
                    <a:pt x="8" y="976"/>
                  </a:lnTo>
                  <a:lnTo>
                    <a:pt x="6" y="973"/>
                  </a:lnTo>
                  <a:lnTo>
                    <a:pt x="4" y="968"/>
                  </a:lnTo>
                  <a:lnTo>
                    <a:pt x="2" y="964"/>
                  </a:lnTo>
                  <a:lnTo>
                    <a:pt x="0" y="954"/>
                  </a:lnTo>
                  <a:lnTo>
                    <a:pt x="0" y="944"/>
                  </a:lnTo>
                  <a:lnTo>
                    <a:pt x="1" y="934"/>
                  </a:lnTo>
                  <a:lnTo>
                    <a:pt x="3" y="924"/>
                  </a:lnTo>
                  <a:lnTo>
                    <a:pt x="5" y="914"/>
                  </a:lnTo>
                  <a:lnTo>
                    <a:pt x="9" y="906"/>
                  </a:lnTo>
                  <a:lnTo>
                    <a:pt x="65" y="761"/>
                  </a:lnTo>
                  <a:lnTo>
                    <a:pt x="83" y="733"/>
                  </a:lnTo>
                  <a:lnTo>
                    <a:pt x="104" y="705"/>
                  </a:lnTo>
                  <a:lnTo>
                    <a:pt x="125" y="678"/>
                  </a:lnTo>
                  <a:lnTo>
                    <a:pt x="147" y="653"/>
                  </a:lnTo>
                  <a:lnTo>
                    <a:pt x="160" y="641"/>
                  </a:lnTo>
                  <a:lnTo>
                    <a:pt x="172" y="628"/>
                  </a:lnTo>
                  <a:lnTo>
                    <a:pt x="184" y="617"/>
                  </a:lnTo>
                  <a:lnTo>
                    <a:pt x="198" y="606"/>
                  </a:lnTo>
                  <a:lnTo>
                    <a:pt x="211" y="596"/>
                  </a:lnTo>
                  <a:lnTo>
                    <a:pt x="224" y="585"/>
                  </a:lnTo>
                  <a:lnTo>
                    <a:pt x="237" y="576"/>
                  </a:lnTo>
                  <a:lnTo>
                    <a:pt x="252" y="568"/>
                  </a:lnTo>
                  <a:lnTo>
                    <a:pt x="258" y="565"/>
                  </a:lnTo>
                  <a:lnTo>
                    <a:pt x="263" y="562"/>
                  </a:lnTo>
                  <a:lnTo>
                    <a:pt x="270" y="560"/>
                  </a:lnTo>
                  <a:lnTo>
                    <a:pt x="276" y="558"/>
                  </a:lnTo>
                  <a:lnTo>
                    <a:pt x="290" y="555"/>
                  </a:lnTo>
                  <a:lnTo>
                    <a:pt x="303" y="552"/>
                  </a:lnTo>
                  <a:lnTo>
                    <a:pt x="309" y="550"/>
                  </a:lnTo>
                  <a:lnTo>
                    <a:pt x="315" y="548"/>
                  </a:lnTo>
                  <a:lnTo>
                    <a:pt x="321" y="544"/>
                  </a:lnTo>
                  <a:lnTo>
                    <a:pt x="326" y="540"/>
                  </a:lnTo>
                  <a:lnTo>
                    <a:pt x="331" y="536"/>
                  </a:lnTo>
                  <a:lnTo>
                    <a:pt x="336" y="531"/>
                  </a:lnTo>
                  <a:lnTo>
                    <a:pt x="339" y="525"/>
                  </a:lnTo>
                  <a:lnTo>
                    <a:pt x="342" y="518"/>
                  </a:lnTo>
                  <a:lnTo>
                    <a:pt x="348" y="502"/>
                  </a:lnTo>
                  <a:lnTo>
                    <a:pt x="355" y="485"/>
                  </a:lnTo>
                  <a:lnTo>
                    <a:pt x="360" y="477"/>
                  </a:lnTo>
                  <a:lnTo>
                    <a:pt x="364" y="470"/>
                  </a:lnTo>
                  <a:lnTo>
                    <a:pt x="369" y="463"/>
                  </a:lnTo>
                  <a:lnTo>
                    <a:pt x="375" y="456"/>
                  </a:lnTo>
                  <a:lnTo>
                    <a:pt x="382" y="449"/>
                  </a:lnTo>
                  <a:lnTo>
                    <a:pt x="388" y="443"/>
                  </a:lnTo>
                  <a:lnTo>
                    <a:pt x="395" y="438"/>
                  </a:lnTo>
                  <a:lnTo>
                    <a:pt x="402" y="434"/>
                  </a:lnTo>
                  <a:lnTo>
                    <a:pt x="410" y="430"/>
                  </a:lnTo>
                  <a:lnTo>
                    <a:pt x="418" y="427"/>
                  </a:lnTo>
                  <a:lnTo>
                    <a:pt x="428" y="425"/>
                  </a:lnTo>
                  <a:lnTo>
                    <a:pt x="437" y="424"/>
                  </a:lnTo>
                  <a:lnTo>
                    <a:pt x="448" y="425"/>
                  </a:lnTo>
                  <a:lnTo>
                    <a:pt x="457" y="424"/>
                  </a:lnTo>
                  <a:lnTo>
                    <a:pt x="465" y="422"/>
                  </a:lnTo>
                  <a:lnTo>
                    <a:pt x="473" y="418"/>
                  </a:lnTo>
                  <a:lnTo>
                    <a:pt x="479" y="412"/>
                  </a:lnTo>
                  <a:lnTo>
                    <a:pt x="483" y="405"/>
                  </a:lnTo>
                  <a:lnTo>
                    <a:pt x="487" y="398"/>
                  </a:lnTo>
                  <a:lnTo>
                    <a:pt x="490" y="389"/>
                  </a:lnTo>
                  <a:lnTo>
                    <a:pt x="496" y="371"/>
                  </a:lnTo>
                  <a:lnTo>
                    <a:pt x="500" y="352"/>
                  </a:lnTo>
                  <a:lnTo>
                    <a:pt x="503" y="343"/>
                  </a:lnTo>
                  <a:lnTo>
                    <a:pt x="506" y="334"/>
                  </a:lnTo>
                  <a:lnTo>
                    <a:pt x="509" y="326"/>
                  </a:lnTo>
                  <a:lnTo>
                    <a:pt x="513" y="319"/>
                  </a:lnTo>
                  <a:lnTo>
                    <a:pt x="519" y="307"/>
                  </a:lnTo>
                  <a:lnTo>
                    <a:pt x="524" y="296"/>
                  </a:lnTo>
                  <a:lnTo>
                    <a:pt x="530" y="286"/>
                  </a:lnTo>
                  <a:lnTo>
                    <a:pt x="536" y="276"/>
                  </a:lnTo>
                  <a:lnTo>
                    <a:pt x="549" y="257"/>
                  </a:lnTo>
                  <a:lnTo>
                    <a:pt x="565" y="239"/>
                  </a:lnTo>
                  <a:lnTo>
                    <a:pt x="581" y="223"/>
                  </a:lnTo>
                  <a:lnTo>
                    <a:pt x="598" y="207"/>
                  </a:lnTo>
                  <a:lnTo>
                    <a:pt x="617" y="193"/>
                  </a:lnTo>
                  <a:lnTo>
                    <a:pt x="636" y="179"/>
                  </a:lnTo>
                  <a:lnTo>
                    <a:pt x="657" y="166"/>
                  </a:lnTo>
                  <a:lnTo>
                    <a:pt x="677" y="154"/>
                  </a:lnTo>
                  <a:lnTo>
                    <a:pt x="698" y="144"/>
                  </a:lnTo>
                  <a:lnTo>
                    <a:pt x="719" y="133"/>
                  </a:lnTo>
                  <a:lnTo>
                    <a:pt x="762" y="114"/>
                  </a:lnTo>
                  <a:lnTo>
                    <a:pt x="803" y="97"/>
                  </a:lnTo>
                  <a:lnTo>
                    <a:pt x="822" y="95"/>
                  </a:lnTo>
                  <a:lnTo>
                    <a:pt x="842" y="91"/>
                  </a:lnTo>
                  <a:lnTo>
                    <a:pt x="860" y="87"/>
                  </a:lnTo>
                  <a:lnTo>
                    <a:pt x="877" y="83"/>
                  </a:lnTo>
                  <a:lnTo>
                    <a:pt x="896" y="77"/>
                  </a:lnTo>
                  <a:lnTo>
                    <a:pt x="913" y="74"/>
                  </a:lnTo>
                  <a:lnTo>
                    <a:pt x="931" y="71"/>
                  </a:lnTo>
                  <a:lnTo>
                    <a:pt x="948" y="70"/>
                  </a:lnTo>
                  <a:lnTo>
                    <a:pt x="973" y="66"/>
                  </a:lnTo>
                  <a:lnTo>
                    <a:pt x="1000" y="62"/>
                  </a:lnTo>
                  <a:lnTo>
                    <a:pt x="1026" y="59"/>
                  </a:lnTo>
                  <a:lnTo>
                    <a:pt x="1052" y="57"/>
                  </a:lnTo>
                  <a:lnTo>
                    <a:pt x="1079" y="56"/>
                  </a:lnTo>
                  <a:lnTo>
                    <a:pt x="1105" y="55"/>
                  </a:lnTo>
                  <a:lnTo>
                    <a:pt x="1132" y="55"/>
                  </a:lnTo>
                  <a:lnTo>
                    <a:pt x="1157" y="55"/>
                  </a:lnTo>
                  <a:lnTo>
                    <a:pt x="1754" y="49"/>
                  </a:lnTo>
                  <a:lnTo>
                    <a:pt x="1835" y="49"/>
                  </a:lnTo>
                  <a:lnTo>
                    <a:pt x="1915" y="48"/>
                  </a:lnTo>
                  <a:lnTo>
                    <a:pt x="1993" y="48"/>
                  </a:lnTo>
                  <a:lnTo>
                    <a:pt x="2071" y="47"/>
                  </a:lnTo>
                  <a:lnTo>
                    <a:pt x="2148" y="46"/>
                  </a:lnTo>
                  <a:lnTo>
                    <a:pt x="2227" y="45"/>
                  </a:lnTo>
                  <a:lnTo>
                    <a:pt x="2305" y="43"/>
                  </a:lnTo>
                  <a:lnTo>
                    <a:pt x="2385" y="41"/>
                  </a:lnTo>
                  <a:lnTo>
                    <a:pt x="2442" y="43"/>
                  </a:lnTo>
                  <a:lnTo>
                    <a:pt x="2499" y="43"/>
                  </a:lnTo>
                  <a:lnTo>
                    <a:pt x="2555" y="43"/>
                  </a:lnTo>
                  <a:lnTo>
                    <a:pt x="2610" y="43"/>
                  </a:lnTo>
                  <a:lnTo>
                    <a:pt x="2665" y="42"/>
                  </a:lnTo>
                  <a:lnTo>
                    <a:pt x="2719" y="41"/>
                  </a:lnTo>
                  <a:lnTo>
                    <a:pt x="2775" y="40"/>
                  </a:lnTo>
                  <a:lnTo>
                    <a:pt x="2829" y="38"/>
                  </a:lnTo>
                  <a:lnTo>
                    <a:pt x="2882" y="37"/>
                  </a:lnTo>
                  <a:lnTo>
                    <a:pt x="2936" y="36"/>
                  </a:lnTo>
                  <a:lnTo>
                    <a:pt x="2989" y="33"/>
                  </a:lnTo>
                  <a:lnTo>
                    <a:pt x="3042" y="32"/>
                  </a:lnTo>
                  <a:lnTo>
                    <a:pt x="3096" y="31"/>
                  </a:lnTo>
                  <a:lnTo>
                    <a:pt x="3148" y="30"/>
                  </a:lnTo>
                  <a:lnTo>
                    <a:pt x="3201" y="30"/>
                  </a:lnTo>
                  <a:lnTo>
                    <a:pt x="3253" y="30"/>
                  </a:lnTo>
                  <a:lnTo>
                    <a:pt x="3275" y="29"/>
                  </a:lnTo>
                  <a:lnTo>
                    <a:pt x="3298" y="29"/>
                  </a:lnTo>
                  <a:lnTo>
                    <a:pt x="3322" y="29"/>
                  </a:lnTo>
                  <a:lnTo>
                    <a:pt x="3345" y="29"/>
                  </a:lnTo>
                  <a:lnTo>
                    <a:pt x="3370" y="30"/>
                  </a:lnTo>
                  <a:lnTo>
                    <a:pt x="3393" y="30"/>
                  </a:lnTo>
                  <a:lnTo>
                    <a:pt x="3417" y="29"/>
                  </a:lnTo>
                  <a:lnTo>
                    <a:pt x="3438" y="28"/>
                  </a:lnTo>
                  <a:lnTo>
                    <a:pt x="3485" y="27"/>
                  </a:lnTo>
                  <a:lnTo>
                    <a:pt x="3531" y="26"/>
                  </a:lnTo>
                  <a:lnTo>
                    <a:pt x="3578" y="25"/>
                  </a:lnTo>
                  <a:lnTo>
                    <a:pt x="3624" y="23"/>
                  </a:lnTo>
                  <a:lnTo>
                    <a:pt x="3669" y="22"/>
                  </a:lnTo>
                  <a:lnTo>
                    <a:pt x="3715" y="21"/>
                  </a:lnTo>
                  <a:lnTo>
                    <a:pt x="3761" y="21"/>
                  </a:lnTo>
                  <a:lnTo>
                    <a:pt x="3807" y="21"/>
                  </a:lnTo>
                  <a:lnTo>
                    <a:pt x="3847" y="21"/>
                  </a:lnTo>
                  <a:lnTo>
                    <a:pt x="3887" y="21"/>
                  </a:lnTo>
                  <a:lnTo>
                    <a:pt x="3926" y="20"/>
                  </a:lnTo>
                  <a:lnTo>
                    <a:pt x="3965" y="19"/>
                  </a:lnTo>
                  <a:lnTo>
                    <a:pt x="4003" y="18"/>
                  </a:lnTo>
                  <a:lnTo>
                    <a:pt x="4042" y="19"/>
                  </a:lnTo>
                  <a:lnTo>
                    <a:pt x="4080" y="20"/>
                  </a:lnTo>
                  <a:lnTo>
                    <a:pt x="4118" y="23"/>
                  </a:lnTo>
                  <a:lnTo>
                    <a:pt x="4144" y="22"/>
                  </a:lnTo>
                  <a:lnTo>
                    <a:pt x="4197" y="21"/>
                  </a:lnTo>
                  <a:lnTo>
                    <a:pt x="4273" y="19"/>
                  </a:lnTo>
                  <a:lnTo>
                    <a:pt x="4373" y="18"/>
                  </a:lnTo>
                  <a:lnTo>
                    <a:pt x="4635" y="17"/>
                  </a:lnTo>
                  <a:lnTo>
                    <a:pt x="4968" y="15"/>
                  </a:lnTo>
                  <a:lnTo>
                    <a:pt x="5357" y="14"/>
                  </a:lnTo>
                  <a:lnTo>
                    <a:pt x="5788" y="14"/>
                  </a:lnTo>
                  <a:lnTo>
                    <a:pt x="6247" y="13"/>
                  </a:lnTo>
                  <a:lnTo>
                    <a:pt x="6722" y="13"/>
                  </a:lnTo>
                  <a:lnTo>
                    <a:pt x="7195" y="13"/>
                  </a:lnTo>
                  <a:lnTo>
                    <a:pt x="7654" y="12"/>
                  </a:lnTo>
                  <a:lnTo>
                    <a:pt x="8085" y="12"/>
                  </a:lnTo>
                  <a:lnTo>
                    <a:pt x="8475" y="12"/>
                  </a:lnTo>
                  <a:lnTo>
                    <a:pt x="8807" y="11"/>
                  </a:lnTo>
                  <a:lnTo>
                    <a:pt x="9069" y="10"/>
                  </a:lnTo>
                  <a:lnTo>
                    <a:pt x="9245" y="9"/>
                  </a:lnTo>
                  <a:lnTo>
                    <a:pt x="9324" y="7"/>
                  </a:lnTo>
                  <a:lnTo>
                    <a:pt x="9328" y="9"/>
                  </a:lnTo>
                  <a:lnTo>
                    <a:pt x="9332" y="10"/>
                  </a:lnTo>
                  <a:lnTo>
                    <a:pt x="9335" y="11"/>
                  </a:lnTo>
                  <a:lnTo>
                    <a:pt x="9340" y="11"/>
                  </a:lnTo>
                  <a:lnTo>
                    <a:pt x="9347" y="10"/>
                  </a:lnTo>
                  <a:lnTo>
                    <a:pt x="9354" y="8"/>
                  </a:lnTo>
                  <a:lnTo>
                    <a:pt x="9360" y="6"/>
                  </a:lnTo>
                  <a:lnTo>
                    <a:pt x="9367" y="4"/>
                  </a:lnTo>
                  <a:lnTo>
                    <a:pt x="9371" y="4"/>
                  </a:lnTo>
                  <a:lnTo>
                    <a:pt x="9375" y="4"/>
                  </a:lnTo>
                  <a:lnTo>
                    <a:pt x="9378" y="5"/>
                  </a:lnTo>
                  <a:lnTo>
                    <a:pt x="9382" y="6"/>
                  </a:lnTo>
                  <a:lnTo>
                    <a:pt x="9420" y="8"/>
                  </a:lnTo>
                  <a:lnTo>
                    <a:pt x="9456" y="10"/>
                  </a:lnTo>
                  <a:lnTo>
                    <a:pt x="9492" y="12"/>
                  </a:lnTo>
                  <a:lnTo>
                    <a:pt x="9528" y="14"/>
                  </a:lnTo>
                  <a:lnTo>
                    <a:pt x="9563" y="16"/>
                  </a:lnTo>
                  <a:lnTo>
                    <a:pt x="9599" y="17"/>
                  </a:lnTo>
                  <a:lnTo>
                    <a:pt x="9637" y="17"/>
                  </a:lnTo>
                  <a:lnTo>
                    <a:pt x="9675" y="15"/>
                  </a:lnTo>
                  <a:lnTo>
                    <a:pt x="9682" y="18"/>
                  </a:lnTo>
                  <a:lnTo>
                    <a:pt x="9687" y="19"/>
                  </a:lnTo>
                  <a:lnTo>
                    <a:pt x="9693" y="18"/>
                  </a:lnTo>
                  <a:lnTo>
                    <a:pt x="9699" y="15"/>
                  </a:lnTo>
                  <a:lnTo>
                    <a:pt x="9734" y="9"/>
                  </a:lnTo>
                  <a:lnTo>
                    <a:pt x="9771" y="2"/>
                  </a:lnTo>
                  <a:lnTo>
                    <a:pt x="9780" y="1"/>
                  </a:lnTo>
                  <a:lnTo>
                    <a:pt x="9789" y="0"/>
                  </a:lnTo>
                  <a:lnTo>
                    <a:pt x="9799" y="0"/>
                  </a:lnTo>
                  <a:lnTo>
                    <a:pt x="9807" y="0"/>
                  </a:lnTo>
                  <a:lnTo>
                    <a:pt x="9816" y="1"/>
                  </a:lnTo>
                  <a:lnTo>
                    <a:pt x="9825" y="3"/>
                  </a:lnTo>
                  <a:lnTo>
                    <a:pt x="9833" y="6"/>
                  </a:lnTo>
                  <a:lnTo>
                    <a:pt x="9841" y="10"/>
                  </a:lnTo>
                  <a:lnTo>
                    <a:pt x="9854" y="12"/>
                  </a:lnTo>
                  <a:lnTo>
                    <a:pt x="9865" y="13"/>
                  </a:lnTo>
                  <a:lnTo>
                    <a:pt x="9877" y="13"/>
                  </a:lnTo>
                  <a:lnTo>
                    <a:pt x="9888" y="13"/>
                  </a:lnTo>
                  <a:lnTo>
                    <a:pt x="9911" y="12"/>
                  </a:lnTo>
                  <a:lnTo>
                    <a:pt x="9934" y="11"/>
                  </a:lnTo>
                  <a:lnTo>
                    <a:pt x="9957" y="9"/>
                  </a:lnTo>
                  <a:lnTo>
                    <a:pt x="9980" y="8"/>
                  </a:lnTo>
                  <a:lnTo>
                    <a:pt x="9992" y="8"/>
                  </a:lnTo>
                  <a:lnTo>
                    <a:pt x="10004" y="8"/>
                  </a:lnTo>
                  <a:lnTo>
                    <a:pt x="10016" y="9"/>
                  </a:lnTo>
                  <a:lnTo>
                    <a:pt x="10030" y="11"/>
                  </a:lnTo>
                  <a:lnTo>
                    <a:pt x="10063" y="14"/>
                  </a:lnTo>
                  <a:lnTo>
                    <a:pt x="10099" y="15"/>
                  </a:lnTo>
                  <a:lnTo>
                    <a:pt x="10136" y="16"/>
                  </a:lnTo>
                  <a:lnTo>
                    <a:pt x="10174" y="17"/>
                  </a:lnTo>
                  <a:lnTo>
                    <a:pt x="10192" y="18"/>
                  </a:lnTo>
                  <a:lnTo>
                    <a:pt x="10211" y="20"/>
                  </a:lnTo>
                  <a:lnTo>
                    <a:pt x="10229" y="22"/>
                  </a:lnTo>
                  <a:lnTo>
                    <a:pt x="10247" y="24"/>
                  </a:lnTo>
                  <a:lnTo>
                    <a:pt x="10265" y="28"/>
                  </a:lnTo>
                  <a:lnTo>
                    <a:pt x="10282" y="32"/>
                  </a:lnTo>
                  <a:lnTo>
                    <a:pt x="10299" y="38"/>
                  </a:lnTo>
                  <a:lnTo>
                    <a:pt x="10316" y="45"/>
                  </a:lnTo>
                  <a:lnTo>
                    <a:pt x="10339" y="56"/>
                  </a:lnTo>
                  <a:lnTo>
                    <a:pt x="10363" y="69"/>
                  </a:lnTo>
                  <a:lnTo>
                    <a:pt x="10385" y="84"/>
                  </a:lnTo>
                  <a:lnTo>
                    <a:pt x="10408" y="100"/>
                  </a:lnTo>
                  <a:lnTo>
                    <a:pt x="10429" y="117"/>
                  </a:lnTo>
                  <a:lnTo>
                    <a:pt x="10451" y="135"/>
                  </a:lnTo>
                  <a:lnTo>
                    <a:pt x="10471" y="153"/>
                  </a:lnTo>
                  <a:lnTo>
                    <a:pt x="10491" y="171"/>
                  </a:lnTo>
                  <a:lnTo>
                    <a:pt x="10499" y="184"/>
                  </a:lnTo>
                  <a:lnTo>
                    <a:pt x="10506" y="198"/>
                  </a:lnTo>
                  <a:lnTo>
                    <a:pt x="10513" y="211"/>
                  </a:lnTo>
                  <a:lnTo>
                    <a:pt x="10519" y="226"/>
                  </a:lnTo>
                  <a:lnTo>
                    <a:pt x="10523" y="232"/>
                  </a:lnTo>
                  <a:lnTo>
                    <a:pt x="10527" y="239"/>
                  </a:lnTo>
                  <a:lnTo>
                    <a:pt x="10533" y="244"/>
                  </a:lnTo>
                  <a:lnTo>
                    <a:pt x="10538" y="249"/>
                  </a:lnTo>
                  <a:lnTo>
                    <a:pt x="10543" y="254"/>
                  </a:lnTo>
                  <a:lnTo>
                    <a:pt x="10549" y="258"/>
                  </a:lnTo>
                  <a:lnTo>
                    <a:pt x="10556" y="261"/>
                  </a:lnTo>
                  <a:lnTo>
                    <a:pt x="10564" y="263"/>
                  </a:lnTo>
                  <a:lnTo>
                    <a:pt x="10583" y="263"/>
                  </a:lnTo>
                  <a:lnTo>
                    <a:pt x="10600" y="264"/>
                  </a:lnTo>
                  <a:lnTo>
                    <a:pt x="10616" y="268"/>
                  </a:lnTo>
                  <a:lnTo>
                    <a:pt x="10633" y="271"/>
                  </a:lnTo>
                  <a:lnTo>
                    <a:pt x="10648" y="276"/>
                  </a:lnTo>
                  <a:lnTo>
                    <a:pt x="10662" y="283"/>
                  </a:lnTo>
                  <a:lnTo>
                    <a:pt x="10677" y="291"/>
                  </a:lnTo>
                  <a:lnTo>
                    <a:pt x="10691" y="301"/>
                  </a:lnTo>
                  <a:lnTo>
                    <a:pt x="10699" y="307"/>
                  </a:lnTo>
                  <a:lnTo>
                    <a:pt x="10706" y="314"/>
                  </a:lnTo>
                  <a:lnTo>
                    <a:pt x="10712" y="321"/>
                  </a:lnTo>
                  <a:lnTo>
                    <a:pt x="10720" y="328"/>
                  </a:lnTo>
                  <a:lnTo>
                    <a:pt x="10731" y="342"/>
                  </a:lnTo>
                  <a:lnTo>
                    <a:pt x="10741" y="358"/>
                  </a:lnTo>
                  <a:lnTo>
                    <a:pt x="10749" y="375"/>
                  </a:lnTo>
                  <a:lnTo>
                    <a:pt x="10756" y="392"/>
                  </a:lnTo>
                  <a:lnTo>
                    <a:pt x="10763" y="410"/>
                  </a:lnTo>
                  <a:lnTo>
                    <a:pt x="10768" y="427"/>
                  </a:lnTo>
                  <a:lnTo>
                    <a:pt x="10776" y="433"/>
                  </a:lnTo>
                  <a:lnTo>
                    <a:pt x="10785" y="438"/>
                  </a:lnTo>
                  <a:lnTo>
                    <a:pt x="10794" y="443"/>
                  </a:lnTo>
                  <a:lnTo>
                    <a:pt x="10804" y="446"/>
                  </a:lnTo>
                  <a:lnTo>
                    <a:pt x="10824" y="454"/>
                  </a:lnTo>
                  <a:lnTo>
                    <a:pt x="10844" y="460"/>
                  </a:lnTo>
                  <a:lnTo>
                    <a:pt x="10855" y="463"/>
                  </a:lnTo>
                  <a:lnTo>
                    <a:pt x="10864" y="467"/>
                  </a:lnTo>
                  <a:lnTo>
                    <a:pt x="10873" y="471"/>
                  </a:lnTo>
                  <a:lnTo>
                    <a:pt x="10882" y="476"/>
                  </a:lnTo>
                  <a:lnTo>
                    <a:pt x="10889" y="482"/>
                  </a:lnTo>
                  <a:lnTo>
                    <a:pt x="10897" y="489"/>
                  </a:lnTo>
                  <a:lnTo>
                    <a:pt x="10904" y="498"/>
                  </a:lnTo>
                  <a:lnTo>
                    <a:pt x="10910" y="509"/>
                  </a:lnTo>
                  <a:lnTo>
                    <a:pt x="10919" y="521"/>
                  </a:lnTo>
                  <a:lnTo>
                    <a:pt x="10929" y="534"/>
                  </a:lnTo>
                  <a:lnTo>
                    <a:pt x="10937" y="549"/>
                  </a:lnTo>
                  <a:lnTo>
                    <a:pt x="10945" y="563"/>
                  </a:lnTo>
                  <a:lnTo>
                    <a:pt x="10960" y="593"/>
                  </a:lnTo>
                  <a:lnTo>
                    <a:pt x="10972" y="623"/>
                  </a:lnTo>
                  <a:lnTo>
                    <a:pt x="10983" y="654"/>
                  </a:lnTo>
                  <a:lnTo>
                    <a:pt x="10994" y="686"/>
                  </a:lnTo>
                  <a:lnTo>
                    <a:pt x="11004" y="717"/>
                  </a:lnTo>
                  <a:lnTo>
                    <a:pt x="11014" y="747"/>
                  </a:lnTo>
                  <a:lnTo>
                    <a:pt x="11014" y="758"/>
                  </a:lnTo>
                  <a:lnTo>
                    <a:pt x="11015" y="768"/>
                  </a:lnTo>
                  <a:lnTo>
                    <a:pt x="11017" y="780"/>
                  </a:lnTo>
                  <a:lnTo>
                    <a:pt x="11020" y="790"/>
                  </a:lnTo>
                  <a:lnTo>
                    <a:pt x="11027" y="810"/>
                  </a:lnTo>
                  <a:lnTo>
                    <a:pt x="11034" y="832"/>
                  </a:lnTo>
                  <a:lnTo>
                    <a:pt x="11038" y="841"/>
                  </a:lnTo>
                  <a:lnTo>
                    <a:pt x="11040" y="851"/>
                  </a:lnTo>
                  <a:lnTo>
                    <a:pt x="11041" y="861"/>
                  </a:lnTo>
                  <a:lnTo>
                    <a:pt x="11041" y="872"/>
                  </a:lnTo>
                  <a:lnTo>
                    <a:pt x="11040" y="882"/>
                  </a:lnTo>
                  <a:lnTo>
                    <a:pt x="11038" y="892"/>
                  </a:lnTo>
                  <a:lnTo>
                    <a:pt x="11032" y="903"/>
                  </a:lnTo>
                  <a:lnTo>
                    <a:pt x="11026" y="913"/>
                  </a:lnTo>
                  <a:lnTo>
                    <a:pt x="10931" y="1086"/>
                  </a:lnTo>
                  <a:close/>
                  <a:moveTo>
                    <a:pt x="10885" y="1081"/>
                  </a:moveTo>
                  <a:lnTo>
                    <a:pt x="10878" y="1092"/>
                  </a:lnTo>
                  <a:lnTo>
                    <a:pt x="10871" y="1104"/>
                  </a:lnTo>
                  <a:lnTo>
                    <a:pt x="10862" y="1113"/>
                  </a:lnTo>
                  <a:lnTo>
                    <a:pt x="10853" y="1121"/>
                  </a:lnTo>
                  <a:lnTo>
                    <a:pt x="10843" y="1129"/>
                  </a:lnTo>
                  <a:lnTo>
                    <a:pt x="10833" y="1135"/>
                  </a:lnTo>
                  <a:lnTo>
                    <a:pt x="10823" y="1141"/>
                  </a:lnTo>
                  <a:lnTo>
                    <a:pt x="10812" y="1146"/>
                  </a:lnTo>
                  <a:lnTo>
                    <a:pt x="10800" y="1151"/>
                  </a:lnTo>
                  <a:lnTo>
                    <a:pt x="10789" y="1155"/>
                  </a:lnTo>
                  <a:lnTo>
                    <a:pt x="10778" y="1158"/>
                  </a:lnTo>
                  <a:lnTo>
                    <a:pt x="10766" y="1161"/>
                  </a:lnTo>
                  <a:lnTo>
                    <a:pt x="10742" y="1164"/>
                  </a:lnTo>
                  <a:lnTo>
                    <a:pt x="10719" y="1166"/>
                  </a:lnTo>
                  <a:lnTo>
                    <a:pt x="10714" y="1170"/>
                  </a:lnTo>
                  <a:lnTo>
                    <a:pt x="10711" y="1173"/>
                  </a:lnTo>
                  <a:lnTo>
                    <a:pt x="10709" y="1177"/>
                  </a:lnTo>
                  <a:lnTo>
                    <a:pt x="10708" y="1181"/>
                  </a:lnTo>
                  <a:lnTo>
                    <a:pt x="10708" y="1189"/>
                  </a:lnTo>
                  <a:lnTo>
                    <a:pt x="10710" y="1198"/>
                  </a:lnTo>
                  <a:lnTo>
                    <a:pt x="10712" y="1206"/>
                  </a:lnTo>
                  <a:lnTo>
                    <a:pt x="10715" y="1214"/>
                  </a:lnTo>
                  <a:lnTo>
                    <a:pt x="10715" y="1218"/>
                  </a:lnTo>
                  <a:lnTo>
                    <a:pt x="10717" y="1222"/>
                  </a:lnTo>
                  <a:lnTo>
                    <a:pt x="10717" y="1226"/>
                  </a:lnTo>
                  <a:lnTo>
                    <a:pt x="10715" y="1230"/>
                  </a:lnTo>
                  <a:lnTo>
                    <a:pt x="10712" y="1246"/>
                  </a:lnTo>
                  <a:lnTo>
                    <a:pt x="10709" y="1261"/>
                  </a:lnTo>
                  <a:lnTo>
                    <a:pt x="10705" y="1275"/>
                  </a:lnTo>
                  <a:lnTo>
                    <a:pt x="10699" y="1289"/>
                  </a:lnTo>
                  <a:lnTo>
                    <a:pt x="10692" y="1302"/>
                  </a:lnTo>
                  <a:lnTo>
                    <a:pt x="10684" y="1313"/>
                  </a:lnTo>
                  <a:lnTo>
                    <a:pt x="10679" y="1319"/>
                  </a:lnTo>
                  <a:lnTo>
                    <a:pt x="10673" y="1324"/>
                  </a:lnTo>
                  <a:lnTo>
                    <a:pt x="10666" y="1328"/>
                  </a:lnTo>
                  <a:lnTo>
                    <a:pt x="10660" y="1332"/>
                  </a:lnTo>
                  <a:lnTo>
                    <a:pt x="10654" y="1337"/>
                  </a:lnTo>
                  <a:lnTo>
                    <a:pt x="10647" y="1340"/>
                  </a:lnTo>
                  <a:lnTo>
                    <a:pt x="10641" y="1342"/>
                  </a:lnTo>
                  <a:lnTo>
                    <a:pt x="10634" y="1342"/>
                  </a:lnTo>
                  <a:lnTo>
                    <a:pt x="10620" y="1342"/>
                  </a:lnTo>
                  <a:lnTo>
                    <a:pt x="10607" y="1339"/>
                  </a:lnTo>
                  <a:lnTo>
                    <a:pt x="10595" y="1337"/>
                  </a:lnTo>
                  <a:lnTo>
                    <a:pt x="10583" y="1335"/>
                  </a:lnTo>
                  <a:lnTo>
                    <a:pt x="10576" y="1335"/>
                  </a:lnTo>
                  <a:lnTo>
                    <a:pt x="10571" y="1336"/>
                  </a:lnTo>
                  <a:lnTo>
                    <a:pt x="10566" y="1338"/>
                  </a:lnTo>
                  <a:lnTo>
                    <a:pt x="10561" y="1341"/>
                  </a:lnTo>
                  <a:lnTo>
                    <a:pt x="10555" y="1363"/>
                  </a:lnTo>
                  <a:lnTo>
                    <a:pt x="10548" y="1386"/>
                  </a:lnTo>
                  <a:lnTo>
                    <a:pt x="10539" y="1407"/>
                  </a:lnTo>
                  <a:lnTo>
                    <a:pt x="10528" y="1429"/>
                  </a:lnTo>
                  <a:lnTo>
                    <a:pt x="10518" y="1450"/>
                  </a:lnTo>
                  <a:lnTo>
                    <a:pt x="10505" y="1470"/>
                  </a:lnTo>
                  <a:lnTo>
                    <a:pt x="10492" y="1491"/>
                  </a:lnTo>
                  <a:lnTo>
                    <a:pt x="10477" y="1510"/>
                  </a:lnTo>
                  <a:lnTo>
                    <a:pt x="10462" y="1529"/>
                  </a:lnTo>
                  <a:lnTo>
                    <a:pt x="10445" y="1546"/>
                  </a:lnTo>
                  <a:lnTo>
                    <a:pt x="10427" y="1562"/>
                  </a:lnTo>
                  <a:lnTo>
                    <a:pt x="10408" y="1577"/>
                  </a:lnTo>
                  <a:lnTo>
                    <a:pt x="10388" y="1591"/>
                  </a:lnTo>
                  <a:lnTo>
                    <a:pt x="10367" y="1603"/>
                  </a:lnTo>
                  <a:lnTo>
                    <a:pt x="10344" y="1614"/>
                  </a:lnTo>
                  <a:lnTo>
                    <a:pt x="10322" y="1623"/>
                  </a:lnTo>
                  <a:lnTo>
                    <a:pt x="10298" y="1631"/>
                  </a:lnTo>
                  <a:lnTo>
                    <a:pt x="10276" y="1636"/>
                  </a:lnTo>
                  <a:lnTo>
                    <a:pt x="10253" y="1639"/>
                  </a:lnTo>
                  <a:lnTo>
                    <a:pt x="10230" y="1641"/>
                  </a:lnTo>
                  <a:lnTo>
                    <a:pt x="10207" y="1641"/>
                  </a:lnTo>
                  <a:lnTo>
                    <a:pt x="10184" y="1639"/>
                  </a:lnTo>
                  <a:lnTo>
                    <a:pt x="10160" y="1636"/>
                  </a:lnTo>
                  <a:lnTo>
                    <a:pt x="10137" y="1632"/>
                  </a:lnTo>
                  <a:lnTo>
                    <a:pt x="10117" y="1635"/>
                  </a:lnTo>
                  <a:lnTo>
                    <a:pt x="10098" y="1637"/>
                  </a:lnTo>
                  <a:lnTo>
                    <a:pt x="10079" y="1638"/>
                  </a:lnTo>
                  <a:lnTo>
                    <a:pt x="10059" y="1639"/>
                  </a:lnTo>
                  <a:lnTo>
                    <a:pt x="10021" y="1639"/>
                  </a:lnTo>
                  <a:lnTo>
                    <a:pt x="9983" y="1638"/>
                  </a:lnTo>
                  <a:lnTo>
                    <a:pt x="9944" y="1637"/>
                  </a:lnTo>
                  <a:lnTo>
                    <a:pt x="9905" y="1637"/>
                  </a:lnTo>
                  <a:lnTo>
                    <a:pt x="9885" y="1637"/>
                  </a:lnTo>
                  <a:lnTo>
                    <a:pt x="9866" y="1639"/>
                  </a:lnTo>
                  <a:lnTo>
                    <a:pt x="9846" y="1641"/>
                  </a:lnTo>
                  <a:lnTo>
                    <a:pt x="9826" y="1644"/>
                  </a:lnTo>
                  <a:lnTo>
                    <a:pt x="9804" y="1644"/>
                  </a:lnTo>
                  <a:lnTo>
                    <a:pt x="9781" y="1644"/>
                  </a:lnTo>
                  <a:lnTo>
                    <a:pt x="9759" y="1644"/>
                  </a:lnTo>
                  <a:lnTo>
                    <a:pt x="9737" y="1645"/>
                  </a:lnTo>
                  <a:lnTo>
                    <a:pt x="9715" y="1645"/>
                  </a:lnTo>
                  <a:lnTo>
                    <a:pt x="9692" y="1645"/>
                  </a:lnTo>
                  <a:lnTo>
                    <a:pt x="9671" y="1645"/>
                  </a:lnTo>
                  <a:lnTo>
                    <a:pt x="9647" y="1643"/>
                  </a:lnTo>
                  <a:lnTo>
                    <a:pt x="9638" y="1645"/>
                  </a:lnTo>
                  <a:lnTo>
                    <a:pt x="9629" y="1647"/>
                  </a:lnTo>
                  <a:lnTo>
                    <a:pt x="9620" y="1647"/>
                  </a:lnTo>
                  <a:lnTo>
                    <a:pt x="9611" y="1648"/>
                  </a:lnTo>
                  <a:lnTo>
                    <a:pt x="9593" y="1648"/>
                  </a:lnTo>
                  <a:lnTo>
                    <a:pt x="9575" y="1647"/>
                  </a:lnTo>
                  <a:lnTo>
                    <a:pt x="9556" y="1646"/>
                  </a:lnTo>
                  <a:lnTo>
                    <a:pt x="9538" y="1645"/>
                  </a:lnTo>
                  <a:lnTo>
                    <a:pt x="9519" y="1645"/>
                  </a:lnTo>
                  <a:lnTo>
                    <a:pt x="9500" y="1648"/>
                  </a:lnTo>
                  <a:lnTo>
                    <a:pt x="9394" y="1649"/>
                  </a:lnTo>
                  <a:lnTo>
                    <a:pt x="9188" y="1649"/>
                  </a:lnTo>
                  <a:lnTo>
                    <a:pt x="8898" y="1650"/>
                  </a:lnTo>
                  <a:lnTo>
                    <a:pt x="8536" y="1651"/>
                  </a:lnTo>
                  <a:lnTo>
                    <a:pt x="8118" y="1652"/>
                  </a:lnTo>
                  <a:lnTo>
                    <a:pt x="7657" y="1652"/>
                  </a:lnTo>
                  <a:lnTo>
                    <a:pt x="7168" y="1653"/>
                  </a:lnTo>
                  <a:lnTo>
                    <a:pt x="6665" y="1654"/>
                  </a:lnTo>
                  <a:lnTo>
                    <a:pt x="6161" y="1655"/>
                  </a:lnTo>
                  <a:lnTo>
                    <a:pt x="5673" y="1656"/>
                  </a:lnTo>
                  <a:lnTo>
                    <a:pt x="5212" y="1658"/>
                  </a:lnTo>
                  <a:lnTo>
                    <a:pt x="4793" y="1659"/>
                  </a:lnTo>
                  <a:lnTo>
                    <a:pt x="4431" y="1660"/>
                  </a:lnTo>
                  <a:lnTo>
                    <a:pt x="4139" y="1660"/>
                  </a:lnTo>
                  <a:lnTo>
                    <a:pt x="3933" y="1661"/>
                  </a:lnTo>
                  <a:lnTo>
                    <a:pt x="3826" y="1662"/>
                  </a:lnTo>
                  <a:lnTo>
                    <a:pt x="3805" y="1660"/>
                  </a:lnTo>
                  <a:lnTo>
                    <a:pt x="3784" y="1659"/>
                  </a:lnTo>
                  <a:lnTo>
                    <a:pt x="3763" y="1659"/>
                  </a:lnTo>
                  <a:lnTo>
                    <a:pt x="3743" y="1659"/>
                  </a:lnTo>
                  <a:lnTo>
                    <a:pt x="3701" y="1661"/>
                  </a:lnTo>
                  <a:lnTo>
                    <a:pt x="3659" y="1664"/>
                  </a:lnTo>
                  <a:lnTo>
                    <a:pt x="3616" y="1666"/>
                  </a:lnTo>
                  <a:lnTo>
                    <a:pt x="3574" y="1668"/>
                  </a:lnTo>
                  <a:lnTo>
                    <a:pt x="3553" y="1668"/>
                  </a:lnTo>
                  <a:lnTo>
                    <a:pt x="3531" y="1668"/>
                  </a:lnTo>
                  <a:lnTo>
                    <a:pt x="3509" y="1667"/>
                  </a:lnTo>
                  <a:lnTo>
                    <a:pt x="3487" y="1666"/>
                  </a:lnTo>
                  <a:lnTo>
                    <a:pt x="3463" y="1666"/>
                  </a:lnTo>
                  <a:lnTo>
                    <a:pt x="3438" y="1666"/>
                  </a:lnTo>
                  <a:lnTo>
                    <a:pt x="3414" y="1666"/>
                  </a:lnTo>
                  <a:lnTo>
                    <a:pt x="3388" y="1666"/>
                  </a:lnTo>
                  <a:lnTo>
                    <a:pt x="3363" y="1666"/>
                  </a:lnTo>
                  <a:lnTo>
                    <a:pt x="3338" y="1666"/>
                  </a:lnTo>
                  <a:lnTo>
                    <a:pt x="3312" y="1667"/>
                  </a:lnTo>
                  <a:lnTo>
                    <a:pt x="3287" y="1668"/>
                  </a:lnTo>
                  <a:lnTo>
                    <a:pt x="3252" y="1668"/>
                  </a:lnTo>
                  <a:lnTo>
                    <a:pt x="3217" y="1668"/>
                  </a:lnTo>
                  <a:lnTo>
                    <a:pt x="3201" y="1668"/>
                  </a:lnTo>
                  <a:lnTo>
                    <a:pt x="3185" y="1669"/>
                  </a:lnTo>
                  <a:lnTo>
                    <a:pt x="3169" y="1670"/>
                  </a:lnTo>
                  <a:lnTo>
                    <a:pt x="3155" y="1672"/>
                  </a:lnTo>
                  <a:lnTo>
                    <a:pt x="3099" y="1673"/>
                  </a:lnTo>
                  <a:lnTo>
                    <a:pt x="3042" y="1673"/>
                  </a:lnTo>
                  <a:lnTo>
                    <a:pt x="2986" y="1673"/>
                  </a:lnTo>
                  <a:lnTo>
                    <a:pt x="2931" y="1674"/>
                  </a:lnTo>
                  <a:lnTo>
                    <a:pt x="2876" y="1674"/>
                  </a:lnTo>
                  <a:lnTo>
                    <a:pt x="2821" y="1675"/>
                  </a:lnTo>
                  <a:lnTo>
                    <a:pt x="2766" y="1675"/>
                  </a:lnTo>
                  <a:lnTo>
                    <a:pt x="2711" y="1676"/>
                  </a:lnTo>
                  <a:lnTo>
                    <a:pt x="2657" y="1677"/>
                  </a:lnTo>
                  <a:lnTo>
                    <a:pt x="2603" y="1677"/>
                  </a:lnTo>
                  <a:lnTo>
                    <a:pt x="2549" y="1678"/>
                  </a:lnTo>
                  <a:lnTo>
                    <a:pt x="2495" y="1678"/>
                  </a:lnTo>
                  <a:lnTo>
                    <a:pt x="2440" y="1679"/>
                  </a:lnTo>
                  <a:lnTo>
                    <a:pt x="2386" y="1679"/>
                  </a:lnTo>
                  <a:lnTo>
                    <a:pt x="2332" y="1679"/>
                  </a:lnTo>
                  <a:lnTo>
                    <a:pt x="2278" y="1679"/>
                  </a:lnTo>
                  <a:lnTo>
                    <a:pt x="2197" y="1680"/>
                  </a:lnTo>
                  <a:lnTo>
                    <a:pt x="2118" y="1680"/>
                  </a:lnTo>
                  <a:lnTo>
                    <a:pt x="2041" y="1681"/>
                  </a:lnTo>
                  <a:lnTo>
                    <a:pt x="1965" y="1682"/>
                  </a:lnTo>
                  <a:lnTo>
                    <a:pt x="1888" y="1683"/>
                  </a:lnTo>
                  <a:lnTo>
                    <a:pt x="1811" y="1684"/>
                  </a:lnTo>
                  <a:lnTo>
                    <a:pt x="1731" y="1686"/>
                  </a:lnTo>
                  <a:lnTo>
                    <a:pt x="1649" y="1687"/>
                  </a:lnTo>
                  <a:lnTo>
                    <a:pt x="1564" y="1687"/>
                  </a:lnTo>
                  <a:lnTo>
                    <a:pt x="1478" y="1687"/>
                  </a:lnTo>
                  <a:lnTo>
                    <a:pt x="1392" y="1687"/>
                  </a:lnTo>
                  <a:lnTo>
                    <a:pt x="1306" y="1688"/>
                  </a:lnTo>
                  <a:lnTo>
                    <a:pt x="1219" y="1688"/>
                  </a:lnTo>
                  <a:lnTo>
                    <a:pt x="1132" y="1688"/>
                  </a:lnTo>
                  <a:lnTo>
                    <a:pt x="1045" y="1689"/>
                  </a:lnTo>
                  <a:lnTo>
                    <a:pt x="957" y="1689"/>
                  </a:lnTo>
                  <a:lnTo>
                    <a:pt x="929" y="1690"/>
                  </a:lnTo>
                  <a:lnTo>
                    <a:pt x="902" y="1689"/>
                  </a:lnTo>
                  <a:lnTo>
                    <a:pt x="874" y="1688"/>
                  </a:lnTo>
                  <a:lnTo>
                    <a:pt x="848" y="1685"/>
                  </a:lnTo>
                  <a:lnTo>
                    <a:pt x="821" y="1681"/>
                  </a:lnTo>
                  <a:lnTo>
                    <a:pt x="796" y="1676"/>
                  </a:lnTo>
                  <a:lnTo>
                    <a:pt x="769" y="1670"/>
                  </a:lnTo>
                  <a:lnTo>
                    <a:pt x="744" y="1662"/>
                  </a:lnTo>
                  <a:lnTo>
                    <a:pt x="720" y="1653"/>
                  </a:lnTo>
                  <a:lnTo>
                    <a:pt x="695" y="1643"/>
                  </a:lnTo>
                  <a:lnTo>
                    <a:pt x="672" y="1631"/>
                  </a:lnTo>
                  <a:lnTo>
                    <a:pt x="649" y="1618"/>
                  </a:lnTo>
                  <a:lnTo>
                    <a:pt x="627" y="1603"/>
                  </a:lnTo>
                  <a:lnTo>
                    <a:pt x="606" y="1588"/>
                  </a:lnTo>
                  <a:lnTo>
                    <a:pt x="586" y="1571"/>
                  </a:lnTo>
                  <a:lnTo>
                    <a:pt x="567" y="1552"/>
                  </a:lnTo>
                  <a:lnTo>
                    <a:pt x="553" y="1536"/>
                  </a:lnTo>
                  <a:lnTo>
                    <a:pt x="541" y="1519"/>
                  </a:lnTo>
                  <a:lnTo>
                    <a:pt x="531" y="1500"/>
                  </a:lnTo>
                  <a:lnTo>
                    <a:pt x="522" y="1481"/>
                  </a:lnTo>
                  <a:lnTo>
                    <a:pt x="518" y="1470"/>
                  </a:lnTo>
                  <a:lnTo>
                    <a:pt x="514" y="1461"/>
                  </a:lnTo>
                  <a:lnTo>
                    <a:pt x="511" y="1451"/>
                  </a:lnTo>
                  <a:lnTo>
                    <a:pt x="509" y="1440"/>
                  </a:lnTo>
                  <a:lnTo>
                    <a:pt x="507" y="1430"/>
                  </a:lnTo>
                  <a:lnTo>
                    <a:pt x="505" y="1418"/>
                  </a:lnTo>
                  <a:lnTo>
                    <a:pt x="505" y="1407"/>
                  </a:lnTo>
                  <a:lnTo>
                    <a:pt x="504" y="1396"/>
                  </a:lnTo>
                  <a:lnTo>
                    <a:pt x="501" y="1392"/>
                  </a:lnTo>
                  <a:lnTo>
                    <a:pt x="499" y="1390"/>
                  </a:lnTo>
                  <a:lnTo>
                    <a:pt x="496" y="1389"/>
                  </a:lnTo>
                  <a:lnTo>
                    <a:pt x="493" y="1388"/>
                  </a:lnTo>
                  <a:lnTo>
                    <a:pt x="486" y="1388"/>
                  </a:lnTo>
                  <a:lnTo>
                    <a:pt x="480" y="1390"/>
                  </a:lnTo>
                  <a:lnTo>
                    <a:pt x="473" y="1393"/>
                  </a:lnTo>
                  <a:lnTo>
                    <a:pt x="466" y="1395"/>
                  </a:lnTo>
                  <a:lnTo>
                    <a:pt x="462" y="1395"/>
                  </a:lnTo>
                  <a:lnTo>
                    <a:pt x="459" y="1395"/>
                  </a:lnTo>
                  <a:lnTo>
                    <a:pt x="456" y="1395"/>
                  </a:lnTo>
                  <a:lnTo>
                    <a:pt x="452" y="1393"/>
                  </a:lnTo>
                  <a:lnTo>
                    <a:pt x="440" y="1395"/>
                  </a:lnTo>
                  <a:lnTo>
                    <a:pt x="428" y="1394"/>
                  </a:lnTo>
                  <a:lnTo>
                    <a:pt x="415" y="1392"/>
                  </a:lnTo>
                  <a:lnTo>
                    <a:pt x="404" y="1388"/>
                  </a:lnTo>
                  <a:lnTo>
                    <a:pt x="393" y="1383"/>
                  </a:lnTo>
                  <a:lnTo>
                    <a:pt x="383" y="1375"/>
                  </a:lnTo>
                  <a:lnTo>
                    <a:pt x="372" y="1367"/>
                  </a:lnTo>
                  <a:lnTo>
                    <a:pt x="363" y="1357"/>
                  </a:lnTo>
                  <a:lnTo>
                    <a:pt x="359" y="1352"/>
                  </a:lnTo>
                  <a:lnTo>
                    <a:pt x="356" y="1346"/>
                  </a:lnTo>
                  <a:lnTo>
                    <a:pt x="354" y="1340"/>
                  </a:lnTo>
                  <a:lnTo>
                    <a:pt x="353" y="1334"/>
                  </a:lnTo>
                  <a:lnTo>
                    <a:pt x="351" y="1320"/>
                  </a:lnTo>
                  <a:lnTo>
                    <a:pt x="350" y="1306"/>
                  </a:lnTo>
                  <a:lnTo>
                    <a:pt x="350" y="1293"/>
                  </a:lnTo>
                  <a:lnTo>
                    <a:pt x="350" y="1278"/>
                  </a:lnTo>
                  <a:lnTo>
                    <a:pt x="348" y="1265"/>
                  </a:lnTo>
                  <a:lnTo>
                    <a:pt x="345" y="1253"/>
                  </a:lnTo>
                  <a:lnTo>
                    <a:pt x="327" y="1249"/>
                  </a:lnTo>
                  <a:lnTo>
                    <a:pt x="309" y="1246"/>
                  </a:lnTo>
                  <a:lnTo>
                    <a:pt x="290" y="1244"/>
                  </a:lnTo>
                  <a:lnTo>
                    <a:pt x="270" y="1242"/>
                  </a:lnTo>
                  <a:lnTo>
                    <a:pt x="248" y="1232"/>
                  </a:lnTo>
                  <a:lnTo>
                    <a:pt x="224" y="1221"/>
                  </a:lnTo>
                  <a:lnTo>
                    <a:pt x="202" y="1210"/>
                  </a:lnTo>
                  <a:lnTo>
                    <a:pt x="178" y="1197"/>
                  </a:lnTo>
                  <a:lnTo>
                    <a:pt x="174" y="1190"/>
                  </a:lnTo>
                  <a:lnTo>
                    <a:pt x="169" y="1185"/>
                  </a:lnTo>
                  <a:lnTo>
                    <a:pt x="164" y="1180"/>
                  </a:lnTo>
                  <a:lnTo>
                    <a:pt x="158" y="1175"/>
                  </a:lnTo>
                  <a:lnTo>
                    <a:pt x="145" y="1165"/>
                  </a:lnTo>
                  <a:lnTo>
                    <a:pt x="135" y="1154"/>
                  </a:lnTo>
                  <a:lnTo>
                    <a:pt x="124" y="1140"/>
                  </a:lnTo>
                  <a:lnTo>
                    <a:pt x="113" y="1126"/>
                  </a:lnTo>
                  <a:lnTo>
                    <a:pt x="102" y="1112"/>
                  </a:lnTo>
                  <a:lnTo>
                    <a:pt x="92" y="1097"/>
                  </a:lnTo>
                  <a:lnTo>
                    <a:pt x="84" y="1082"/>
                  </a:lnTo>
                  <a:lnTo>
                    <a:pt x="76" y="1067"/>
                  </a:lnTo>
                  <a:lnTo>
                    <a:pt x="70" y="1051"/>
                  </a:lnTo>
                  <a:lnTo>
                    <a:pt x="64" y="1035"/>
                  </a:lnTo>
                  <a:lnTo>
                    <a:pt x="59" y="1019"/>
                  </a:lnTo>
                  <a:lnTo>
                    <a:pt x="53" y="1002"/>
                  </a:lnTo>
                  <a:lnTo>
                    <a:pt x="50" y="985"/>
                  </a:lnTo>
                  <a:lnTo>
                    <a:pt x="48" y="969"/>
                  </a:lnTo>
                  <a:lnTo>
                    <a:pt x="47" y="951"/>
                  </a:lnTo>
                  <a:lnTo>
                    <a:pt x="46" y="934"/>
                  </a:lnTo>
                  <a:lnTo>
                    <a:pt x="47" y="917"/>
                  </a:lnTo>
                  <a:lnTo>
                    <a:pt x="49" y="899"/>
                  </a:lnTo>
                  <a:lnTo>
                    <a:pt x="54" y="879"/>
                  </a:lnTo>
                  <a:lnTo>
                    <a:pt x="61" y="858"/>
                  </a:lnTo>
                  <a:lnTo>
                    <a:pt x="68" y="839"/>
                  </a:lnTo>
                  <a:lnTo>
                    <a:pt x="77" y="819"/>
                  </a:lnTo>
                  <a:lnTo>
                    <a:pt x="86" y="800"/>
                  </a:lnTo>
                  <a:lnTo>
                    <a:pt x="96" y="782"/>
                  </a:lnTo>
                  <a:lnTo>
                    <a:pt x="108" y="764"/>
                  </a:lnTo>
                  <a:lnTo>
                    <a:pt x="120" y="746"/>
                  </a:lnTo>
                  <a:lnTo>
                    <a:pt x="132" y="729"/>
                  </a:lnTo>
                  <a:lnTo>
                    <a:pt x="146" y="712"/>
                  </a:lnTo>
                  <a:lnTo>
                    <a:pt x="160" y="696"/>
                  </a:lnTo>
                  <a:lnTo>
                    <a:pt x="174" y="679"/>
                  </a:lnTo>
                  <a:lnTo>
                    <a:pt x="189" y="664"/>
                  </a:lnTo>
                  <a:lnTo>
                    <a:pt x="205" y="649"/>
                  </a:lnTo>
                  <a:lnTo>
                    <a:pt x="221" y="634"/>
                  </a:lnTo>
                  <a:lnTo>
                    <a:pt x="236" y="620"/>
                  </a:lnTo>
                  <a:lnTo>
                    <a:pt x="245" y="614"/>
                  </a:lnTo>
                  <a:lnTo>
                    <a:pt x="252" y="609"/>
                  </a:lnTo>
                  <a:lnTo>
                    <a:pt x="260" y="605"/>
                  </a:lnTo>
                  <a:lnTo>
                    <a:pt x="268" y="602"/>
                  </a:lnTo>
                  <a:lnTo>
                    <a:pt x="285" y="597"/>
                  </a:lnTo>
                  <a:lnTo>
                    <a:pt x="303" y="593"/>
                  </a:lnTo>
                  <a:lnTo>
                    <a:pt x="339" y="588"/>
                  </a:lnTo>
                  <a:lnTo>
                    <a:pt x="375" y="581"/>
                  </a:lnTo>
                  <a:lnTo>
                    <a:pt x="380" y="577"/>
                  </a:lnTo>
                  <a:lnTo>
                    <a:pt x="383" y="572"/>
                  </a:lnTo>
                  <a:lnTo>
                    <a:pt x="385" y="567"/>
                  </a:lnTo>
                  <a:lnTo>
                    <a:pt x="386" y="562"/>
                  </a:lnTo>
                  <a:lnTo>
                    <a:pt x="386" y="551"/>
                  </a:lnTo>
                  <a:lnTo>
                    <a:pt x="386" y="537"/>
                  </a:lnTo>
                  <a:lnTo>
                    <a:pt x="385" y="525"/>
                  </a:lnTo>
                  <a:lnTo>
                    <a:pt x="384" y="513"/>
                  </a:lnTo>
                  <a:lnTo>
                    <a:pt x="385" y="507"/>
                  </a:lnTo>
                  <a:lnTo>
                    <a:pt x="386" y="501"/>
                  </a:lnTo>
                  <a:lnTo>
                    <a:pt x="388" y="494"/>
                  </a:lnTo>
                  <a:lnTo>
                    <a:pt x="391" y="489"/>
                  </a:lnTo>
                  <a:lnTo>
                    <a:pt x="396" y="484"/>
                  </a:lnTo>
                  <a:lnTo>
                    <a:pt x="400" y="479"/>
                  </a:lnTo>
                  <a:lnTo>
                    <a:pt x="406" y="475"/>
                  </a:lnTo>
                  <a:lnTo>
                    <a:pt x="411" y="472"/>
                  </a:lnTo>
                  <a:lnTo>
                    <a:pt x="422" y="467"/>
                  </a:lnTo>
                  <a:lnTo>
                    <a:pt x="434" y="464"/>
                  </a:lnTo>
                  <a:lnTo>
                    <a:pt x="439" y="467"/>
                  </a:lnTo>
                  <a:lnTo>
                    <a:pt x="444" y="469"/>
                  </a:lnTo>
                  <a:lnTo>
                    <a:pt x="449" y="470"/>
                  </a:lnTo>
                  <a:lnTo>
                    <a:pt x="454" y="471"/>
                  </a:lnTo>
                  <a:lnTo>
                    <a:pt x="463" y="471"/>
                  </a:lnTo>
                  <a:lnTo>
                    <a:pt x="474" y="469"/>
                  </a:lnTo>
                  <a:lnTo>
                    <a:pt x="483" y="466"/>
                  </a:lnTo>
                  <a:lnTo>
                    <a:pt x="492" y="462"/>
                  </a:lnTo>
                  <a:lnTo>
                    <a:pt x="501" y="457"/>
                  </a:lnTo>
                  <a:lnTo>
                    <a:pt x="510" y="450"/>
                  </a:lnTo>
                  <a:lnTo>
                    <a:pt x="515" y="442"/>
                  </a:lnTo>
                  <a:lnTo>
                    <a:pt x="520" y="432"/>
                  </a:lnTo>
                  <a:lnTo>
                    <a:pt x="523" y="422"/>
                  </a:lnTo>
                  <a:lnTo>
                    <a:pt x="526" y="412"/>
                  </a:lnTo>
                  <a:lnTo>
                    <a:pt x="530" y="389"/>
                  </a:lnTo>
                  <a:lnTo>
                    <a:pt x="535" y="368"/>
                  </a:lnTo>
                  <a:lnTo>
                    <a:pt x="541" y="353"/>
                  </a:lnTo>
                  <a:lnTo>
                    <a:pt x="546" y="339"/>
                  </a:lnTo>
                  <a:lnTo>
                    <a:pt x="553" y="326"/>
                  </a:lnTo>
                  <a:lnTo>
                    <a:pt x="560" y="312"/>
                  </a:lnTo>
                  <a:lnTo>
                    <a:pt x="568" y="300"/>
                  </a:lnTo>
                  <a:lnTo>
                    <a:pt x="576" y="288"/>
                  </a:lnTo>
                  <a:lnTo>
                    <a:pt x="585" y="276"/>
                  </a:lnTo>
                  <a:lnTo>
                    <a:pt x="594" y="264"/>
                  </a:lnTo>
                  <a:lnTo>
                    <a:pt x="604" y="253"/>
                  </a:lnTo>
                  <a:lnTo>
                    <a:pt x="615" y="242"/>
                  </a:lnTo>
                  <a:lnTo>
                    <a:pt x="626" y="232"/>
                  </a:lnTo>
                  <a:lnTo>
                    <a:pt x="636" y="223"/>
                  </a:lnTo>
                  <a:lnTo>
                    <a:pt x="648" y="213"/>
                  </a:lnTo>
                  <a:lnTo>
                    <a:pt x="660" y="204"/>
                  </a:lnTo>
                  <a:lnTo>
                    <a:pt x="672" y="195"/>
                  </a:lnTo>
                  <a:lnTo>
                    <a:pt x="685" y="187"/>
                  </a:lnTo>
                  <a:lnTo>
                    <a:pt x="711" y="172"/>
                  </a:lnTo>
                  <a:lnTo>
                    <a:pt x="738" y="159"/>
                  </a:lnTo>
                  <a:lnTo>
                    <a:pt x="766" y="147"/>
                  </a:lnTo>
                  <a:lnTo>
                    <a:pt x="795" y="138"/>
                  </a:lnTo>
                  <a:lnTo>
                    <a:pt x="823" y="130"/>
                  </a:lnTo>
                  <a:lnTo>
                    <a:pt x="853" y="123"/>
                  </a:lnTo>
                  <a:lnTo>
                    <a:pt x="881" y="119"/>
                  </a:lnTo>
                  <a:lnTo>
                    <a:pt x="911" y="117"/>
                  </a:lnTo>
                  <a:lnTo>
                    <a:pt x="917" y="115"/>
                  </a:lnTo>
                  <a:lnTo>
                    <a:pt x="924" y="113"/>
                  </a:lnTo>
                  <a:lnTo>
                    <a:pt x="931" y="113"/>
                  </a:lnTo>
                  <a:lnTo>
                    <a:pt x="938" y="113"/>
                  </a:lnTo>
                  <a:lnTo>
                    <a:pt x="952" y="113"/>
                  </a:lnTo>
                  <a:lnTo>
                    <a:pt x="966" y="114"/>
                  </a:lnTo>
                  <a:lnTo>
                    <a:pt x="980" y="115"/>
                  </a:lnTo>
                  <a:lnTo>
                    <a:pt x="994" y="114"/>
                  </a:lnTo>
                  <a:lnTo>
                    <a:pt x="1000" y="112"/>
                  </a:lnTo>
                  <a:lnTo>
                    <a:pt x="1006" y="110"/>
                  </a:lnTo>
                  <a:lnTo>
                    <a:pt x="1012" y="107"/>
                  </a:lnTo>
                  <a:lnTo>
                    <a:pt x="1018" y="103"/>
                  </a:lnTo>
                  <a:lnTo>
                    <a:pt x="1055" y="106"/>
                  </a:lnTo>
                  <a:lnTo>
                    <a:pt x="1092" y="108"/>
                  </a:lnTo>
                  <a:lnTo>
                    <a:pt x="1128" y="109"/>
                  </a:lnTo>
                  <a:lnTo>
                    <a:pt x="1165" y="109"/>
                  </a:lnTo>
                  <a:lnTo>
                    <a:pt x="1235" y="109"/>
                  </a:lnTo>
                  <a:lnTo>
                    <a:pt x="1306" y="108"/>
                  </a:lnTo>
                  <a:lnTo>
                    <a:pt x="1376" y="106"/>
                  </a:lnTo>
                  <a:lnTo>
                    <a:pt x="1445" y="105"/>
                  </a:lnTo>
                  <a:lnTo>
                    <a:pt x="1513" y="104"/>
                  </a:lnTo>
                  <a:lnTo>
                    <a:pt x="1582" y="106"/>
                  </a:lnTo>
                  <a:lnTo>
                    <a:pt x="1647" y="103"/>
                  </a:lnTo>
                  <a:lnTo>
                    <a:pt x="1714" y="102"/>
                  </a:lnTo>
                  <a:lnTo>
                    <a:pt x="1782" y="101"/>
                  </a:lnTo>
                  <a:lnTo>
                    <a:pt x="1850" y="101"/>
                  </a:lnTo>
                  <a:lnTo>
                    <a:pt x="1918" y="101"/>
                  </a:lnTo>
                  <a:lnTo>
                    <a:pt x="1986" y="100"/>
                  </a:lnTo>
                  <a:lnTo>
                    <a:pt x="2054" y="99"/>
                  </a:lnTo>
                  <a:lnTo>
                    <a:pt x="2120" y="97"/>
                  </a:lnTo>
                  <a:lnTo>
                    <a:pt x="2205" y="96"/>
                  </a:lnTo>
                  <a:lnTo>
                    <a:pt x="2291" y="95"/>
                  </a:lnTo>
                  <a:lnTo>
                    <a:pt x="2379" y="93"/>
                  </a:lnTo>
                  <a:lnTo>
                    <a:pt x="2467" y="91"/>
                  </a:lnTo>
                  <a:lnTo>
                    <a:pt x="2555" y="90"/>
                  </a:lnTo>
                  <a:lnTo>
                    <a:pt x="2641" y="88"/>
                  </a:lnTo>
                  <a:lnTo>
                    <a:pt x="2726" y="88"/>
                  </a:lnTo>
                  <a:lnTo>
                    <a:pt x="2807" y="89"/>
                  </a:lnTo>
                  <a:lnTo>
                    <a:pt x="2957" y="88"/>
                  </a:lnTo>
                  <a:lnTo>
                    <a:pt x="3205" y="87"/>
                  </a:lnTo>
                  <a:lnTo>
                    <a:pt x="3539" y="86"/>
                  </a:lnTo>
                  <a:lnTo>
                    <a:pt x="3944" y="85"/>
                  </a:lnTo>
                  <a:lnTo>
                    <a:pt x="4405" y="84"/>
                  </a:lnTo>
                  <a:lnTo>
                    <a:pt x="4909" y="81"/>
                  </a:lnTo>
                  <a:lnTo>
                    <a:pt x="5442" y="80"/>
                  </a:lnTo>
                  <a:lnTo>
                    <a:pt x="5989" y="78"/>
                  </a:lnTo>
                  <a:lnTo>
                    <a:pt x="6536" y="77"/>
                  </a:lnTo>
                  <a:lnTo>
                    <a:pt x="7068" y="75"/>
                  </a:lnTo>
                  <a:lnTo>
                    <a:pt x="7572" y="74"/>
                  </a:lnTo>
                  <a:lnTo>
                    <a:pt x="8034" y="72"/>
                  </a:lnTo>
                  <a:lnTo>
                    <a:pt x="8440" y="71"/>
                  </a:lnTo>
                  <a:lnTo>
                    <a:pt x="8775" y="69"/>
                  </a:lnTo>
                  <a:lnTo>
                    <a:pt x="9026" y="68"/>
                  </a:lnTo>
                  <a:lnTo>
                    <a:pt x="9177" y="67"/>
                  </a:lnTo>
                  <a:lnTo>
                    <a:pt x="9264" y="64"/>
                  </a:lnTo>
                  <a:lnTo>
                    <a:pt x="9352" y="62"/>
                  </a:lnTo>
                  <a:lnTo>
                    <a:pt x="9441" y="61"/>
                  </a:lnTo>
                  <a:lnTo>
                    <a:pt x="9530" y="61"/>
                  </a:lnTo>
                  <a:lnTo>
                    <a:pt x="9619" y="61"/>
                  </a:lnTo>
                  <a:lnTo>
                    <a:pt x="9708" y="61"/>
                  </a:lnTo>
                  <a:lnTo>
                    <a:pt x="9796" y="62"/>
                  </a:lnTo>
                  <a:lnTo>
                    <a:pt x="9884" y="62"/>
                  </a:lnTo>
                  <a:lnTo>
                    <a:pt x="9917" y="64"/>
                  </a:lnTo>
                  <a:lnTo>
                    <a:pt x="9949" y="67"/>
                  </a:lnTo>
                  <a:lnTo>
                    <a:pt x="9965" y="69"/>
                  </a:lnTo>
                  <a:lnTo>
                    <a:pt x="9982" y="70"/>
                  </a:lnTo>
                  <a:lnTo>
                    <a:pt x="9998" y="69"/>
                  </a:lnTo>
                  <a:lnTo>
                    <a:pt x="10014" y="66"/>
                  </a:lnTo>
                  <a:lnTo>
                    <a:pt x="10031" y="70"/>
                  </a:lnTo>
                  <a:lnTo>
                    <a:pt x="10048" y="72"/>
                  </a:lnTo>
                  <a:lnTo>
                    <a:pt x="10065" y="73"/>
                  </a:lnTo>
                  <a:lnTo>
                    <a:pt x="10083" y="73"/>
                  </a:lnTo>
                  <a:lnTo>
                    <a:pt x="10117" y="72"/>
                  </a:lnTo>
                  <a:lnTo>
                    <a:pt x="10151" y="70"/>
                  </a:lnTo>
                  <a:lnTo>
                    <a:pt x="10168" y="69"/>
                  </a:lnTo>
                  <a:lnTo>
                    <a:pt x="10184" y="69"/>
                  </a:lnTo>
                  <a:lnTo>
                    <a:pt x="10200" y="69"/>
                  </a:lnTo>
                  <a:lnTo>
                    <a:pt x="10217" y="71"/>
                  </a:lnTo>
                  <a:lnTo>
                    <a:pt x="10232" y="74"/>
                  </a:lnTo>
                  <a:lnTo>
                    <a:pt x="10248" y="79"/>
                  </a:lnTo>
                  <a:lnTo>
                    <a:pt x="10264" y="86"/>
                  </a:lnTo>
                  <a:lnTo>
                    <a:pt x="10278" y="94"/>
                  </a:lnTo>
                  <a:lnTo>
                    <a:pt x="10294" y="101"/>
                  </a:lnTo>
                  <a:lnTo>
                    <a:pt x="10310" y="109"/>
                  </a:lnTo>
                  <a:lnTo>
                    <a:pt x="10325" y="117"/>
                  </a:lnTo>
                  <a:lnTo>
                    <a:pt x="10340" y="126"/>
                  </a:lnTo>
                  <a:lnTo>
                    <a:pt x="10356" y="136"/>
                  </a:lnTo>
                  <a:lnTo>
                    <a:pt x="10370" y="146"/>
                  </a:lnTo>
                  <a:lnTo>
                    <a:pt x="10385" y="157"/>
                  </a:lnTo>
                  <a:lnTo>
                    <a:pt x="10399" y="168"/>
                  </a:lnTo>
                  <a:lnTo>
                    <a:pt x="10412" y="180"/>
                  </a:lnTo>
                  <a:lnTo>
                    <a:pt x="10425" y="193"/>
                  </a:lnTo>
                  <a:lnTo>
                    <a:pt x="10437" y="206"/>
                  </a:lnTo>
                  <a:lnTo>
                    <a:pt x="10449" y="219"/>
                  </a:lnTo>
                  <a:lnTo>
                    <a:pt x="10459" y="234"/>
                  </a:lnTo>
                  <a:lnTo>
                    <a:pt x="10468" y="248"/>
                  </a:lnTo>
                  <a:lnTo>
                    <a:pt x="10477" y="263"/>
                  </a:lnTo>
                  <a:lnTo>
                    <a:pt x="10484" y="280"/>
                  </a:lnTo>
                  <a:lnTo>
                    <a:pt x="10493" y="284"/>
                  </a:lnTo>
                  <a:lnTo>
                    <a:pt x="10500" y="289"/>
                  </a:lnTo>
                  <a:lnTo>
                    <a:pt x="10506" y="295"/>
                  </a:lnTo>
                  <a:lnTo>
                    <a:pt x="10511" y="301"/>
                  </a:lnTo>
                  <a:lnTo>
                    <a:pt x="10517" y="307"/>
                  </a:lnTo>
                  <a:lnTo>
                    <a:pt x="10523" y="312"/>
                  </a:lnTo>
                  <a:lnTo>
                    <a:pt x="10526" y="315"/>
                  </a:lnTo>
                  <a:lnTo>
                    <a:pt x="10530" y="317"/>
                  </a:lnTo>
                  <a:lnTo>
                    <a:pt x="10536" y="318"/>
                  </a:lnTo>
                  <a:lnTo>
                    <a:pt x="10540" y="319"/>
                  </a:lnTo>
                  <a:lnTo>
                    <a:pt x="10547" y="317"/>
                  </a:lnTo>
                  <a:lnTo>
                    <a:pt x="10553" y="316"/>
                  </a:lnTo>
                  <a:lnTo>
                    <a:pt x="10558" y="316"/>
                  </a:lnTo>
                  <a:lnTo>
                    <a:pt x="10564" y="316"/>
                  </a:lnTo>
                  <a:lnTo>
                    <a:pt x="10576" y="318"/>
                  </a:lnTo>
                  <a:lnTo>
                    <a:pt x="10588" y="322"/>
                  </a:lnTo>
                  <a:lnTo>
                    <a:pt x="10599" y="326"/>
                  </a:lnTo>
                  <a:lnTo>
                    <a:pt x="10610" y="329"/>
                  </a:lnTo>
                  <a:lnTo>
                    <a:pt x="10621" y="332"/>
                  </a:lnTo>
                  <a:lnTo>
                    <a:pt x="10633" y="333"/>
                  </a:lnTo>
                  <a:lnTo>
                    <a:pt x="10640" y="333"/>
                  </a:lnTo>
                  <a:lnTo>
                    <a:pt x="10647" y="334"/>
                  </a:lnTo>
                  <a:lnTo>
                    <a:pt x="10653" y="335"/>
                  </a:lnTo>
                  <a:lnTo>
                    <a:pt x="10659" y="337"/>
                  </a:lnTo>
                  <a:lnTo>
                    <a:pt x="10665" y="339"/>
                  </a:lnTo>
                  <a:lnTo>
                    <a:pt x="10672" y="343"/>
                  </a:lnTo>
                  <a:lnTo>
                    <a:pt x="10677" y="346"/>
                  </a:lnTo>
                  <a:lnTo>
                    <a:pt x="10682" y="350"/>
                  </a:lnTo>
                  <a:lnTo>
                    <a:pt x="10691" y="361"/>
                  </a:lnTo>
                  <a:lnTo>
                    <a:pt x="10699" y="371"/>
                  </a:lnTo>
                  <a:lnTo>
                    <a:pt x="10706" y="382"/>
                  </a:lnTo>
                  <a:lnTo>
                    <a:pt x="10712" y="393"/>
                  </a:lnTo>
                  <a:lnTo>
                    <a:pt x="10715" y="403"/>
                  </a:lnTo>
                  <a:lnTo>
                    <a:pt x="10718" y="414"/>
                  </a:lnTo>
                  <a:lnTo>
                    <a:pt x="10719" y="425"/>
                  </a:lnTo>
                  <a:lnTo>
                    <a:pt x="10720" y="435"/>
                  </a:lnTo>
                  <a:lnTo>
                    <a:pt x="10721" y="440"/>
                  </a:lnTo>
                  <a:lnTo>
                    <a:pt x="10722" y="445"/>
                  </a:lnTo>
                  <a:lnTo>
                    <a:pt x="10724" y="449"/>
                  </a:lnTo>
                  <a:lnTo>
                    <a:pt x="10726" y="455"/>
                  </a:lnTo>
                  <a:lnTo>
                    <a:pt x="10729" y="459"/>
                  </a:lnTo>
                  <a:lnTo>
                    <a:pt x="10733" y="462"/>
                  </a:lnTo>
                  <a:lnTo>
                    <a:pt x="10737" y="465"/>
                  </a:lnTo>
                  <a:lnTo>
                    <a:pt x="10743" y="467"/>
                  </a:lnTo>
                  <a:lnTo>
                    <a:pt x="10784" y="481"/>
                  </a:lnTo>
                  <a:lnTo>
                    <a:pt x="10826" y="495"/>
                  </a:lnTo>
                  <a:lnTo>
                    <a:pt x="10836" y="500"/>
                  </a:lnTo>
                  <a:lnTo>
                    <a:pt x="10846" y="505"/>
                  </a:lnTo>
                  <a:lnTo>
                    <a:pt x="10855" y="511"/>
                  </a:lnTo>
                  <a:lnTo>
                    <a:pt x="10864" y="517"/>
                  </a:lnTo>
                  <a:lnTo>
                    <a:pt x="10872" y="524"/>
                  </a:lnTo>
                  <a:lnTo>
                    <a:pt x="10879" y="532"/>
                  </a:lnTo>
                  <a:lnTo>
                    <a:pt x="10885" y="541"/>
                  </a:lnTo>
                  <a:lnTo>
                    <a:pt x="10891" y="552"/>
                  </a:lnTo>
                  <a:lnTo>
                    <a:pt x="10903" y="568"/>
                  </a:lnTo>
                  <a:lnTo>
                    <a:pt x="10913" y="584"/>
                  </a:lnTo>
                  <a:lnTo>
                    <a:pt x="10922" y="601"/>
                  </a:lnTo>
                  <a:lnTo>
                    <a:pt x="10930" y="619"/>
                  </a:lnTo>
                  <a:lnTo>
                    <a:pt x="10943" y="656"/>
                  </a:lnTo>
                  <a:lnTo>
                    <a:pt x="10956" y="693"/>
                  </a:lnTo>
                  <a:lnTo>
                    <a:pt x="10967" y="731"/>
                  </a:lnTo>
                  <a:lnTo>
                    <a:pt x="10981" y="767"/>
                  </a:lnTo>
                  <a:lnTo>
                    <a:pt x="10989" y="786"/>
                  </a:lnTo>
                  <a:lnTo>
                    <a:pt x="10998" y="803"/>
                  </a:lnTo>
                  <a:lnTo>
                    <a:pt x="11008" y="820"/>
                  </a:lnTo>
                  <a:lnTo>
                    <a:pt x="11020" y="837"/>
                  </a:lnTo>
                  <a:lnTo>
                    <a:pt x="11014" y="852"/>
                  </a:lnTo>
                  <a:lnTo>
                    <a:pt x="11008" y="868"/>
                  </a:lnTo>
                  <a:lnTo>
                    <a:pt x="11001" y="884"/>
                  </a:lnTo>
                  <a:lnTo>
                    <a:pt x="10993" y="900"/>
                  </a:lnTo>
                  <a:lnTo>
                    <a:pt x="10976" y="931"/>
                  </a:lnTo>
                  <a:lnTo>
                    <a:pt x="10959" y="960"/>
                  </a:lnTo>
                  <a:lnTo>
                    <a:pt x="10939" y="991"/>
                  </a:lnTo>
                  <a:lnTo>
                    <a:pt x="10921" y="1021"/>
                  </a:lnTo>
                  <a:lnTo>
                    <a:pt x="10903" y="1051"/>
                  </a:lnTo>
                  <a:lnTo>
                    <a:pt x="10885" y="1081"/>
                  </a:lnTo>
                  <a:close/>
                  <a:moveTo>
                    <a:pt x="10879" y="859"/>
                  </a:moveTo>
                  <a:lnTo>
                    <a:pt x="10877" y="877"/>
                  </a:lnTo>
                  <a:lnTo>
                    <a:pt x="10874" y="894"/>
                  </a:lnTo>
                  <a:lnTo>
                    <a:pt x="10870" y="911"/>
                  </a:lnTo>
                  <a:lnTo>
                    <a:pt x="10865" y="929"/>
                  </a:lnTo>
                  <a:lnTo>
                    <a:pt x="10859" y="945"/>
                  </a:lnTo>
                  <a:lnTo>
                    <a:pt x="10851" y="961"/>
                  </a:lnTo>
                  <a:lnTo>
                    <a:pt x="10844" y="978"/>
                  </a:lnTo>
                  <a:lnTo>
                    <a:pt x="10835" y="993"/>
                  </a:lnTo>
                  <a:lnTo>
                    <a:pt x="10825" y="1007"/>
                  </a:lnTo>
                  <a:lnTo>
                    <a:pt x="10814" y="1021"/>
                  </a:lnTo>
                  <a:lnTo>
                    <a:pt x="10802" y="1034"/>
                  </a:lnTo>
                  <a:lnTo>
                    <a:pt x="10789" y="1046"/>
                  </a:lnTo>
                  <a:lnTo>
                    <a:pt x="10776" y="1058"/>
                  </a:lnTo>
                  <a:lnTo>
                    <a:pt x="10761" y="1067"/>
                  </a:lnTo>
                  <a:lnTo>
                    <a:pt x="10747" y="1076"/>
                  </a:lnTo>
                  <a:lnTo>
                    <a:pt x="10731" y="1083"/>
                  </a:lnTo>
                  <a:lnTo>
                    <a:pt x="10723" y="1085"/>
                  </a:lnTo>
                  <a:lnTo>
                    <a:pt x="10713" y="1087"/>
                  </a:lnTo>
                  <a:lnTo>
                    <a:pt x="10704" y="1089"/>
                  </a:lnTo>
                  <a:lnTo>
                    <a:pt x="10695" y="1090"/>
                  </a:lnTo>
                  <a:lnTo>
                    <a:pt x="10687" y="1090"/>
                  </a:lnTo>
                  <a:lnTo>
                    <a:pt x="10678" y="1090"/>
                  </a:lnTo>
                  <a:lnTo>
                    <a:pt x="10668" y="1089"/>
                  </a:lnTo>
                  <a:lnTo>
                    <a:pt x="10660" y="1088"/>
                  </a:lnTo>
                  <a:lnTo>
                    <a:pt x="10651" y="1086"/>
                  </a:lnTo>
                  <a:lnTo>
                    <a:pt x="10643" y="1084"/>
                  </a:lnTo>
                  <a:lnTo>
                    <a:pt x="10635" y="1081"/>
                  </a:lnTo>
                  <a:lnTo>
                    <a:pt x="10627" y="1077"/>
                  </a:lnTo>
                  <a:lnTo>
                    <a:pt x="10619" y="1073"/>
                  </a:lnTo>
                  <a:lnTo>
                    <a:pt x="10612" y="1068"/>
                  </a:lnTo>
                  <a:lnTo>
                    <a:pt x="10605" y="1063"/>
                  </a:lnTo>
                  <a:lnTo>
                    <a:pt x="10599" y="1057"/>
                  </a:lnTo>
                  <a:lnTo>
                    <a:pt x="10594" y="1050"/>
                  </a:lnTo>
                  <a:lnTo>
                    <a:pt x="10589" y="1044"/>
                  </a:lnTo>
                  <a:lnTo>
                    <a:pt x="10585" y="1037"/>
                  </a:lnTo>
                  <a:lnTo>
                    <a:pt x="10582" y="1030"/>
                  </a:lnTo>
                  <a:lnTo>
                    <a:pt x="10579" y="1023"/>
                  </a:lnTo>
                  <a:lnTo>
                    <a:pt x="10575" y="1016"/>
                  </a:lnTo>
                  <a:lnTo>
                    <a:pt x="10573" y="1007"/>
                  </a:lnTo>
                  <a:lnTo>
                    <a:pt x="10572" y="999"/>
                  </a:lnTo>
                  <a:lnTo>
                    <a:pt x="10571" y="991"/>
                  </a:lnTo>
                  <a:lnTo>
                    <a:pt x="10571" y="983"/>
                  </a:lnTo>
                  <a:lnTo>
                    <a:pt x="10571" y="975"/>
                  </a:lnTo>
                  <a:lnTo>
                    <a:pt x="10572" y="967"/>
                  </a:lnTo>
                  <a:lnTo>
                    <a:pt x="10574" y="959"/>
                  </a:lnTo>
                  <a:lnTo>
                    <a:pt x="10576" y="951"/>
                  </a:lnTo>
                  <a:lnTo>
                    <a:pt x="10580" y="944"/>
                  </a:lnTo>
                  <a:lnTo>
                    <a:pt x="10584" y="937"/>
                  </a:lnTo>
                  <a:lnTo>
                    <a:pt x="10590" y="928"/>
                  </a:lnTo>
                  <a:lnTo>
                    <a:pt x="10598" y="922"/>
                  </a:lnTo>
                  <a:lnTo>
                    <a:pt x="10606" y="917"/>
                  </a:lnTo>
                  <a:lnTo>
                    <a:pt x="10614" y="913"/>
                  </a:lnTo>
                  <a:lnTo>
                    <a:pt x="10634" y="909"/>
                  </a:lnTo>
                  <a:lnTo>
                    <a:pt x="10653" y="908"/>
                  </a:lnTo>
                  <a:lnTo>
                    <a:pt x="10662" y="907"/>
                  </a:lnTo>
                  <a:lnTo>
                    <a:pt x="10672" y="905"/>
                  </a:lnTo>
                  <a:lnTo>
                    <a:pt x="10681" y="903"/>
                  </a:lnTo>
                  <a:lnTo>
                    <a:pt x="10689" y="900"/>
                  </a:lnTo>
                  <a:lnTo>
                    <a:pt x="10697" y="895"/>
                  </a:lnTo>
                  <a:lnTo>
                    <a:pt x="10704" y="888"/>
                  </a:lnTo>
                  <a:lnTo>
                    <a:pt x="10707" y="884"/>
                  </a:lnTo>
                  <a:lnTo>
                    <a:pt x="10710" y="879"/>
                  </a:lnTo>
                  <a:lnTo>
                    <a:pt x="10713" y="874"/>
                  </a:lnTo>
                  <a:lnTo>
                    <a:pt x="10715" y="867"/>
                  </a:lnTo>
                  <a:lnTo>
                    <a:pt x="10718" y="849"/>
                  </a:lnTo>
                  <a:lnTo>
                    <a:pt x="10719" y="830"/>
                  </a:lnTo>
                  <a:lnTo>
                    <a:pt x="10720" y="810"/>
                  </a:lnTo>
                  <a:lnTo>
                    <a:pt x="10718" y="791"/>
                  </a:lnTo>
                  <a:lnTo>
                    <a:pt x="10717" y="782"/>
                  </a:lnTo>
                  <a:lnTo>
                    <a:pt x="10714" y="772"/>
                  </a:lnTo>
                  <a:lnTo>
                    <a:pt x="10711" y="763"/>
                  </a:lnTo>
                  <a:lnTo>
                    <a:pt x="10708" y="754"/>
                  </a:lnTo>
                  <a:lnTo>
                    <a:pt x="10704" y="746"/>
                  </a:lnTo>
                  <a:lnTo>
                    <a:pt x="10700" y="738"/>
                  </a:lnTo>
                  <a:lnTo>
                    <a:pt x="10694" y="731"/>
                  </a:lnTo>
                  <a:lnTo>
                    <a:pt x="10688" y="723"/>
                  </a:lnTo>
                  <a:lnTo>
                    <a:pt x="10682" y="721"/>
                  </a:lnTo>
                  <a:lnTo>
                    <a:pt x="10675" y="719"/>
                  </a:lnTo>
                  <a:lnTo>
                    <a:pt x="10668" y="717"/>
                  </a:lnTo>
                  <a:lnTo>
                    <a:pt x="10661" y="716"/>
                  </a:lnTo>
                  <a:lnTo>
                    <a:pt x="10647" y="715"/>
                  </a:lnTo>
                  <a:lnTo>
                    <a:pt x="10634" y="715"/>
                  </a:lnTo>
                  <a:lnTo>
                    <a:pt x="10620" y="713"/>
                  </a:lnTo>
                  <a:lnTo>
                    <a:pt x="10608" y="710"/>
                  </a:lnTo>
                  <a:lnTo>
                    <a:pt x="10602" y="708"/>
                  </a:lnTo>
                  <a:lnTo>
                    <a:pt x="10596" y="705"/>
                  </a:lnTo>
                  <a:lnTo>
                    <a:pt x="10591" y="702"/>
                  </a:lnTo>
                  <a:lnTo>
                    <a:pt x="10587" y="697"/>
                  </a:lnTo>
                  <a:lnTo>
                    <a:pt x="10581" y="688"/>
                  </a:lnTo>
                  <a:lnTo>
                    <a:pt x="10576" y="677"/>
                  </a:lnTo>
                  <a:lnTo>
                    <a:pt x="10572" y="667"/>
                  </a:lnTo>
                  <a:lnTo>
                    <a:pt x="10569" y="656"/>
                  </a:lnTo>
                  <a:lnTo>
                    <a:pt x="10567" y="645"/>
                  </a:lnTo>
                  <a:lnTo>
                    <a:pt x="10567" y="633"/>
                  </a:lnTo>
                  <a:lnTo>
                    <a:pt x="10568" y="622"/>
                  </a:lnTo>
                  <a:lnTo>
                    <a:pt x="10570" y="611"/>
                  </a:lnTo>
                  <a:lnTo>
                    <a:pt x="10573" y="605"/>
                  </a:lnTo>
                  <a:lnTo>
                    <a:pt x="10575" y="600"/>
                  </a:lnTo>
                  <a:lnTo>
                    <a:pt x="10579" y="595"/>
                  </a:lnTo>
                  <a:lnTo>
                    <a:pt x="10583" y="589"/>
                  </a:lnTo>
                  <a:lnTo>
                    <a:pt x="10592" y="581"/>
                  </a:lnTo>
                  <a:lnTo>
                    <a:pt x="10602" y="575"/>
                  </a:lnTo>
                  <a:lnTo>
                    <a:pt x="10626" y="565"/>
                  </a:lnTo>
                  <a:lnTo>
                    <a:pt x="10648" y="558"/>
                  </a:lnTo>
                  <a:lnTo>
                    <a:pt x="10658" y="558"/>
                  </a:lnTo>
                  <a:lnTo>
                    <a:pt x="10669" y="559"/>
                  </a:lnTo>
                  <a:lnTo>
                    <a:pt x="10680" y="561"/>
                  </a:lnTo>
                  <a:lnTo>
                    <a:pt x="10690" y="563"/>
                  </a:lnTo>
                  <a:lnTo>
                    <a:pt x="10700" y="566"/>
                  </a:lnTo>
                  <a:lnTo>
                    <a:pt x="10709" y="570"/>
                  </a:lnTo>
                  <a:lnTo>
                    <a:pt x="10719" y="574"/>
                  </a:lnTo>
                  <a:lnTo>
                    <a:pt x="10728" y="578"/>
                  </a:lnTo>
                  <a:lnTo>
                    <a:pt x="10746" y="589"/>
                  </a:lnTo>
                  <a:lnTo>
                    <a:pt x="10763" y="602"/>
                  </a:lnTo>
                  <a:lnTo>
                    <a:pt x="10778" y="615"/>
                  </a:lnTo>
                  <a:lnTo>
                    <a:pt x="10792" y="629"/>
                  </a:lnTo>
                  <a:lnTo>
                    <a:pt x="10803" y="643"/>
                  </a:lnTo>
                  <a:lnTo>
                    <a:pt x="10815" y="657"/>
                  </a:lnTo>
                  <a:lnTo>
                    <a:pt x="10825" y="670"/>
                  </a:lnTo>
                  <a:lnTo>
                    <a:pt x="10835" y="686"/>
                  </a:lnTo>
                  <a:lnTo>
                    <a:pt x="10853" y="715"/>
                  </a:lnTo>
                  <a:lnTo>
                    <a:pt x="10873" y="746"/>
                  </a:lnTo>
                  <a:lnTo>
                    <a:pt x="10881" y="769"/>
                  </a:lnTo>
                  <a:lnTo>
                    <a:pt x="10890" y="794"/>
                  </a:lnTo>
                  <a:lnTo>
                    <a:pt x="10893" y="807"/>
                  </a:lnTo>
                  <a:lnTo>
                    <a:pt x="10894" y="819"/>
                  </a:lnTo>
                  <a:lnTo>
                    <a:pt x="10894" y="827"/>
                  </a:lnTo>
                  <a:lnTo>
                    <a:pt x="10894" y="834"/>
                  </a:lnTo>
                  <a:lnTo>
                    <a:pt x="10893" y="840"/>
                  </a:lnTo>
                  <a:lnTo>
                    <a:pt x="10891" y="847"/>
                  </a:lnTo>
                  <a:lnTo>
                    <a:pt x="10879" y="859"/>
                  </a:lnTo>
                  <a:close/>
                  <a:moveTo>
                    <a:pt x="10728" y="1046"/>
                  </a:moveTo>
                  <a:lnTo>
                    <a:pt x="10721" y="1049"/>
                  </a:lnTo>
                  <a:lnTo>
                    <a:pt x="10714" y="1050"/>
                  </a:lnTo>
                  <a:lnTo>
                    <a:pt x="10708" y="1051"/>
                  </a:lnTo>
                  <a:lnTo>
                    <a:pt x="10701" y="1052"/>
                  </a:lnTo>
                  <a:lnTo>
                    <a:pt x="10689" y="1050"/>
                  </a:lnTo>
                  <a:lnTo>
                    <a:pt x="10676" y="1046"/>
                  </a:lnTo>
                  <a:lnTo>
                    <a:pt x="10668" y="1042"/>
                  </a:lnTo>
                  <a:lnTo>
                    <a:pt x="10661" y="1037"/>
                  </a:lnTo>
                  <a:lnTo>
                    <a:pt x="10655" y="1031"/>
                  </a:lnTo>
                  <a:lnTo>
                    <a:pt x="10649" y="1025"/>
                  </a:lnTo>
                  <a:lnTo>
                    <a:pt x="10643" y="1019"/>
                  </a:lnTo>
                  <a:lnTo>
                    <a:pt x="10639" y="1012"/>
                  </a:lnTo>
                  <a:lnTo>
                    <a:pt x="10637" y="1003"/>
                  </a:lnTo>
                  <a:lnTo>
                    <a:pt x="10636" y="995"/>
                  </a:lnTo>
                  <a:lnTo>
                    <a:pt x="10636" y="988"/>
                  </a:lnTo>
                  <a:lnTo>
                    <a:pt x="10637" y="982"/>
                  </a:lnTo>
                  <a:lnTo>
                    <a:pt x="10638" y="975"/>
                  </a:lnTo>
                  <a:lnTo>
                    <a:pt x="10640" y="968"/>
                  </a:lnTo>
                  <a:lnTo>
                    <a:pt x="10643" y="961"/>
                  </a:lnTo>
                  <a:lnTo>
                    <a:pt x="10647" y="956"/>
                  </a:lnTo>
                  <a:lnTo>
                    <a:pt x="10650" y="954"/>
                  </a:lnTo>
                  <a:lnTo>
                    <a:pt x="10653" y="952"/>
                  </a:lnTo>
                  <a:lnTo>
                    <a:pt x="10656" y="951"/>
                  </a:lnTo>
                  <a:lnTo>
                    <a:pt x="10660" y="951"/>
                  </a:lnTo>
                  <a:lnTo>
                    <a:pt x="10672" y="956"/>
                  </a:lnTo>
                  <a:lnTo>
                    <a:pt x="10683" y="961"/>
                  </a:lnTo>
                  <a:lnTo>
                    <a:pt x="10688" y="964"/>
                  </a:lnTo>
                  <a:lnTo>
                    <a:pt x="10695" y="965"/>
                  </a:lnTo>
                  <a:lnTo>
                    <a:pt x="10701" y="965"/>
                  </a:lnTo>
                  <a:lnTo>
                    <a:pt x="10709" y="964"/>
                  </a:lnTo>
                  <a:lnTo>
                    <a:pt x="10717" y="947"/>
                  </a:lnTo>
                  <a:lnTo>
                    <a:pt x="10722" y="931"/>
                  </a:lnTo>
                  <a:lnTo>
                    <a:pt x="10726" y="923"/>
                  </a:lnTo>
                  <a:lnTo>
                    <a:pt x="10731" y="917"/>
                  </a:lnTo>
                  <a:lnTo>
                    <a:pt x="10734" y="913"/>
                  </a:lnTo>
                  <a:lnTo>
                    <a:pt x="10737" y="910"/>
                  </a:lnTo>
                  <a:lnTo>
                    <a:pt x="10741" y="908"/>
                  </a:lnTo>
                  <a:lnTo>
                    <a:pt x="10746" y="907"/>
                  </a:lnTo>
                  <a:lnTo>
                    <a:pt x="10751" y="893"/>
                  </a:lnTo>
                  <a:lnTo>
                    <a:pt x="10754" y="878"/>
                  </a:lnTo>
                  <a:lnTo>
                    <a:pt x="10757" y="862"/>
                  </a:lnTo>
                  <a:lnTo>
                    <a:pt x="10759" y="848"/>
                  </a:lnTo>
                  <a:lnTo>
                    <a:pt x="10760" y="833"/>
                  </a:lnTo>
                  <a:lnTo>
                    <a:pt x="10760" y="817"/>
                  </a:lnTo>
                  <a:lnTo>
                    <a:pt x="10759" y="802"/>
                  </a:lnTo>
                  <a:lnTo>
                    <a:pt x="10758" y="787"/>
                  </a:lnTo>
                  <a:lnTo>
                    <a:pt x="10755" y="772"/>
                  </a:lnTo>
                  <a:lnTo>
                    <a:pt x="10752" y="757"/>
                  </a:lnTo>
                  <a:lnTo>
                    <a:pt x="10747" y="743"/>
                  </a:lnTo>
                  <a:lnTo>
                    <a:pt x="10742" y="729"/>
                  </a:lnTo>
                  <a:lnTo>
                    <a:pt x="10736" y="715"/>
                  </a:lnTo>
                  <a:lnTo>
                    <a:pt x="10729" y="702"/>
                  </a:lnTo>
                  <a:lnTo>
                    <a:pt x="10722" y="690"/>
                  </a:lnTo>
                  <a:lnTo>
                    <a:pt x="10712" y="677"/>
                  </a:lnTo>
                  <a:lnTo>
                    <a:pt x="10707" y="673"/>
                  </a:lnTo>
                  <a:lnTo>
                    <a:pt x="10701" y="672"/>
                  </a:lnTo>
                  <a:lnTo>
                    <a:pt x="10695" y="671"/>
                  </a:lnTo>
                  <a:lnTo>
                    <a:pt x="10688" y="671"/>
                  </a:lnTo>
                  <a:lnTo>
                    <a:pt x="10675" y="673"/>
                  </a:lnTo>
                  <a:lnTo>
                    <a:pt x="10660" y="676"/>
                  </a:lnTo>
                  <a:lnTo>
                    <a:pt x="10653" y="677"/>
                  </a:lnTo>
                  <a:lnTo>
                    <a:pt x="10647" y="677"/>
                  </a:lnTo>
                  <a:lnTo>
                    <a:pt x="10641" y="676"/>
                  </a:lnTo>
                  <a:lnTo>
                    <a:pt x="10635" y="674"/>
                  </a:lnTo>
                  <a:lnTo>
                    <a:pt x="10630" y="671"/>
                  </a:lnTo>
                  <a:lnTo>
                    <a:pt x="10625" y="666"/>
                  </a:lnTo>
                  <a:lnTo>
                    <a:pt x="10620" y="659"/>
                  </a:lnTo>
                  <a:lnTo>
                    <a:pt x="10617" y="651"/>
                  </a:lnTo>
                  <a:lnTo>
                    <a:pt x="10615" y="644"/>
                  </a:lnTo>
                  <a:lnTo>
                    <a:pt x="10616" y="636"/>
                  </a:lnTo>
                  <a:lnTo>
                    <a:pt x="10618" y="630"/>
                  </a:lnTo>
                  <a:lnTo>
                    <a:pt x="10621" y="623"/>
                  </a:lnTo>
                  <a:lnTo>
                    <a:pt x="10626" y="618"/>
                  </a:lnTo>
                  <a:lnTo>
                    <a:pt x="10631" y="613"/>
                  </a:lnTo>
                  <a:lnTo>
                    <a:pt x="10636" y="608"/>
                  </a:lnTo>
                  <a:lnTo>
                    <a:pt x="10642" y="604"/>
                  </a:lnTo>
                  <a:lnTo>
                    <a:pt x="10655" y="603"/>
                  </a:lnTo>
                  <a:lnTo>
                    <a:pt x="10668" y="603"/>
                  </a:lnTo>
                  <a:lnTo>
                    <a:pt x="10681" y="605"/>
                  </a:lnTo>
                  <a:lnTo>
                    <a:pt x="10693" y="608"/>
                  </a:lnTo>
                  <a:lnTo>
                    <a:pt x="10705" y="612"/>
                  </a:lnTo>
                  <a:lnTo>
                    <a:pt x="10717" y="618"/>
                  </a:lnTo>
                  <a:lnTo>
                    <a:pt x="10729" y="624"/>
                  </a:lnTo>
                  <a:lnTo>
                    <a:pt x="10740" y="630"/>
                  </a:lnTo>
                  <a:lnTo>
                    <a:pt x="10759" y="651"/>
                  </a:lnTo>
                  <a:lnTo>
                    <a:pt x="10777" y="671"/>
                  </a:lnTo>
                  <a:lnTo>
                    <a:pt x="10794" y="694"/>
                  </a:lnTo>
                  <a:lnTo>
                    <a:pt x="10809" y="717"/>
                  </a:lnTo>
                  <a:lnTo>
                    <a:pt x="10816" y="728"/>
                  </a:lnTo>
                  <a:lnTo>
                    <a:pt x="10822" y="741"/>
                  </a:lnTo>
                  <a:lnTo>
                    <a:pt x="10827" y="754"/>
                  </a:lnTo>
                  <a:lnTo>
                    <a:pt x="10832" y="766"/>
                  </a:lnTo>
                  <a:lnTo>
                    <a:pt x="10836" y="780"/>
                  </a:lnTo>
                  <a:lnTo>
                    <a:pt x="10840" y="793"/>
                  </a:lnTo>
                  <a:lnTo>
                    <a:pt x="10842" y="806"/>
                  </a:lnTo>
                  <a:lnTo>
                    <a:pt x="10844" y="819"/>
                  </a:lnTo>
                  <a:lnTo>
                    <a:pt x="10843" y="836"/>
                  </a:lnTo>
                  <a:lnTo>
                    <a:pt x="10841" y="852"/>
                  </a:lnTo>
                  <a:lnTo>
                    <a:pt x="10839" y="870"/>
                  </a:lnTo>
                  <a:lnTo>
                    <a:pt x="10836" y="886"/>
                  </a:lnTo>
                  <a:lnTo>
                    <a:pt x="10832" y="901"/>
                  </a:lnTo>
                  <a:lnTo>
                    <a:pt x="10828" y="918"/>
                  </a:lnTo>
                  <a:lnTo>
                    <a:pt x="10823" y="934"/>
                  </a:lnTo>
                  <a:lnTo>
                    <a:pt x="10817" y="949"/>
                  </a:lnTo>
                  <a:lnTo>
                    <a:pt x="10810" y="964"/>
                  </a:lnTo>
                  <a:lnTo>
                    <a:pt x="10801" y="978"/>
                  </a:lnTo>
                  <a:lnTo>
                    <a:pt x="10792" y="991"/>
                  </a:lnTo>
                  <a:lnTo>
                    <a:pt x="10782" y="1004"/>
                  </a:lnTo>
                  <a:lnTo>
                    <a:pt x="10770" y="1016"/>
                  </a:lnTo>
                  <a:lnTo>
                    <a:pt x="10757" y="1027"/>
                  </a:lnTo>
                  <a:lnTo>
                    <a:pt x="10743" y="1037"/>
                  </a:lnTo>
                  <a:lnTo>
                    <a:pt x="10728" y="1046"/>
                  </a:lnTo>
                  <a:close/>
                  <a:moveTo>
                    <a:pt x="10426" y="1382"/>
                  </a:moveTo>
                  <a:lnTo>
                    <a:pt x="10359" y="1441"/>
                  </a:lnTo>
                  <a:lnTo>
                    <a:pt x="10336" y="1449"/>
                  </a:lnTo>
                  <a:lnTo>
                    <a:pt x="10315" y="1458"/>
                  </a:lnTo>
                  <a:lnTo>
                    <a:pt x="10292" y="1466"/>
                  </a:lnTo>
                  <a:lnTo>
                    <a:pt x="10270" y="1474"/>
                  </a:lnTo>
                  <a:lnTo>
                    <a:pt x="10259" y="1477"/>
                  </a:lnTo>
                  <a:lnTo>
                    <a:pt x="10246" y="1480"/>
                  </a:lnTo>
                  <a:lnTo>
                    <a:pt x="10235" y="1481"/>
                  </a:lnTo>
                  <a:lnTo>
                    <a:pt x="10223" y="1482"/>
                  </a:lnTo>
                  <a:lnTo>
                    <a:pt x="10211" y="1482"/>
                  </a:lnTo>
                  <a:lnTo>
                    <a:pt x="10199" y="1481"/>
                  </a:lnTo>
                  <a:lnTo>
                    <a:pt x="10186" y="1478"/>
                  </a:lnTo>
                  <a:lnTo>
                    <a:pt x="10174" y="1475"/>
                  </a:lnTo>
                  <a:lnTo>
                    <a:pt x="10149" y="1460"/>
                  </a:lnTo>
                  <a:lnTo>
                    <a:pt x="10123" y="1446"/>
                  </a:lnTo>
                  <a:lnTo>
                    <a:pt x="10117" y="1441"/>
                  </a:lnTo>
                  <a:lnTo>
                    <a:pt x="10111" y="1437"/>
                  </a:lnTo>
                  <a:lnTo>
                    <a:pt x="10106" y="1432"/>
                  </a:lnTo>
                  <a:lnTo>
                    <a:pt x="10102" y="1426"/>
                  </a:lnTo>
                  <a:lnTo>
                    <a:pt x="10098" y="1419"/>
                  </a:lnTo>
                  <a:lnTo>
                    <a:pt x="10095" y="1413"/>
                  </a:lnTo>
                  <a:lnTo>
                    <a:pt x="10092" y="1406"/>
                  </a:lnTo>
                  <a:lnTo>
                    <a:pt x="10091" y="1398"/>
                  </a:lnTo>
                  <a:lnTo>
                    <a:pt x="10088" y="1386"/>
                  </a:lnTo>
                  <a:lnTo>
                    <a:pt x="10087" y="1374"/>
                  </a:lnTo>
                  <a:lnTo>
                    <a:pt x="10088" y="1362"/>
                  </a:lnTo>
                  <a:lnTo>
                    <a:pt x="10090" y="1352"/>
                  </a:lnTo>
                  <a:lnTo>
                    <a:pt x="10093" y="1342"/>
                  </a:lnTo>
                  <a:lnTo>
                    <a:pt x="10097" y="1331"/>
                  </a:lnTo>
                  <a:lnTo>
                    <a:pt x="10102" y="1322"/>
                  </a:lnTo>
                  <a:lnTo>
                    <a:pt x="10108" y="1313"/>
                  </a:lnTo>
                  <a:lnTo>
                    <a:pt x="10114" y="1304"/>
                  </a:lnTo>
                  <a:lnTo>
                    <a:pt x="10123" y="1296"/>
                  </a:lnTo>
                  <a:lnTo>
                    <a:pt x="10131" y="1288"/>
                  </a:lnTo>
                  <a:lnTo>
                    <a:pt x="10139" y="1280"/>
                  </a:lnTo>
                  <a:lnTo>
                    <a:pt x="10156" y="1266"/>
                  </a:lnTo>
                  <a:lnTo>
                    <a:pt x="10174" y="1253"/>
                  </a:lnTo>
                  <a:lnTo>
                    <a:pt x="10182" y="1250"/>
                  </a:lnTo>
                  <a:lnTo>
                    <a:pt x="10190" y="1249"/>
                  </a:lnTo>
                  <a:lnTo>
                    <a:pt x="10197" y="1248"/>
                  </a:lnTo>
                  <a:lnTo>
                    <a:pt x="10205" y="1248"/>
                  </a:lnTo>
                  <a:lnTo>
                    <a:pt x="10221" y="1250"/>
                  </a:lnTo>
                  <a:lnTo>
                    <a:pt x="10236" y="1254"/>
                  </a:lnTo>
                  <a:lnTo>
                    <a:pt x="10266" y="1264"/>
                  </a:lnTo>
                  <a:lnTo>
                    <a:pt x="10294" y="1272"/>
                  </a:lnTo>
                  <a:lnTo>
                    <a:pt x="10299" y="1269"/>
                  </a:lnTo>
                  <a:lnTo>
                    <a:pt x="10305" y="1265"/>
                  </a:lnTo>
                  <a:lnTo>
                    <a:pt x="10309" y="1261"/>
                  </a:lnTo>
                  <a:lnTo>
                    <a:pt x="10312" y="1256"/>
                  </a:lnTo>
                  <a:lnTo>
                    <a:pt x="10315" y="1251"/>
                  </a:lnTo>
                  <a:lnTo>
                    <a:pt x="10316" y="1245"/>
                  </a:lnTo>
                  <a:lnTo>
                    <a:pt x="10318" y="1238"/>
                  </a:lnTo>
                  <a:lnTo>
                    <a:pt x="10318" y="1232"/>
                  </a:lnTo>
                  <a:lnTo>
                    <a:pt x="10318" y="1219"/>
                  </a:lnTo>
                  <a:lnTo>
                    <a:pt x="10317" y="1207"/>
                  </a:lnTo>
                  <a:lnTo>
                    <a:pt x="10315" y="1195"/>
                  </a:lnTo>
                  <a:lnTo>
                    <a:pt x="10313" y="1183"/>
                  </a:lnTo>
                  <a:lnTo>
                    <a:pt x="10304" y="1171"/>
                  </a:lnTo>
                  <a:lnTo>
                    <a:pt x="10294" y="1158"/>
                  </a:lnTo>
                  <a:lnTo>
                    <a:pt x="10289" y="1152"/>
                  </a:lnTo>
                  <a:lnTo>
                    <a:pt x="10283" y="1146"/>
                  </a:lnTo>
                  <a:lnTo>
                    <a:pt x="10277" y="1142"/>
                  </a:lnTo>
                  <a:lnTo>
                    <a:pt x="10269" y="1140"/>
                  </a:lnTo>
                  <a:lnTo>
                    <a:pt x="10249" y="1143"/>
                  </a:lnTo>
                  <a:lnTo>
                    <a:pt x="10229" y="1144"/>
                  </a:lnTo>
                  <a:lnTo>
                    <a:pt x="10219" y="1143"/>
                  </a:lnTo>
                  <a:lnTo>
                    <a:pt x="10209" y="1140"/>
                  </a:lnTo>
                  <a:lnTo>
                    <a:pt x="10205" y="1138"/>
                  </a:lnTo>
                  <a:lnTo>
                    <a:pt x="10202" y="1136"/>
                  </a:lnTo>
                  <a:lnTo>
                    <a:pt x="10198" y="1133"/>
                  </a:lnTo>
                  <a:lnTo>
                    <a:pt x="10195" y="1129"/>
                  </a:lnTo>
                  <a:lnTo>
                    <a:pt x="10197" y="1118"/>
                  </a:lnTo>
                  <a:lnTo>
                    <a:pt x="10200" y="1108"/>
                  </a:lnTo>
                  <a:lnTo>
                    <a:pt x="10204" y="1097"/>
                  </a:lnTo>
                  <a:lnTo>
                    <a:pt x="10209" y="1088"/>
                  </a:lnTo>
                  <a:lnTo>
                    <a:pt x="10222" y="1071"/>
                  </a:lnTo>
                  <a:lnTo>
                    <a:pt x="10235" y="1054"/>
                  </a:lnTo>
                  <a:lnTo>
                    <a:pt x="10240" y="1041"/>
                  </a:lnTo>
                  <a:lnTo>
                    <a:pt x="10243" y="1028"/>
                  </a:lnTo>
                  <a:lnTo>
                    <a:pt x="10245" y="1016"/>
                  </a:lnTo>
                  <a:lnTo>
                    <a:pt x="10246" y="1002"/>
                  </a:lnTo>
                  <a:lnTo>
                    <a:pt x="10245" y="990"/>
                  </a:lnTo>
                  <a:lnTo>
                    <a:pt x="10244" y="977"/>
                  </a:lnTo>
                  <a:lnTo>
                    <a:pt x="10242" y="965"/>
                  </a:lnTo>
                  <a:lnTo>
                    <a:pt x="10239" y="952"/>
                  </a:lnTo>
                  <a:lnTo>
                    <a:pt x="10235" y="940"/>
                  </a:lnTo>
                  <a:lnTo>
                    <a:pt x="10230" y="929"/>
                  </a:lnTo>
                  <a:lnTo>
                    <a:pt x="10225" y="918"/>
                  </a:lnTo>
                  <a:lnTo>
                    <a:pt x="10219" y="906"/>
                  </a:lnTo>
                  <a:lnTo>
                    <a:pt x="10212" y="895"/>
                  </a:lnTo>
                  <a:lnTo>
                    <a:pt x="10204" y="885"/>
                  </a:lnTo>
                  <a:lnTo>
                    <a:pt x="10197" y="875"/>
                  </a:lnTo>
                  <a:lnTo>
                    <a:pt x="10189" y="864"/>
                  </a:lnTo>
                  <a:lnTo>
                    <a:pt x="10175" y="855"/>
                  </a:lnTo>
                  <a:lnTo>
                    <a:pt x="10158" y="843"/>
                  </a:lnTo>
                  <a:lnTo>
                    <a:pt x="10154" y="840"/>
                  </a:lnTo>
                  <a:lnTo>
                    <a:pt x="10152" y="836"/>
                  </a:lnTo>
                  <a:lnTo>
                    <a:pt x="10149" y="833"/>
                  </a:lnTo>
                  <a:lnTo>
                    <a:pt x="10148" y="829"/>
                  </a:lnTo>
                  <a:lnTo>
                    <a:pt x="10147" y="825"/>
                  </a:lnTo>
                  <a:lnTo>
                    <a:pt x="10148" y="819"/>
                  </a:lnTo>
                  <a:lnTo>
                    <a:pt x="10149" y="814"/>
                  </a:lnTo>
                  <a:lnTo>
                    <a:pt x="10152" y="809"/>
                  </a:lnTo>
                  <a:lnTo>
                    <a:pt x="10164" y="804"/>
                  </a:lnTo>
                  <a:lnTo>
                    <a:pt x="10178" y="797"/>
                  </a:lnTo>
                  <a:lnTo>
                    <a:pt x="10189" y="789"/>
                  </a:lnTo>
                  <a:lnTo>
                    <a:pt x="10200" y="780"/>
                  </a:lnTo>
                  <a:lnTo>
                    <a:pt x="10211" y="768"/>
                  </a:lnTo>
                  <a:lnTo>
                    <a:pt x="10220" y="756"/>
                  </a:lnTo>
                  <a:lnTo>
                    <a:pt x="10223" y="750"/>
                  </a:lnTo>
                  <a:lnTo>
                    <a:pt x="10227" y="743"/>
                  </a:lnTo>
                  <a:lnTo>
                    <a:pt x="10230" y="736"/>
                  </a:lnTo>
                  <a:lnTo>
                    <a:pt x="10232" y="728"/>
                  </a:lnTo>
                  <a:lnTo>
                    <a:pt x="10236" y="720"/>
                  </a:lnTo>
                  <a:lnTo>
                    <a:pt x="10239" y="711"/>
                  </a:lnTo>
                  <a:lnTo>
                    <a:pt x="10241" y="703"/>
                  </a:lnTo>
                  <a:lnTo>
                    <a:pt x="10242" y="694"/>
                  </a:lnTo>
                  <a:lnTo>
                    <a:pt x="10242" y="686"/>
                  </a:lnTo>
                  <a:lnTo>
                    <a:pt x="10241" y="676"/>
                  </a:lnTo>
                  <a:lnTo>
                    <a:pt x="10240" y="668"/>
                  </a:lnTo>
                  <a:lnTo>
                    <a:pt x="10238" y="659"/>
                  </a:lnTo>
                  <a:lnTo>
                    <a:pt x="10235" y="642"/>
                  </a:lnTo>
                  <a:lnTo>
                    <a:pt x="10231" y="625"/>
                  </a:lnTo>
                  <a:lnTo>
                    <a:pt x="10228" y="608"/>
                  </a:lnTo>
                  <a:lnTo>
                    <a:pt x="10226" y="590"/>
                  </a:lnTo>
                  <a:lnTo>
                    <a:pt x="10220" y="581"/>
                  </a:lnTo>
                  <a:lnTo>
                    <a:pt x="10215" y="571"/>
                  </a:lnTo>
                  <a:lnTo>
                    <a:pt x="10208" y="562"/>
                  </a:lnTo>
                  <a:lnTo>
                    <a:pt x="10204" y="552"/>
                  </a:lnTo>
                  <a:lnTo>
                    <a:pt x="10202" y="547"/>
                  </a:lnTo>
                  <a:lnTo>
                    <a:pt x="10201" y="541"/>
                  </a:lnTo>
                  <a:lnTo>
                    <a:pt x="10200" y="536"/>
                  </a:lnTo>
                  <a:lnTo>
                    <a:pt x="10200" y="531"/>
                  </a:lnTo>
                  <a:lnTo>
                    <a:pt x="10201" y="526"/>
                  </a:lnTo>
                  <a:lnTo>
                    <a:pt x="10202" y="521"/>
                  </a:lnTo>
                  <a:lnTo>
                    <a:pt x="10204" y="516"/>
                  </a:lnTo>
                  <a:lnTo>
                    <a:pt x="10207" y="511"/>
                  </a:lnTo>
                  <a:lnTo>
                    <a:pt x="10218" y="506"/>
                  </a:lnTo>
                  <a:lnTo>
                    <a:pt x="10228" y="501"/>
                  </a:lnTo>
                  <a:lnTo>
                    <a:pt x="10237" y="493"/>
                  </a:lnTo>
                  <a:lnTo>
                    <a:pt x="10245" y="485"/>
                  </a:lnTo>
                  <a:lnTo>
                    <a:pt x="10253" y="476"/>
                  </a:lnTo>
                  <a:lnTo>
                    <a:pt x="10260" y="467"/>
                  </a:lnTo>
                  <a:lnTo>
                    <a:pt x="10265" y="458"/>
                  </a:lnTo>
                  <a:lnTo>
                    <a:pt x="10269" y="448"/>
                  </a:lnTo>
                  <a:lnTo>
                    <a:pt x="10273" y="439"/>
                  </a:lnTo>
                  <a:lnTo>
                    <a:pt x="10275" y="429"/>
                  </a:lnTo>
                  <a:lnTo>
                    <a:pt x="10275" y="420"/>
                  </a:lnTo>
                  <a:lnTo>
                    <a:pt x="10274" y="411"/>
                  </a:lnTo>
                  <a:lnTo>
                    <a:pt x="10272" y="401"/>
                  </a:lnTo>
                  <a:lnTo>
                    <a:pt x="10270" y="393"/>
                  </a:lnTo>
                  <a:lnTo>
                    <a:pt x="10267" y="385"/>
                  </a:lnTo>
                  <a:lnTo>
                    <a:pt x="10263" y="378"/>
                  </a:lnTo>
                  <a:lnTo>
                    <a:pt x="10259" y="370"/>
                  </a:lnTo>
                  <a:lnTo>
                    <a:pt x="10252" y="364"/>
                  </a:lnTo>
                  <a:lnTo>
                    <a:pt x="10246" y="359"/>
                  </a:lnTo>
                  <a:lnTo>
                    <a:pt x="10240" y="357"/>
                  </a:lnTo>
                  <a:lnTo>
                    <a:pt x="10234" y="356"/>
                  </a:lnTo>
                  <a:lnTo>
                    <a:pt x="10226" y="357"/>
                  </a:lnTo>
                  <a:lnTo>
                    <a:pt x="10219" y="359"/>
                  </a:lnTo>
                  <a:lnTo>
                    <a:pt x="10211" y="363"/>
                  </a:lnTo>
                  <a:lnTo>
                    <a:pt x="10205" y="365"/>
                  </a:lnTo>
                  <a:lnTo>
                    <a:pt x="10200" y="368"/>
                  </a:lnTo>
                  <a:lnTo>
                    <a:pt x="10195" y="372"/>
                  </a:lnTo>
                  <a:lnTo>
                    <a:pt x="10190" y="376"/>
                  </a:lnTo>
                  <a:lnTo>
                    <a:pt x="10181" y="385"/>
                  </a:lnTo>
                  <a:lnTo>
                    <a:pt x="10173" y="394"/>
                  </a:lnTo>
                  <a:lnTo>
                    <a:pt x="10168" y="399"/>
                  </a:lnTo>
                  <a:lnTo>
                    <a:pt x="10162" y="402"/>
                  </a:lnTo>
                  <a:lnTo>
                    <a:pt x="10157" y="405"/>
                  </a:lnTo>
                  <a:lnTo>
                    <a:pt x="10152" y="408"/>
                  </a:lnTo>
                  <a:lnTo>
                    <a:pt x="10146" y="409"/>
                  </a:lnTo>
                  <a:lnTo>
                    <a:pt x="10139" y="409"/>
                  </a:lnTo>
                  <a:lnTo>
                    <a:pt x="10132" y="407"/>
                  </a:lnTo>
                  <a:lnTo>
                    <a:pt x="10125" y="403"/>
                  </a:lnTo>
                  <a:lnTo>
                    <a:pt x="10109" y="399"/>
                  </a:lnTo>
                  <a:lnTo>
                    <a:pt x="10095" y="393"/>
                  </a:lnTo>
                  <a:lnTo>
                    <a:pt x="10081" y="384"/>
                  </a:lnTo>
                  <a:lnTo>
                    <a:pt x="10066" y="375"/>
                  </a:lnTo>
                  <a:lnTo>
                    <a:pt x="10060" y="369"/>
                  </a:lnTo>
                  <a:lnTo>
                    <a:pt x="10055" y="363"/>
                  </a:lnTo>
                  <a:lnTo>
                    <a:pt x="10050" y="356"/>
                  </a:lnTo>
                  <a:lnTo>
                    <a:pt x="10045" y="350"/>
                  </a:lnTo>
                  <a:lnTo>
                    <a:pt x="10041" y="343"/>
                  </a:lnTo>
                  <a:lnTo>
                    <a:pt x="10037" y="336"/>
                  </a:lnTo>
                  <a:lnTo>
                    <a:pt x="10035" y="329"/>
                  </a:lnTo>
                  <a:lnTo>
                    <a:pt x="10033" y="322"/>
                  </a:lnTo>
                  <a:lnTo>
                    <a:pt x="10029" y="309"/>
                  </a:lnTo>
                  <a:lnTo>
                    <a:pt x="10025" y="296"/>
                  </a:lnTo>
                  <a:lnTo>
                    <a:pt x="10025" y="283"/>
                  </a:lnTo>
                  <a:lnTo>
                    <a:pt x="10025" y="271"/>
                  </a:lnTo>
                  <a:lnTo>
                    <a:pt x="10028" y="257"/>
                  </a:lnTo>
                  <a:lnTo>
                    <a:pt x="10032" y="246"/>
                  </a:lnTo>
                  <a:lnTo>
                    <a:pt x="10038" y="234"/>
                  </a:lnTo>
                  <a:lnTo>
                    <a:pt x="10045" y="224"/>
                  </a:lnTo>
                  <a:lnTo>
                    <a:pt x="10052" y="214"/>
                  </a:lnTo>
                  <a:lnTo>
                    <a:pt x="10061" y="206"/>
                  </a:lnTo>
                  <a:lnTo>
                    <a:pt x="10069" y="198"/>
                  </a:lnTo>
                  <a:lnTo>
                    <a:pt x="10079" y="192"/>
                  </a:lnTo>
                  <a:lnTo>
                    <a:pt x="10089" y="186"/>
                  </a:lnTo>
                  <a:lnTo>
                    <a:pt x="10099" y="181"/>
                  </a:lnTo>
                  <a:lnTo>
                    <a:pt x="10110" y="177"/>
                  </a:lnTo>
                  <a:lnTo>
                    <a:pt x="10121" y="172"/>
                  </a:lnTo>
                  <a:lnTo>
                    <a:pt x="10132" y="169"/>
                  </a:lnTo>
                  <a:lnTo>
                    <a:pt x="10143" y="168"/>
                  </a:lnTo>
                  <a:lnTo>
                    <a:pt x="10154" y="167"/>
                  </a:lnTo>
                  <a:lnTo>
                    <a:pt x="10166" y="166"/>
                  </a:lnTo>
                  <a:lnTo>
                    <a:pt x="10177" y="167"/>
                  </a:lnTo>
                  <a:lnTo>
                    <a:pt x="10188" y="169"/>
                  </a:lnTo>
                  <a:lnTo>
                    <a:pt x="10199" y="171"/>
                  </a:lnTo>
                  <a:lnTo>
                    <a:pt x="10211" y="175"/>
                  </a:lnTo>
                  <a:lnTo>
                    <a:pt x="10227" y="179"/>
                  </a:lnTo>
                  <a:lnTo>
                    <a:pt x="10243" y="185"/>
                  </a:lnTo>
                  <a:lnTo>
                    <a:pt x="10259" y="191"/>
                  </a:lnTo>
                  <a:lnTo>
                    <a:pt x="10274" y="199"/>
                  </a:lnTo>
                  <a:lnTo>
                    <a:pt x="10288" y="208"/>
                  </a:lnTo>
                  <a:lnTo>
                    <a:pt x="10301" y="218"/>
                  </a:lnTo>
                  <a:lnTo>
                    <a:pt x="10315" y="230"/>
                  </a:lnTo>
                  <a:lnTo>
                    <a:pt x="10327" y="242"/>
                  </a:lnTo>
                  <a:lnTo>
                    <a:pt x="10338" y="254"/>
                  </a:lnTo>
                  <a:lnTo>
                    <a:pt x="10349" y="268"/>
                  </a:lnTo>
                  <a:lnTo>
                    <a:pt x="10359" y="282"/>
                  </a:lnTo>
                  <a:lnTo>
                    <a:pt x="10367" y="296"/>
                  </a:lnTo>
                  <a:lnTo>
                    <a:pt x="10375" y="311"/>
                  </a:lnTo>
                  <a:lnTo>
                    <a:pt x="10382" y="327"/>
                  </a:lnTo>
                  <a:lnTo>
                    <a:pt x="10387" y="342"/>
                  </a:lnTo>
                  <a:lnTo>
                    <a:pt x="10392" y="357"/>
                  </a:lnTo>
                  <a:lnTo>
                    <a:pt x="10411" y="380"/>
                  </a:lnTo>
                  <a:lnTo>
                    <a:pt x="10429" y="401"/>
                  </a:lnTo>
                  <a:lnTo>
                    <a:pt x="10441" y="411"/>
                  </a:lnTo>
                  <a:lnTo>
                    <a:pt x="10452" y="418"/>
                  </a:lnTo>
                  <a:lnTo>
                    <a:pt x="10464" y="425"/>
                  </a:lnTo>
                  <a:lnTo>
                    <a:pt x="10478" y="430"/>
                  </a:lnTo>
                  <a:lnTo>
                    <a:pt x="10481" y="435"/>
                  </a:lnTo>
                  <a:lnTo>
                    <a:pt x="10484" y="440"/>
                  </a:lnTo>
                  <a:lnTo>
                    <a:pt x="10485" y="445"/>
                  </a:lnTo>
                  <a:lnTo>
                    <a:pt x="10485" y="450"/>
                  </a:lnTo>
                  <a:lnTo>
                    <a:pt x="10484" y="455"/>
                  </a:lnTo>
                  <a:lnTo>
                    <a:pt x="10482" y="460"/>
                  </a:lnTo>
                  <a:lnTo>
                    <a:pt x="10480" y="464"/>
                  </a:lnTo>
                  <a:lnTo>
                    <a:pt x="10478" y="469"/>
                  </a:lnTo>
                  <a:lnTo>
                    <a:pt x="10472" y="477"/>
                  </a:lnTo>
                  <a:lnTo>
                    <a:pt x="10466" y="486"/>
                  </a:lnTo>
                  <a:lnTo>
                    <a:pt x="10461" y="495"/>
                  </a:lnTo>
                  <a:lnTo>
                    <a:pt x="10457" y="505"/>
                  </a:lnTo>
                  <a:lnTo>
                    <a:pt x="10449" y="525"/>
                  </a:lnTo>
                  <a:lnTo>
                    <a:pt x="10443" y="547"/>
                  </a:lnTo>
                  <a:lnTo>
                    <a:pt x="10438" y="568"/>
                  </a:lnTo>
                  <a:lnTo>
                    <a:pt x="10435" y="589"/>
                  </a:lnTo>
                  <a:lnTo>
                    <a:pt x="10434" y="612"/>
                  </a:lnTo>
                  <a:lnTo>
                    <a:pt x="10435" y="633"/>
                  </a:lnTo>
                  <a:lnTo>
                    <a:pt x="10437" y="655"/>
                  </a:lnTo>
                  <a:lnTo>
                    <a:pt x="10442" y="677"/>
                  </a:lnTo>
                  <a:lnTo>
                    <a:pt x="10444" y="685"/>
                  </a:lnTo>
                  <a:lnTo>
                    <a:pt x="10446" y="692"/>
                  </a:lnTo>
                  <a:lnTo>
                    <a:pt x="10450" y="699"/>
                  </a:lnTo>
                  <a:lnTo>
                    <a:pt x="10454" y="705"/>
                  </a:lnTo>
                  <a:lnTo>
                    <a:pt x="10465" y="716"/>
                  </a:lnTo>
                  <a:lnTo>
                    <a:pt x="10476" y="727"/>
                  </a:lnTo>
                  <a:lnTo>
                    <a:pt x="10487" y="739"/>
                  </a:lnTo>
                  <a:lnTo>
                    <a:pt x="10496" y="750"/>
                  </a:lnTo>
                  <a:lnTo>
                    <a:pt x="10499" y="756"/>
                  </a:lnTo>
                  <a:lnTo>
                    <a:pt x="10502" y="763"/>
                  </a:lnTo>
                  <a:lnTo>
                    <a:pt x="10503" y="770"/>
                  </a:lnTo>
                  <a:lnTo>
                    <a:pt x="10503" y="778"/>
                  </a:lnTo>
                  <a:lnTo>
                    <a:pt x="10494" y="800"/>
                  </a:lnTo>
                  <a:lnTo>
                    <a:pt x="10483" y="821"/>
                  </a:lnTo>
                  <a:lnTo>
                    <a:pt x="10474" y="843"/>
                  </a:lnTo>
                  <a:lnTo>
                    <a:pt x="10466" y="864"/>
                  </a:lnTo>
                  <a:lnTo>
                    <a:pt x="10463" y="876"/>
                  </a:lnTo>
                  <a:lnTo>
                    <a:pt x="10460" y="887"/>
                  </a:lnTo>
                  <a:lnTo>
                    <a:pt x="10457" y="898"/>
                  </a:lnTo>
                  <a:lnTo>
                    <a:pt x="10456" y="910"/>
                  </a:lnTo>
                  <a:lnTo>
                    <a:pt x="10455" y="922"/>
                  </a:lnTo>
                  <a:lnTo>
                    <a:pt x="10455" y="934"/>
                  </a:lnTo>
                  <a:lnTo>
                    <a:pt x="10455" y="947"/>
                  </a:lnTo>
                  <a:lnTo>
                    <a:pt x="10457" y="959"/>
                  </a:lnTo>
                  <a:lnTo>
                    <a:pt x="10462" y="975"/>
                  </a:lnTo>
                  <a:lnTo>
                    <a:pt x="10468" y="989"/>
                  </a:lnTo>
                  <a:lnTo>
                    <a:pt x="10475" y="1003"/>
                  </a:lnTo>
                  <a:lnTo>
                    <a:pt x="10482" y="1018"/>
                  </a:lnTo>
                  <a:lnTo>
                    <a:pt x="10499" y="1045"/>
                  </a:lnTo>
                  <a:lnTo>
                    <a:pt x="10515" y="1073"/>
                  </a:lnTo>
                  <a:lnTo>
                    <a:pt x="10527" y="1137"/>
                  </a:lnTo>
                  <a:lnTo>
                    <a:pt x="10520" y="1153"/>
                  </a:lnTo>
                  <a:lnTo>
                    <a:pt x="10513" y="1168"/>
                  </a:lnTo>
                  <a:lnTo>
                    <a:pt x="10507" y="1183"/>
                  </a:lnTo>
                  <a:lnTo>
                    <a:pt x="10502" y="1199"/>
                  </a:lnTo>
                  <a:lnTo>
                    <a:pt x="10494" y="1231"/>
                  </a:lnTo>
                  <a:lnTo>
                    <a:pt x="10485" y="1263"/>
                  </a:lnTo>
                  <a:lnTo>
                    <a:pt x="10480" y="1279"/>
                  </a:lnTo>
                  <a:lnTo>
                    <a:pt x="10476" y="1295"/>
                  </a:lnTo>
                  <a:lnTo>
                    <a:pt x="10470" y="1310"/>
                  </a:lnTo>
                  <a:lnTo>
                    <a:pt x="10464" y="1325"/>
                  </a:lnTo>
                  <a:lnTo>
                    <a:pt x="10457" y="1341"/>
                  </a:lnTo>
                  <a:lnTo>
                    <a:pt x="10448" y="1355"/>
                  </a:lnTo>
                  <a:lnTo>
                    <a:pt x="10438" y="1368"/>
                  </a:lnTo>
                  <a:lnTo>
                    <a:pt x="10426" y="1382"/>
                  </a:lnTo>
                  <a:close/>
                  <a:moveTo>
                    <a:pt x="10423" y="1299"/>
                  </a:moveTo>
                  <a:lnTo>
                    <a:pt x="10386" y="1373"/>
                  </a:lnTo>
                  <a:lnTo>
                    <a:pt x="10377" y="1383"/>
                  </a:lnTo>
                  <a:lnTo>
                    <a:pt x="10368" y="1392"/>
                  </a:lnTo>
                  <a:lnTo>
                    <a:pt x="10358" y="1400"/>
                  </a:lnTo>
                  <a:lnTo>
                    <a:pt x="10347" y="1408"/>
                  </a:lnTo>
                  <a:lnTo>
                    <a:pt x="10337" y="1415"/>
                  </a:lnTo>
                  <a:lnTo>
                    <a:pt x="10326" y="1421"/>
                  </a:lnTo>
                  <a:lnTo>
                    <a:pt x="10315" y="1428"/>
                  </a:lnTo>
                  <a:lnTo>
                    <a:pt x="10304" y="1433"/>
                  </a:lnTo>
                  <a:lnTo>
                    <a:pt x="10291" y="1437"/>
                  </a:lnTo>
                  <a:lnTo>
                    <a:pt x="10279" y="1441"/>
                  </a:lnTo>
                  <a:lnTo>
                    <a:pt x="10267" y="1444"/>
                  </a:lnTo>
                  <a:lnTo>
                    <a:pt x="10253" y="1446"/>
                  </a:lnTo>
                  <a:lnTo>
                    <a:pt x="10241" y="1447"/>
                  </a:lnTo>
                  <a:lnTo>
                    <a:pt x="10228" y="1448"/>
                  </a:lnTo>
                  <a:lnTo>
                    <a:pt x="10215" y="1447"/>
                  </a:lnTo>
                  <a:lnTo>
                    <a:pt x="10201" y="1446"/>
                  </a:lnTo>
                  <a:lnTo>
                    <a:pt x="10193" y="1443"/>
                  </a:lnTo>
                  <a:lnTo>
                    <a:pt x="10185" y="1440"/>
                  </a:lnTo>
                  <a:lnTo>
                    <a:pt x="10177" y="1435"/>
                  </a:lnTo>
                  <a:lnTo>
                    <a:pt x="10170" y="1430"/>
                  </a:lnTo>
                  <a:lnTo>
                    <a:pt x="10156" y="1417"/>
                  </a:lnTo>
                  <a:lnTo>
                    <a:pt x="10143" y="1404"/>
                  </a:lnTo>
                  <a:lnTo>
                    <a:pt x="10139" y="1392"/>
                  </a:lnTo>
                  <a:lnTo>
                    <a:pt x="10137" y="1378"/>
                  </a:lnTo>
                  <a:lnTo>
                    <a:pt x="10136" y="1365"/>
                  </a:lnTo>
                  <a:lnTo>
                    <a:pt x="10137" y="1352"/>
                  </a:lnTo>
                  <a:lnTo>
                    <a:pt x="10149" y="1339"/>
                  </a:lnTo>
                  <a:lnTo>
                    <a:pt x="10162" y="1328"/>
                  </a:lnTo>
                  <a:lnTo>
                    <a:pt x="10170" y="1323"/>
                  </a:lnTo>
                  <a:lnTo>
                    <a:pt x="10177" y="1318"/>
                  </a:lnTo>
                  <a:lnTo>
                    <a:pt x="10185" y="1314"/>
                  </a:lnTo>
                  <a:lnTo>
                    <a:pt x="10192" y="1311"/>
                  </a:lnTo>
                  <a:lnTo>
                    <a:pt x="10200" y="1308"/>
                  </a:lnTo>
                  <a:lnTo>
                    <a:pt x="10208" y="1306"/>
                  </a:lnTo>
                  <a:lnTo>
                    <a:pt x="10217" y="1305"/>
                  </a:lnTo>
                  <a:lnTo>
                    <a:pt x="10224" y="1304"/>
                  </a:lnTo>
                  <a:lnTo>
                    <a:pt x="10232" y="1304"/>
                  </a:lnTo>
                  <a:lnTo>
                    <a:pt x="10240" y="1305"/>
                  </a:lnTo>
                  <a:lnTo>
                    <a:pt x="10248" y="1307"/>
                  </a:lnTo>
                  <a:lnTo>
                    <a:pt x="10257" y="1310"/>
                  </a:lnTo>
                  <a:lnTo>
                    <a:pt x="10271" y="1315"/>
                  </a:lnTo>
                  <a:lnTo>
                    <a:pt x="10286" y="1318"/>
                  </a:lnTo>
                  <a:lnTo>
                    <a:pt x="10294" y="1319"/>
                  </a:lnTo>
                  <a:lnTo>
                    <a:pt x="10303" y="1319"/>
                  </a:lnTo>
                  <a:lnTo>
                    <a:pt x="10311" y="1318"/>
                  </a:lnTo>
                  <a:lnTo>
                    <a:pt x="10319" y="1315"/>
                  </a:lnTo>
                  <a:lnTo>
                    <a:pt x="10328" y="1305"/>
                  </a:lnTo>
                  <a:lnTo>
                    <a:pt x="10336" y="1294"/>
                  </a:lnTo>
                  <a:lnTo>
                    <a:pt x="10342" y="1282"/>
                  </a:lnTo>
                  <a:lnTo>
                    <a:pt x="10347" y="1270"/>
                  </a:lnTo>
                  <a:lnTo>
                    <a:pt x="10352" y="1258"/>
                  </a:lnTo>
                  <a:lnTo>
                    <a:pt x="10355" y="1245"/>
                  </a:lnTo>
                  <a:lnTo>
                    <a:pt x="10357" y="1231"/>
                  </a:lnTo>
                  <a:lnTo>
                    <a:pt x="10359" y="1217"/>
                  </a:lnTo>
                  <a:lnTo>
                    <a:pt x="10357" y="1207"/>
                  </a:lnTo>
                  <a:lnTo>
                    <a:pt x="10355" y="1199"/>
                  </a:lnTo>
                  <a:lnTo>
                    <a:pt x="10353" y="1189"/>
                  </a:lnTo>
                  <a:lnTo>
                    <a:pt x="10349" y="1180"/>
                  </a:lnTo>
                  <a:lnTo>
                    <a:pt x="10345" y="1171"/>
                  </a:lnTo>
                  <a:lnTo>
                    <a:pt x="10340" y="1163"/>
                  </a:lnTo>
                  <a:lnTo>
                    <a:pt x="10336" y="1155"/>
                  </a:lnTo>
                  <a:lnTo>
                    <a:pt x="10330" y="1146"/>
                  </a:lnTo>
                  <a:lnTo>
                    <a:pt x="10325" y="1138"/>
                  </a:lnTo>
                  <a:lnTo>
                    <a:pt x="10318" y="1131"/>
                  </a:lnTo>
                  <a:lnTo>
                    <a:pt x="10312" y="1124"/>
                  </a:lnTo>
                  <a:lnTo>
                    <a:pt x="10305" y="1117"/>
                  </a:lnTo>
                  <a:lnTo>
                    <a:pt x="10296" y="1111"/>
                  </a:lnTo>
                  <a:lnTo>
                    <a:pt x="10289" y="1105"/>
                  </a:lnTo>
                  <a:lnTo>
                    <a:pt x="10281" y="1099"/>
                  </a:lnTo>
                  <a:lnTo>
                    <a:pt x="10272" y="1094"/>
                  </a:lnTo>
                  <a:lnTo>
                    <a:pt x="10279" y="1060"/>
                  </a:lnTo>
                  <a:lnTo>
                    <a:pt x="10285" y="1023"/>
                  </a:lnTo>
                  <a:lnTo>
                    <a:pt x="10286" y="1004"/>
                  </a:lnTo>
                  <a:lnTo>
                    <a:pt x="10286" y="986"/>
                  </a:lnTo>
                  <a:lnTo>
                    <a:pt x="10285" y="968"/>
                  </a:lnTo>
                  <a:lnTo>
                    <a:pt x="10281" y="949"/>
                  </a:lnTo>
                  <a:lnTo>
                    <a:pt x="10275" y="933"/>
                  </a:lnTo>
                  <a:lnTo>
                    <a:pt x="10268" y="917"/>
                  </a:lnTo>
                  <a:lnTo>
                    <a:pt x="10260" y="901"/>
                  </a:lnTo>
                  <a:lnTo>
                    <a:pt x="10251" y="885"/>
                  </a:lnTo>
                  <a:lnTo>
                    <a:pt x="10243" y="870"/>
                  </a:lnTo>
                  <a:lnTo>
                    <a:pt x="10236" y="853"/>
                  </a:lnTo>
                  <a:lnTo>
                    <a:pt x="10231" y="836"/>
                  </a:lnTo>
                  <a:lnTo>
                    <a:pt x="10226" y="818"/>
                  </a:lnTo>
                  <a:lnTo>
                    <a:pt x="10238" y="805"/>
                  </a:lnTo>
                  <a:lnTo>
                    <a:pt x="10248" y="791"/>
                  </a:lnTo>
                  <a:lnTo>
                    <a:pt x="10257" y="775"/>
                  </a:lnTo>
                  <a:lnTo>
                    <a:pt x="10265" y="760"/>
                  </a:lnTo>
                  <a:lnTo>
                    <a:pt x="10270" y="744"/>
                  </a:lnTo>
                  <a:lnTo>
                    <a:pt x="10275" y="727"/>
                  </a:lnTo>
                  <a:lnTo>
                    <a:pt x="10278" y="711"/>
                  </a:lnTo>
                  <a:lnTo>
                    <a:pt x="10280" y="694"/>
                  </a:lnTo>
                  <a:lnTo>
                    <a:pt x="10280" y="676"/>
                  </a:lnTo>
                  <a:lnTo>
                    <a:pt x="10280" y="659"/>
                  </a:lnTo>
                  <a:lnTo>
                    <a:pt x="10278" y="642"/>
                  </a:lnTo>
                  <a:lnTo>
                    <a:pt x="10276" y="625"/>
                  </a:lnTo>
                  <a:lnTo>
                    <a:pt x="10273" y="608"/>
                  </a:lnTo>
                  <a:lnTo>
                    <a:pt x="10268" y="592"/>
                  </a:lnTo>
                  <a:lnTo>
                    <a:pt x="10263" y="575"/>
                  </a:lnTo>
                  <a:lnTo>
                    <a:pt x="10257" y="559"/>
                  </a:lnTo>
                  <a:lnTo>
                    <a:pt x="10259" y="549"/>
                  </a:lnTo>
                  <a:lnTo>
                    <a:pt x="10262" y="539"/>
                  </a:lnTo>
                  <a:lnTo>
                    <a:pt x="10265" y="530"/>
                  </a:lnTo>
                  <a:lnTo>
                    <a:pt x="10270" y="522"/>
                  </a:lnTo>
                  <a:lnTo>
                    <a:pt x="10280" y="506"/>
                  </a:lnTo>
                  <a:lnTo>
                    <a:pt x="10290" y="489"/>
                  </a:lnTo>
                  <a:lnTo>
                    <a:pt x="10295" y="481"/>
                  </a:lnTo>
                  <a:lnTo>
                    <a:pt x="10300" y="473"/>
                  </a:lnTo>
                  <a:lnTo>
                    <a:pt x="10305" y="465"/>
                  </a:lnTo>
                  <a:lnTo>
                    <a:pt x="10309" y="456"/>
                  </a:lnTo>
                  <a:lnTo>
                    <a:pt x="10311" y="447"/>
                  </a:lnTo>
                  <a:lnTo>
                    <a:pt x="10313" y="437"/>
                  </a:lnTo>
                  <a:lnTo>
                    <a:pt x="10314" y="428"/>
                  </a:lnTo>
                  <a:lnTo>
                    <a:pt x="10313" y="417"/>
                  </a:lnTo>
                  <a:lnTo>
                    <a:pt x="10313" y="409"/>
                  </a:lnTo>
                  <a:lnTo>
                    <a:pt x="10312" y="400"/>
                  </a:lnTo>
                  <a:lnTo>
                    <a:pt x="10310" y="392"/>
                  </a:lnTo>
                  <a:lnTo>
                    <a:pt x="10308" y="384"/>
                  </a:lnTo>
                  <a:lnTo>
                    <a:pt x="10305" y="377"/>
                  </a:lnTo>
                  <a:lnTo>
                    <a:pt x="10301" y="369"/>
                  </a:lnTo>
                  <a:lnTo>
                    <a:pt x="10297" y="363"/>
                  </a:lnTo>
                  <a:lnTo>
                    <a:pt x="10292" y="355"/>
                  </a:lnTo>
                  <a:lnTo>
                    <a:pt x="10282" y="342"/>
                  </a:lnTo>
                  <a:lnTo>
                    <a:pt x="10271" y="331"/>
                  </a:lnTo>
                  <a:lnTo>
                    <a:pt x="10260" y="320"/>
                  </a:lnTo>
                  <a:lnTo>
                    <a:pt x="10247" y="310"/>
                  </a:lnTo>
                  <a:lnTo>
                    <a:pt x="10231" y="314"/>
                  </a:lnTo>
                  <a:lnTo>
                    <a:pt x="10215" y="319"/>
                  </a:lnTo>
                  <a:lnTo>
                    <a:pt x="10198" y="323"/>
                  </a:lnTo>
                  <a:lnTo>
                    <a:pt x="10183" y="329"/>
                  </a:lnTo>
                  <a:lnTo>
                    <a:pt x="10167" y="336"/>
                  </a:lnTo>
                  <a:lnTo>
                    <a:pt x="10152" y="345"/>
                  </a:lnTo>
                  <a:lnTo>
                    <a:pt x="10138" y="355"/>
                  </a:lnTo>
                  <a:lnTo>
                    <a:pt x="10125" y="367"/>
                  </a:lnTo>
                  <a:lnTo>
                    <a:pt x="10112" y="359"/>
                  </a:lnTo>
                  <a:lnTo>
                    <a:pt x="10101" y="350"/>
                  </a:lnTo>
                  <a:lnTo>
                    <a:pt x="10091" y="340"/>
                  </a:lnTo>
                  <a:lnTo>
                    <a:pt x="10083" y="330"/>
                  </a:lnTo>
                  <a:lnTo>
                    <a:pt x="10080" y="324"/>
                  </a:lnTo>
                  <a:lnTo>
                    <a:pt x="10077" y="318"/>
                  </a:lnTo>
                  <a:lnTo>
                    <a:pt x="10074" y="311"/>
                  </a:lnTo>
                  <a:lnTo>
                    <a:pt x="10071" y="305"/>
                  </a:lnTo>
                  <a:lnTo>
                    <a:pt x="10070" y="298"/>
                  </a:lnTo>
                  <a:lnTo>
                    <a:pt x="10069" y="292"/>
                  </a:lnTo>
                  <a:lnTo>
                    <a:pt x="10068" y="285"/>
                  </a:lnTo>
                  <a:lnTo>
                    <a:pt x="10069" y="278"/>
                  </a:lnTo>
                  <a:lnTo>
                    <a:pt x="10071" y="269"/>
                  </a:lnTo>
                  <a:lnTo>
                    <a:pt x="10076" y="259"/>
                  </a:lnTo>
                  <a:lnTo>
                    <a:pt x="10080" y="250"/>
                  </a:lnTo>
                  <a:lnTo>
                    <a:pt x="10086" y="242"/>
                  </a:lnTo>
                  <a:lnTo>
                    <a:pt x="10092" y="234"/>
                  </a:lnTo>
                  <a:lnTo>
                    <a:pt x="10100" y="228"/>
                  </a:lnTo>
                  <a:lnTo>
                    <a:pt x="10108" y="223"/>
                  </a:lnTo>
                  <a:lnTo>
                    <a:pt x="10118" y="219"/>
                  </a:lnTo>
                  <a:lnTo>
                    <a:pt x="10132" y="216"/>
                  </a:lnTo>
                  <a:lnTo>
                    <a:pt x="10145" y="214"/>
                  </a:lnTo>
                  <a:lnTo>
                    <a:pt x="10158" y="212"/>
                  </a:lnTo>
                  <a:lnTo>
                    <a:pt x="10172" y="212"/>
                  </a:lnTo>
                  <a:lnTo>
                    <a:pt x="10185" y="213"/>
                  </a:lnTo>
                  <a:lnTo>
                    <a:pt x="10197" y="215"/>
                  </a:lnTo>
                  <a:lnTo>
                    <a:pt x="10211" y="217"/>
                  </a:lnTo>
                  <a:lnTo>
                    <a:pt x="10223" y="220"/>
                  </a:lnTo>
                  <a:lnTo>
                    <a:pt x="10235" y="226"/>
                  </a:lnTo>
                  <a:lnTo>
                    <a:pt x="10247" y="231"/>
                  </a:lnTo>
                  <a:lnTo>
                    <a:pt x="10259" y="237"/>
                  </a:lnTo>
                  <a:lnTo>
                    <a:pt x="10270" y="243"/>
                  </a:lnTo>
                  <a:lnTo>
                    <a:pt x="10281" y="251"/>
                  </a:lnTo>
                  <a:lnTo>
                    <a:pt x="10290" y="259"/>
                  </a:lnTo>
                  <a:lnTo>
                    <a:pt x="10300" y="269"/>
                  </a:lnTo>
                  <a:lnTo>
                    <a:pt x="10310" y="279"/>
                  </a:lnTo>
                  <a:lnTo>
                    <a:pt x="10316" y="289"/>
                  </a:lnTo>
                  <a:lnTo>
                    <a:pt x="10323" y="300"/>
                  </a:lnTo>
                  <a:lnTo>
                    <a:pt x="10328" y="311"/>
                  </a:lnTo>
                  <a:lnTo>
                    <a:pt x="10333" y="324"/>
                  </a:lnTo>
                  <a:lnTo>
                    <a:pt x="10343" y="347"/>
                  </a:lnTo>
                  <a:lnTo>
                    <a:pt x="10354" y="371"/>
                  </a:lnTo>
                  <a:lnTo>
                    <a:pt x="10360" y="382"/>
                  </a:lnTo>
                  <a:lnTo>
                    <a:pt x="10366" y="393"/>
                  </a:lnTo>
                  <a:lnTo>
                    <a:pt x="10373" y="403"/>
                  </a:lnTo>
                  <a:lnTo>
                    <a:pt x="10381" y="414"/>
                  </a:lnTo>
                  <a:lnTo>
                    <a:pt x="10390" y="423"/>
                  </a:lnTo>
                  <a:lnTo>
                    <a:pt x="10401" y="432"/>
                  </a:lnTo>
                  <a:lnTo>
                    <a:pt x="10413" y="439"/>
                  </a:lnTo>
                  <a:lnTo>
                    <a:pt x="10426" y="446"/>
                  </a:lnTo>
                  <a:lnTo>
                    <a:pt x="10432" y="459"/>
                  </a:lnTo>
                  <a:lnTo>
                    <a:pt x="10420" y="496"/>
                  </a:lnTo>
                  <a:lnTo>
                    <a:pt x="10409" y="536"/>
                  </a:lnTo>
                  <a:lnTo>
                    <a:pt x="10405" y="557"/>
                  </a:lnTo>
                  <a:lnTo>
                    <a:pt x="10401" y="578"/>
                  </a:lnTo>
                  <a:lnTo>
                    <a:pt x="10397" y="600"/>
                  </a:lnTo>
                  <a:lnTo>
                    <a:pt x="10395" y="620"/>
                  </a:lnTo>
                  <a:lnTo>
                    <a:pt x="10395" y="641"/>
                  </a:lnTo>
                  <a:lnTo>
                    <a:pt x="10396" y="661"/>
                  </a:lnTo>
                  <a:lnTo>
                    <a:pt x="10397" y="671"/>
                  </a:lnTo>
                  <a:lnTo>
                    <a:pt x="10399" y="681"/>
                  </a:lnTo>
                  <a:lnTo>
                    <a:pt x="10401" y="692"/>
                  </a:lnTo>
                  <a:lnTo>
                    <a:pt x="10404" y="701"/>
                  </a:lnTo>
                  <a:lnTo>
                    <a:pt x="10407" y="710"/>
                  </a:lnTo>
                  <a:lnTo>
                    <a:pt x="10411" y="719"/>
                  </a:lnTo>
                  <a:lnTo>
                    <a:pt x="10415" y="728"/>
                  </a:lnTo>
                  <a:lnTo>
                    <a:pt x="10420" y="737"/>
                  </a:lnTo>
                  <a:lnTo>
                    <a:pt x="10426" y="746"/>
                  </a:lnTo>
                  <a:lnTo>
                    <a:pt x="10432" y="754"/>
                  </a:lnTo>
                  <a:lnTo>
                    <a:pt x="10439" y="761"/>
                  </a:lnTo>
                  <a:lnTo>
                    <a:pt x="10448" y="769"/>
                  </a:lnTo>
                  <a:lnTo>
                    <a:pt x="10450" y="775"/>
                  </a:lnTo>
                  <a:lnTo>
                    <a:pt x="10451" y="782"/>
                  </a:lnTo>
                  <a:lnTo>
                    <a:pt x="10451" y="787"/>
                  </a:lnTo>
                  <a:lnTo>
                    <a:pt x="10450" y="792"/>
                  </a:lnTo>
                  <a:lnTo>
                    <a:pt x="10447" y="802"/>
                  </a:lnTo>
                  <a:lnTo>
                    <a:pt x="10442" y="812"/>
                  </a:lnTo>
                  <a:lnTo>
                    <a:pt x="10436" y="821"/>
                  </a:lnTo>
                  <a:lnTo>
                    <a:pt x="10431" y="832"/>
                  </a:lnTo>
                  <a:lnTo>
                    <a:pt x="10429" y="837"/>
                  </a:lnTo>
                  <a:lnTo>
                    <a:pt x="10427" y="842"/>
                  </a:lnTo>
                  <a:lnTo>
                    <a:pt x="10426" y="847"/>
                  </a:lnTo>
                  <a:lnTo>
                    <a:pt x="10426" y="852"/>
                  </a:lnTo>
                  <a:lnTo>
                    <a:pt x="10422" y="868"/>
                  </a:lnTo>
                  <a:lnTo>
                    <a:pt x="10419" y="884"/>
                  </a:lnTo>
                  <a:lnTo>
                    <a:pt x="10416" y="899"/>
                  </a:lnTo>
                  <a:lnTo>
                    <a:pt x="10414" y="914"/>
                  </a:lnTo>
                  <a:lnTo>
                    <a:pt x="10414" y="930"/>
                  </a:lnTo>
                  <a:lnTo>
                    <a:pt x="10414" y="945"/>
                  </a:lnTo>
                  <a:lnTo>
                    <a:pt x="10415" y="960"/>
                  </a:lnTo>
                  <a:lnTo>
                    <a:pt x="10417" y="975"/>
                  </a:lnTo>
                  <a:lnTo>
                    <a:pt x="10419" y="989"/>
                  </a:lnTo>
                  <a:lnTo>
                    <a:pt x="10423" y="1003"/>
                  </a:lnTo>
                  <a:lnTo>
                    <a:pt x="10428" y="1018"/>
                  </a:lnTo>
                  <a:lnTo>
                    <a:pt x="10434" y="1032"/>
                  </a:lnTo>
                  <a:lnTo>
                    <a:pt x="10442" y="1045"/>
                  </a:lnTo>
                  <a:lnTo>
                    <a:pt x="10450" y="1058"/>
                  </a:lnTo>
                  <a:lnTo>
                    <a:pt x="10459" y="1071"/>
                  </a:lnTo>
                  <a:lnTo>
                    <a:pt x="10469" y="1083"/>
                  </a:lnTo>
                  <a:lnTo>
                    <a:pt x="10471" y="1089"/>
                  </a:lnTo>
                  <a:lnTo>
                    <a:pt x="10473" y="1095"/>
                  </a:lnTo>
                  <a:lnTo>
                    <a:pt x="10473" y="1102"/>
                  </a:lnTo>
                  <a:lnTo>
                    <a:pt x="10473" y="1108"/>
                  </a:lnTo>
                  <a:lnTo>
                    <a:pt x="10470" y="1119"/>
                  </a:lnTo>
                  <a:lnTo>
                    <a:pt x="10465" y="1130"/>
                  </a:lnTo>
                  <a:lnTo>
                    <a:pt x="10459" y="1142"/>
                  </a:lnTo>
                  <a:lnTo>
                    <a:pt x="10453" y="1154"/>
                  </a:lnTo>
                  <a:lnTo>
                    <a:pt x="10448" y="1166"/>
                  </a:lnTo>
                  <a:lnTo>
                    <a:pt x="10445" y="1178"/>
                  </a:lnTo>
                  <a:lnTo>
                    <a:pt x="10441" y="1208"/>
                  </a:lnTo>
                  <a:lnTo>
                    <a:pt x="10436" y="1238"/>
                  </a:lnTo>
                  <a:lnTo>
                    <a:pt x="10433" y="1254"/>
                  </a:lnTo>
                  <a:lnTo>
                    <a:pt x="10431" y="1269"/>
                  </a:lnTo>
                  <a:lnTo>
                    <a:pt x="10427" y="1284"/>
                  </a:lnTo>
                  <a:lnTo>
                    <a:pt x="10423" y="1299"/>
                  </a:lnTo>
                  <a:close/>
                  <a:moveTo>
                    <a:pt x="10152" y="699"/>
                  </a:moveTo>
                  <a:lnTo>
                    <a:pt x="10139" y="719"/>
                  </a:lnTo>
                  <a:lnTo>
                    <a:pt x="10124" y="739"/>
                  </a:lnTo>
                  <a:lnTo>
                    <a:pt x="10120" y="743"/>
                  </a:lnTo>
                  <a:lnTo>
                    <a:pt x="10114" y="747"/>
                  </a:lnTo>
                  <a:lnTo>
                    <a:pt x="10109" y="750"/>
                  </a:lnTo>
                  <a:lnTo>
                    <a:pt x="10104" y="752"/>
                  </a:lnTo>
                  <a:lnTo>
                    <a:pt x="10098" y="754"/>
                  </a:lnTo>
                  <a:lnTo>
                    <a:pt x="10092" y="755"/>
                  </a:lnTo>
                  <a:lnTo>
                    <a:pt x="10086" y="756"/>
                  </a:lnTo>
                  <a:lnTo>
                    <a:pt x="10079" y="755"/>
                  </a:lnTo>
                  <a:lnTo>
                    <a:pt x="10071" y="756"/>
                  </a:lnTo>
                  <a:lnTo>
                    <a:pt x="10065" y="757"/>
                  </a:lnTo>
                  <a:lnTo>
                    <a:pt x="10059" y="757"/>
                  </a:lnTo>
                  <a:lnTo>
                    <a:pt x="10053" y="756"/>
                  </a:lnTo>
                  <a:lnTo>
                    <a:pt x="10047" y="755"/>
                  </a:lnTo>
                  <a:lnTo>
                    <a:pt x="10042" y="753"/>
                  </a:lnTo>
                  <a:lnTo>
                    <a:pt x="10037" y="750"/>
                  </a:lnTo>
                  <a:lnTo>
                    <a:pt x="10032" y="748"/>
                  </a:lnTo>
                  <a:lnTo>
                    <a:pt x="10022" y="741"/>
                  </a:lnTo>
                  <a:lnTo>
                    <a:pt x="10013" y="733"/>
                  </a:lnTo>
                  <a:lnTo>
                    <a:pt x="10004" y="724"/>
                  </a:lnTo>
                  <a:lnTo>
                    <a:pt x="9996" y="716"/>
                  </a:lnTo>
                  <a:lnTo>
                    <a:pt x="9987" y="708"/>
                  </a:lnTo>
                  <a:lnTo>
                    <a:pt x="9978" y="700"/>
                  </a:lnTo>
                  <a:lnTo>
                    <a:pt x="9969" y="695"/>
                  </a:lnTo>
                  <a:lnTo>
                    <a:pt x="9960" y="691"/>
                  </a:lnTo>
                  <a:lnTo>
                    <a:pt x="9955" y="689"/>
                  </a:lnTo>
                  <a:lnTo>
                    <a:pt x="9950" y="689"/>
                  </a:lnTo>
                  <a:lnTo>
                    <a:pt x="9945" y="689"/>
                  </a:lnTo>
                  <a:lnTo>
                    <a:pt x="9940" y="690"/>
                  </a:lnTo>
                  <a:lnTo>
                    <a:pt x="9933" y="691"/>
                  </a:lnTo>
                  <a:lnTo>
                    <a:pt x="9928" y="694"/>
                  </a:lnTo>
                  <a:lnTo>
                    <a:pt x="9922" y="697"/>
                  </a:lnTo>
                  <a:lnTo>
                    <a:pt x="9915" y="702"/>
                  </a:lnTo>
                  <a:lnTo>
                    <a:pt x="9910" y="708"/>
                  </a:lnTo>
                  <a:lnTo>
                    <a:pt x="9907" y="715"/>
                  </a:lnTo>
                  <a:lnTo>
                    <a:pt x="9905" y="723"/>
                  </a:lnTo>
                  <a:lnTo>
                    <a:pt x="9904" y="732"/>
                  </a:lnTo>
                  <a:lnTo>
                    <a:pt x="9904" y="749"/>
                  </a:lnTo>
                  <a:lnTo>
                    <a:pt x="9906" y="766"/>
                  </a:lnTo>
                  <a:lnTo>
                    <a:pt x="9907" y="775"/>
                  </a:lnTo>
                  <a:lnTo>
                    <a:pt x="9909" y="784"/>
                  </a:lnTo>
                  <a:lnTo>
                    <a:pt x="9913" y="791"/>
                  </a:lnTo>
                  <a:lnTo>
                    <a:pt x="9918" y="797"/>
                  </a:lnTo>
                  <a:lnTo>
                    <a:pt x="9929" y="807"/>
                  </a:lnTo>
                  <a:lnTo>
                    <a:pt x="9943" y="816"/>
                  </a:lnTo>
                  <a:lnTo>
                    <a:pt x="9950" y="821"/>
                  </a:lnTo>
                  <a:lnTo>
                    <a:pt x="9956" y="826"/>
                  </a:lnTo>
                  <a:lnTo>
                    <a:pt x="9961" y="831"/>
                  </a:lnTo>
                  <a:lnTo>
                    <a:pt x="9966" y="837"/>
                  </a:lnTo>
                  <a:lnTo>
                    <a:pt x="9969" y="843"/>
                  </a:lnTo>
                  <a:lnTo>
                    <a:pt x="9971" y="850"/>
                  </a:lnTo>
                  <a:lnTo>
                    <a:pt x="9972" y="858"/>
                  </a:lnTo>
                  <a:lnTo>
                    <a:pt x="9970" y="867"/>
                  </a:lnTo>
                  <a:lnTo>
                    <a:pt x="9959" y="873"/>
                  </a:lnTo>
                  <a:lnTo>
                    <a:pt x="9948" y="880"/>
                  </a:lnTo>
                  <a:lnTo>
                    <a:pt x="9937" y="887"/>
                  </a:lnTo>
                  <a:lnTo>
                    <a:pt x="9925" y="896"/>
                  </a:lnTo>
                  <a:lnTo>
                    <a:pt x="9916" y="906"/>
                  </a:lnTo>
                  <a:lnTo>
                    <a:pt x="9908" y="917"/>
                  </a:lnTo>
                  <a:lnTo>
                    <a:pt x="9902" y="928"/>
                  </a:lnTo>
                  <a:lnTo>
                    <a:pt x="9897" y="939"/>
                  </a:lnTo>
                  <a:lnTo>
                    <a:pt x="9895" y="946"/>
                  </a:lnTo>
                  <a:lnTo>
                    <a:pt x="9894" y="952"/>
                  </a:lnTo>
                  <a:lnTo>
                    <a:pt x="9893" y="959"/>
                  </a:lnTo>
                  <a:lnTo>
                    <a:pt x="9893" y="966"/>
                  </a:lnTo>
                  <a:lnTo>
                    <a:pt x="9894" y="978"/>
                  </a:lnTo>
                  <a:lnTo>
                    <a:pt x="9897" y="990"/>
                  </a:lnTo>
                  <a:lnTo>
                    <a:pt x="9901" y="1001"/>
                  </a:lnTo>
                  <a:lnTo>
                    <a:pt x="9907" y="1013"/>
                  </a:lnTo>
                  <a:lnTo>
                    <a:pt x="9914" y="1024"/>
                  </a:lnTo>
                  <a:lnTo>
                    <a:pt x="9921" y="1034"/>
                  </a:lnTo>
                  <a:lnTo>
                    <a:pt x="9930" y="1038"/>
                  </a:lnTo>
                  <a:lnTo>
                    <a:pt x="9941" y="1043"/>
                  </a:lnTo>
                  <a:lnTo>
                    <a:pt x="9946" y="1045"/>
                  </a:lnTo>
                  <a:lnTo>
                    <a:pt x="9951" y="1045"/>
                  </a:lnTo>
                  <a:lnTo>
                    <a:pt x="9956" y="1045"/>
                  </a:lnTo>
                  <a:lnTo>
                    <a:pt x="9961" y="1042"/>
                  </a:lnTo>
                  <a:lnTo>
                    <a:pt x="9968" y="1037"/>
                  </a:lnTo>
                  <a:lnTo>
                    <a:pt x="9974" y="1031"/>
                  </a:lnTo>
                  <a:lnTo>
                    <a:pt x="9979" y="1024"/>
                  </a:lnTo>
                  <a:lnTo>
                    <a:pt x="9984" y="1016"/>
                  </a:lnTo>
                  <a:lnTo>
                    <a:pt x="9992" y="1000"/>
                  </a:lnTo>
                  <a:lnTo>
                    <a:pt x="9999" y="985"/>
                  </a:lnTo>
                  <a:lnTo>
                    <a:pt x="10003" y="977"/>
                  </a:lnTo>
                  <a:lnTo>
                    <a:pt x="10007" y="971"/>
                  </a:lnTo>
                  <a:lnTo>
                    <a:pt x="10012" y="965"/>
                  </a:lnTo>
                  <a:lnTo>
                    <a:pt x="10017" y="958"/>
                  </a:lnTo>
                  <a:lnTo>
                    <a:pt x="10024" y="954"/>
                  </a:lnTo>
                  <a:lnTo>
                    <a:pt x="10032" y="951"/>
                  </a:lnTo>
                  <a:lnTo>
                    <a:pt x="10041" y="949"/>
                  </a:lnTo>
                  <a:lnTo>
                    <a:pt x="10051" y="949"/>
                  </a:lnTo>
                  <a:lnTo>
                    <a:pt x="10058" y="948"/>
                  </a:lnTo>
                  <a:lnTo>
                    <a:pt x="10065" y="948"/>
                  </a:lnTo>
                  <a:lnTo>
                    <a:pt x="10071" y="949"/>
                  </a:lnTo>
                  <a:lnTo>
                    <a:pt x="10078" y="950"/>
                  </a:lnTo>
                  <a:lnTo>
                    <a:pt x="10084" y="952"/>
                  </a:lnTo>
                  <a:lnTo>
                    <a:pt x="10090" y="955"/>
                  </a:lnTo>
                  <a:lnTo>
                    <a:pt x="10095" y="958"/>
                  </a:lnTo>
                  <a:lnTo>
                    <a:pt x="10100" y="963"/>
                  </a:lnTo>
                  <a:lnTo>
                    <a:pt x="10110" y="971"/>
                  </a:lnTo>
                  <a:lnTo>
                    <a:pt x="10118" y="980"/>
                  </a:lnTo>
                  <a:lnTo>
                    <a:pt x="10127" y="990"/>
                  </a:lnTo>
                  <a:lnTo>
                    <a:pt x="10134" y="1000"/>
                  </a:lnTo>
                  <a:lnTo>
                    <a:pt x="10139" y="1010"/>
                  </a:lnTo>
                  <a:lnTo>
                    <a:pt x="10142" y="1020"/>
                  </a:lnTo>
                  <a:lnTo>
                    <a:pt x="10145" y="1029"/>
                  </a:lnTo>
                  <a:lnTo>
                    <a:pt x="10146" y="1038"/>
                  </a:lnTo>
                  <a:lnTo>
                    <a:pt x="10146" y="1048"/>
                  </a:lnTo>
                  <a:lnTo>
                    <a:pt x="10145" y="1058"/>
                  </a:lnTo>
                  <a:lnTo>
                    <a:pt x="10143" y="1068"/>
                  </a:lnTo>
                  <a:lnTo>
                    <a:pt x="10141" y="1077"/>
                  </a:lnTo>
                  <a:lnTo>
                    <a:pt x="10135" y="1096"/>
                  </a:lnTo>
                  <a:lnTo>
                    <a:pt x="10127" y="1116"/>
                  </a:lnTo>
                  <a:lnTo>
                    <a:pt x="10117" y="1134"/>
                  </a:lnTo>
                  <a:lnTo>
                    <a:pt x="10109" y="1152"/>
                  </a:lnTo>
                  <a:lnTo>
                    <a:pt x="10083" y="1178"/>
                  </a:lnTo>
                  <a:lnTo>
                    <a:pt x="10056" y="1206"/>
                  </a:lnTo>
                  <a:lnTo>
                    <a:pt x="10044" y="1220"/>
                  </a:lnTo>
                  <a:lnTo>
                    <a:pt x="10032" y="1235"/>
                  </a:lnTo>
                  <a:lnTo>
                    <a:pt x="10020" y="1251"/>
                  </a:lnTo>
                  <a:lnTo>
                    <a:pt x="10009" y="1266"/>
                  </a:lnTo>
                  <a:lnTo>
                    <a:pt x="9999" y="1281"/>
                  </a:lnTo>
                  <a:lnTo>
                    <a:pt x="9990" y="1298"/>
                  </a:lnTo>
                  <a:lnTo>
                    <a:pt x="9982" y="1315"/>
                  </a:lnTo>
                  <a:lnTo>
                    <a:pt x="9974" y="1331"/>
                  </a:lnTo>
                  <a:lnTo>
                    <a:pt x="9968" y="1349"/>
                  </a:lnTo>
                  <a:lnTo>
                    <a:pt x="9964" y="1366"/>
                  </a:lnTo>
                  <a:lnTo>
                    <a:pt x="9960" y="1385"/>
                  </a:lnTo>
                  <a:lnTo>
                    <a:pt x="9958" y="1403"/>
                  </a:lnTo>
                  <a:lnTo>
                    <a:pt x="9961" y="1437"/>
                  </a:lnTo>
                  <a:lnTo>
                    <a:pt x="9963" y="1474"/>
                  </a:lnTo>
                  <a:lnTo>
                    <a:pt x="9964" y="1492"/>
                  </a:lnTo>
                  <a:lnTo>
                    <a:pt x="9967" y="1510"/>
                  </a:lnTo>
                  <a:lnTo>
                    <a:pt x="9969" y="1519"/>
                  </a:lnTo>
                  <a:lnTo>
                    <a:pt x="9971" y="1528"/>
                  </a:lnTo>
                  <a:lnTo>
                    <a:pt x="9973" y="1536"/>
                  </a:lnTo>
                  <a:lnTo>
                    <a:pt x="9976" y="1544"/>
                  </a:lnTo>
                  <a:lnTo>
                    <a:pt x="9970" y="1554"/>
                  </a:lnTo>
                  <a:lnTo>
                    <a:pt x="9963" y="1561"/>
                  </a:lnTo>
                  <a:lnTo>
                    <a:pt x="9955" y="1568"/>
                  </a:lnTo>
                  <a:lnTo>
                    <a:pt x="9947" y="1572"/>
                  </a:lnTo>
                  <a:lnTo>
                    <a:pt x="9939" y="1575"/>
                  </a:lnTo>
                  <a:lnTo>
                    <a:pt x="9930" y="1576"/>
                  </a:lnTo>
                  <a:lnTo>
                    <a:pt x="9921" y="1577"/>
                  </a:lnTo>
                  <a:lnTo>
                    <a:pt x="9911" y="1576"/>
                  </a:lnTo>
                  <a:lnTo>
                    <a:pt x="9892" y="1574"/>
                  </a:lnTo>
                  <a:lnTo>
                    <a:pt x="9872" y="1572"/>
                  </a:lnTo>
                  <a:lnTo>
                    <a:pt x="9862" y="1571"/>
                  </a:lnTo>
                  <a:lnTo>
                    <a:pt x="9852" y="1571"/>
                  </a:lnTo>
                  <a:lnTo>
                    <a:pt x="9842" y="1572"/>
                  </a:lnTo>
                  <a:lnTo>
                    <a:pt x="9832" y="1574"/>
                  </a:lnTo>
                  <a:lnTo>
                    <a:pt x="9682" y="1575"/>
                  </a:lnTo>
                  <a:lnTo>
                    <a:pt x="9433" y="1577"/>
                  </a:lnTo>
                  <a:lnTo>
                    <a:pt x="9098" y="1579"/>
                  </a:lnTo>
                  <a:lnTo>
                    <a:pt x="8693" y="1580"/>
                  </a:lnTo>
                  <a:lnTo>
                    <a:pt x="8231" y="1581"/>
                  </a:lnTo>
                  <a:lnTo>
                    <a:pt x="7727" y="1583"/>
                  </a:lnTo>
                  <a:lnTo>
                    <a:pt x="7195" y="1584"/>
                  </a:lnTo>
                  <a:lnTo>
                    <a:pt x="6648" y="1585"/>
                  </a:lnTo>
                  <a:lnTo>
                    <a:pt x="6101" y="1587"/>
                  </a:lnTo>
                  <a:lnTo>
                    <a:pt x="5568" y="1588"/>
                  </a:lnTo>
                  <a:lnTo>
                    <a:pt x="5064" y="1589"/>
                  </a:lnTo>
                  <a:lnTo>
                    <a:pt x="4602" y="1590"/>
                  </a:lnTo>
                  <a:lnTo>
                    <a:pt x="4198" y="1591"/>
                  </a:lnTo>
                  <a:lnTo>
                    <a:pt x="3864" y="1592"/>
                  </a:lnTo>
                  <a:lnTo>
                    <a:pt x="3615" y="1593"/>
                  </a:lnTo>
                  <a:lnTo>
                    <a:pt x="3466" y="1595"/>
                  </a:lnTo>
                  <a:lnTo>
                    <a:pt x="3433" y="1595"/>
                  </a:lnTo>
                  <a:lnTo>
                    <a:pt x="3400" y="1597"/>
                  </a:lnTo>
                  <a:lnTo>
                    <a:pt x="3368" y="1598"/>
                  </a:lnTo>
                  <a:lnTo>
                    <a:pt x="3334" y="1600"/>
                  </a:lnTo>
                  <a:lnTo>
                    <a:pt x="3300" y="1601"/>
                  </a:lnTo>
                  <a:lnTo>
                    <a:pt x="3266" y="1602"/>
                  </a:lnTo>
                  <a:lnTo>
                    <a:pt x="3233" y="1602"/>
                  </a:lnTo>
                  <a:lnTo>
                    <a:pt x="3198" y="1601"/>
                  </a:lnTo>
                  <a:lnTo>
                    <a:pt x="3081" y="1601"/>
                  </a:lnTo>
                  <a:lnTo>
                    <a:pt x="2966" y="1602"/>
                  </a:lnTo>
                  <a:lnTo>
                    <a:pt x="2849" y="1603"/>
                  </a:lnTo>
                  <a:lnTo>
                    <a:pt x="2732" y="1605"/>
                  </a:lnTo>
                  <a:lnTo>
                    <a:pt x="2615" y="1606"/>
                  </a:lnTo>
                  <a:lnTo>
                    <a:pt x="2499" y="1607"/>
                  </a:lnTo>
                  <a:lnTo>
                    <a:pt x="2381" y="1609"/>
                  </a:lnTo>
                  <a:lnTo>
                    <a:pt x="2264" y="1610"/>
                  </a:lnTo>
                  <a:lnTo>
                    <a:pt x="2147" y="1613"/>
                  </a:lnTo>
                  <a:lnTo>
                    <a:pt x="2029" y="1614"/>
                  </a:lnTo>
                  <a:lnTo>
                    <a:pt x="1912" y="1616"/>
                  </a:lnTo>
                  <a:lnTo>
                    <a:pt x="1794" y="1617"/>
                  </a:lnTo>
                  <a:lnTo>
                    <a:pt x="1677" y="1619"/>
                  </a:lnTo>
                  <a:lnTo>
                    <a:pt x="1559" y="1620"/>
                  </a:lnTo>
                  <a:lnTo>
                    <a:pt x="1441" y="1622"/>
                  </a:lnTo>
                  <a:lnTo>
                    <a:pt x="1323" y="1623"/>
                  </a:lnTo>
                  <a:lnTo>
                    <a:pt x="1296" y="1624"/>
                  </a:lnTo>
                  <a:lnTo>
                    <a:pt x="1269" y="1625"/>
                  </a:lnTo>
                  <a:lnTo>
                    <a:pt x="1240" y="1625"/>
                  </a:lnTo>
                  <a:lnTo>
                    <a:pt x="1213" y="1625"/>
                  </a:lnTo>
                  <a:lnTo>
                    <a:pt x="1184" y="1625"/>
                  </a:lnTo>
                  <a:lnTo>
                    <a:pt x="1156" y="1626"/>
                  </a:lnTo>
                  <a:lnTo>
                    <a:pt x="1129" y="1627"/>
                  </a:lnTo>
                  <a:lnTo>
                    <a:pt x="1101" y="1629"/>
                  </a:lnTo>
                  <a:lnTo>
                    <a:pt x="1097" y="1623"/>
                  </a:lnTo>
                  <a:lnTo>
                    <a:pt x="1093" y="1618"/>
                  </a:lnTo>
                  <a:lnTo>
                    <a:pt x="1090" y="1612"/>
                  </a:lnTo>
                  <a:lnTo>
                    <a:pt x="1088" y="1606"/>
                  </a:lnTo>
                  <a:lnTo>
                    <a:pt x="1084" y="1594"/>
                  </a:lnTo>
                  <a:lnTo>
                    <a:pt x="1083" y="1582"/>
                  </a:lnTo>
                  <a:lnTo>
                    <a:pt x="1083" y="1569"/>
                  </a:lnTo>
                  <a:lnTo>
                    <a:pt x="1084" y="1555"/>
                  </a:lnTo>
                  <a:lnTo>
                    <a:pt x="1086" y="1542"/>
                  </a:lnTo>
                  <a:lnTo>
                    <a:pt x="1089" y="1529"/>
                  </a:lnTo>
                  <a:lnTo>
                    <a:pt x="1094" y="1500"/>
                  </a:lnTo>
                  <a:lnTo>
                    <a:pt x="1098" y="1473"/>
                  </a:lnTo>
                  <a:lnTo>
                    <a:pt x="1098" y="1458"/>
                  </a:lnTo>
                  <a:lnTo>
                    <a:pt x="1097" y="1444"/>
                  </a:lnTo>
                  <a:lnTo>
                    <a:pt x="1096" y="1438"/>
                  </a:lnTo>
                  <a:lnTo>
                    <a:pt x="1094" y="1431"/>
                  </a:lnTo>
                  <a:lnTo>
                    <a:pt x="1092" y="1423"/>
                  </a:lnTo>
                  <a:lnTo>
                    <a:pt x="1089" y="1416"/>
                  </a:lnTo>
                  <a:lnTo>
                    <a:pt x="1086" y="1402"/>
                  </a:lnTo>
                  <a:lnTo>
                    <a:pt x="1081" y="1388"/>
                  </a:lnTo>
                  <a:lnTo>
                    <a:pt x="1076" y="1374"/>
                  </a:lnTo>
                  <a:lnTo>
                    <a:pt x="1069" y="1361"/>
                  </a:lnTo>
                  <a:lnTo>
                    <a:pt x="1060" y="1349"/>
                  </a:lnTo>
                  <a:lnTo>
                    <a:pt x="1052" y="1338"/>
                  </a:lnTo>
                  <a:lnTo>
                    <a:pt x="1043" y="1326"/>
                  </a:lnTo>
                  <a:lnTo>
                    <a:pt x="1033" y="1315"/>
                  </a:lnTo>
                  <a:lnTo>
                    <a:pt x="1012" y="1295"/>
                  </a:lnTo>
                  <a:lnTo>
                    <a:pt x="990" y="1275"/>
                  </a:lnTo>
                  <a:lnTo>
                    <a:pt x="967" y="1257"/>
                  </a:lnTo>
                  <a:lnTo>
                    <a:pt x="945" y="1239"/>
                  </a:lnTo>
                  <a:lnTo>
                    <a:pt x="936" y="1215"/>
                  </a:lnTo>
                  <a:lnTo>
                    <a:pt x="928" y="1190"/>
                  </a:lnTo>
                  <a:lnTo>
                    <a:pt x="924" y="1177"/>
                  </a:lnTo>
                  <a:lnTo>
                    <a:pt x="922" y="1165"/>
                  </a:lnTo>
                  <a:lnTo>
                    <a:pt x="920" y="1153"/>
                  </a:lnTo>
                  <a:lnTo>
                    <a:pt x="919" y="1139"/>
                  </a:lnTo>
                  <a:lnTo>
                    <a:pt x="919" y="1127"/>
                  </a:lnTo>
                  <a:lnTo>
                    <a:pt x="920" y="1115"/>
                  </a:lnTo>
                  <a:lnTo>
                    <a:pt x="922" y="1103"/>
                  </a:lnTo>
                  <a:lnTo>
                    <a:pt x="925" y="1090"/>
                  </a:lnTo>
                  <a:lnTo>
                    <a:pt x="931" y="1079"/>
                  </a:lnTo>
                  <a:lnTo>
                    <a:pt x="937" y="1068"/>
                  </a:lnTo>
                  <a:lnTo>
                    <a:pt x="945" y="1057"/>
                  </a:lnTo>
                  <a:lnTo>
                    <a:pt x="954" y="1045"/>
                  </a:lnTo>
                  <a:lnTo>
                    <a:pt x="958" y="1040"/>
                  </a:lnTo>
                  <a:lnTo>
                    <a:pt x="962" y="1036"/>
                  </a:lnTo>
                  <a:lnTo>
                    <a:pt x="967" y="1033"/>
                  </a:lnTo>
                  <a:lnTo>
                    <a:pt x="972" y="1030"/>
                  </a:lnTo>
                  <a:lnTo>
                    <a:pt x="983" y="1027"/>
                  </a:lnTo>
                  <a:lnTo>
                    <a:pt x="993" y="1026"/>
                  </a:lnTo>
                  <a:lnTo>
                    <a:pt x="1003" y="1026"/>
                  </a:lnTo>
                  <a:lnTo>
                    <a:pt x="1014" y="1025"/>
                  </a:lnTo>
                  <a:lnTo>
                    <a:pt x="1025" y="1024"/>
                  </a:lnTo>
                  <a:lnTo>
                    <a:pt x="1034" y="1020"/>
                  </a:lnTo>
                  <a:lnTo>
                    <a:pt x="1041" y="1022"/>
                  </a:lnTo>
                  <a:lnTo>
                    <a:pt x="1047" y="1024"/>
                  </a:lnTo>
                  <a:lnTo>
                    <a:pt x="1052" y="1027"/>
                  </a:lnTo>
                  <a:lnTo>
                    <a:pt x="1057" y="1031"/>
                  </a:lnTo>
                  <a:lnTo>
                    <a:pt x="1061" y="1036"/>
                  </a:lnTo>
                  <a:lnTo>
                    <a:pt x="1065" y="1041"/>
                  </a:lnTo>
                  <a:lnTo>
                    <a:pt x="1069" y="1047"/>
                  </a:lnTo>
                  <a:lnTo>
                    <a:pt x="1071" y="1053"/>
                  </a:lnTo>
                  <a:lnTo>
                    <a:pt x="1072" y="1073"/>
                  </a:lnTo>
                  <a:lnTo>
                    <a:pt x="1072" y="1091"/>
                  </a:lnTo>
                  <a:lnTo>
                    <a:pt x="1072" y="1102"/>
                  </a:lnTo>
                  <a:lnTo>
                    <a:pt x="1074" y="1110"/>
                  </a:lnTo>
                  <a:lnTo>
                    <a:pt x="1076" y="1115"/>
                  </a:lnTo>
                  <a:lnTo>
                    <a:pt x="1078" y="1119"/>
                  </a:lnTo>
                  <a:lnTo>
                    <a:pt x="1080" y="1123"/>
                  </a:lnTo>
                  <a:lnTo>
                    <a:pt x="1083" y="1127"/>
                  </a:lnTo>
                  <a:lnTo>
                    <a:pt x="1089" y="1128"/>
                  </a:lnTo>
                  <a:lnTo>
                    <a:pt x="1094" y="1128"/>
                  </a:lnTo>
                  <a:lnTo>
                    <a:pt x="1099" y="1127"/>
                  </a:lnTo>
                  <a:lnTo>
                    <a:pt x="1104" y="1124"/>
                  </a:lnTo>
                  <a:lnTo>
                    <a:pt x="1113" y="1119"/>
                  </a:lnTo>
                  <a:lnTo>
                    <a:pt x="1124" y="1115"/>
                  </a:lnTo>
                  <a:lnTo>
                    <a:pt x="1127" y="1109"/>
                  </a:lnTo>
                  <a:lnTo>
                    <a:pt x="1130" y="1103"/>
                  </a:lnTo>
                  <a:lnTo>
                    <a:pt x="1132" y="1095"/>
                  </a:lnTo>
                  <a:lnTo>
                    <a:pt x="1134" y="1089"/>
                  </a:lnTo>
                  <a:lnTo>
                    <a:pt x="1136" y="1075"/>
                  </a:lnTo>
                  <a:lnTo>
                    <a:pt x="1137" y="1061"/>
                  </a:lnTo>
                  <a:lnTo>
                    <a:pt x="1135" y="1031"/>
                  </a:lnTo>
                  <a:lnTo>
                    <a:pt x="1133" y="1000"/>
                  </a:lnTo>
                  <a:lnTo>
                    <a:pt x="1132" y="993"/>
                  </a:lnTo>
                  <a:lnTo>
                    <a:pt x="1130" y="987"/>
                  </a:lnTo>
                  <a:lnTo>
                    <a:pt x="1127" y="981"/>
                  </a:lnTo>
                  <a:lnTo>
                    <a:pt x="1123" y="976"/>
                  </a:lnTo>
                  <a:lnTo>
                    <a:pt x="1113" y="967"/>
                  </a:lnTo>
                  <a:lnTo>
                    <a:pt x="1102" y="958"/>
                  </a:lnTo>
                  <a:lnTo>
                    <a:pt x="1097" y="953"/>
                  </a:lnTo>
                  <a:lnTo>
                    <a:pt x="1093" y="949"/>
                  </a:lnTo>
                  <a:lnTo>
                    <a:pt x="1089" y="944"/>
                  </a:lnTo>
                  <a:lnTo>
                    <a:pt x="1086" y="938"/>
                  </a:lnTo>
                  <a:lnTo>
                    <a:pt x="1084" y="932"/>
                  </a:lnTo>
                  <a:lnTo>
                    <a:pt x="1083" y="926"/>
                  </a:lnTo>
                  <a:lnTo>
                    <a:pt x="1084" y="918"/>
                  </a:lnTo>
                  <a:lnTo>
                    <a:pt x="1086" y="908"/>
                  </a:lnTo>
                  <a:lnTo>
                    <a:pt x="1100" y="888"/>
                  </a:lnTo>
                  <a:lnTo>
                    <a:pt x="1113" y="867"/>
                  </a:lnTo>
                  <a:lnTo>
                    <a:pt x="1120" y="856"/>
                  </a:lnTo>
                  <a:lnTo>
                    <a:pt x="1125" y="845"/>
                  </a:lnTo>
                  <a:lnTo>
                    <a:pt x="1130" y="834"/>
                  </a:lnTo>
                  <a:lnTo>
                    <a:pt x="1134" y="821"/>
                  </a:lnTo>
                  <a:lnTo>
                    <a:pt x="1138" y="810"/>
                  </a:lnTo>
                  <a:lnTo>
                    <a:pt x="1140" y="798"/>
                  </a:lnTo>
                  <a:lnTo>
                    <a:pt x="1142" y="786"/>
                  </a:lnTo>
                  <a:lnTo>
                    <a:pt x="1142" y="773"/>
                  </a:lnTo>
                  <a:lnTo>
                    <a:pt x="1141" y="761"/>
                  </a:lnTo>
                  <a:lnTo>
                    <a:pt x="1139" y="749"/>
                  </a:lnTo>
                  <a:lnTo>
                    <a:pt x="1135" y="737"/>
                  </a:lnTo>
                  <a:lnTo>
                    <a:pt x="1130" y="723"/>
                  </a:lnTo>
                  <a:lnTo>
                    <a:pt x="1120" y="706"/>
                  </a:lnTo>
                  <a:lnTo>
                    <a:pt x="1108" y="688"/>
                  </a:lnTo>
                  <a:lnTo>
                    <a:pt x="1104" y="683"/>
                  </a:lnTo>
                  <a:lnTo>
                    <a:pt x="1101" y="679"/>
                  </a:lnTo>
                  <a:lnTo>
                    <a:pt x="1097" y="676"/>
                  </a:lnTo>
                  <a:lnTo>
                    <a:pt x="1093" y="674"/>
                  </a:lnTo>
                  <a:lnTo>
                    <a:pt x="1088" y="672"/>
                  </a:lnTo>
                  <a:lnTo>
                    <a:pt x="1083" y="671"/>
                  </a:lnTo>
                  <a:lnTo>
                    <a:pt x="1077" y="671"/>
                  </a:lnTo>
                  <a:lnTo>
                    <a:pt x="1071" y="672"/>
                  </a:lnTo>
                  <a:lnTo>
                    <a:pt x="1063" y="676"/>
                  </a:lnTo>
                  <a:lnTo>
                    <a:pt x="1056" y="681"/>
                  </a:lnTo>
                  <a:lnTo>
                    <a:pt x="1051" y="688"/>
                  </a:lnTo>
                  <a:lnTo>
                    <a:pt x="1047" y="694"/>
                  </a:lnTo>
                  <a:lnTo>
                    <a:pt x="1044" y="701"/>
                  </a:lnTo>
                  <a:lnTo>
                    <a:pt x="1042" y="709"/>
                  </a:lnTo>
                  <a:lnTo>
                    <a:pt x="1040" y="717"/>
                  </a:lnTo>
                  <a:lnTo>
                    <a:pt x="1038" y="725"/>
                  </a:lnTo>
                  <a:lnTo>
                    <a:pt x="1034" y="743"/>
                  </a:lnTo>
                  <a:lnTo>
                    <a:pt x="1030" y="759"/>
                  </a:lnTo>
                  <a:lnTo>
                    <a:pt x="1026" y="767"/>
                  </a:lnTo>
                  <a:lnTo>
                    <a:pt x="1021" y="774"/>
                  </a:lnTo>
                  <a:lnTo>
                    <a:pt x="1016" y="781"/>
                  </a:lnTo>
                  <a:lnTo>
                    <a:pt x="1009" y="787"/>
                  </a:lnTo>
                  <a:lnTo>
                    <a:pt x="1004" y="791"/>
                  </a:lnTo>
                  <a:lnTo>
                    <a:pt x="1000" y="795"/>
                  </a:lnTo>
                  <a:lnTo>
                    <a:pt x="994" y="798"/>
                  </a:lnTo>
                  <a:lnTo>
                    <a:pt x="989" y="801"/>
                  </a:lnTo>
                  <a:lnTo>
                    <a:pt x="978" y="805"/>
                  </a:lnTo>
                  <a:lnTo>
                    <a:pt x="965" y="807"/>
                  </a:lnTo>
                  <a:lnTo>
                    <a:pt x="953" y="808"/>
                  </a:lnTo>
                  <a:lnTo>
                    <a:pt x="940" y="808"/>
                  </a:lnTo>
                  <a:lnTo>
                    <a:pt x="926" y="806"/>
                  </a:lnTo>
                  <a:lnTo>
                    <a:pt x="914" y="803"/>
                  </a:lnTo>
                  <a:lnTo>
                    <a:pt x="901" y="782"/>
                  </a:lnTo>
                  <a:lnTo>
                    <a:pt x="888" y="759"/>
                  </a:lnTo>
                  <a:lnTo>
                    <a:pt x="882" y="747"/>
                  </a:lnTo>
                  <a:lnTo>
                    <a:pt x="879" y="735"/>
                  </a:lnTo>
                  <a:lnTo>
                    <a:pt x="878" y="728"/>
                  </a:lnTo>
                  <a:lnTo>
                    <a:pt x="878" y="721"/>
                  </a:lnTo>
                  <a:lnTo>
                    <a:pt x="878" y="715"/>
                  </a:lnTo>
                  <a:lnTo>
                    <a:pt x="880" y="708"/>
                  </a:lnTo>
                  <a:lnTo>
                    <a:pt x="886" y="706"/>
                  </a:lnTo>
                  <a:lnTo>
                    <a:pt x="892" y="703"/>
                  </a:lnTo>
                  <a:lnTo>
                    <a:pt x="894" y="701"/>
                  </a:lnTo>
                  <a:lnTo>
                    <a:pt x="895" y="699"/>
                  </a:lnTo>
                  <a:lnTo>
                    <a:pt x="896" y="696"/>
                  </a:lnTo>
                  <a:lnTo>
                    <a:pt x="896" y="693"/>
                  </a:lnTo>
                  <a:lnTo>
                    <a:pt x="883" y="687"/>
                  </a:lnTo>
                  <a:lnTo>
                    <a:pt x="888" y="674"/>
                  </a:lnTo>
                  <a:lnTo>
                    <a:pt x="893" y="663"/>
                  </a:lnTo>
                  <a:lnTo>
                    <a:pt x="898" y="651"/>
                  </a:lnTo>
                  <a:lnTo>
                    <a:pt x="904" y="640"/>
                  </a:lnTo>
                  <a:lnTo>
                    <a:pt x="917" y="618"/>
                  </a:lnTo>
                  <a:lnTo>
                    <a:pt x="933" y="597"/>
                  </a:lnTo>
                  <a:lnTo>
                    <a:pt x="966" y="556"/>
                  </a:lnTo>
                  <a:lnTo>
                    <a:pt x="1000" y="516"/>
                  </a:lnTo>
                  <a:lnTo>
                    <a:pt x="1017" y="495"/>
                  </a:lnTo>
                  <a:lnTo>
                    <a:pt x="1034" y="475"/>
                  </a:lnTo>
                  <a:lnTo>
                    <a:pt x="1048" y="455"/>
                  </a:lnTo>
                  <a:lnTo>
                    <a:pt x="1062" y="432"/>
                  </a:lnTo>
                  <a:lnTo>
                    <a:pt x="1067" y="422"/>
                  </a:lnTo>
                  <a:lnTo>
                    <a:pt x="1074" y="410"/>
                  </a:lnTo>
                  <a:lnTo>
                    <a:pt x="1079" y="398"/>
                  </a:lnTo>
                  <a:lnTo>
                    <a:pt x="1083" y="387"/>
                  </a:lnTo>
                  <a:lnTo>
                    <a:pt x="1086" y="375"/>
                  </a:lnTo>
                  <a:lnTo>
                    <a:pt x="1089" y="363"/>
                  </a:lnTo>
                  <a:lnTo>
                    <a:pt x="1091" y="349"/>
                  </a:lnTo>
                  <a:lnTo>
                    <a:pt x="1092" y="336"/>
                  </a:lnTo>
                  <a:lnTo>
                    <a:pt x="1095" y="325"/>
                  </a:lnTo>
                  <a:lnTo>
                    <a:pt x="1095" y="315"/>
                  </a:lnTo>
                  <a:lnTo>
                    <a:pt x="1094" y="303"/>
                  </a:lnTo>
                  <a:lnTo>
                    <a:pt x="1091" y="293"/>
                  </a:lnTo>
                  <a:lnTo>
                    <a:pt x="1089" y="284"/>
                  </a:lnTo>
                  <a:lnTo>
                    <a:pt x="1086" y="274"/>
                  </a:lnTo>
                  <a:lnTo>
                    <a:pt x="1084" y="263"/>
                  </a:lnTo>
                  <a:lnTo>
                    <a:pt x="1083" y="253"/>
                  </a:lnTo>
                  <a:lnTo>
                    <a:pt x="1088" y="249"/>
                  </a:lnTo>
                  <a:lnTo>
                    <a:pt x="1091" y="245"/>
                  </a:lnTo>
                  <a:lnTo>
                    <a:pt x="1093" y="240"/>
                  </a:lnTo>
                  <a:lnTo>
                    <a:pt x="1095" y="235"/>
                  </a:lnTo>
                  <a:lnTo>
                    <a:pt x="1097" y="224"/>
                  </a:lnTo>
                  <a:lnTo>
                    <a:pt x="1098" y="211"/>
                  </a:lnTo>
                  <a:lnTo>
                    <a:pt x="1098" y="205"/>
                  </a:lnTo>
                  <a:lnTo>
                    <a:pt x="1099" y="200"/>
                  </a:lnTo>
                  <a:lnTo>
                    <a:pt x="1101" y="194"/>
                  </a:lnTo>
                  <a:lnTo>
                    <a:pt x="1104" y="190"/>
                  </a:lnTo>
                  <a:lnTo>
                    <a:pt x="1107" y="185"/>
                  </a:lnTo>
                  <a:lnTo>
                    <a:pt x="1112" y="182"/>
                  </a:lnTo>
                  <a:lnTo>
                    <a:pt x="1119" y="179"/>
                  </a:lnTo>
                  <a:lnTo>
                    <a:pt x="1127" y="176"/>
                  </a:lnTo>
                  <a:lnTo>
                    <a:pt x="1176" y="175"/>
                  </a:lnTo>
                  <a:lnTo>
                    <a:pt x="1226" y="173"/>
                  </a:lnTo>
                  <a:lnTo>
                    <a:pt x="1277" y="173"/>
                  </a:lnTo>
                  <a:lnTo>
                    <a:pt x="1327" y="172"/>
                  </a:lnTo>
                  <a:lnTo>
                    <a:pt x="1378" y="172"/>
                  </a:lnTo>
                  <a:lnTo>
                    <a:pt x="1428" y="171"/>
                  </a:lnTo>
                  <a:lnTo>
                    <a:pt x="1479" y="171"/>
                  </a:lnTo>
                  <a:lnTo>
                    <a:pt x="1531" y="171"/>
                  </a:lnTo>
                  <a:lnTo>
                    <a:pt x="1582" y="170"/>
                  </a:lnTo>
                  <a:lnTo>
                    <a:pt x="1633" y="170"/>
                  </a:lnTo>
                  <a:lnTo>
                    <a:pt x="1683" y="170"/>
                  </a:lnTo>
                  <a:lnTo>
                    <a:pt x="1734" y="169"/>
                  </a:lnTo>
                  <a:lnTo>
                    <a:pt x="1784" y="169"/>
                  </a:lnTo>
                  <a:lnTo>
                    <a:pt x="1834" y="168"/>
                  </a:lnTo>
                  <a:lnTo>
                    <a:pt x="1883" y="167"/>
                  </a:lnTo>
                  <a:lnTo>
                    <a:pt x="1932" y="166"/>
                  </a:lnTo>
                  <a:lnTo>
                    <a:pt x="1962" y="167"/>
                  </a:lnTo>
                  <a:lnTo>
                    <a:pt x="1991" y="167"/>
                  </a:lnTo>
                  <a:lnTo>
                    <a:pt x="2018" y="168"/>
                  </a:lnTo>
                  <a:lnTo>
                    <a:pt x="2046" y="168"/>
                  </a:lnTo>
                  <a:lnTo>
                    <a:pt x="2072" y="167"/>
                  </a:lnTo>
                  <a:lnTo>
                    <a:pt x="2100" y="166"/>
                  </a:lnTo>
                  <a:lnTo>
                    <a:pt x="2127" y="164"/>
                  </a:lnTo>
                  <a:lnTo>
                    <a:pt x="2154" y="160"/>
                  </a:lnTo>
                  <a:lnTo>
                    <a:pt x="2202" y="163"/>
                  </a:lnTo>
                  <a:lnTo>
                    <a:pt x="2250" y="164"/>
                  </a:lnTo>
                  <a:lnTo>
                    <a:pt x="2298" y="164"/>
                  </a:lnTo>
                  <a:lnTo>
                    <a:pt x="2346" y="162"/>
                  </a:lnTo>
                  <a:lnTo>
                    <a:pt x="2393" y="161"/>
                  </a:lnTo>
                  <a:lnTo>
                    <a:pt x="2440" y="160"/>
                  </a:lnTo>
                  <a:lnTo>
                    <a:pt x="2486" y="160"/>
                  </a:lnTo>
                  <a:lnTo>
                    <a:pt x="2533" y="162"/>
                  </a:lnTo>
                  <a:lnTo>
                    <a:pt x="2570" y="159"/>
                  </a:lnTo>
                  <a:lnTo>
                    <a:pt x="2608" y="157"/>
                  </a:lnTo>
                  <a:lnTo>
                    <a:pt x="2627" y="156"/>
                  </a:lnTo>
                  <a:lnTo>
                    <a:pt x="2646" y="157"/>
                  </a:lnTo>
                  <a:lnTo>
                    <a:pt x="2665" y="158"/>
                  </a:lnTo>
                  <a:lnTo>
                    <a:pt x="2684" y="160"/>
                  </a:lnTo>
                  <a:lnTo>
                    <a:pt x="2695" y="158"/>
                  </a:lnTo>
                  <a:lnTo>
                    <a:pt x="2707" y="157"/>
                  </a:lnTo>
                  <a:lnTo>
                    <a:pt x="2719" y="156"/>
                  </a:lnTo>
                  <a:lnTo>
                    <a:pt x="2732" y="156"/>
                  </a:lnTo>
                  <a:lnTo>
                    <a:pt x="2756" y="156"/>
                  </a:lnTo>
                  <a:lnTo>
                    <a:pt x="2781" y="157"/>
                  </a:lnTo>
                  <a:lnTo>
                    <a:pt x="2804" y="158"/>
                  </a:lnTo>
                  <a:lnTo>
                    <a:pt x="2829" y="158"/>
                  </a:lnTo>
                  <a:lnTo>
                    <a:pt x="2852" y="158"/>
                  </a:lnTo>
                  <a:lnTo>
                    <a:pt x="2875" y="155"/>
                  </a:lnTo>
                  <a:lnTo>
                    <a:pt x="3087" y="153"/>
                  </a:lnTo>
                  <a:lnTo>
                    <a:pt x="3138" y="150"/>
                  </a:lnTo>
                  <a:lnTo>
                    <a:pt x="3188" y="149"/>
                  </a:lnTo>
                  <a:lnTo>
                    <a:pt x="3236" y="149"/>
                  </a:lnTo>
                  <a:lnTo>
                    <a:pt x="3284" y="149"/>
                  </a:lnTo>
                  <a:lnTo>
                    <a:pt x="3331" y="149"/>
                  </a:lnTo>
                  <a:lnTo>
                    <a:pt x="3379" y="148"/>
                  </a:lnTo>
                  <a:lnTo>
                    <a:pt x="3428" y="147"/>
                  </a:lnTo>
                  <a:lnTo>
                    <a:pt x="3478" y="145"/>
                  </a:lnTo>
                  <a:lnTo>
                    <a:pt x="3536" y="144"/>
                  </a:lnTo>
                  <a:lnTo>
                    <a:pt x="3594" y="144"/>
                  </a:lnTo>
                  <a:lnTo>
                    <a:pt x="3654" y="145"/>
                  </a:lnTo>
                  <a:lnTo>
                    <a:pt x="3713" y="146"/>
                  </a:lnTo>
                  <a:lnTo>
                    <a:pt x="3772" y="146"/>
                  </a:lnTo>
                  <a:lnTo>
                    <a:pt x="3831" y="146"/>
                  </a:lnTo>
                  <a:lnTo>
                    <a:pt x="3859" y="145"/>
                  </a:lnTo>
                  <a:lnTo>
                    <a:pt x="3889" y="144"/>
                  </a:lnTo>
                  <a:lnTo>
                    <a:pt x="3918" y="142"/>
                  </a:lnTo>
                  <a:lnTo>
                    <a:pt x="3946" y="140"/>
                  </a:lnTo>
                  <a:lnTo>
                    <a:pt x="3968" y="142"/>
                  </a:lnTo>
                  <a:lnTo>
                    <a:pt x="3990" y="143"/>
                  </a:lnTo>
                  <a:lnTo>
                    <a:pt x="4013" y="143"/>
                  </a:lnTo>
                  <a:lnTo>
                    <a:pt x="4035" y="142"/>
                  </a:lnTo>
                  <a:lnTo>
                    <a:pt x="4057" y="141"/>
                  </a:lnTo>
                  <a:lnTo>
                    <a:pt x="4079" y="140"/>
                  </a:lnTo>
                  <a:lnTo>
                    <a:pt x="4101" y="138"/>
                  </a:lnTo>
                  <a:lnTo>
                    <a:pt x="4121" y="138"/>
                  </a:lnTo>
                  <a:lnTo>
                    <a:pt x="4186" y="139"/>
                  </a:lnTo>
                  <a:lnTo>
                    <a:pt x="4351" y="140"/>
                  </a:lnTo>
                  <a:lnTo>
                    <a:pt x="4600" y="140"/>
                  </a:lnTo>
                  <a:lnTo>
                    <a:pt x="4920" y="141"/>
                  </a:lnTo>
                  <a:lnTo>
                    <a:pt x="5298" y="141"/>
                  </a:lnTo>
                  <a:lnTo>
                    <a:pt x="5716" y="140"/>
                  </a:lnTo>
                  <a:lnTo>
                    <a:pt x="6163" y="140"/>
                  </a:lnTo>
                  <a:lnTo>
                    <a:pt x="6624" y="139"/>
                  </a:lnTo>
                  <a:lnTo>
                    <a:pt x="7085" y="139"/>
                  </a:lnTo>
                  <a:lnTo>
                    <a:pt x="7532" y="138"/>
                  </a:lnTo>
                  <a:lnTo>
                    <a:pt x="7951" y="138"/>
                  </a:lnTo>
                  <a:lnTo>
                    <a:pt x="8328" y="138"/>
                  </a:lnTo>
                  <a:lnTo>
                    <a:pt x="8647" y="137"/>
                  </a:lnTo>
                  <a:lnTo>
                    <a:pt x="8897" y="138"/>
                  </a:lnTo>
                  <a:lnTo>
                    <a:pt x="9061" y="138"/>
                  </a:lnTo>
                  <a:lnTo>
                    <a:pt x="9127" y="139"/>
                  </a:lnTo>
                  <a:lnTo>
                    <a:pt x="9177" y="138"/>
                  </a:lnTo>
                  <a:lnTo>
                    <a:pt x="9226" y="137"/>
                  </a:lnTo>
                  <a:lnTo>
                    <a:pt x="9274" y="135"/>
                  </a:lnTo>
                  <a:lnTo>
                    <a:pt x="9322" y="134"/>
                  </a:lnTo>
                  <a:lnTo>
                    <a:pt x="9370" y="133"/>
                  </a:lnTo>
                  <a:lnTo>
                    <a:pt x="9417" y="133"/>
                  </a:lnTo>
                  <a:lnTo>
                    <a:pt x="9466" y="133"/>
                  </a:lnTo>
                  <a:lnTo>
                    <a:pt x="9515" y="134"/>
                  </a:lnTo>
                  <a:lnTo>
                    <a:pt x="9538" y="132"/>
                  </a:lnTo>
                  <a:lnTo>
                    <a:pt x="9561" y="131"/>
                  </a:lnTo>
                  <a:lnTo>
                    <a:pt x="9586" y="130"/>
                  </a:lnTo>
                  <a:lnTo>
                    <a:pt x="9610" y="129"/>
                  </a:lnTo>
                  <a:lnTo>
                    <a:pt x="9636" y="127"/>
                  </a:lnTo>
                  <a:lnTo>
                    <a:pt x="9661" y="126"/>
                  </a:lnTo>
                  <a:lnTo>
                    <a:pt x="9685" y="124"/>
                  </a:lnTo>
                  <a:lnTo>
                    <a:pt x="9709" y="122"/>
                  </a:lnTo>
                  <a:lnTo>
                    <a:pt x="9891" y="114"/>
                  </a:lnTo>
                  <a:lnTo>
                    <a:pt x="9900" y="118"/>
                  </a:lnTo>
                  <a:lnTo>
                    <a:pt x="9908" y="122"/>
                  </a:lnTo>
                  <a:lnTo>
                    <a:pt x="9916" y="127"/>
                  </a:lnTo>
                  <a:lnTo>
                    <a:pt x="9923" y="134"/>
                  </a:lnTo>
                  <a:lnTo>
                    <a:pt x="9930" y="141"/>
                  </a:lnTo>
                  <a:lnTo>
                    <a:pt x="9936" y="149"/>
                  </a:lnTo>
                  <a:lnTo>
                    <a:pt x="9940" y="157"/>
                  </a:lnTo>
                  <a:lnTo>
                    <a:pt x="9943" y="166"/>
                  </a:lnTo>
                  <a:lnTo>
                    <a:pt x="9941" y="184"/>
                  </a:lnTo>
                  <a:lnTo>
                    <a:pt x="9940" y="201"/>
                  </a:lnTo>
                  <a:lnTo>
                    <a:pt x="9938" y="218"/>
                  </a:lnTo>
                  <a:lnTo>
                    <a:pt x="9938" y="237"/>
                  </a:lnTo>
                  <a:lnTo>
                    <a:pt x="9938" y="254"/>
                  </a:lnTo>
                  <a:lnTo>
                    <a:pt x="9940" y="273"/>
                  </a:lnTo>
                  <a:lnTo>
                    <a:pt x="9942" y="290"/>
                  </a:lnTo>
                  <a:lnTo>
                    <a:pt x="9946" y="307"/>
                  </a:lnTo>
                  <a:lnTo>
                    <a:pt x="9950" y="328"/>
                  </a:lnTo>
                  <a:lnTo>
                    <a:pt x="9954" y="347"/>
                  </a:lnTo>
                  <a:lnTo>
                    <a:pt x="9960" y="367"/>
                  </a:lnTo>
                  <a:lnTo>
                    <a:pt x="9967" y="385"/>
                  </a:lnTo>
                  <a:lnTo>
                    <a:pt x="9975" y="404"/>
                  </a:lnTo>
                  <a:lnTo>
                    <a:pt x="9985" y="422"/>
                  </a:lnTo>
                  <a:lnTo>
                    <a:pt x="9995" y="440"/>
                  </a:lnTo>
                  <a:lnTo>
                    <a:pt x="10006" y="458"/>
                  </a:lnTo>
                  <a:lnTo>
                    <a:pt x="10017" y="474"/>
                  </a:lnTo>
                  <a:lnTo>
                    <a:pt x="10030" y="491"/>
                  </a:lnTo>
                  <a:lnTo>
                    <a:pt x="10043" y="507"/>
                  </a:lnTo>
                  <a:lnTo>
                    <a:pt x="10057" y="522"/>
                  </a:lnTo>
                  <a:lnTo>
                    <a:pt x="10071" y="537"/>
                  </a:lnTo>
                  <a:lnTo>
                    <a:pt x="10087" y="552"/>
                  </a:lnTo>
                  <a:lnTo>
                    <a:pt x="10102" y="566"/>
                  </a:lnTo>
                  <a:lnTo>
                    <a:pt x="10118" y="579"/>
                  </a:lnTo>
                  <a:lnTo>
                    <a:pt x="10128" y="593"/>
                  </a:lnTo>
                  <a:lnTo>
                    <a:pt x="10135" y="606"/>
                  </a:lnTo>
                  <a:lnTo>
                    <a:pt x="10141" y="620"/>
                  </a:lnTo>
                  <a:lnTo>
                    <a:pt x="10146" y="634"/>
                  </a:lnTo>
                  <a:lnTo>
                    <a:pt x="10149" y="650"/>
                  </a:lnTo>
                  <a:lnTo>
                    <a:pt x="10151" y="665"/>
                  </a:lnTo>
                  <a:lnTo>
                    <a:pt x="10152" y="681"/>
                  </a:lnTo>
                  <a:lnTo>
                    <a:pt x="10152" y="699"/>
                  </a:lnTo>
                  <a:close/>
                  <a:moveTo>
                    <a:pt x="9921" y="1369"/>
                  </a:moveTo>
                  <a:lnTo>
                    <a:pt x="9919" y="1378"/>
                  </a:lnTo>
                  <a:lnTo>
                    <a:pt x="9918" y="1388"/>
                  </a:lnTo>
                  <a:lnTo>
                    <a:pt x="9917" y="1397"/>
                  </a:lnTo>
                  <a:lnTo>
                    <a:pt x="9917" y="1406"/>
                  </a:lnTo>
                  <a:lnTo>
                    <a:pt x="9918" y="1424"/>
                  </a:lnTo>
                  <a:lnTo>
                    <a:pt x="9919" y="1443"/>
                  </a:lnTo>
                  <a:lnTo>
                    <a:pt x="9921" y="1461"/>
                  </a:lnTo>
                  <a:lnTo>
                    <a:pt x="9921" y="1479"/>
                  </a:lnTo>
                  <a:lnTo>
                    <a:pt x="9920" y="1488"/>
                  </a:lnTo>
                  <a:lnTo>
                    <a:pt x="9919" y="1497"/>
                  </a:lnTo>
                  <a:lnTo>
                    <a:pt x="9918" y="1505"/>
                  </a:lnTo>
                  <a:lnTo>
                    <a:pt x="9915" y="1514"/>
                  </a:lnTo>
                  <a:lnTo>
                    <a:pt x="9798" y="1516"/>
                  </a:lnTo>
                  <a:lnTo>
                    <a:pt x="9581" y="1519"/>
                  </a:lnTo>
                  <a:lnTo>
                    <a:pt x="9279" y="1520"/>
                  </a:lnTo>
                  <a:lnTo>
                    <a:pt x="8906" y="1521"/>
                  </a:lnTo>
                  <a:lnTo>
                    <a:pt x="8477" y="1523"/>
                  </a:lnTo>
                  <a:lnTo>
                    <a:pt x="8004" y="1523"/>
                  </a:lnTo>
                  <a:lnTo>
                    <a:pt x="7504" y="1524"/>
                  </a:lnTo>
                  <a:lnTo>
                    <a:pt x="6989" y="1525"/>
                  </a:lnTo>
                  <a:lnTo>
                    <a:pt x="6474" y="1525"/>
                  </a:lnTo>
                  <a:lnTo>
                    <a:pt x="5974" y="1526"/>
                  </a:lnTo>
                  <a:lnTo>
                    <a:pt x="5503" y="1527"/>
                  </a:lnTo>
                  <a:lnTo>
                    <a:pt x="5074" y="1527"/>
                  </a:lnTo>
                  <a:lnTo>
                    <a:pt x="4703" y="1528"/>
                  </a:lnTo>
                  <a:lnTo>
                    <a:pt x="4402" y="1529"/>
                  </a:lnTo>
                  <a:lnTo>
                    <a:pt x="4187" y="1531"/>
                  </a:lnTo>
                  <a:lnTo>
                    <a:pt x="4072" y="1532"/>
                  </a:lnTo>
                  <a:lnTo>
                    <a:pt x="3995" y="1534"/>
                  </a:lnTo>
                  <a:lnTo>
                    <a:pt x="3918" y="1535"/>
                  </a:lnTo>
                  <a:lnTo>
                    <a:pt x="3841" y="1536"/>
                  </a:lnTo>
                  <a:lnTo>
                    <a:pt x="3765" y="1537"/>
                  </a:lnTo>
                  <a:lnTo>
                    <a:pt x="3689" y="1538"/>
                  </a:lnTo>
                  <a:lnTo>
                    <a:pt x="3613" y="1539"/>
                  </a:lnTo>
                  <a:lnTo>
                    <a:pt x="3537" y="1540"/>
                  </a:lnTo>
                  <a:lnTo>
                    <a:pt x="3462" y="1541"/>
                  </a:lnTo>
                  <a:lnTo>
                    <a:pt x="3386" y="1542"/>
                  </a:lnTo>
                  <a:lnTo>
                    <a:pt x="3310" y="1543"/>
                  </a:lnTo>
                  <a:lnTo>
                    <a:pt x="3235" y="1544"/>
                  </a:lnTo>
                  <a:lnTo>
                    <a:pt x="3159" y="1545"/>
                  </a:lnTo>
                  <a:lnTo>
                    <a:pt x="3083" y="1546"/>
                  </a:lnTo>
                  <a:lnTo>
                    <a:pt x="3008" y="1547"/>
                  </a:lnTo>
                  <a:lnTo>
                    <a:pt x="2932" y="1548"/>
                  </a:lnTo>
                  <a:lnTo>
                    <a:pt x="2856" y="1549"/>
                  </a:lnTo>
                  <a:lnTo>
                    <a:pt x="2789" y="1550"/>
                  </a:lnTo>
                  <a:lnTo>
                    <a:pt x="2720" y="1551"/>
                  </a:lnTo>
                  <a:lnTo>
                    <a:pt x="2653" y="1551"/>
                  </a:lnTo>
                  <a:lnTo>
                    <a:pt x="2586" y="1551"/>
                  </a:lnTo>
                  <a:lnTo>
                    <a:pt x="2517" y="1551"/>
                  </a:lnTo>
                  <a:lnTo>
                    <a:pt x="2450" y="1551"/>
                  </a:lnTo>
                  <a:lnTo>
                    <a:pt x="2381" y="1551"/>
                  </a:lnTo>
                  <a:lnTo>
                    <a:pt x="2314" y="1551"/>
                  </a:lnTo>
                  <a:lnTo>
                    <a:pt x="2246" y="1552"/>
                  </a:lnTo>
                  <a:lnTo>
                    <a:pt x="2179" y="1552"/>
                  </a:lnTo>
                  <a:lnTo>
                    <a:pt x="2110" y="1552"/>
                  </a:lnTo>
                  <a:lnTo>
                    <a:pt x="2044" y="1552"/>
                  </a:lnTo>
                  <a:lnTo>
                    <a:pt x="1976" y="1553"/>
                  </a:lnTo>
                  <a:lnTo>
                    <a:pt x="1909" y="1554"/>
                  </a:lnTo>
                  <a:lnTo>
                    <a:pt x="1842" y="1555"/>
                  </a:lnTo>
                  <a:lnTo>
                    <a:pt x="1776" y="1556"/>
                  </a:lnTo>
                  <a:lnTo>
                    <a:pt x="1759" y="1558"/>
                  </a:lnTo>
                  <a:lnTo>
                    <a:pt x="1740" y="1559"/>
                  </a:lnTo>
                  <a:lnTo>
                    <a:pt x="1721" y="1559"/>
                  </a:lnTo>
                  <a:lnTo>
                    <a:pt x="1702" y="1558"/>
                  </a:lnTo>
                  <a:lnTo>
                    <a:pt x="1683" y="1558"/>
                  </a:lnTo>
                  <a:lnTo>
                    <a:pt x="1664" y="1558"/>
                  </a:lnTo>
                  <a:lnTo>
                    <a:pt x="1655" y="1559"/>
                  </a:lnTo>
                  <a:lnTo>
                    <a:pt x="1646" y="1560"/>
                  </a:lnTo>
                  <a:lnTo>
                    <a:pt x="1637" y="1561"/>
                  </a:lnTo>
                  <a:lnTo>
                    <a:pt x="1628" y="1563"/>
                  </a:lnTo>
                  <a:lnTo>
                    <a:pt x="1606" y="1561"/>
                  </a:lnTo>
                  <a:lnTo>
                    <a:pt x="1584" y="1561"/>
                  </a:lnTo>
                  <a:lnTo>
                    <a:pt x="1560" y="1562"/>
                  </a:lnTo>
                  <a:lnTo>
                    <a:pt x="1538" y="1563"/>
                  </a:lnTo>
                  <a:lnTo>
                    <a:pt x="1515" y="1565"/>
                  </a:lnTo>
                  <a:lnTo>
                    <a:pt x="1493" y="1565"/>
                  </a:lnTo>
                  <a:lnTo>
                    <a:pt x="1482" y="1563"/>
                  </a:lnTo>
                  <a:lnTo>
                    <a:pt x="1470" y="1563"/>
                  </a:lnTo>
                  <a:lnTo>
                    <a:pt x="1460" y="1561"/>
                  </a:lnTo>
                  <a:lnTo>
                    <a:pt x="1450" y="1560"/>
                  </a:lnTo>
                  <a:lnTo>
                    <a:pt x="1413" y="1561"/>
                  </a:lnTo>
                  <a:lnTo>
                    <a:pt x="1377" y="1561"/>
                  </a:lnTo>
                  <a:lnTo>
                    <a:pt x="1340" y="1561"/>
                  </a:lnTo>
                  <a:lnTo>
                    <a:pt x="1303" y="1560"/>
                  </a:lnTo>
                  <a:lnTo>
                    <a:pt x="1266" y="1561"/>
                  </a:lnTo>
                  <a:lnTo>
                    <a:pt x="1228" y="1561"/>
                  </a:lnTo>
                  <a:lnTo>
                    <a:pt x="1191" y="1563"/>
                  </a:lnTo>
                  <a:lnTo>
                    <a:pt x="1154" y="1567"/>
                  </a:lnTo>
                  <a:lnTo>
                    <a:pt x="1148" y="1562"/>
                  </a:lnTo>
                  <a:lnTo>
                    <a:pt x="1144" y="1558"/>
                  </a:lnTo>
                  <a:lnTo>
                    <a:pt x="1141" y="1554"/>
                  </a:lnTo>
                  <a:lnTo>
                    <a:pt x="1139" y="1549"/>
                  </a:lnTo>
                  <a:lnTo>
                    <a:pt x="1138" y="1544"/>
                  </a:lnTo>
                  <a:lnTo>
                    <a:pt x="1138" y="1538"/>
                  </a:lnTo>
                  <a:lnTo>
                    <a:pt x="1138" y="1533"/>
                  </a:lnTo>
                  <a:lnTo>
                    <a:pt x="1139" y="1527"/>
                  </a:lnTo>
                  <a:lnTo>
                    <a:pt x="1141" y="1514"/>
                  </a:lnTo>
                  <a:lnTo>
                    <a:pt x="1144" y="1502"/>
                  </a:lnTo>
                  <a:lnTo>
                    <a:pt x="1145" y="1495"/>
                  </a:lnTo>
                  <a:lnTo>
                    <a:pt x="1145" y="1489"/>
                  </a:lnTo>
                  <a:lnTo>
                    <a:pt x="1145" y="1483"/>
                  </a:lnTo>
                  <a:lnTo>
                    <a:pt x="1145" y="1478"/>
                  </a:lnTo>
                  <a:lnTo>
                    <a:pt x="1144" y="1458"/>
                  </a:lnTo>
                  <a:lnTo>
                    <a:pt x="1141" y="1440"/>
                  </a:lnTo>
                  <a:lnTo>
                    <a:pt x="1138" y="1422"/>
                  </a:lnTo>
                  <a:lnTo>
                    <a:pt x="1134" y="1404"/>
                  </a:lnTo>
                  <a:lnTo>
                    <a:pt x="1129" y="1388"/>
                  </a:lnTo>
                  <a:lnTo>
                    <a:pt x="1123" y="1371"/>
                  </a:lnTo>
                  <a:lnTo>
                    <a:pt x="1115" y="1355"/>
                  </a:lnTo>
                  <a:lnTo>
                    <a:pt x="1106" y="1340"/>
                  </a:lnTo>
                  <a:lnTo>
                    <a:pt x="1097" y="1324"/>
                  </a:lnTo>
                  <a:lnTo>
                    <a:pt x="1087" y="1310"/>
                  </a:lnTo>
                  <a:lnTo>
                    <a:pt x="1076" y="1297"/>
                  </a:lnTo>
                  <a:lnTo>
                    <a:pt x="1063" y="1283"/>
                  </a:lnTo>
                  <a:lnTo>
                    <a:pt x="1051" y="1271"/>
                  </a:lnTo>
                  <a:lnTo>
                    <a:pt x="1037" y="1260"/>
                  </a:lnTo>
                  <a:lnTo>
                    <a:pt x="1021" y="1249"/>
                  </a:lnTo>
                  <a:lnTo>
                    <a:pt x="1006" y="1238"/>
                  </a:lnTo>
                  <a:lnTo>
                    <a:pt x="999" y="1234"/>
                  </a:lnTo>
                  <a:lnTo>
                    <a:pt x="993" y="1230"/>
                  </a:lnTo>
                  <a:lnTo>
                    <a:pt x="987" y="1224"/>
                  </a:lnTo>
                  <a:lnTo>
                    <a:pt x="982" y="1219"/>
                  </a:lnTo>
                  <a:lnTo>
                    <a:pt x="977" y="1213"/>
                  </a:lnTo>
                  <a:lnTo>
                    <a:pt x="972" y="1207"/>
                  </a:lnTo>
                  <a:lnTo>
                    <a:pt x="968" y="1200"/>
                  </a:lnTo>
                  <a:lnTo>
                    <a:pt x="965" y="1192"/>
                  </a:lnTo>
                  <a:lnTo>
                    <a:pt x="960" y="1178"/>
                  </a:lnTo>
                  <a:lnTo>
                    <a:pt x="956" y="1163"/>
                  </a:lnTo>
                  <a:lnTo>
                    <a:pt x="955" y="1148"/>
                  </a:lnTo>
                  <a:lnTo>
                    <a:pt x="954" y="1132"/>
                  </a:lnTo>
                  <a:lnTo>
                    <a:pt x="954" y="1125"/>
                  </a:lnTo>
                  <a:lnTo>
                    <a:pt x="955" y="1119"/>
                  </a:lnTo>
                  <a:lnTo>
                    <a:pt x="956" y="1113"/>
                  </a:lnTo>
                  <a:lnTo>
                    <a:pt x="958" y="1107"/>
                  </a:lnTo>
                  <a:lnTo>
                    <a:pt x="961" y="1100"/>
                  </a:lnTo>
                  <a:lnTo>
                    <a:pt x="964" y="1095"/>
                  </a:lnTo>
                  <a:lnTo>
                    <a:pt x="968" y="1090"/>
                  </a:lnTo>
                  <a:lnTo>
                    <a:pt x="972" y="1085"/>
                  </a:lnTo>
                  <a:lnTo>
                    <a:pt x="977" y="1082"/>
                  </a:lnTo>
                  <a:lnTo>
                    <a:pt x="982" y="1080"/>
                  </a:lnTo>
                  <a:lnTo>
                    <a:pt x="987" y="1079"/>
                  </a:lnTo>
                  <a:lnTo>
                    <a:pt x="993" y="1078"/>
                  </a:lnTo>
                  <a:lnTo>
                    <a:pt x="998" y="1079"/>
                  </a:lnTo>
                  <a:lnTo>
                    <a:pt x="1003" y="1080"/>
                  </a:lnTo>
                  <a:lnTo>
                    <a:pt x="1008" y="1082"/>
                  </a:lnTo>
                  <a:lnTo>
                    <a:pt x="1012" y="1085"/>
                  </a:lnTo>
                  <a:lnTo>
                    <a:pt x="1017" y="1090"/>
                  </a:lnTo>
                  <a:lnTo>
                    <a:pt x="1021" y="1096"/>
                  </a:lnTo>
                  <a:lnTo>
                    <a:pt x="1025" y="1103"/>
                  </a:lnTo>
                  <a:lnTo>
                    <a:pt x="1027" y="1109"/>
                  </a:lnTo>
                  <a:lnTo>
                    <a:pt x="1031" y="1121"/>
                  </a:lnTo>
                  <a:lnTo>
                    <a:pt x="1035" y="1134"/>
                  </a:lnTo>
                  <a:lnTo>
                    <a:pt x="1037" y="1140"/>
                  </a:lnTo>
                  <a:lnTo>
                    <a:pt x="1040" y="1146"/>
                  </a:lnTo>
                  <a:lnTo>
                    <a:pt x="1043" y="1152"/>
                  </a:lnTo>
                  <a:lnTo>
                    <a:pt x="1046" y="1158"/>
                  </a:lnTo>
                  <a:lnTo>
                    <a:pt x="1051" y="1162"/>
                  </a:lnTo>
                  <a:lnTo>
                    <a:pt x="1056" y="1167"/>
                  </a:lnTo>
                  <a:lnTo>
                    <a:pt x="1063" y="1170"/>
                  </a:lnTo>
                  <a:lnTo>
                    <a:pt x="1071" y="1173"/>
                  </a:lnTo>
                  <a:lnTo>
                    <a:pt x="1083" y="1177"/>
                  </a:lnTo>
                  <a:lnTo>
                    <a:pt x="1096" y="1179"/>
                  </a:lnTo>
                  <a:lnTo>
                    <a:pt x="1109" y="1181"/>
                  </a:lnTo>
                  <a:lnTo>
                    <a:pt x="1122" y="1181"/>
                  </a:lnTo>
                  <a:lnTo>
                    <a:pt x="1129" y="1181"/>
                  </a:lnTo>
                  <a:lnTo>
                    <a:pt x="1135" y="1179"/>
                  </a:lnTo>
                  <a:lnTo>
                    <a:pt x="1141" y="1178"/>
                  </a:lnTo>
                  <a:lnTo>
                    <a:pt x="1146" y="1175"/>
                  </a:lnTo>
                  <a:lnTo>
                    <a:pt x="1152" y="1172"/>
                  </a:lnTo>
                  <a:lnTo>
                    <a:pt x="1157" y="1168"/>
                  </a:lnTo>
                  <a:lnTo>
                    <a:pt x="1162" y="1163"/>
                  </a:lnTo>
                  <a:lnTo>
                    <a:pt x="1167" y="1157"/>
                  </a:lnTo>
                  <a:lnTo>
                    <a:pt x="1175" y="1149"/>
                  </a:lnTo>
                  <a:lnTo>
                    <a:pt x="1181" y="1139"/>
                  </a:lnTo>
                  <a:lnTo>
                    <a:pt x="1187" y="1129"/>
                  </a:lnTo>
                  <a:lnTo>
                    <a:pt x="1191" y="1119"/>
                  </a:lnTo>
                  <a:lnTo>
                    <a:pt x="1194" y="1108"/>
                  </a:lnTo>
                  <a:lnTo>
                    <a:pt x="1197" y="1096"/>
                  </a:lnTo>
                  <a:lnTo>
                    <a:pt x="1198" y="1084"/>
                  </a:lnTo>
                  <a:lnTo>
                    <a:pt x="1199" y="1073"/>
                  </a:lnTo>
                  <a:lnTo>
                    <a:pt x="1199" y="1061"/>
                  </a:lnTo>
                  <a:lnTo>
                    <a:pt x="1198" y="1048"/>
                  </a:lnTo>
                  <a:lnTo>
                    <a:pt x="1197" y="1036"/>
                  </a:lnTo>
                  <a:lnTo>
                    <a:pt x="1195" y="1025"/>
                  </a:lnTo>
                  <a:lnTo>
                    <a:pt x="1192" y="1014"/>
                  </a:lnTo>
                  <a:lnTo>
                    <a:pt x="1189" y="1002"/>
                  </a:lnTo>
                  <a:lnTo>
                    <a:pt x="1186" y="991"/>
                  </a:lnTo>
                  <a:lnTo>
                    <a:pt x="1182" y="982"/>
                  </a:lnTo>
                  <a:lnTo>
                    <a:pt x="1180" y="976"/>
                  </a:lnTo>
                  <a:lnTo>
                    <a:pt x="1177" y="971"/>
                  </a:lnTo>
                  <a:lnTo>
                    <a:pt x="1174" y="966"/>
                  </a:lnTo>
                  <a:lnTo>
                    <a:pt x="1170" y="961"/>
                  </a:lnTo>
                  <a:lnTo>
                    <a:pt x="1163" y="952"/>
                  </a:lnTo>
                  <a:lnTo>
                    <a:pt x="1154" y="944"/>
                  </a:lnTo>
                  <a:lnTo>
                    <a:pt x="1147" y="936"/>
                  </a:lnTo>
                  <a:lnTo>
                    <a:pt x="1141" y="927"/>
                  </a:lnTo>
                  <a:lnTo>
                    <a:pt x="1139" y="922"/>
                  </a:lnTo>
                  <a:lnTo>
                    <a:pt x="1138" y="917"/>
                  </a:lnTo>
                  <a:lnTo>
                    <a:pt x="1138" y="911"/>
                  </a:lnTo>
                  <a:lnTo>
                    <a:pt x="1139" y="905"/>
                  </a:lnTo>
                  <a:lnTo>
                    <a:pt x="1150" y="887"/>
                  </a:lnTo>
                  <a:lnTo>
                    <a:pt x="1162" y="868"/>
                  </a:lnTo>
                  <a:lnTo>
                    <a:pt x="1171" y="849"/>
                  </a:lnTo>
                  <a:lnTo>
                    <a:pt x="1178" y="830"/>
                  </a:lnTo>
                  <a:lnTo>
                    <a:pt x="1180" y="819"/>
                  </a:lnTo>
                  <a:lnTo>
                    <a:pt x="1182" y="809"/>
                  </a:lnTo>
                  <a:lnTo>
                    <a:pt x="1184" y="799"/>
                  </a:lnTo>
                  <a:lnTo>
                    <a:pt x="1185" y="789"/>
                  </a:lnTo>
                  <a:lnTo>
                    <a:pt x="1185" y="779"/>
                  </a:lnTo>
                  <a:lnTo>
                    <a:pt x="1185" y="768"/>
                  </a:lnTo>
                  <a:lnTo>
                    <a:pt x="1184" y="758"/>
                  </a:lnTo>
                  <a:lnTo>
                    <a:pt x="1182" y="748"/>
                  </a:lnTo>
                  <a:lnTo>
                    <a:pt x="1178" y="732"/>
                  </a:lnTo>
                  <a:lnTo>
                    <a:pt x="1174" y="715"/>
                  </a:lnTo>
                  <a:lnTo>
                    <a:pt x="1169" y="700"/>
                  </a:lnTo>
                  <a:lnTo>
                    <a:pt x="1163" y="685"/>
                  </a:lnTo>
                  <a:lnTo>
                    <a:pt x="1158" y="677"/>
                  </a:lnTo>
                  <a:lnTo>
                    <a:pt x="1154" y="670"/>
                  </a:lnTo>
                  <a:lnTo>
                    <a:pt x="1149" y="664"/>
                  </a:lnTo>
                  <a:lnTo>
                    <a:pt x="1144" y="658"/>
                  </a:lnTo>
                  <a:lnTo>
                    <a:pt x="1138" y="652"/>
                  </a:lnTo>
                  <a:lnTo>
                    <a:pt x="1132" y="647"/>
                  </a:lnTo>
                  <a:lnTo>
                    <a:pt x="1125" y="642"/>
                  </a:lnTo>
                  <a:lnTo>
                    <a:pt x="1117" y="637"/>
                  </a:lnTo>
                  <a:lnTo>
                    <a:pt x="1098" y="634"/>
                  </a:lnTo>
                  <a:lnTo>
                    <a:pt x="1078" y="632"/>
                  </a:lnTo>
                  <a:lnTo>
                    <a:pt x="1069" y="632"/>
                  </a:lnTo>
                  <a:lnTo>
                    <a:pt x="1057" y="632"/>
                  </a:lnTo>
                  <a:lnTo>
                    <a:pt x="1047" y="634"/>
                  </a:lnTo>
                  <a:lnTo>
                    <a:pt x="1037" y="639"/>
                  </a:lnTo>
                  <a:lnTo>
                    <a:pt x="1025" y="649"/>
                  </a:lnTo>
                  <a:lnTo>
                    <a:pt x="1011" y="658"/>
                  </a:lnTo>
                  <a:lnTo>
                    <a:pt x="1005" y="664"/>
                  </a:lnTo>
                  <a:lnTo>
                    <a:pt x="1001" y="669"/>
                  </a:lnTo>
                  <a:lnTo>
                    <a:pt x="999" y="673"/>
                  </a:lnTo>
                  <a:lnTo>
                    <a:pt x="998" y="676"/>
                  </a:lnTo>
                  <a:lnTo>
                    <a:pt x="997" y="680"/>
                  </a:lnTo>
                  <a:lnTo>
                    <a:pt x="997" y="686"/>
                  </a:lnTo>
                  <a:lnTo>
                    <a:pt x="999" y="694"/>
                  </a:lnTo>
                  <a:lnTo>
                    <a:pt x="999" y="702"/>
                  </a:lnTo>
                  <a:lnTo>
                    <a:pt x="999" y="710"/>
                  </a:lnTo>
                  <a:lnTo>
                    <a:pt x="998" y="718"/>
                  </a:lnTo>
                  <a:lnTo>
                    <a:pt x="996" y="726"/>
                  </a:lnTo>
                  <a:lnTo>
                    <a:pt x="993" y="735"/>
                  </a:lnTo>
                  <a:lnTo>
                    <a:pt x="989" y="743"/>
                  </a:lnTo>
                  <a:lnTo>
                    <a:pt x="985" y="750"/>
                  </a:lnTo>
                  <a:lnTo>
                    <a:pt x="979" y="754"/>
                  </a:lnTo>
                  <a:lnTo>
                    <a:pt x="972" y="758"/>
                  </a:lnTo>
                  <a:lnTo>
                    <a:pt x="965" y="761"/>
                  </a:lnTo>
                  <a:lnTo>
                    <a:pt x="958" y="763"/>
                  </a:lnTo>
                  <a:lnTo>
                    <a:pt x="952" y="764"/>
                  </a:lnTo>
                  <a:lnTo>
                    <a:pt x="945" y="764"/>
                  </a:lnTo>
                  <a:lnTo>
                    <a:pt x="939" y="762"/>
                  </a:lnTo>
                  <a:lnTo>
                    <a:pt x="933" y="760"/>
                  </a:lnTo>
                  <a:lnTo>
                    <a:pt x="927" y="751"/>
                  </a:lnTo>
                  <a:lnTo>
                    <a:pt x="923" y="743"/>
                  </a:lnTo>
                  <a:lnTo>
                    <a:pt x="921" y="734"/>
                  </a:lnTo>
                  <a:lnTo>
                    <a:pt x="919" y="723"/>
                  </a:lnTo>
                  <a:lnTo>
                    <a:pt x="919" y="714"/>
                  </a:lnTo>
                  <a:lnTo>
                    <a:pt x="920" y="704"/>
                  </a:lnTo>
                  <a:lnTo>
                    <a:pt x="921" y="694"/>
                  </a:lnTo>
                  <a:lnTo>
                    <a:pt x="923" y="682"/>
                  </a:lnTo>
                  <a:lnTo>
                    <a:pt x="934" y="663"/>
                  </a:lnTo>
                  <a:lnTo>
                    <a:pt x="946" y="645"/>
                  </a:lnTo>
                  <a:lnTo>
                    <a:pt x="959" y="626"/>
                  </a:lnTo>
                  <a:lnTo>
                    <a:pt x="973" y="609"/>
                  </a:lnTo>
                  <a:lnTo>
                    <a:pt x="1003" y="576"/>
                  </a:lnTo>
                  <a:lnTo>
                    <a:pt x="1034" y="543"/>
                  </a:lnTo>
                  <a:lnTo>
                    <a:pt x="1049" y="527"/>
                  </a:lnTo>
                  <a:lnTo>
                    <a:pt x="1063" y="510"/>
                  </a:lnTo>
                  <a:lnTo>
                    <a:pt x="1078" y="492"/>
                  </a:lnTo>
                  <a:lnTo>
                    <a:pt x="1090" y="475"/>
                  </a:lnTo>
                  <a:lnTo>
                    <a:pt x="1102" y="457"/>
                  </a:lnTo>
                  <a:lnTo>
                    <a:pt x="1111" y="437"/>
                  </a:lnTo>
                  <a:lnTo>
                    <a:pt x="1117" y="427"/>
                  </a:lnTo>
                  <a:lnTo>
                    <a:pt x="1120" y="416"/>
                  </a:lnTo>
                  <a:lnTo>
                    <a:pt x="1124" y="405"/>
                  </a:lnTo>
                  <a:lnTo>
                    <a:pt x="1127" y="394"/>
                  </a:lnTo>
                  <a:lnTo>
                    <a:pt x="1132" y="377"/>
                  </a:lnTo>
                  <a:lnTo>
                    <a:pt x="1136" y="358"/>
                  </a:lnTo>
                  <a:lnTo>
                    <a:pt x="1139" y="340"/>
                  </a:lnTo>
                  <a:lnTo>
                    <a:pt x="1140" y="322"/>
                  </a:lnTo>
                  <a:lnTo>
                    <a:pt x="1139" y="303"/>
                  </a:lnTo>
                  <a:lnTo>
                    <a:pt x="1138" y="285"/>
                  </a:lnTo>
                  <a:lnTo>
                    <a:pt x="1136" y="268"/>
                  </a:lnTo>
                  <a:lnTo>
                    <a:pt x="1133" y="249"/>
                  </a:lnTo>
                  <a:lnTo>
                    <a:pt x="1138" y="244"/>
                  </a:lnTo>
                  <a:lnTo>
                    <a:pt x="1144" y="240"/>
                  </a:lnTo>
                  <a:lnTo>
                    <a:pt x="1151" y="237"/>
                  </a:lnTo>
                  <a:lnTo>
                    <a:pt x="1157" y="235"/>
                  </a:lnTo>
                  <a:lnTo>
                    <a:pt x="1165" y="234"/>
                  </a:lnTo>
                  <a:lnTo>
                    <a:pt x="1173" y="234"/>
                  </a:lnTo>
                  <a:lnTo>
                    <a:pt x="1180" y="235"/>
                  </a:lnTo>
                  <a:lnTo>
                    <a:pt x="1188" y="237"/>
                  </a:lnTo>
                  <a:lnTo>
                    <a:pt x="1252" y="234"/>
                  </a:lnTo>
                  <a:lnTo>
                    <a:pt x="1314" y="232"/>
                  </a:lnTo>
                  <a:lnTo>
                    <a:pt x="1375" y="232"/>
                  </a:lnTo>
                  <a:lnTo>
                    <a:pt x="1437" y="232"/>
                  </a:lnTo>
                  <a:lnTo>
                    <a:pt x="1496" y="233"/>
                  </a:lnTo>
                  <a:lnTo>
                    <a:pt x="1556" y="233"/>
                  </a:lnTo>
                  <a:lnTo>
                    <a:pt x="1616" y="231"/>
                  </a:lnTo>
                  <a:lnTo>
                    <a:pt x="1677" y="228"/>
                  </a:lnTo>
                  <a:lnTo>
                    <a:pt x="1754" y="227"/>
                  </a:lnTo>
                  <a:lnTo>
                    <a:pt x="1831" y="226"/>
                  </a:lnTo>
                  <a:lnTo>
                    <a:pt x="1908" y="225"/>
                  </a:lnTo>
                  <a:lnTo>
                    <a:pt x="1985" y="224"/>
                  </a:lnTo>
                  <a:lnTo>
                    <a:pt x="2062" y="223"/>
                  </a:lnTo>
                  <a:lnTo>
                    <a:pt x="2140" y="222"/>
                  </a:lnTo>
                  <a:lnTo>
                    <a:pt x="2218" y="220"/>
                  </a:lnTo>
                  <a:lnTo>
                    <a:pt x="2294" y="219"/>
                  </a:lnTo>
                  <a:lnTo>
                    <a:pt x="2372" y="217"/>
                  </a:lnTo>
                  <a:lnTo>
                    <a:pt x="2449" y="216"/>
                  </a:lnTo>
                  <a:lnTo>
                    <a:pt x="2526" y="215"/>
                  </a:lnTo>
                  <a:lnTo>
                    <a:pt x="2604" y="214"/>
                  </a:lnTo>
                  <a:lnTo>
                    <a:pt x="2681" y="213"/>
                  </a:lnTo>
                  <a:lnTo>
                    <a:pt x="2757" y="212"/>
                  </a:lnTo>
                  <a:lnTo>
                    <a:pt x="2835" y="211"/>
                  </a:lnTo>
                  <a:lnTo>
                    <a:pt x="2912" y="210"/>
                  </a:lnTo>
                  <a:lnTo>
                    <a:pt x="2981" y="209"/>
                  </a:lnTo>
                  <a:lnTo>
                    <a:pt x="3052" y="208"/>
                  </a:lnTo>
                  <a:lnTo>
                    <a:pt x="3124" y="209"/>
                  </a:lnTo>
                  <a:lnTo>
                    <a:pt x="3197" y="209"/>
                  </a:lnTo>
                  <a:lnTo>
                    <a:pt x="3270" y="210"/>
                  </a:lnTo>
                  <a:lnTo>
                    <a:pt x="3343" y="210"/>
                  </a:lnTo>
                  <a:lnTo>
                    <a:pt x="3416" y="209"/>
                  </a:lnTo>
                  <a:lnTo>
                    <a:pt x="3487" y="206"/>
                  </a:lnTo>
                  <a:lnTo>
                    <a:pt x="3635" y="205"/>
                  </a:lnTo>
                  <a:lnTo>
                    <a:pt x="3883" y="204"/>
                  </a:lnTo>
                  <a:lnTo>
                    <a:pt x="4213" y="203"/>
                  </a:lnTo>
                  <a:lnTo>
                    <a:pt x="4615" y="201"/>
                  </a:lnTo>
                  <a:lnTo>
                    <a:pt x="5072" y="200"/>
                  </a:lnTo>
                  <a:lnTo>
                    <a:pt x="5572" y="199"/>
                  </a:lnTo>
                  <a:lnTo>
                    <a:pt x="6098" y="197"/>
                  </a:lnTo>
                  <a:lnTo>
                    <a:pt x="6640" y="196"/>
                  </a:lnTo>
                  <a:lnTo>
                    <a:pt x="7181" y="194"/>
                  </a:lnTo>
                  <a:lnTo>
                    <a:pt x="7708" y="193"/>
                  </a:lnTo>
                  <a:lnTo>
                    <a:pt x="8206" y="191"/>
                  </a:lnTo>
                  <a:lnTo>
                    <a:pt x="8663" y="190"/>
                  </a:lnTo>
                  <a:lnTo>
                    <a:pt x="9063" y="188"/>
                  </a:lnTo>
                  <a:lnTo>
                    <a:pt x="9392" y="187"/>
                  </a:lnTo>
                  <a:lnTo>
                    <a:pt x="9637" y="185"/>
                  </a:lnTo>
                  <a:lnTo>
                    <a:pt x="9783" y="183"/>
                  </a:lnTo>
                  <a:lnTo>
                    <a:pt x="9795" y="185"/>
                  </a:lnTo>
                  <a:lnTo>
                    <a:pt x="9809" y="186"/>
                  </a:lnTo>
                  <a:lnTo>
                    <a:pt x="9822" y="185"/>
                  </a:lnTo>
                  <a:lnTo>
                    <a:pt x="9836" y="184"/>
                  </a:lnTo>
                  <a:lnTo>
                    <a:pt x="9844" y="184"/>
                  </a:lnTo>
                  <a:lnTo>
                    <a:pt x="9850" y="184"/>
                  </a:lnTo>
                  <a:lnTo>
                    <a:pt x="9856" y="185"/>
                  </a:lnTo>
                  <a:lnTo>
                    <a:pt x="9861" y="186"/>
                  </a:lnTo>
                  <a:lnTo>
                    <a:pt x="9866" y="188"/>
                  </a:lnTo>
                  <a:lnTo>
                    <a:pt x="9871" y="191"/>
                  </a:lnTo>
                  <a:lnTo>
                    <a:pt x="9875" y="195"/>
                  </a:lnTo>
                  <a:lnTo>
                    <a:pt x="9878" y="200"/>
                  </a:lnTo>
                  <a:lnTo>
                    <a:pt x="9877" y="223"/>
                  </a:lnTo>
                  <a:lnTo>
                    <a:pt x="9877" y="244"/>
                  </a:lnTo>
                  <a:lnTo>
                    <a:pt x="9877" y="265"/>
                  </a:lnTo>
                  <a:lnTo>
                    <a:pt x="9879" y="287"/>
                  </a:lnTo>
                  <a:lnTo>
                    <a:pt x="9881" y="307"/>
                  </a:lnTo>
                  <a:lnTo>
                    <a:pt x="9885" y="328"/>
                  </a:lnTo>
                  <a:lnTo>
                    <a:pt x="9891" y="348"/>
                  </a:lnTo>
                  <a:lnTo>
                    <a:pt x="9897" y="369"/>
                  </a:lnTo>
                  <a:lnTo>
                    <a:pt x="9904" y="388"/>
                  </a:lnTo>
                  <a:lnTo>
                    <a:pt x="9912" y="407"/>
                  </a:lnTo>
                  <a:lnTo>
                    <a:pt x="9921" y="425"/>
                  </a:lnTo>
                  <a:lnTo>
                    <a:pt x="9931" y="443"/>
                  </a:lnTo>
                  <a:lnTo>
                    <a:pt x="9944" y="461"/>
                  </a:lnTo>
                  <a:lnTo>
                    <a:pt x="9956" y="478"/>
                  </a:lnTo>
                  <a:lnTo>
                    <a:pt x="9970" y="494"/>
                  </a:lnTo>
                  <a:lnTo>
                    <a:pt x="9986" y="510"/>
                  </a:lnTo>
                  <a:lnTo>
                    <a:pt x="9994" y="520"/>
                  </a:lnTo>
                  <a:lnTo>
                    <a:pt x="10004" y="530"/>
                  </a:lnTo>
                  <a:lnTo>
                    <a:pt x="10013" y="540"/>
                  </a:lnTo>
                  <a:lnTo>
                    <a:pt x="10024" y="550"/>
                  </a:lnTo>
                  <a:lnTo>
                    <a:pt x="10046" y="570"/>
                  </a:lnTo>
                  <a:lnTo>
                    <a:pt x="10066" y="590"/>
                  </a:lnTo>
                  <a:lnTo>
                    <a:pt x="10076" y="602"/>
                  </a:lnTo>
                  <a:lnTo>
                    <a:pt x="10084" y="613"/>
                  </a:lnTo>
                  <a:lnTo>
                    <a:pt x="10090" y="625"/>
                  </a:lnTo>
                  <a:lnTo>
                    <a:pt x="10094" y="637"/>
                  </a:lnTo>
                  <a:lnTo>
                    <a:pt x="10096" y="644"/>
                  </a:lnTo>
                  <a:lnTo>
                    <a:pt x="10097" y="650"/>
                  </a:lnTo>
                  <a:lnTo>
                    <a:pt x="10097" y="657"/>
                  </a:lnTo>
                  <a:lnTo>
                    <a:pt x="10096" y="664"/>
                  </a:lnTo>
                  <a:lnTo>
                    <a:pt x="10095" y="671"/>
                  </a:lnTo>
                  <a:lnTo>
                    <a:pt x="10094" y="678"/>
                  </a:lnTo>
                  <a:lnTo>
                    <a:pt x="10091" y="686"/>
                  </a:lnTo>
                  <a:lnTo>
                    <a:pt x="10088" y="694"/>
                  </a:lnTo>
                  <a:lnTo>
                    <a:pt x="10083" y="695"/>
                  </a:lnTo>
                  <a:lnTo>
                    <a:pt x="10078" y="697"/>
                  </a:lnTo>
                  <a:lnTo>
                    <a:pt x="10072" y="697"/>
                  </a:lnTo>
                  <a:lnTo>
                    <a:pt x="10068" y="697"/>
                  </a:lnTo>
                  <a:lnTo>
                    <a:pt x="10059" y="695"/>
                  </a:lnTo>
                  <a:lnTo>
                    <a:pt x="10051" y="692"/>
                  </a:lnTo>
                  <a:lnTo>
                    <a:pt x="10043" y="687"/>
                  </a:lnTo>
                  <a:lnTo>
                    <a:pt x="10035" y="681"/>
                  </a:lnTo>
                  <a:lnTo>
                    <a:pt x="10026" y="674"/>
                  </a:lnTo>
                  <a:lnTo>
                    <a:pt x="10019" y="667"/>
                  </a:lnTo>
                  <a:lnTo>
                    <a:pt x="10011" y="660"/>
                  </a:lnTo>
                  <a:lnTo>
                    <a:pt x="10003" y="654"/>
                  </a:lnTo>
                  <a:lnTo>
                    <a:pt x="9995" y="647"/>
                  </a:lnTo>
                  <a:lnTo>
                    <a:pt x="9987" y="642"/>
                  </a:lnTo>
                  <a:lnTo>
                    <a:pt x="9977" y="637"/>
                  </a:lnTo>
                  <a:lnTo>
                    <a:pt x="9967" y="635"/>
                  </a:lnTo>
                  <a:lnTo>
                    <a:pt x="9962" y="634"/>
                  </a:lnTo>
                  <a:lnTo>
                    <a:pt x="9957" y="634"/>
                  </a:lnTo>
                  <a:lnTo>
                    <a:pt x="9952" y="635"/>
                  </a:lnTo>
                  <a:lnTo>
                    <a:pt x="9946" y="636"/>
                  </a:lnTo>
                  <a:lnTo>
                    <a:pt x="9932" y="641"/>
                  </a:lnTo>
                  <a:lnTo>
                    <a:pt x="9920" y="646"/>
                  </a:lnTo>
                  <a:lnTo>
                    <a:pt x="9908" y="652"/>
                  </a:lnTo>
                  <a:lnTo>
                    <a:pt x="9897" y="660"/>
                  </a:lnTo>
                  <a:lnTo>
                    <a:pt x="9893" y="664"/>
                  </a:lnTo>
                  <a:lnTo>
                    <a:pt x="9887" y="668"/>
                  </a:lnTo>
                  <a:lnTo>
                    <a:pt x="9883" y="673"/>
                  </a:lnTo>
                  <a:lnTo>
                    <a:pt x="9879" y="679"/>
                  </a:lnTo>
                  <a:lnTo>
                    <a:pt x="9876" y="685"/>
                  </a:lnTo>
                  <a:lnTo>
                    <a:pt x="9873" y="692"/>
                  </a:lnTo>
                  <a:lnTo>
                    <a:pt x="9871" y="698"/>
                  </a:lnTo>
                  <a:lnTo>
                    <a:pt x="9869" y="705"/>
                  </a:lnTo>
                  <a:lnTo>
                    <a:pt x="9867" y="715"/>
                  </a:lnTo>
                  <a:lnTo>
                    <a:pt x="9865" y="724"/>
                  </a:lnTo>
                  <a:lnTo>
                    <a:pt x="9865" y="735"/>
                  </a:lnTo>
                  <a:lnTo>
                    <a:pt x="9865" y="744"/>
                  </a:lnTo>
                  <a:lnTo>
                    <a:pt x="9866" y="753"/>
                  </a:lnTo>
                  <a:lnTo>
                    <a:pt x="9868" y="762"/>
                  </a:lnTo>
                  <a:lnTo>
                    <a:pt x="9870" y="771"/>
                  </a:lnTo>
                  <a:lnTo>
                    <a:pt x="9873" y="781"/>
                  </a:lnTo>
                  <a:lnTo>
                    <a:pt x="9881" y="797"/>
                  </a:lnTo>
                  <a:lnTo>
                    <a:pt x="9891" y="813"/>
                  </a:lnTo>
                  <a:lnTo>
                    <a:pt x="9901" y="829"/>
                  </a:lnTo>
                  <a:lnTo>
                    <a:pt x="9912" y="843"/>
                  </a:lnTo>
                  <a:lnTo>
                    <a:pt x="9911" y="849"/>
                  </a:lnTo>
                  <a:lnTo>
                    <a:pt x="9910" y="854"/>
                  </a:lnTo>
                  <a:lnTo>
                    <a:pt x="9907" y="859"/>
                  </a:lnTo>
                  <a:lnTo>
                    <a:pt x="9905" y="863"/>
                  </a:lnTo>
                  <a:lnTo>
                    <a:pt x="9898" y="872"/>
                  </a:lnTo>
                  <a:lnTo>
                    <a:pt x="9890" y="880"/>
                  </a:lnTo>
                  <a:lnTo>
                    <a:pt x="9881" y="888"/>
                  </a:lnTo>
                  <a:lnTo>
                    <a:pt x="9874" y="896"/>
                  </a:lnTo>
                  <a:lnTo>
                    <a:pt x="9871" y="900"/>
                  </a:lnTo>
                  <a:lnTo>
                    <a:pt x="9868" y="905"/>
                  </a:lnTo>
                  <a:lnTo>
                    <a:pt x="9865" y="909"/>
                  </a:lnTo>
                  <a:lnTo>
                    <a:pt x="9863" y="914"/>
                  </a:lnTo>
                  <a:lnTo>
                    <a:pt x="9860" y="924"/>
                  </a:lnTo>
                  <a:lnTo>
                    <a:pt x="9857" y="934"/>
                  </a:lnTo>
                  <a:lnTo>
                    <a:pt x="9855" y="943"/>
                  </a:lnTo>
                  <a:lnTo>
                    <a:pt x="9855" y="953"/>
                  </a:lnTo>
                  <a:lnTo>
                    <a:pt x="9855" y="963"/>
                  </a:lnTo>
                  <a:lnTo>
                    <a:pt x="9855" y="973"/>
                  </a:lnTo>
                  <a:lnTo>
                    <a:pt x="9857" y="982"/>
                  </a:lnTo>
                  <a:lnTo>
                    <a:pt x="9859" y="991"/>
                  </a:lnTo>
                  <a:lnTo>
                    <a:pt x="9862" y="1001"/>
                  </a:lnTo>
                  <a:lnTo>
                    <a:pt x="9866" y="1011"/>
                  </a:lnTo>
                  <a:lnTo>
                    <a:pt x="9869" y="1019"/>
                  </a:lnTo>
                  <a:lnTo>
                    <a:pt x="9874" y="1028"/>
                  </a:lnTo>
                  <a:lnTo>
                    <a:pt x="9879" y="1036"/>
                  </a:lnTo>
                  <a:lnTo>
                    <a:pt x="9884" y="1044"/>
                  </a:lnTo>
                  <a:lnTo>
                    <a:pt x="9891" y="1051"/>
                  </a:lnTo>
                  <a:lnTo>
                    <a:pt x="9897" y="1059"/>
                  </a:lnTo>
                  <a:lnTo>
                    <a:pt x="9918" y="1068"/>
                  </a:lnTo>
                  <a:lnTo>
                    <a:pt x="9941" y="1078"/>
                  </a:lnTo>
                  <a:lnTo>
                    <a:pt x="9952" y="1081"/>
                  </a:lnTo>
                  <a:lnTo>
                    <a:pt x="9963" y="1083"/>
                  </a:lnTo>
                  <a:lnTo>
                    <a:pt x="9969" y="1082"/>
                  </a:lnTo>
                  <a:lnTo>
                    <a:pt x="9974" y="1081"/>
                  </a:lnTo>
                  <a:lnTo>
                    <a:pt x="9980" y="1079"/>
                  </a:lnTo>
                  <a:lnTo>
                    <a:pt x="9986" y="1076"/>
                  </a:lnTo>
                  <a:lnTo>
                    <a:pt x="9995" y="1070"/>
                  </a:lnTo>
                  <a:lnTo>
                    <a:pt x="10003" y="1064"/>
                  </a:lnTo>
                  <a:lnTo>
                    <a:pt x="10011" y="1056"/>
                  </a:lnTo>
                  <a:lnTo>
                    <a:pt x="10018" y="1047"/>
                  </a:lnTo>
                  <a:lnTo>
                    <a:pt x="10024" y="1038"/>
                  </a:lnTo>
                  <a:lnTo>
                    <a:pt x="10030" y="1028"/>
                  </a:lnTo>
                  <a:lnTo>
                    <a:pt x="10031" y="1023"/>
                  </a:lnTo>
                  <a:lnTo>
                    <a:pt x="10032" y="1017"/>
                  </a:lnTo>
                  <a:lnTo>
                    <a:pt x="10033" y="1012"/>
                  </a:lnTo>
                  <a:lnTo>
                    <a:pt x="10033" y="1004"/>
                  </a:lnTo>
                  <a:lnTo>
                    <a:pt x="10037" y="1001"/>
                  </a:lnTo>
                  <a:lnTo>
                    <a:pt x="10043" y="998"/>
                  </a:lnTo>
                  <a:lnTo>
                    <a:pt x="10049" y="997"/>
                  </a:lnTo>
                  <a:lnTo>
                    <a:pt x="10056" y="997"/>
                  </a:lnTo>
                  <a:lnTo>
                    <a:pt x="10062" y="998"/>
                  </a:lnTo>
                  <a:lnTo>
                    <a:pt x="10069" y="1000"/>
                  </a:lnTo>
                  <a:lnTo>
                    <a:pt x="10076" y="1003"/>
                  </a:lnTo>
                  <a:lnTo>
                    <a:pt x="10082" y="1007"/>
                  </a:lnTo>
                  <a:lnTo>
                    <a:pt x="10089" y="1016"/>
                  </a:lnTo>
                  <a:lnTo>
                    <a:pt x="10095" y="1025"/>
                  </a:lnTo>
                  <a:lnTo>
                    <a:pt x="10099" y="1035"/>
                  </a:lnTo>
                  <a:lnTo>
                    <a:pt x="10102" y="1045"/>
                  </a:lnTo>
                  <a:lnTo>
                    <a:pt x="10103" y="1056"/>
                  </a:lnTo>
                  <a:lnTo>
                    <a:pt x="10103" y="1066"/>
                  </a:lnTo>
                  <a:lnTo>
                    <a:pt x="10100" y="1077"/>
                  </a:lnTo>
                  <a:lnTo>
                    <a:pt x="10097" y="1087"/>
                  </a:lnTo>
                  <a:lnTo>
                    <a:pt x="10089" y="1104"/>
                  </a:lnTo>
                  <a:lnTo>
                    <a:pt x="10081" y="1119"/>
                  </a:lnTo>
                  <a:lnTo>
                    <a:pt x="10070" y="1133"/>
                  </a:lnTo>
                  <a:lnTo>
                    <a:pt x="10059" y="1148"/>
                  </a:lnTo>
                  <a:lnTo>
                    <a:pt x="10036" y="1174"/>
                  </a:lnTo>
                  <a:lnTo>
                    <a:pt x="10011" y="1200"/>
                  </a:lnTo>
                  <a:lnTo>
                    <a:pt x="9998" y="1213"/>
                  </a:lnTo>
                  <a:lnTo>
                    <a:pt x="9987" y="1226"/>
                  </a:lnTo>
                  <a:lnTo>
                    <a:pt x="9975" y="1239"/>
                  </a:lnTo>
                  <a:lnTo>
                    <a:pt x="9964" y="1253"/>
                  </a:lnTo>
                  <a:lnTo>
                    <a:pt x="9955" y="1268"/>
                  </a:lnTo>
                  <a:lnTo>
                    <a:pt x="9947" y="1283"/>
                  </a:lnTo>
                  <a:lnTo>
                    <a:pt x="9940" y="1300"/>
                  </a:lnTo>
                  <a:lnTo>
                    <a:pt x="9933" y="1317"/>
                  </a:lnTo>
                  <a:lnTo>
                    <a:pt x="9921" y="1369"/>
                  </a:lnTo>
                  <a:close/>
                  <a:moveTo>
                    <a:pt x="9912" y="1231"/>
                  </a:moveTo>
                  <a:lnTo>
                    <a:pt x="9905" y="1243"/>
                  </a:lnTo>
                  <a:lnTo>
                    <a:pt x="9899" y="1254"/>
                  </a:lnTo>
                  <a:lnTo>
                    <a:pt x="9893" y="1266"/>
                  </a:lnTo>
                  <a:lnTo>
                    <a:pt x="9887" y="1277"/>
                  </a:lnTo>
                  <a:lnTo>
                    <a:pt x="9878" y="1303"/>
                  </a:lnTo>
                  <a:lnTo>
                    <a:pt x="9871" y="1328"/>
                  </a:lnTo>
                  <a:lnTo>
                    <a:pt x="9864" y="1355"/>
                  </a:lnTo>
                  <a:lnTo>
                    <a:pt x="9859" y="1382"/>
                  </a:lnTo>
                  <a:lnTo>
                    <a:pt x="9853" y="1408"/>
                  </a:lnTo>
                  <a:lnTo>
                    <a:pt x="9848" y="1435"/>
                  </a:lnTo>
                  <a:lnTo>
                    <a:pt x="9829" y="1450"/>
                  </a:lnTo>
                  <a:lnTo>
                    <a:pt x="9784" y="1452"/>
                  </a:lnTo>
                  <a:lnTo>
                    <a:pt x="9739" y="1453"/>
                  </a:lnTo>
                  <a:lnTo>
                    <a:pt x="9694" y="1454"/>
                  </a:lnTo>
                  <a:lnTo>
                    <a:pt x="9649" y="1455"/>
                  </a:lnTo>
                  <a:lnTo>
                    <a:pt x="9603" y="1456"/>
                  </a:lnTo>
                  <a:lnTo>
                    <a:pt x="9558" y="1456"/>
                  </a:lnTo>
                  <a:lnTo>
                    <a:pt x="9512" y="1457"/>
                  </a:lnTo>
                  <a:lnTo>
                    <a:pt x="9467" y="1457"/>
                  </a:lnTo>
                  <a:lnTo>
                    <a:pt x="9421" y="1457"/>
                  </a:lnTo>
                  <a:lnTo>
                    <a:pt x="9376" y="1457"/>
                  </a:lnTo>
                  <a:lnTo>
                    <a:pt x="9331" y="1457"/>
                  </a:lnTo>
                  <a:lnTo>
                    <a:pt x="9286" y="1458"/>
                  </a:lnTo>
                  <a:lnTo>
                    <a:pt x="9242" y="1458"/>
                  </a:lnTo>
                  <a:lnTo>
                    <a:pt x="9198" y="1458"/>
                  </a:lnTo>
                  <a:lnTo>
                    <a:pt x="9155" y="1458"/>
                  </a:lnTo>
                  <a:lnTo>
                    <a:pt x="9112" y="1459"/>
                  </a:lnTo>
                  <a:lnTo>
                    <a:pt x="3106" y="1473"/>
                  </a:lnTo>
                  <a:lnTo>
                    <a:pt x="2985" y="1475"/>
                  </a:lnTo>
                  <a:lnTo>
                    <a:pt x="1954" y="1480"/>
                  </a:lnTo>
                  <a:lnTo>
                    <a:pt x="1906" y="1480"/>
                  </a:lnTo>
                  <a:lnTo>
                    <a:pt x="1859" y="1480"/>
                  </a:lnTo>
                  <a:lnTo>
                    <a:pt x="1812" y="1480"/>
                  </a:lnTo>
                  <a:lnTo>
                    <a:pt x="1765" y="1481"/>
                  </a:lnTo>
                  <a:lnTo>
                    <a:pt x="1719" y="1482"/>
                  </a:lnTo>
                  <a:lnTo>
                    <a:pt x="1673" y="1483"/>
                  </a:lnTo>
                  <a:lnTo>
                    <a:pt x="1627" y="1484"/>
                  </a:lnTo>
                  <a:lnTo>
                    <a:pt x="1581" y="1485"/>
                  </a:lnTo>
                  <a:lnTo>
                    <a:pt x="1536" y="1486"/>
                  </a:lnTo>
                  <a:lnTo>
                    <a:pt x="1490" y="1487"/>
                  </a:lnTo>
                  <a:lnTo>
                    <a:pt x="1445" y="1488"/>
                  </a:lnTo>
                  <a:lnTo>
                    <a:pt x="1399" y="1489"/>
                  </a:lnTo>
                  <a:lnTo>
                    <a:pt x="1353" y="1489"/>
                  </a:lnTo>
                  <a:lnTo>
                    <a:pt x="1307" y="1489"/>
                  </a:lnTo>
                  <a:lnTo>
                    <a:pt x="1260" y="1489"/>
                  </a:lnTo>
                  <a:lnTo>
                    <a:pt x="1213" y="1489"/>
                  </a:lnTo>
                  <a:lnTo>
                    <a:pt x="1209" y="1484"/>
                  </a:lnTo>
                  <a:lnTo>
                    <a:pt x="1207" y="1480"/>
                  </a:lnTo>
                  <a:lnTo>
                    <a:pt x="1204" y="1475"/>
                  </a:lnTo>
                  <a:lnTo>
                    <a:pt x="1203" y="1469"/>
                  </a:lnTo>
                  <a:lnTo>
                    <a:pt x="1203" y="1458"/>
                  </a:lnTo>
                  <a:lnTo>
                    <a:pt x="1204" y="1447"/>
                  </a:lnTo>
                  <a:lnTo>
                    <a:pt x="1205" y="1436"/>
                  </a:lnTo>
                  <a:lnTo>
                    <a:pt x="1205" y="1424"/>
                  </a:lnTo>
                  <a:lnTo>
                    <a:pt x="1205" y="1419"/>
                  </a:lnTo>
                  <a:lnTo>
                    <a:pt x="1204" y="1413"/>
                  </a:lnTo>
                  <a:lnTo>
                    <a:pt x="1202" y="1408"/>
                  </a:lnTo>
                  <a:lnTo>
                    <a:pt x="1200" y="1403"/>
                  </a:lnTo>
                  <a:lnTo>
                    <a:pt x="1196" y="1384"/>
                  </a:lnTo>
                  <a:lnTo>
                    <a:pt x="1191" y="1364"/>
                  </a:lnTo>
                  <a:lnTo>
                    <a:pt x="1186" y="1346"/>
                  </a:lnTo>
                  <a:lnTo>
                    <a:pt x="1179" y="1327"/>
                  </a:lnTo>
                  <a:lnTo>
                    <a:pt x="1171" y="1310"/>
                  </a:lnTo>
                  <a:lnTo>
                    <a:pt x="1162" y="1294"/>
                  </a:lnTo>
                  <a:lnTo>
                    <a:pt x="1150" y="1277"/>
                  </a:lnTo>
                  <a:lnTo>
                    <a:pt x="1139" y="1262"/>
                  </a:lnTo>
                  <a:lnTo>
                    <a:pt x="1139" y="1257"/>
                  </a:lnTo>
                  <a:lnTo>
                    <a:pt x="1140" y="1253"/>
                  </a:lnTo>
                  <a:lnTo>
                    <a:pt x="1142" y="1249"/>
                  </a:lnTo>
                  <a:lnTo>
                    <a:pt x="1144" y="1246"/>
                  </a:lnTo>
                  <a:lnTo>
                    <a:pt x="1151" y="1242"/>
                  </a:lnTo>
                  <a:lnTo>
                    <a:pt x="1158" y="1238"/>
                  </a:lnTo>
                  <a:lnTo>
                    <a:pt x="1167" y="1235"/>
                  </a:lnTo>
                  <a:lnTo>
                    <a:pt x="1175" y="1232"/>
                  </a:lnTo>
                  <a:lnTo>
                    <a:pt x="1179" y="1230"/>
                  </a:lnTo>
                  <a:lnTo>
                    <a:pt x="1182" y="1228"/>
                  </a:lnTo>
                  <a:lnTo>
                    <a:pt x="1185" y="1225"/>
                  </a:lnTo>
                  <a:lnTo>
                    <a:pt x="1188" y="1221"/>
                  </a:lnTo>
                  <a:lnTo>
                    <a:pt x="1196" y="1215"/>
                  </a:lnTo>
                  <a:lnTo>
                    <a:pt x="1202" y="1208"/>
                  </a:lnTo>
                  <a:lnTo>
                    <a:pt x="1209" y="1201"/>
                  </a:lnTo>
                  <a:lnTo>
                    <a:pt x="1214" y="1192"/>
                  </a:lnTo>
                  <a:lnTo>
                    <a:pt x="1218" y="1184"/>
                  </a:lnTo>
                  <a:lnTo>
                    <a:pt x="1222" y="1176"/>
                  </a:lnTo>
                  <a:lnTo>
                    <a:pt x="1225" y="1168"/>
                  </a:lnTo>
                  <a:lnTo>
                    <a:pt x="1227" y="1160"/>
                  </a:lnTo>
                  <a:lnTo>
                    <a:pt x="1234" y="1124"/>
                  </a:lnTo>
                  <a:lnTo>
                    <a:pt x="1243" y="1088"/>
                  </a:lnTo>
                  <a:lnTo>
                    <a:pt x="1248" y="1084"/>
                  </a:lnTo>
                  <a:lnTo>
                    <a:pt x="1254" y="1081"/>
                  </a:lnTo>
                  <a:lnTo>
                    <a:pt x="1259" y="1079"/>
                  </a:lnTo>
                  <a:lnTo>
                    <a:pt x="1264" y="1077"/>
                  </a:lnTo>
                  <a:lnTo>
                    <a:pt x="1276" y="1075"/>
                  </a:lnTo>
                  <a:lnTo>
                    <a:pt x="1288" y="1075"/>
                  </a:lnTo>
                  <a:lnTo>
                    <a:pt x="1300" y="1075"/>
                  </a:lnTo>
                  <a:lnTo>
                    <a:pt x="1312" y="1074"/>
                  </a:lnTo>
                  <a:lnTo>
                    <a:pt x="1317" y="1073"/>
                  </a:lnTo>
                  <a:lnTo>
                    <a:pt x="1323" y="1071"/>
                  </a:lnTo>
                  <a:lnTo>
                    <a:pt x="1328" y="1069"/>
                  </a:lnTo>
                  <a:lnTo>
                    <a:pt x="1332" y="1066"/>
                  </a:lnTo>
                  <a:lnTo>
                    <a:pt x="1340" y="1068"/>
                  </a:lnTo>
                  <a:lnTo>
                    <a:pt x="1348" y="1068"/>
                  </a:lnTo>
                  <a:lnTo>
                    <a:pt x="1355" y="1068"/>
                  </a:lnTo>
                  <a:lnTo>
                    <a:pt x="1361" y="1067"/>
                  </a:lnTo>
                  <a:lnTo>
                    <a:pt x="1373" y="1062"/>
                  </a:lnTo>
                  <a:lnTo>
                    <a:pt x="1384" y="1056"/>
                  </a:lnTo>
                  <a:lnTo>
                    <a:pt x="1395" y="1048"/>
                  </a:lnTo>
                  <a:lnTo>
                    <a:pt x="1406" y="1042"/>
                  </a:lnTo>
                  <a:lnTo>
                    <a:pt x="1412" y="1039"/>
                  </a:lnTo>
                  <a:lnTo>
                    <a:pt x="1418" y="1037"/>
                  </a:lnTo>
                  <a:lnTo>
                    <a:pt x="1424" y="1035"/>
                  </a:lnTo>
                  <a:lnTo>
                    <a:pt x="1431" y="1034"/>
                  </a:lnTo>
                  <a:lnTo>
                    <a:pt x="1439" y="1030"/>
                  </a:lnTo>
                  <a:lnTo>
                    <a:pt x="1446" y="1025"/>
                  </a:lnTo>
                  <a:lnTo>
                    <a:pt x="1452" y="1020"/>
                  </a:lnTo>
                  <a:lnTo>
                    <a:pt x="1458" y="1014"/>
                  </a:lnTo>
                  <a:lnTo>
                    <a:pt x="1468" y="1001"/>
                  </a:lnTo>
                  <a:lnTo>
                    <a:pt x="1476" y="988"/>
                  </a:lnTo>
                  <a:lnTo>
                    <a:pt x="1492" y="960"/>
                  </a:lnTo>
                  <a:lnTo>
                    <a:pt x="1508" y="932"/>
                  </a:lnTo>
                  <a:lnTo>
                    <a:pt x="1509" y="922"/>
                  </a:lnTo>
                  <a:lnTo>
                    <a:pt x="1509" y="912"/>
                  </a:lnTo>
                  <a:lnTo>
                    <a:pt x="1509" y="902"/>
                  </a:lnTo>
                  <a:lnTo>
                    <a:pt x="1508" y="893"/>
                  </a:lnTo>
                  <a:lnTo>
                    <a:pt x="1507" y="884"/>
                  </a:lnTo>
                  <a:lnTo>
                    <a:pt x="1505" y="875"/>
                  </a:lnTo>
                  <a:lnTo>
                    <a:pt x="1502" y="865"/>
                  </a:lnTo>
                  <a:lnTo>
                    <a:pt x="1499" y="856"/>
                  </a:lnTo>
                  <a:lnTo>
                    <a:pt x="1496" y="847"/>
                  </a:lnTo>
                  <a:lnTo>
                    <a:pt x="1492" y="839"/>
                  </a:lnTo>
                  <a:lnTo>
                    <a:pt x="1487" y="831"/>
                  </a:lnTo>
                  <a:lnTo>
                    <a:pt x="1482" y="821"/>
                  </a:lnTo>
                  <a:lnTo>
                    <a:pt x="1475" y="813"/>
                  </a:lnTo>
                  <a:lnTo>
                    <a:pt x="1469" y="806"/>
                  </a:lnTo>
                  <a:lnTo>
                    <a:pt x="1463" y="798"/>
                  </a:lnTo>
                  <a:lnTo>
                    <a:pt x="1456" y="791"/>
                  </a:lnTo>
                  <a:lnTo>
                    <a:pt x="1438" y="783"/>
                  </a:lnTo>
                  <a:lnTo>
                    <a:pt x="1417" y="774"/>
                  </a:lnTo>
                  <a:lnTo>
                    <a:pt x="1407" y="770"/>
                  </a:lnTo>
                  <a:lnTo>
                    <a:pt x="1396" y="767"/>
                  </a:lnTo>
                  <a:lnTo>
                    <a:pt x="1384" y="764"/>
                  </a:lnTo>
                  <a:lnTo>
                    <a:pt x="1374" y="762"/>
                  </a:lnTo>
                  <a:lnTo>
                    <a:pt x="1363" y="761"/>
                  </a:lnTo>
                  <a:lnTo>
                    <a:pt x="1352" y="761"/>
                  </a:lnTo>
                  <a:lnTo>
                    <a:pt x="1340" y="761"/>
                  </a:lnTo>
                  <a:lnTo>
                    <a:pt x="1329" y="763"/>
                  </a:lnTo>
                  <a:lnTo>
                    <a:pt x="1319" y="766"/>
                  </a:lnTo>
                  <a:lnTo>
                    <a:pt x="1309" y="770"/>
                  </a:lnTo>
                  <a:lnTo>
                    <a:pt x="1299" y="775"/>
                  </a:lnTo>
                  <a:lnTo>
                    <a:pt x="1289" y="784"/>
                  </a:lnTo>
                  <a:lnTo>
                    <a:pt x="1286" y="782"/>
                  </a:lnTo>
                  <a:lnTo>
                    <a:pt x="1283" y="781"/>
                  </a:lnTo>
                  <a:lnTo>
                    <a:pt x="1280" y="780"/>
                  </a:lnTo>
                  <a:lnTo>
                    <a:pt x="1277" y="780"/>
                  </a:lnTo>
                  <a:lnTo>
                    <a:pt x="1271" y="780"/>
                  </a:lnTo>
                  <a:lnTo>
                    <a:pt x="1265" y="781"/>
                  </a:lnTo>
                  <a:lnTo>
                    <a:pt x="1259" y="781"/>
                  </a:lnTo>
                  <a:lnTo>
                    <a:pt x="1254" y="780"/>
                  </a:lnTo>
                  <a:lnTo>
                    <a:pt x="1252" y="778"/>
                  </a:lnTo>
                  <a:lnTo>
                    <a:pt x="1249" y="775"/>
                  </a:lnTo>
                  <a:lnTo>
                    <a:pt x="1247" y="772"/>
                  </a:lnTo>
                  <a:lnTo>
                    <a:pt x="1246" y="768"/>
                  </a:lnTo>
                  <a:lnTo>
                    <a:pt x="1247" y="760"/>
                  </a:lnTo>
                  <a:lnTo>
                    <a:pt x="1247" y="752"/>
                  </a:lnTo>
                  <a:lnTo>
                    <a:pt x="1247" y="744"/>
                  </a:lnTo>
                  <a:lnTo>
                    <a:pt x="1246" y="737"/>
                  </a:lnTo>
                  <a:lnTo>
                    <a:pt x="1243" y="721"/>
                  </a:lnTo>
                  <a:lnTo>
                    <a:pt x="1238" y="708"/>
                  </a:lnTo>
                  <a:lnTo>
                    <a:pt x="1231" y="694"/>
                  </a:lnTo>
                  <a:lnTo>
                    <a:pt x="1223" y="681"/>
                  </a:lnTo>
                  <a:lnTo>
                    <a:pt x="1214" y="669"/>
                  </a:lnTo>
                  <a:lnTo>
                    <a:pt x="1203" y="658"/>
                  </a:lnTo>
                  <a:lnTo>
                    <a:pt x="1192" y="647"/>
                  </a:lnTo>
                  <a:lnTo>
                    <a:pt x="1180" y="636"/>
                  </a:lnTo>
                  <a:lnTo>
                    <a:pt x="1168" y="626"/>
                  </a:lnTo>
                  <a:lnTo>
                    <a:pt x="1154" y="617"/>
                  </a:lnTo>
                  <a:lnTo>
                    <a:pt x="1129" y="599"/>
                  </a:lnTo>
                  <a:lnTo>
                    <a:pt x="1104" y="582"/>
                  </a:lnTo>
                  <a:lnTo>
                    <a:pt x="1102" y="573"/>
                  </a:lnTo>
                  <a:lnTo>
                    <a:pt x="1101" y="565"/>
                  </a:lnTo>
                  <a:lnTo>
                    <a:pt x="1102" y="557"/>
                  </a:lnTo>
                  <a:lnTo>
                    <a:pt x="1104" y="550"/>
                  </a:lnTo>
                  <a:lnTo>
                    <a:pt x="1107" y="542"/>
                  </a:lnTo>
                  <a:lnTo>
                    <a:pt x="1111" y="536"/>
                  </a:lnTo>
                  <a:lnTo>
                    <a:pt x="1116" y="529"/>
                  </a:lnTo>
                  <a:lnTo>
                    <a:pt x="1122" y="523"/>
                  </a:lnTo>
                  <a:lnTo>
                    <a:pt x="1133" y="511"/>
                  </a:lnTo>
                  <a:lnTo>
                    <a:pt x="1145" y="498"/>
                  </a:lnTo>
                  <a:lnTo>
                    <a:pt x="1150" y="491"/>
                  </a:lnTo>
                  <a:lnTo>
                    <a:pt x="1155" y="485"/>
                  </a:lnTo>
                  <a:lnTo>
                    <a:pt x="1159" y="478"/>
                  </a:lnTo>
                  <a:lnTo>
                    <a:pt x="1164" y="471"/>
                  </a:lnTo>
                  <a:lnTo>
                    <a:pt x="1171" y="449"/>
                  </a:lnTo>
                  <a:lnTo>
                    <a:pt x="1178" y="429"/>
                  </a:lnTo>
                  <a:lnTo>
                    <a:pt x="1184" y="408"/>
                  </a:lnTo>
                  <a:lnTo>
                    <a:pt x="1189" y="387"/>
                  </a:lnTo>
                  <a:lnTo>
                    <a:pt x="1193" y="365"/>
                  </a:lnTo>
                  <a:lnTo>
                    <a:pt x="1196" y="343"/>
                  </a:lnTo>
                  <a:lnTo>
                    <a:pt x="1197" y="321"/>
                  </a:lnTo>
                  <a:lnTo>
                    <a:pt x="1197" y="298"/>
                  </a:lnTo>
                  <a:lnTo>
                    <a:pt x="1199" y="294"/>
                  </a:lnTo>
                  <a:lnTo>
                    <a:pt x="1201" y="291"/>
                  </a:lnTo>
                  <a:lnTo>
                    <a:pt x="1204" y="289"/>
                  </a:lnTo>
                  <a:lnTo>
                    <a:pt x="1208" y="286"/>
                  </a:lnTo>
                  <a:lnTo>
                    <a:pt x="1214" y="284"/>
                  </a:lnTo>
                  <a:lnTo>
                    <a:pt x="1221" y="282"/>
                  </a:lnTo>
                  <a:lnTo>
                    <a:pt x="1237" y="280"/>
                  </a:lnTo>
                  <a:lnTo>
                    <a:pt x="1253" y="279"/>
                  </a:lnTo>
                  <a:lnTo>
                    <a:pt x="1283" y="282"/>
                  </a:lnTo>
                  <a:lnTo>
                    <a:pt x="1314" y="284"/>
                  </a:lnTo>
                  <a:lnTo>
                    <a:pt x="1344" y="285"/>
                  </a:lnTo>
                  <a:lnTo>
                    <a:pt x="1374" y="286"/>
                  </a:lnTo>
                  <a:lnTo>
                    <a:pt x="1432" y="286"/>
                  </a:lnTo>
                  <a:lnTo>
                    <a:pt x="1491" y="284"/>
                  </a:lnTo>
                  <a:lnTo>
                    <a:pt x="1549" y="283"/>
                  </a:lnTo>
                  <a:lnTo>
                    <a:pt x="1607" y="281"/>
                  </a:lnTo>
                  <a:lnTo>
                    <a:pt x="1667" y="281"/>
                  </a:lnTo>
                  <a:lnTo>
                    <a:pt x="1727" y="283"/>
                  </a:lnTo>
                  <a:lnTo>
                    <a:pt x="1768" y="282"/>
                  </a:lnTo>
                  <a:lnTo>
                    <a:pt x="1809" y="281"/>
                  </a:lnTo>
                  <a:lnTo>
                    <a:pt x="1851" y="279"/>
                  </a:lnTo>
                  <a:lnTo>
                    <a:pt x="1890" y="277"/>
                  </a:lnTo>
                  <a:lnTo>
                    <a:pt x="1931" y="276"/>
                  </a:lnTo>
                  <a:lnTo>
                    <a:pt x="1972" y="276"/>
                  </a:lnTo>
                  <a:lnTo>
                    <a:pt x="2012" y="277"/>
                  </a:lnTo>
                  <a:lnTo>
                    <a:pt x="2053" y="279"/>
                  </a:lnTo>
                  <a:lnTo>
                    <a:pt x="2130" y="277"/>
                  </a:lnTo>
                  <a:lnTo>
                    <a:pt x="2207" y="276"/>
                  </a:lnTo>
                  <a:lnTo>
                    <a:pt x="2284" y="274"/>
                  </a:lnTo>
                  <a:lnTo>
                    <a:pt x="2361" y="273"/>
                  </a:lnTo>
                  <a:lnTo>
                    <a:pt x="2437" y="273"/>
                  </a:lnTo>
                  <a:lnTo>
                    <a:pt x="2514" y="272"/>
                  </a:lnTo>
                  <a:lnTo>
                    <a:pt x="2591" y="271"/>
                  </a:lnTo>
                  <a:lnTo>
                    <a:pt x="2667" y="271"/>
                  </a:lnTo>
                  <a:lnTo>
                    <a:pt x="2744" y="270"/>
                  </a:lnTo>
                  <a:lnTo>
                    <a:pt x="2821" y="270"/>
                  </a:lnTo>
                  <a:lnTo>
                    <a:pt x="2897" y="269"/>
                  </a:lnTo>
                  <a:lnTo>
                    <a:pt x="2974" y="269"/>
                  </a:lnTo>
                  <a:lnTo>
                    <a:pt x="3052" y="268"/>
                  </a:lnTo>
                  <a:lnTo>
                    <a:pt x="3128" y="266"/>
                  </a:lnTo>
                  <a:lnTo>
                    <a:pt x="3206" y="265"/>
                  </a:lnTo>
                  <a:lnTo>
                    <a:pt x="3284" y="264"/>
                  </a:lnTo>
                  <a:lnTo>
                    <a:pt x="3333" y="261"/>
                  </a:lnTo>
                  <a:lnTo>
                    <a:pt x="3381" y="260"/>
                  </a:lnTo>
                  <a:lnTo>
                    <a:pt x="3430" y="260"/>
                  </a:lnTo>
                  <a:lnTo>
                    <a:pt x="3479" y="261"/>
                  </a:lnTo>
                  <a:lnTo>
                    <a:pt x="3528" y="262"/>
                  </a:lnTo>
                  <a:lnTo>
                    <a:pt x="3577" y="262"/>
                  </a:lnTo>
                  <a:lnTo>
                    <a:pt x="3603" y="261"/>
                  </a:lnTo>
                  <a:lnTo>
                    <a:pt x="3627" y="260"/>
                  </a:lnTo>
                  <a:lnTo>
                    <a:pt x="3653" y="258"/>
                  </a:lnTo>
                  <a:lnTo>
                    <a:pt x="3678" y="256"/>
                  </a:lnTo>
                  <a:lnTo>
                    <a:pt x="3689" y="258"/>
                  </a:lnTo>
                  <a:lnTo>
                    <a:pt x="3699" y="259"/>
                  </a:lnTo>
                  <a:lnTo>
                    <a:pt x="3709" y="260"/>
                  </a:lnTo>
                  <a:lnTo>
                    <a:pt x="3720" y="260"/>
                  </a:lnTo>
                  <a:lnTo>
                    <a:pt x="3742" y="260"/>
                  </a:lnTo>
                  <a:lnTo>
                    <a:pt x="3763" y="259"/>
                  </a:lnTo>
                  <a:lnTo>
                    <a:pt x="3785" y="257"/>
                  </a:lnTo>
                  <a:lnTo>
                    <a:pt x="3806" y="255"/>
                  </a:lnTo>
                  <a:lnTo>
                    <a:pt x="3829" y="254"/>
                  </a:lnTo>
                  <a:lnTo>
                    <a:pt x="3850" y="254"/>
                  </a:lnTo>
                  <a:lnTo>
                    <a:pt x="3948" y="254"/>
                  </a:lnTo>
                  <a:lnTo>
                    <a:pt x="4145" y="254"/>
                  </a:lnTo>
                  <a:lnTo>
                    <a:pt x="4428" y="254"/>
                  </a:lnTo>
                  <a:lnTo>
                    <a:pt x="4781" y="254"/>
                  </a:lnTo>
                  <a:lnTo>
                    <a:pt x="5191" y="253"/>
                  </a:lnTo>
                  <a:lnTo>
                    <a:pt x="5643" y="253"/>
                  </a:lnTo>
                  <a:lnTo>
                    <a:pt x="6125" y="252"/>
                  </a:lnTo>
                  <a:lnTo>
                    <a:pt x="6619" y="251"/>
                  </a:lnTo>
                  <a:lnTo>
                    <a:pt x="7114" y="251"/>
                  </a:lnTo>
                  <a:lnTo>
                    <a:pt x="7596" y="250"/>
                  </a:lnTo>
                  <a:lnTo>
                    <a:pt x="8048" y="249"/>
                  </a:lnTo>
                  <a:lnTo>
                    <a:pt x="8459" y="249"/>
                  </a:lnTo>
                  <a:lnTo>
                    <a:pt x="8813" y="248"/>
                  </a:lnTo>
                  <a:lnTo>
                    <a:pt x="9096" y="247"/>
                  </a:lnTo>
                  <a:lnTo>
                    <a:pt x="9296" y="247"/>
                  </a:lnTo>
                  <a:lnTo>
                    <a:pt x="9395" y="246"/>
                  </a:lnTo>
                  <a:lnTo>
                    <a:pt x="9434" y="247"/>
                  </a:lnTo>
                  <a:lnTo>
                    <a:pt x="9474" y="247"/>
                  </a:lnTo>
                  <a:lnTo>
                    <a:pt x="9515" y="246"/>
                  </a:lnTo>
                  <a:lnTo>
                    <a:pt x="9556" y="245"/>
                  </a:lnTo>
                  <a:lnTo>
                    <a:pt x="9597" y="243"/>
                  </a:lnTo>
                  <a:lnTo>
                    <a:pt x="9638" y="243"/>
                  </a:lnTo>
                  <a:lnTo>
                    <a:pt x="9677" y="243"/>
                  </a:lnTo>
                  <a:lnTo>
                    <a:pt x="9715" y="245"/>
                  </a:lnTo>
                  <a:lnTo>
                    <a:pt x="9735" y="244"/>
                  </a:lnTo>
                  <a:lnTo>
                    <a:pt x="9754" y="243"/>
                  </a:lnTo>
                  <a:lnTo>
                    <a:pt x="9772" y="243"/>
                  </a:lnTo>
                  <a:lnTo>
                    <a:pt x="9792" y="242"/>
                  </a:lnTo>
                  <a:lnTo>
                    <a:pt x="9800" y="251"/>
                  </a:lnTo>
                  <a:lnTo>
                    <a:pt x="9806" y="261"/>
                  </a:lnTo>
                  <a:lnTo>
                    <a:pt x="9811" y="274"/>
                  </a:lnTo>
                  <a:lnTo>
                    <a:pt x="9815" y="286"/>
                  </a:lnTo>
                  <a:lnTo>
                    <a:pt x="9822" y="310"/>
                  </a:lnTo>
                  <a:lnTo>
                    <a:pt x="9829" y="336"/>
                  </a:lnTo>
                  <a:lnTo>
                    <a:pt x="9832" y="350"/>
                  </a:lnTo>
                  <a:lnTo>
                    <a:pt x="9836" y="364"/>
                  </a:lnTo>
                  <a:lnTo>
                    <a:pt x="9841" y="377"/>
                  </a:lnTo>
                  <a:lnTo>
                    <a:pt x="9847" y="389"/>
                  </a:lnTo>
                  <a:lnTo>
                    <a:pt x="9860" y="415"/>
                  </a:lnTo>
                  <a:lnTo>
                    <a:pt x="9874" y="439"/>
                  </a:lnTo>
                  <a:lnTo>
                    <a:pt x="9890" y="464"/>
                  </a:lnTo>
                  <a:lnTo>
                    <a:pt x="9905" y="487"/>
                  </a:lnTo>
                  <a:lnTo>
                    <a:pt x="9921" y="511"/>
                  </a:lnTo>
                  <a:lnTo>
                    <a:pt x="9937" y="535"/>
                  </a:lnTo>
                  <a:lnTo>
                    <a:pt x="9945" y="539"/>
                  </a:lnTo>
                  <a:lnTo>
                    <a:pt x="9953" y="543"/>
                  </a:lnTo>
                  <a:lnTo>
                    <a:pt x="9957" y="547"/>
                  </a:lnTo>
                  <a:lnTo>
                    <a:pt x="9959" y="550"/>
                  </a:lnTo>
                  <a:lnTo>
                    <a:pt x="9960" y="555"/>
                  </a:lnTo>
                  <a:lnTo>
                    <a:pt x="9958" y="560"/>
                  </a:lnTo>
                  <a:lnTo>
                    <a:pt x="9957" y="566"/>
                  </a:lnTo>
                  <a:lnTo>
                    <a:pt x="9955" y="571"/>
                  </a:lnTo>
                  <a:lnTo>
                    <a:pt x="9952" y="575"/>
                  </a:lnTo>
                  <a:lnTo>
                    <a:pt x="9948" y="577"/>
                  </a:lnTo>
                  <a:lnTo>
                    <a:pt x="9944" y="578"/>
                  </a:lnTo>
                  <a:lnTo>
                    <a:pt x="9940" y="579"/>
                  </a:lnTo>
                  <a:lnTo>
                    <a:pt x="9934" y="579"/>
                  </a:lnTo>
                  <a:lnTo>
                    <a:pt x="9929" y="578"/>
                  </a:lnTo>
                  <a:lnTo>
                    <a:pt x="9919" y="576"/>
                  </a:lnTo>
                  <a:lnTo>
                    <a:pt x="9908" y="573"/>
                  </a:lnTo>
                  <a:lnTo>
                    <a:pt x="9903" y="573"/>
                  </a:lnTo>
                  <a:lnTo>
                    <a:pt x="9898" y="573"/>
                  </a:lnTo>
                  <a:lnTo>
                    <a:pt x="9893" y="574"/>
                  </a:lnTo>
                  <a:lnTo>
                    <a:pt x="9887" y="576"/>
                  </a:lnTo>
                  <a:lnTo>
                    <a:pt x="9877" y="580"/>
                  </a:lnTo>
                  <a:lnTo>
                    <a:pt x="9868" y="585"/>
                  </a:lnTo>
                  <a:lnTo>
                    <a:pt x="9859" y="592"/>
                  </a:lnTo>
                  <a:lnTo>
                    <a:pt x="9852" y="598"/>
                  </a:lnTo>
                  <a:lnTo>
                    <a:pt x="9844" y="605"/>
                  </a:lnTo>
                  <a:lnTo>
                    <a:pt x="9837" y="613"/>
                  </a:lnTo>
                  <a:lnTo>
                    <a:pt x="9831" y="621"/>
                  </a:lnTo>
                  <a:lnTo>
                    <a:pt x="9825" y="629"/>
                  </a:lnTo>
                  <a:lnTo>
                    <a:pt x="9820" y="639"/>
                  </a:lnTo>
                  <a:lnTo>
                    <a:pt x="9816" y="648"/>
                  </a:lnTo>
                  <a:lnTo>
                    <a:pt x="9813" y="657"/>
                  </a:lnTo>
                  <a:lnTo>
                    <a:pt x="9810" y="667"/>
                  </a:lnTo>
                  <a:lnTo>
                    <a:pt x="9808" y="676"/>
                  </a:lnTo>
                  <a:lnTo>
                    <a:pt x="9806" y="687"/>
                  </a:lnTo>
                  <a:lnTo>
                    <a:pt x="9805" y="696"/>
                  </a:lnTo>
                  <a:lnTo>
                    <a:pt x="9805" y="706"/>
                  </a:lnTo>
                  <a:lnTo>
                    <a:pt x="9807" y="711"/>
                  </a:lnTo>
                  <a:lnTo>
                    <a:pt x="9808" y="718"/>
                  </a:lnTo>
                  <a:lnTo>
                    <a:pt x="9807" y="721"/>
                  </a:lnTo>
                  <a:lnTo>
                    <a:pt x="9806" y="723"/>
                  </a:lnTo>
                  <a:lnTo>
                    <a:pt x="9805" y="726"/>
                  </a:lnTo>
                  <a:lnTo>
                    <a:pt x="9802" y="727"/>
                  </a:lnTo>
                  <a:lnTo>
                    <a:pt x="9798" y="729"/>
                  </a:lnTo>
                  <a:lnTo>
                    <a:pt x="9793" y="729"/>
                  </a:lnTo>
                  <a:lnTo>
                    <a:pt x="9790" y="729"/>
                  </a:lnTo>
                  <a:lnTo>
                    <a:pt x="9786" y="729"/>
                  </a:lnTo>
                  <a:lnTo>
                    <a:pt x="9780" y="726"/>
                  </a:lnTo>
                  <a:lnTo>
                    <a:pt x="9774" y="723"/>
                  </a:lnTo>
                  <a:lnTo>
                    <a:pt x="9768" y="718"/>
                  </a:lnTo>
                  <a:lnTo>
                    <a:pt x="9762" y="714"/>
                  </a:lnTo>
                  <a:lnTo>
                    <a:pt x="9756" y="710"/>
                  </a:lnTo>
                  <a:lnTo>
                    <a:pt x="9749" y="707"/>
                  </a:lnTo>
                  <a:lnTo>
                    <a:pt x="9737" y="706"/>
                  </a:lnTo>
                  <a:lnTo>
                    <a:pt x="9726" y="706"/>
                  </a:lnTo>
                  <a:lnTo>
                    <a:pt x="9715" y="707"/>
                  </a:lnTo>
                  <a:lnTo>
                    <a:pt x="9703" y="708"/>
                  </a:lnTo>
                  <a:lnTo>
                    <a:pt x="9693" y="711"/>
                  </a:lnTo>
                  <a:lnTo>
                    <a:pt x="9682" y="713"/>
                  </a:lnTo>
                  <a:lnTo>
                    <a:pt x="9672" y="717"/>
                  </a:lnTo>
                  <a:lnTo>
                    <a:pt x="9663" y="721"/>
                  </a:lnTo>
                  <a:lnTo>
                    <a:pt x="9652" y="726"/>
                  </a:lnTo>
                  <a:lnTo>
                    <a:pt x="9643" y="733"/>
                  </a:lnTo>
                  <a:lnTo>
                    <a:pt x="9634" y="739"/>
                  </a:lnTo>
                  <a:lnTo>
                    <a:pt x="9626" y="746"/>
                  </a:lnTo>
                  <a:lnTo>
                    <a:pt x="9619" y="754"/>
                  </a:lnTo>
                  <a:lnTo>
                    <a:pt x="9611" y="763"/>
                  </a:lnTo>
                  <a:lnTo>
                    <a:pt x="9604" y="772"/>
                  </a:lnTo>
                  <a:lnTo>
                    <a:pt x="9598" y="783"/>
                  </a:lnTo>
                  <a:lnTo>
                    <a:pt x="9594" y="803"/>
                  </a:lnTo>
                  <a:lnTo>
                    <a:pt x="9591" y="824"/>
                  </a:lnTo>
                  <a:lnTo>
                    <a:pt x="9590" y="843"/>
                  </a:lnTo>
                  <a:lnTo>
                    <a:pt x="9591" y="863"/>
                  </a:lnTo>
                  <a:lnTo>
                    <a:pt x="9593" y="883"/>
                  </a:lnTo>
                  <a:lnTo>
                    <a:pt x="9596" y="902"/>
                  </a:lnTo>
                  <a:lnTo>
                    <a:pt x="9599" y="911"/>
                  </a:lnTo>
                  <a:lnTo>
                    <a:pt x="9602" y="921"/>
                  </a:lnTo>
                  <a:lnTo>
                    <a:pt x="9606" y="930"/>
                  </a:lnTo>
                  <a:lnTo>
                    <a:pt x="9610" y="939"/>
                  </a:lnTo>
                  <a:lnTo>
                    <a:pt x="9618" y="950"/>
                  </a:lnTo>
                  <a:lnTo>
                    <a:pt x="9626" y="960"/>
                  </a:lnTo>
                  <a:lnTo>
                    <a:pt x="9635" y="969"/>
                  </a:lnTo>
                  <a:lnTo>
                    <a:pt x="9644" y="975"/>
                  </a:lnTo>
                  <a:lnTo>
                    <a:pt x="9655" y="979"/>
                  </a:lnTo>
                  <a:lnTo>
                    <a:pt x="9667" y="983"/>
                  </a:lnTo>
                  <a:lnTo>
                    <a:pt x="9678" y="985"/>
                  </a:lnTo>
                  <a:lnTo>
                    <a:pt x="9690" y="986"/>
                  </a:lnTo>
                  <a:lnTo>
                    <a:pt x="9702" y="987"/>
                  </a:lnTo>
                  <a:lnTo>
                    <a:pt x="9715" y="986"/>
                  </a:lnTo>
                  <a:lnTo>
                    <a:pt x="9728" y="986"/>
                  </a:lnTo>
                  <a:lnTo>
                    <a:pt x="9740" y="985"/>
                  </a:lnTo>
                  <a:lnTo>
                    <a:pt x="9764" y="982"/>
                  </a:lnTo>
                  <a:lnTo>
                    <a:pt x="9786" y="980"/>
                  </a:lnTo>
                  <a:lnTo>
                    <a:pt x="9790" y="983"/>
                  </a:lnTo>
                  <a:lnTo>
                    <a:pt x="9793" y="987"/>
                  </a:lnTo>
                  <a:lnTo>
                    <a:pt x="9795" y="991"/>
                  </a:lnTo>
                  <a:lnTo>
                    <a:pt x="9796" y="995"/>
                  </a:lnTo>
                  <a:lnTo>
                    <a:pt x="9798" y="1004"/>
                  </a:lnTo>
                  <a:lnTo>
                    <a:pt x="9798" y="1015"/>
                  </a:lnTo>
                  <a:lnTo>
                    <a:pt x="9796" y="1026"/>
                  </a:lnTo>
                  <a:lnTo>
                    <a:pt x="9795" y="1037"/>
                  </a:lnTo>
                  <a:lnTo>
                    <a:pt x="9796" y="1042"/>
                  </a:lnTo>
                  <a:lnTo>
                    <a:pt x="9798" y="1047"/>
                  </a:lnTo>
                  <a:lnTo>
                    <a:pt x="9799" y="1052"/>
                  </a:lnTo>
                  <a:lnTo>
                    <a:pt x="9802" y="1057"/>
                  </a:lnTo>
                  <a:lnTo>
                    <a:pt x="9808" y="1067"/>
                  </a:lnTo>
                  <a:lnTo>
                    <a:pt x="9814" y="1076"/>
                  </a:lnTo>
                  <a:lnTo>
                    <a:pt x="9821" y="1085"/>
                  </a:lnTo>
                  <a:lnTo>
                    <a:pt x="9828" y="1094"/>
                  </a:lnTo>
                  <a:lnTo>
                    <a:pt x="9836" y="1102"/>
                  </a:lnTo>
                  <a:lnTo>
                    <a:pt x="9845" y="1109"/>
                  </a:lnTo>
                  <a:lnTo>
                    <a:pt x="9854" y="1116"/>
                  </a:lnTo>
                  <a:lnTo>
                    <a:pt x="9863" y="1122"/>
                  </a:lnTo>
                  <a:lnTo>
                    <a:pt x="9873" y="1127"/>
                  </a:lnTo>
                  <a:lnTo>
                    <a:pt x="9882" y="1131"/>
                  </a:lnTo>
                  <a:lnTo>
                    <a:pt x="9894" y="1135"/>
                  </a:lnTo>
                  <a:lnTo>
                    <a:pt x="9905" y="1138"/>
                  </a:lnTo>
                  <a:lnTo>
                    <a:pt x="9916" y="1141"/>
                  </a:lnTo>
                  <a:lnTo>
                    <a:pt x="9927" y="1143"/>
                  </a:lnTo>
                  <a:lnTo>
                    <a:pt x="9940" y="1144"/>
                  </a:lnTo>
                  <a:lnTo>
                    <a:pt x="9952" y="1144"/>
                  </a:lnTo>
                  <a:lnTo>
                    <a:pt x="9957" y="1151"/>
                  </a:lnTo>
                  <a:lnTo>
                    <a:pt x="9960" y="1157"/>
                  </a:lnTo>
                  <a:lnTo>
                    <a:pt x="9961" y="1162"/>
                  </a:lnTo>
                  <a:lnTo>
                    <a:pt x="9961" y="1167"/>
                  </a:lnTo>
                  <a:lnTo>
                    <a:pt x="9959" y="1172"/>
                  </a:lnTo>
                  <a:lnTo>
                    <a:pt x="9955" y="1177"/>
                  </a:lnTo>
                  <a:lnTo>
                    <a:pt x="9951" y="1182"/>
                  </a:lnTo>
                  <a:lnTo>
                    <a:pt x="9946" y="1187"/>
                  </a:lnTo>
                  <a:lnTo>
                    <a:pt x="9936" y="1198"/>
                  </a:lnTo>
                  <a:lnTo>
                    <a:pt x="9924" y="1208"/>
                  </a:lnTo>
                  <a:lnTo>
                    <a:pt x="9920" y="1213"/>
                  </a:lnTo>
                  <a:lnTo>
                    <a:pt x="9916" y="1219"/>
                  </a:lnTo>
                  <a:lnTo>
                    <a:pt x="9913" y="1225"/>
                  </a:lnTo>
                  <a:lnTo>
                    <a:pt x="9912" y="1231"/>
                  </a:lnTo>
                  <a:close/>
                  <a:moveTo>
                    <a:pt x="9860" y="564"/>
                  </a:moveTo>
                  <a:lnTo>
                    <a:pt x="9847" y="576"/>
                  </a:lnTo>
                  <a:lnTo>
                    <a:pt x="9834" y="587"/>
                  </a:lnTo>
                  <a:lnTo>
                    <a:pt x="9823" y="601"/>
                  </a:lnTo>
                  <a:lnTo>
                    <a:pt x="9813" y="614"/>
                  </a:lnTo>
                  <a:lnTo>
                    <a:pt x="9804" y="628"/>
                  </a:lnTo>
                  <a:lnTo>
                    <a:pt x="9796" y="643"/>
                  </a:lnTo>
                  <a:lnTo>
                    <a:pt x="9790" y="659"/>
                  </a:lnTo>
                  <a:lnTo>
                    <a:pt x="9786" y="675"/>
                  </a:lnTo>
                  <a:lnTo>
                    <a:pt x="9782" y="680"/>
                  </a:lnTo>
                  <a:lnTo>
                    <a:pt x="9777" y="683"/>
                  </a:lnTo>
                  <a:lnTo>
                    <a:pt x="9772" y="686"/>
                  </a:lnTo>
                  <a:lnTo>
                    <a:pt x="9767" y="688"/>
                  </a:lnTo>
                  <a:lnTo>
                    <a:pt x="9762" y="688"/>
                  </a:lnTo>
                  <a:lnTo>
                    <a:pt x="9756" y="688"/>
                  </a:lnTo>
                  <a:lnTo>
                    <a:pt x="9749" y="688"/>
                  </a:lnTo>
                  <a:lnTo>
                    <a:pt x="9743" y="687"/>
                  </a:lnTo>
                  <a:lnTo>
                    <a:pt x="9731" y="683"/>
                  </a:lnTo>
                  <a:lnTo>
                    <a:pt x="9719" y="680"/>
                  </a:lnTo>
                  <a:lnTo>
                    <a:pt x="9708" y="677"/>
                  </a:lnTo>
                  <a:lnTo>
                    <a:pt x="9696" y="676"/>
                  </a:lnTo>
                  <a:lnTo>
                    <a:pt x="9685" y="679"/>
                  </a:lnTo>
                  <a:lnTo>
                    <a:pt x="9675" y="682"/>
                  </a:lnTo>
                  <a:lnTo>
                    <a:pt x="9664" y="688"/>
                  </a:lnTo>
                  <a:lnTo>
                    <a:pt x="9654" y="693"/>
                  </a:lnTo>
                  <a:lnTo>
                    <a:pt x="9644" y="698"/>
                  </a:lnTo>
                  <a:lnTo>
                    <a:pt x="9635" y="704"/>
                  </a:lnTo>
                  <a:lnTo>
                    <a:pt x="9627" y="711"/>
                  </a:lnTo>
                  <a:lnTo>
                    <a:pt x="9619" y="718"/>
                  </a:lnTo>
                  <a:lnTo>
                    <a:pt x="9610" y="726"/>
                  </a:lnTo>
                  <a:lnTo>
                    <a:pt x="9603" y="735"/>
                  </a:lnTo>
                  <a:lnTo>
                    <a:pt x="9597" y="743"/>
                  </a:lnTo>
                  <a:lnTo>
                    <a:pt x="9591" y="752"/>
                  </a:lnTo>
                  <a:lnTo>
                    <a:pt x="9585" y="761"/>
                  </a:lnTo>
                  <a:lnTo>
                    <a:pt x="9580" y="771"/>
                  </a:lnTo>
                  <a:lnTo>
                    <a:pt x="9575" y="782"/>
                  </a:lnTo>
                  <a:lnTo>
                    <a:pt x="9571" y="792"/>
                  </a:lnTo>
                  <a:lnTo>
                    <a:pt x="9566" y="805"/>
                  </a:lnTo>
                  <a:lnTo>
                    <a:pt x="9562" y="818"/>
                  </a:lnTo>
                  <a:lnTo>
                    <a:pt x="9559" y="834"/>
                  </a:lnTo>
                  <a:lnTo>
                    <a:pt x="9557" y="848"/>
                  </a:lnTo>
                  <a:lnTo>
                    <a:pt x="9556" y="863"/>
                  </a:lnTo>
                  <a:lnTo>
                    <a:pt x="9557" y="879"/>
                  </a:lnTo>
                  <a:lnTo>
                    <a:pt x="9559" y="894"/>
                  </a:lnTo>
                  <a:lnTo>
                    <a:pt x="9564" y="909"/>
                  </a:lnTo>
                  <a:lnTo>
                    <a:pt x="9568" y="918"/>
                  </a:lnTo>
                  <a:lnTo>
                    <a:pt x="9571" y="926"/>
                  </a:lnTo>
                  <a:lnTo>
                    <a:pt x="9575" y="933"/>
                  </a:lnTo>
                  <a:lnTo>
                    <a:pt x="9580" y="940"/>
                  </a:lnTo>
                  <a:lnTo>
                    <a:pt x="9585" y="947"/>
                  </a:lnTo>
                  <a:lnTo>
                    <a:pt x="9591" y="953"/>
                  </a:lnTo>
                  <a:lnTo>
                    <a:pt x="9598" y="960"/>
                  </a:lnTo>
                  <a:lnTo>
                    <a:pt x="9604" y="967"/>
                  </a:lnTo>
                  <a:lnTo>
                    <a:pt x="9635" y="988"/>
                  </a:lnTo>
                  <a:lnTo>
                    <a:pt x="9666" y="1010"/>
                  </a:lnTo>
                  <a:lnTo>
                    <a:pt x="9762" y="1012"/>
                  </a:lnTo>
                  <a:lnTo>
                    <a:pt x="9767" y="1027"/>
                  </a:lnTo>
                  <a:lnTo>
                    <a:pt x="9771" y="1043"/>
                  </a:lnTo>
                  <a:lnTo>
                    <a:pt x="9773" y="1051"/>
                  </a:lnTo>
                  <a:lnTo>
                    <a:pt x="9776" y="1060"/>
                  </a:lnTo>
                  <a:lnTo>
                    <a:pt x="9779" y="1068"/>
                  </a:lnTo>
                  <a:lnTo>
                    <a:pt x="9783" y="1076"/>
                  </a:lnTo>
                  <a:lnTo>
                    <a:pt x="9793" y="1091"/>
                  </a:lnTo>
                  <a:lnTo>
                    <a:pt x="9805" y="1107"/>
                  </a:lnTo>
                  <a:lnTo>
                    <a:pt x="9811" y="1114"/>
                  </a:lnTo>
                  <a:lnTo>
                    <a:pt x="9818" y="1121"/>
                  </a:lnTo>
                  <a:lnTo>
                    <a:pt x="9825" y="1127"/>
                  </a:lnTo>
                  <a:lnTo>
                    <a:pt x="9832" y="1133"/>
                  </a:lnTo>
                  <a:lnTo>
                    <a:pt x="9840" y="1138"/>
                  </a:lnTo>
                  <a:lnTo>
                    <a:pt x="9849" y="1143"/>
                  </a:lnTo>
                  <a:lnTo>
                    <a:pt x="9857" y="1149"/>
                  </a:lnTo>
                  <a:lnTo>
                    <a:pt x="9866" y="1152"/>
                  </a:lnTo>
                  <a:lnTo>
                    <a:pt x="9874" y="1156"/>
                  </a:lnTo>
                  <a:lnTo>
                    <a:pt x="9883" y="1158"/>
                  </a:lnTo>
                  <a:lnTo>
                    <a:pt x="9894" y="1160"/>
                  </a:lnTo>
                  <a:lnTo>
                    <a:pt x="9903" y="1161"/>
                  </a:lnTo>
                  <a:lnTo>
                    <a:pt x="9906" y="1166"/>
                  </a:lnTo>
                  <a:lnTo>
                    <a:pt x="9907" y="1171"/>
                  </a:lnTo>
                  <a:lnTo>
                    <a:pt x="9908" y="1177"/>
                  </a:lnTo>
                  <a:lnTo>
                    <a:pt x="9907" y="1182"/>
                  </a:lnTo>
                  <a:lnTo>
                    <a:pt x="9905" y="1187"/>
                  </a:lnTo>
                  <a:lnTo>
                    <a:pt x="9903" y="1191"/>
                  </a:lnTo>
                  <a:lnTo>
                    <a:pt x="9901" y="1197"/>
                  </a:lnTo>
                  <a:lnTo>
                    <a:pt x="9897" y="1202"/>
                  </a:lnTo>
                  <a:lnTo>
                    <a:pt x="9891" y="1211"/>
                  </a:lnTo>
                  <a:lnTo>
                    <a:pt x="9883" y="1221"/>
                  </a:lnTo>
                  <a:lnTo>
                    <a:pt x="9880" y="1225"/>
                  </a:lnTo>
                  <a:lnTo>
                    <a:pt x="9878" y="1230"/>
                  </a:lnTo>
                  <a:lnTo>
                    <a:pt x="9876" y="1235"/>
                  </a:lnTo>
                  <a:lnTo>
                    <a:pt x="9875" y="1241"/>
                  </a:lnTo>
                  <a:lnTo>
                    <a:pt x="9866" y="1262"/>
                  </a:lnTo>
                  <a:lnTo>
                    <a:pt x="9858" y="1283"/>
                  </a:lnTo>
                  <a:lnTo>
                    <a:pt x="9852" y="1305"/>
                  </a:lnTo>
                  <a:lnTo>
                    <a:pt x="9846" y="1327"/>
                  </a:lnTo>
                  <a:lnTo>
                    <a:pt x="9840" y="1350"/>
                  </a:lnTo>
                  <a:lnTo>
                    <a:pt x="9835" y="1372"/>
                  </a:lnTo>
                  <a:lnTo>
                    <a:pt x="9829" y="1395"/>
                  </a:lnTo>
                  <a:lnTo>
                    <a:pt x="9823" y="1416"/>
                  </a:lnTo>
                  <a:lnTo>
                    <a:pt x="9815" y="1420"/>
                  </a:lnTo>
                  <a:lnTo>
                    <a:pt x="9806" y="1423"/>
                  </a:lnTo>
                  <a:lnTo>
                    <a:pt x="9796" y="1426"/>
                  </a:lnTo>
                  <a:lnTo>
                    <a:pt x="9786" y="1428"/>
                  </a:lnTo>
                  <a:lnTo>
                    <a:pt x="9765" y="1430"/>
                  </a:lnTo>
                  <a:lnTo>
                    <a:pt x="9743" y="1430"/>
                  </a:lnTo>
                  <a:lnTo>
                    <a:pt x="9720" y="1430"/>
                  </a:lnTo>
                  <a:lnTo>
                    <a:pt x="9697" y="1429"/>
                  </a:lnTo>
                  <a:lnTo>
                    <a:pt x="9675" y="1430"/>
                  </a:lnTo>
                  <a:lnTo>
                    <a:pt x="9653" y="1431"/>
                  </a:lnTo>
                  <a:lnTo>
                    <a:pt x="9592" y="1430"/>
                  </a:lnTo>
                  <a:lnTo>
                    <a:pt x="9532" y="1431"/>
                  </a:lnTo>
                  <a:lnTo>
                    <a:pt x="9470" y="1431"/>
                  </a:lnTo>
                  <a:lnTo>
                    <a:pt x="9409" y="1432"/>
                  </a:lnTo>
                  <a:lnTo>
                    <a:pt x="9349" y="1433"/>
                  </a:lnTo>
                  <a:lnTo>
                    <a:pt x="9287" y="1433"/>
                  </a:lnTo>
                  <a:lnTo>
                    <a:pt x="9227" y="1433"/>
                  </a:lnTo>
                  <a:lnTo>
                    <a:pt x="9168" y="1431"/>
                  </a:lnTo>
                  <a:lnTo>
                    <a:pt x="9164" y="1433"/>
                  </a:lnTo>
                  <a:lnTo>
                    <a:pt x="9161" y="1434"/>
                  </a:lnTo>
                  <a:lnTo>
                    <a:pt x="9157" y="1435"/>
                  </a:lnTo>
                  <a:lnTo>
                    <a:pt x="9153" y="1436"/>
                  </a:lnTo>
                  <a:lnTo>
                    <a:pt x="9150" y="1435"/>
                  </a:lnTo>
                  <a:lnTo>
                    <a:pt x="9147" y="1435"/>
                  </a:lnTo>
                  <a:lnTo>
                    <a:pt x="9145" y="1433"/>
                  </a:lnTo>
                  <a:lnTo>
                    <a:pt x="9142" y="1431"/>
                  </a:lnTo>
                  <a:lnTo>
                    <a:pt x="2998" y="1449"/>
                  </a:lnTo>
                  <a:lnTo>
                    <a:pt x="2906" y="1450"/>
                  </a:lnTo>
                  <a:lnTo>
                    <a:pt x="2813" y="1450"/>
                  </a:lnTo>
                  <a:lnTo>
                    <a:pt x="2723" y="1451"/>
                  </a:lnTo>
                  <a:lnTo>
                    <a:pt x="2632" y="1451"/>
                  </a:lnTo>
                  <a:lnTo>
                    <a:pt x="2542" y="1452"/>
                  </a:lnTo>
                  <a:lnTo>
                    <a:pt x="2451" y="1453"/>
                  </a:lnTo>
                  <a:lnTo>
                    <a:pt x="2361" y="1453"/>
                  </a:lnTo>
                  <a:lnTo>
                    <a:pt x="2270" y="1454"/>
                  </a:lnTo>
                  <a:lnTo>
                    <a:pt x="2180" y="1455"/>
                  </a:lnTo>
                  <a:lnTo>
                    <a:pt x="2090" y="1456"/>
                  </a:lnTo>
                  <a:lnTo>
                    <a:pt x="2000" y="1457"/>
                  </a:lnTo>
                  <a:lnTo>
                    <a:pt x="1909" y="1458"/>
                  </a:lnTo>
                  <a:lnTo>
                    <a:pt x="1819" y="1459"/>
                  </a:lnTo>
                  <a:lnTo>
                    <a:pt x="1728" y="1460"/>
                  </a:lnTo>
                  <a:lnTo>
                    <a:pt x="1637" y="1462"/>
                  </a:lnTo>
                  <a:lnTo>
                    <a:pt x="1545" y="1463"/>
                  </a:lnTo>
                  <a:lnTo>
                    <a:pt x="1508" y="1464"/>
                  </a:lnTo>
                  <a:lnTo>
                    <a:pt x="1470" y="1463"/>
                  </a:lnTo>
                  <a:lnTo>
                    <a:pt x="1432" y="1462"/>
                  </a:lnTo>
                  <a:lnTo>
                    <a:pt x="1394" y="1461"/>
                  </a:lnTo>
                  <a:lnTo>
                    <a:pt x="1356" y="1459"/>
                  </a:lnTo>
                  <a:lnTo>
                    <a:pt x="1318" y="1459"/>
                  </a:lnTo>
                  <a:lnTo>
                    <a:pt x="1280" y="1459"/>
                  </a:lnTo>
                  <a:lnTo>
                    <a:pt x="1243" y="1461"/>
                  </a:lnTo>
                  <a:lnTo>
                    <a:pt x="1236" y="1437"/>
                  </a:lnTo>
                  <a:lnTo>
                    <a:pt x="1230" y="1411"/>
                  </a:lnTo>
                  <a:lnTo>
                    <a:pt x="1224" y="1386"/>
                  </a:lnTo>
                  <a:lnTo>
                    <a:pt x="1218" y="1361"/>
                  </a:lnTo>
                  <a:lnTo>
                    <a:pt x="1212" y="1336"/>
                  </a:lnTo>
                  <a:lnTo>
                    <a:pt x="1203" y="1312"/>
                  </a:lnTo>
                  <a:lnTo>
                    <a:pt x="1199" y="1301"/>
                  </a:lnTo>
                  <a:lnTo>
                    <a:pt x="1194" y="1290"/>
                  </a:lnTo>
                  <a:lnTo>
                    <a:pt x="1188" y="1278"/>
                  </a:lnTo>
                  <a:lnTo>
                    <a:pt x="1182" y="1268"/>
                  </a:lnTo>
                  <a:lnTo>
                    <a:pt x="1192" y="1261"/>
                  </a:lnTo>
                  <a:lnTo>
                    <a:pt x="1201" y="1254"/>
                  </a:lnTo>
                  <a:lnTo>
                    <a:pt x="1210" y="1246"/>
                  </a:lnTo>
                  <a:lnTo>
                    <a:pt x="1218" y="1237"/>
                  </a:lnTo>
                  <a:lnTo>
                    <a:pt x="1226" y="1228"/>
                  </a:lnTo>
                  <a:lnTo>
                    <a:pt x="1233" y="1219"/>
                  </a:lnTo>
                  <a:lnTo>
                    <a:pt x="1239" y="1209"/>
                  </a:lnTo>
                  <a:lnTo>
                    <a:pt x="1245" y="1199"/>
                  </a:lnTo>
                  <a:lnTo>
                    <a:pt x="1250" y="1188"/>
                  </a:lnTo>
                  <a:lnTo>
                    <a:pt x="1256" y="1177"/>
                  </a:lnTo>
                  <a:lnTo>
                    <a:pt x="1260" y="1167"/>
                  </a:lnTo>
                  <a:lnTo>
                    <a:pt x="1264" y="1156"/>
                  </a:lnTo>
                  <a:lnTo>
                    <a:pt x="1270" y="1132"/>
                  </a:lnTo>
                  <a:lnTo>
                    <a:pt x="1274" y="1110"/>
                  </a:lnTo>
                  <a:lnTo>
                    <a:pt x="1278" y="1106"/>
                  </a:lnTo>
                  <a:lnTo>
                    <a:pt x="1281" y="1104"/>
                  </a:lnTo>
                  <a:lnTo>
                    <a:pt x="1285" y="1104"/>
                  </a:lnTo>
                  <a:lnTo>
                    <a:pt x="1289" y="1104"/>
                  </a:lnTo>
                  <a:lnTo>
                    <a:pt x="1299" y="1105"/>
                  </a:lnTo>
                  <a:lnTo>
                    <a:pt x="1308" y="1107"/>
                  </a:lnTo>
                  <a:lnTo>
                    <a:pt x="1340" y="1099"/>
                  </a:lnTo>
                  <a:lnTo>
                    <a:pt x="1374" y="1091"/>
                  </a:lnTo>
                  <a:lnTo>
                    <a:pt x="1391" y="1086"/>
                  </a:lnTo>
                  <a:lnTo>
                    <a:pt x="1407" y="1080"/>
                  </a:lnTo>
                  <a:lnTo>
                    <a:pt x="1422" y="1074"/>
                  </a:lnTo>
                  <a:lnTo>
                    <a:pt x="1438" y="1067"/>
                  </a:lnTo>
                  <a:lnTo>
                    <a:pt x="1453" y="1059"/>
                  </a:lnTo>
                  <a:lnTo>
                    <a:pt x="1466" y="1048"/>
                  </a:lnTo>
                  <a:lnTo>
                    <a:pt x="1479" y="1038"/>
                  </a:lnTo>
                  <a:lnTo>
                    <a:pt x="1492" y="1027"/>
                  </a:lnTo>
                  <a:lnTo>
                    <a:pt x="1502" y="1014"/>
                  </a:lnTo>
                  <a:lnTo>
                    <a:pt x="1512" y="999"/>
                  </a:lnTo>
                  <a:lnTo>
                    <a:pt x="1516" y="991"/>
                  </a:lnTo>
                  <a:lnTo>
                    <a:pt x="1520" y="983"/>
                  </a:lnTo>
                  <a:lnTo>
                    <a:pt x="1523" y="974"/>
                  </a:lnTo>
                  <a:lnTo>
                    <a:pt x="1526" y="966"/>
                  </a:lnTo>
                  <a:lnTo>
                    <a:pt x="1531" y="942"/>
                  </a:lnTo>
                  <a:lnTo>
                    <a:pt x="1533" y="918"/>
                  </a:lnTo>
                  <a:lnTo>
                    <a:pt x="1533" y="905"/>
                  </a:lnTo>
                  <a:lnTo>
                    <a:pt x="1533" y="893"/>
                  </a:lnTo>
                  <a:lnTo>
                    <a:pt x="1532" y="881"/>
                  </a:lnTo>
                  <a:lnTo>
                    <a:pt x="1531" y="868"/>
                  </a:lnTo>
                  <a:lnTo>
                    <a:pt x="1528" y="856"/>
                  </a:lnTo>
                  <a:lnTo>
                    <a:pt x="1524" y="845"/>
                  </a:lnTo>
                  <a:lnTo>
                    <a:pt x="1520" y="833"/>
                  </a:lnTo>
                  <a:lnTo>
                    <a:pt x="1515" y="821"/>
                  </a:lnTo>
                  <a:lnTo>
                    <a:pt x="1509" y="811"/>
                  </a:lnTo>
                  <a:lnTo>
                    <a:pt x="1502" y="802"/>
                  </a:lnTo>
                  <a:lnTo>
                    <a:pt x="1493" y="793"/>
                  </a:lnTo>
                  <a:lnTo>
                    <a:pt x="1484" y="784"/>
                  </a:lnTo>
                  <a:lnTo>
                    <a:pt x="1467" y="772"/>
                  </a:lnTo>
                  <a:lnTo>
                    <a:pt x="1451" y="762"/>
                  </a:lnTo>
                  <a:lnTo>
                    <a:pt x="1433" y="754"/>
                  </a:lnTo>
                  <a:lnTo>
                    <a:pt x="1416" y="747"/>
                  </a:lnTo>
                  <a:lnTo>
                    <a:pt x="1398" y="742"/>
                  </a:lnTo>
                  <a:lnTo>
                    <a:pt x="1378" y="738"/>
                  </a:lnTo>
                  <a:lnTo>
                    <a:pt x="1359" y="735"/>
                  </a:lnTo>
                  <a:lnTo>
                    <a:pt x="1338" y="734"/>
                  </a:lnTo>
                  <a:lnTo>
                    <a:pt x="1274" y="750"/>
                  </a:lnTo>
                  <a:lnTo>
                    <a:pt x="1270" y="741"/>
                  </a:lnTo>
                  <a:lnTo>
                    <a:pt x="1267" y="732"/>
                  </a:lnTo>
                  <a:lnTo>
                    <a:pt x="1264" y="722"/>
                  </a:lnTo>
                  <a:lnTo>
                    <a:pt x="1261" y="712"/>
                  </a:lnTo>
                  <a:lnTo>
                    <a:pt x="1257" y="693"/>
                  </a:lnTo>
                  <a:lnTo>
                    <a:pt x="1253" y="673"/>
                  </a:lnTo>
                  <a:lnTo>
                    <a:pt x="1228" y="646"/>
                  </a:lnTo>
                  <a:lnTo>
                    <a:pt x="1201" y="620"/>
                  </a:lnTo>
                  <a:lnTo>
                    <a:pt x="1174" y="594"/>
                  </a:lnTo>
                  <a:lnTo>
                    <a:pt x="1148" y="566"/>
                  </a:lnTo>
                  <a:lnTo>
                    <a:pt x="1147" y="561"/>
                  </a:lnTo>
                  <a:lnTo>
                    <a:pt x="1148" y="557"/>
                  </a:lnTo>
                  <a:lnTo>
                    <a:pt x="1149" y="552"/>
                  </a:lnTo>
                  <a:lnTo>
                    <a:pt x="1150" y="547"/>
                  </a:lnTo>
                  <a:lnTo>
                    <a:pt x="1154" y="537"/>
                  </a:lnTo>
                  <a:lnTo>
                    <a:pt x="1159" y="528"/>
                  </a:lnTo>
                  <a:lnTo>
                    <a:pt x="1172" y="512"/>
                  </a:lnTo>
                  <a:lnTo>
                    <a:pt x="1185" y="495"/>
                  </a:lnTo>
                  <a:lnTo>
                    <a:pt x="1192" y="474"/>
                  </a:lnTo>
                  <a:lnTo>
                    <a:pt x="1199" y="454"/>
                  </a:lnTo>
                  <a:lnTo>
                    <a:pt x="1208" y="433"/>
                  </a:lnTo>
                  <a:lnTo>
                    <a:pt x="1215" y="413"/>
                  </a:lnTo>
                  <a:lnTo>
                    <a:pt x="1221" y="391"/>
                  </a:lnTo>
                  <a:lnTo>
                    <a:pt x="1226" y="370"/>
                  </a:lnTo>
                  <a:lnTo>
                    <a:pt x="1228" y="359"/>
                  </a:lnTo>
                  <a:lnTo>
                    <a:pt x="1230" y="348"/>
                  </a:lnTo>
                  <a:lnTo>
                    <a:pt x="1231" y="337"/>
                  </a:lnTo>
                  <a:lnTo>
                    <a:pt x="1231" y="326"/>
                  </a:lnTo>
                  <a:lnTo>
                    <a:pt x="1248" y="323"/>
                  </a:lnTo>
                  <a:lnTo>
                    <a:pt x="1266" y="321"/>
                  </a:lnTo>
                  <a:lnTo>
                    <a:pt x="1284" y="321"/>
                  </a:lnTo>
                  <a:lnTo>
                    <a:pt x="1302" y="320"/>
                  </a:lnTo>
                  <a:lnTo>
                    <a:pt x="1338" y="321"/>
                  </a:lnTo>
                  <a:lnTo>
                    <a:pt x="1375" y="322"/>
                  </a:lnTo>
                  <a:lnTo>
                    <a:pt x="1412" y="323"/>
                  </a:lnTo>
                  <a:lnTo>
                    <a:pt x="1448" y="322"/>
                  </a:lnTo>
                  <a:lnTo>
                    <a:pt x="1465" y="321"/>
                  </a:lnTo>
                  <a:lnTo>
                    <a:pt x="1484" y="318"/>
                  </a:lnTo>
                  <a:lnTo>
                    <a:pt x="1500" y="315"/>
                  </a:lnTo>
                  <a:lnTo>
                    <a:pt x="1517" y="309"/>
                  </a:lnTo>
                  <a:lnTo>
                    <a:pt x="1718" y="310"/>
                  </a:lnTo>
                  <a:lnTo>
                    <a:pt x="1842" y="308"/>
                  </a:lnTo>
                  <a:lnTo>
                    <a:pt x="1966" y="306"/>
                  </a:lnTo>
                  <a:lnTo>
                    <a:pt x="2091" y="305"/>
                  </a:lnTo>
                  <a:lnTo>
                    <a:pt x="2215" y="303"/>
                  </a:lnTo>
                  <a:lnTo>
                    <a:pt x="2340" y="302"/>
                  </a:lnTo>
                  <a:lnTo>
                    <a:pt x="2464" y="301"/>
                  </a:lnTo>
                  <a:lnTo>
                    <a:pt x="2589" y="300"/>
                  </a:lnTo>
                  <a:lnTo>
                    <a:pt x="2712" y="298"/>
                  </a:lnTo>
                  <a:lnTo>
                    <a:pt x="2837" y="297"/>
                  </a:lnTo>
                  <a:lnTo>
                    <a:pt x="2961" y="296"/>
                  </a:lnTo>
                  <a:lnTo>
                    <a:pt x="3085" y="295"/>
                  </a:lnTo>
                  <a:lnTo>
                    <a:pt x="3209" y="294"/>
                  </a:lnTo>
                  <a:lnTo>
                    <a:pt x="3334" y="292"/>
                  </a:lnTo>
                  <a:lnTo>
                    <a:pt x="3458" y="291"/>
                  </a:lnTo>
                  <a:lnTo>
                    <a:pt x="3581" y="289"/>
                  </a:lnTo>
                  <a:lnTo>
                    <a:pt x="3706" y="287"/>
                  </a:lnTo>
                  <a:lnTo>
                    <a:pt x="3831" y="286"/>
                  </a:lnTo>
                  <a:lnTo>
                    <a:pt x="4056" y="286"/>
                  </a:lnTo>
                  <a:lnTo>
                    <a:pt x="4365" y="285"/>
                  </a:lnTo>
                  <a:lnTo>
                    <a:pt x="4747" y="284"/>
                  </a:lnTo>
                  <a:lnTo>
                    <a:pt x="5184" y="284"/>
                  </a:lnTo>
                  <a:lnTo>
                    <a:pt x="5665" y="283"/>
                  </a:lnTo>
                  <a:lnTo>
                    <a:pt x="6173" y="283"/>
                  </a:lnTo>
                  <a:lnTo>
                    <a:pt x="6696" y="282"/>
                  </a:lnTo>
                  <a:lnTo>
                    <a:pt x="7218" y="281"/>
                  </a:lnTo>
                  <a:lnTo>
                    <a:pt x="7727" y="281"/>
                  </a:lnTo>
                  <a:lnTo>
                    <a:pt x="8208" y="280"/>
                  </a:lnTo>
                  <a:lnTo>
                    <a:pt x="8646" y="280"/>
                  </a:lnTo>
                  <a:lnTo>
                    <a:pt x="9028" y="279"/>
                  </a:lnTo>
                  <a:lnTo>
                    <a:pt x="9339" y="278"/>
                  </a:lnTo>
                  <a:lnTo>
                    <a:pt x="9564" y="278"/>
                  </a:lnTo>
                  <a:lnTo>
                    <a:pt x="9690" y="277"/>
                  </a:lnTo>
                  <a:lnTo>
                    <a:pt x="9780" y="273"/>
                  </a:lnTo>
                  <a:lnTo>
                    <a:pt x="9787" y="284"/>
                  </a:lnTo>
                  <a:lnTo>
                    <a:pt x="9793" y="296"/>
                  </a:lnTo>
                  <a:lnTo>
                    <a:pt x="9799" y="308"/>
                  </a:lnTo>
                  <a:lnTo>
                    <a:pt x="9803" y="322"/>
                  </a:lnTo>
                  <a:lnTo>
                    <a:pt x="9807" y="335"/>
                  </a:lnTo>
                  <a:lnTo>
                    <a:pt x="9812" y="348"/>
                  </a:lnTo>
                  <a:lnTo>
                    <a:pt x="9817" y="361"/>
                  </a:lnTo>
                  <a:lnTo>
                    <a:pt x="9823" y="374"/>
                  </a:lnTo>
                  <a:lnTo>
                    <a:pt x="9832" y="395"/>
                  </a:lnTo>
                  <a:lnTo>
                    <a:pt x="9842" y="417"/>
                  </a:lnTo>
                  <a:lnTo>
                    <a:pt x="9853" y="438"/>
                  </a:lnTo>
                  <a:lnTo>
                    <a:pt x="9864" y="460"/>
                  </a:lnTo>
                  <a:lnTo>
                    <a:pt x="9876" y="480"/>
                  </a:lnTo>
                  <a:lnTo>
                    <a:pt x="9888" y="501"/>
                  </a:lnTo>
                  <a:lnTo>
                    <a:pt x="9902" y="520"/>
                  </a:lnTo>
                  <a:lnTo>
                    <a:pt x="9915" y="538"/>
                  </a:lnTo>
                  <a:lnTo>
                    <a:pt x="9910" y="544"/>
                  </a:lnTo>
                  <a:lnTo>
                    <a:pt x="9904" y="549"/>
                  </a:lnTo>
                  <a:lnTo>
                    <a:pt x="9897" y="553"/>
                  </a:lnTo>
                  <a:lnTo>
                    <a:pt x="9890" y="555"/>
                  </a:lnTo>
                  <a:lnTo>
                    <a:pt x="9874" y="559"/>
                  </a:lnTo>
                  <a:lnTo>
                    <a:pt x="9860" y="564"/>
                  </a:lnTo>
                  <a:close/>
                  <a:moveTo>
                    <a:pt x="9765" y="925"/>
                  </a:moveTo>
                  <a:lnTo>
                    <a:pt x="9753" y="928"/>
                  </a:lnTo>
                  <a:lnTo>
                    <a:pt x="9741" y="929"/>
                  </a:lnTo>
                  <a:lnTo>
                    <a:pt x="9729" y="929"/>
                  </a:lnTo>
                  <a:lnTo>
                    <a:pt x="9717" y="928"/>
                  </a:lnTo>
                  <a:lnTo>
                    <a:pt x="9706" y="926"/>
                  </a:lnTo>
                  <a:lnTo>
                    <a:pt x="9694" y="924"/>
                  </a:lnTo>
                  <a:lnTo>
                    <a:pt x="9683" y="921"/>
                  </a:lnTo>
                  <a:lnTo>
                    <a:pt x="9672" y="917"/>
                  </a:lnTo>
                  <a:lnTo>
                    <a:pt x="9665" y="911"/>
                  </a:lnTo>
                  <a:lnTo>
                    <a:pt x="9660" y="906"/>
                  </a:lnTo>
                  <a:lnTo>
                    <a:pt x="9654" y="900"/>
                  </a:lnTo>
                  <a:lnTo>
                    <a:pt x="9650" y="894"/>
                  </a:lnTo>
                  <a:lnTo>
                    <a:pt x="9646" y="887"/>
                  </a:lnTo>
                  <a:lnTo>
                    <a:pt x="9644" y="881"/>
                  </a:lnTo>
                  <a:lnTo>
                    <a:pt x="9642" y="874"/>
                  </a:lnTo>
                  <a:lnTo>
                    <a:pt x="9641" y="866"/>
                  </a:lnTo>
                  <a:lnTo>
                    <a:pt x="9640" y="852"/>
                  </a:lnTo>
                  <a:lnTo>
                    <a:pt x="9640" y="837"/>
                  </a:lnTo>
                  <a:lnTo>
                    <a:pt x="9642" y="821"/>
                  </a:lnTo>
                  <a:lnTo>
                    <a:pt x="9644" y="806"/>
                  </a:lnTo>
                  <a:lnTo>
                    <a:pt x="9647" y="798"/>
                  </a:lnTo>
                  <a:lnTo>
                    <a:pt x="9652" y="791"/>
                  </a:lnTo>
                  <a:lnTo>
                    <a:pt x="9658" y="785"/>
                  </a:lnTo>
                  <a:lnTo>
                    <a:pt x="9666" y="780"/>
                  </a:lnTo>
                  <a:lnTo>
                    <a:pt x="9673" y="775"/>
                  </a:lnTo>
                  <a:lnTo>
                    <a:pt x="9682" y="772"/>
                  </a:lnTo>
                  <a:lnTo>
                    <a:pt x="9690" y="770"/>
                  </a:lnTo>
                  <a:lnTo>
                    <a:pt x="9699" y="768"/>
                  </a:lnTo>
                  <a:lnTo>
                    <a:pt x="9712" y="767"/>
                  </a:lnTo>
                  <a:lnTo>
                    <a:pt x="9722" y="767"/>
                  </a:lnTo>
                  <a:lnTo>
                    <a:pt x="9733" y="768"/>
                  </a:lnTo>
                  <a:lnTo>
                    <a:pt x="9743" y="771"/>
                  </a:lnTo>
                  <a:lnTo>
                    <a:pt x="9754" y="775"/>
                  </a:lnTo>
                  <a:lnTo>
                    <a:pt x="9764" y="781"/>
                  </a:lnTo>
                  <a:lnTo>
                    <a:pt x="9774" y="786"/>
                  </a:lnTo>
                  <a:lnTo>
                    <a:pt x="9783" y="793"/>
                  </a:lnTo>
                  <a:lnTo>
                    <a:pt x="9789" y="799"/>
                  </a:lnTo>
                  <a:lnTo>
                    <a:pt x="9794" y="807"/>
                  </a:lnTo>
                  <a:lnTo>
                    <a:pt x="9799" y="815"/>
                  </a:lnTo>
                  <a:lnTo>
                    <a:pt x="9803" y="824"/>
                  </a:lnTo>
                  <a:lnTo>
                    <a:pt x="9806" y="833"/>
                  </a:lnTo>
                  <a:lnTo>
                    <a:pt x="9808" y="842"/>
                  </a:lnTo>
                  <a:lnTo>
                    <a:pt x="9809" y="852"/>
                  </a:lnTo>
                  <a:lnTo>
                    <a:pt x="9809" y="861"/>
                  </a:lnTo>
                  <a:lnTo>
                    <a:pt x="9807" y="872"/>
                  </a:lnTo>
                  <a:lnTo>
                    <a:pt x="9805" y="881"/>
                  </a:lnTo>
                  <a:lnTo>
                    <a:pt x="9802" y="890"/>
                  </a:lnTo>
                  <a:lnTo>
                    <a:pt x="9796" y="898"/>
                  </a:lnTo>
                  <a:lnTo>
                    <a:pt x="9790" y="906"/>
                  </a:lnTo>
                  <a:lnTo>
                    <a:pt x="9783" y="913"/>
                  </a:lnTo>
                  <a:lnTo>
                    <a:pt x="9775" y="920"/>
                  </a:lnTo>
                  <a:lnTo>
                    <a:pt x="9765" y="925"/>
                  </a:lnTo>
                  <a:close/>
                  <a:moveTo>
                    <a:pt x="9731" y="895"/>
                  </a:moveTo>
                  <a:lnTo>
                    <a:pt x="9724" y="894"/>
                  </a:lnTo>
                  <a:lnTo>
                    <a:pt x="9717" y="893"/>
                  </a:lnTo>
                  <a:lnTo>
                    <a:pt x="9710" y="890"/>
                  </a:lnTo>
                  <a:lnTo>
                    <a:pt x="9703" y="887"/>
                  </a:lnTo>
                  <a:lnTo>
                    <a:pt x="9698" y="882"/>
                  </a:lnTo>
                  <a:lnTo>
                    <a:pt x="9694" y="877"/>
                  </a:lnTo>
                  <a:lnTo>
                    <a:pt x="9691" y="871"/>
                  </a:lnTo>
                  <a:lnTo>
                    <a:pt x="9690" y="864"/>
                  </a:lnTo>
                  <a:lnTo>
                    <a:pt x="9691" y="850"/>
                  </a:lnTo>
                  <a:lnTo>
                    <a:pt x="9693" y="836"/>
                  </a:lnTo>
                  <a:lnTo>
                    <a:pt x="9696" y="830"/>
                  </a:lnTo>
                  <a:lnTo>
                    <a:pt x="9699" y="824"/>
                  </a:lnTo>
                  <a:lnTo>
                    <a:pt x="9702" y="821"/>
                  </a:lnTo>
                  <a:lnTo>
                    <a:pt x="9704" y="820"/>
                  </a:lnTo>
                  <a:lnTo>
                    <a:pt x="9709" y="818"/>
                  </a:lnTo>
                  <a:lnTo>
                    <a:pt x="9712" y="817"/>
                  </a:lnTo>
                  <a:lnTo>
                    <a:pt x="9719" y="819"/>
                  </a:lnTo>
                  <a:lnTo>
                    <a:pt x="9726" y="821"/>
                  </a:lnTo>
                  <a:lnTo>
                    <a:pt x="9733" y="825"/>
                  </a:lnTo>
                  <a:lnTo>
                    <a:pt x="9739" y="828"/>
                  </a:lnTo>
                  <a:lnTo>
                    <a:pt x="9745" y="832"/>
                  </a:lnTo>
                  <a:lnTo>
                    <a:pt x="9749" y="838"/>
                  </a:lnTo>
                  <a:lnTo>
                    <a:pt x="9754" y="844"/>
                  </a:lnTo>
                  <a:lnTo>
                    <a:pt x="9756" y="851"/>
                  </a:lnTo>
                  <a:lnTo>
                    <a:pt x="9756" y="857"/>
                  </a:lnTo>
                  <a:lnTo>
                    <a:pt x="9756" y="864"/>
                  </a:lnTo>
                  <a:lnTo>
                    <a:pt x="9755" y="871"/>
                  </a:lnTo>
                  <a:lnTo>
                    <a:pt x="9753" y="878"/>
                  </a:lnTo>
                  <a:lnTo>
                    <a:pt x="9748" y="884"/>
                  </a:lnTo>
                  <a:lnTo>
                    <a:pt x="9744" y="889"/>
                  </a:lnTo>
                  <a:lnTo>
                    <a:pt x="9741" y="891"/>
                  </a:lnTo>
                  <a:lnTo>
                    <a:pt x="9738" y="892"/>
                  </a:lnTo>
                  <a:lnTo>
                    <a:pt x="9734" y="894"/>
                  </a:lnTo>
                  <a:lnTo>
                    <a:pt x="9731" y="895"/>
                  </a:lnTo>
                  <a:close/>
                  <a:moveTo>
                    <a:pt x="3305" y="1689"/>
                  </a:moveTo>
                  <a:lnTo>
                    <a:pt x="3299" y="1686"/>
                  </a:lnTo>
                  <a:lnTo>
                    <a:pt x="3305" y="1674"/>
                  </a:lnTo>
                  <a:lnTo>
                    <a:pt x="3307" y="1674"/>
                  </a:lnTo>
                  <a:lnTo>
                    <a:pt x="3309" y="1676"/>
                  </a:lnTo>
                  <a:lnTo>
                    <a:pt x="3310" y="1678"/>
                  </a:lnTo>
                  <a:lnTo>
                    <a:pt x="3310" y="1680"/>
                  </a:lnTo>
                  <a:lnTo>
                    <a:pt x="3310" y="1683"/>
                  </a:lnTo>
                  <a:lnTo>
                    <a:pt x="3309" y="1685"/>
                  </a:lnTo>
                  <a:lnTo>
                    <a:pt x="3307" y="1687"/>
                  </a:lnTo>
                  <a:lnTo>
                    <a:pt x="3305" y="1689"/>
                  </a:lnTo>
                  <a:close/>
                  <a:moveTo>
                    <a:pt x="1372" y="1016"/>
                  </a:moveTo>
                  <a:lnTo>
                    <a:pt x="1367" y="1019"/>
                  </a:lnTo>
                  <a:lnTo>
                    <a:pt x="1362" y="1021"/>
                  </a:lnTo>
                  <a:lnTo>
                    <a:pt x="1356" y="1023"/>
                  </a:lnTo>
                  <a:lnTo>
                    <a:pt x="1350" y="1024"/>
                  </a:lnTo>
                  <a:lnTo>
                    <a:pt x="1337" y="1024"/>
                  </a:lnTo>
                  <a:lnTo>
                    <a:pt x="1325" y="1023"/>
                  </a:lnTo>
                  <a:lnTo>
                    <a:pt x="1314" y="1021"/>
                  </a:lnTo>
                  <a:lnTo>
                    <a:pt x="1303" y="1017"/>
                  </a:lnTo>
                  <a:lnTo>
                    <a:pt x="1292" y="1012"/>
                  </a:lnTo>
                  <a:lnTo>
                    <a:pt x="1283" y="1004"/>
                  </a:lnTo>
                  <a:lnTo>
                    <a:pt x="1278" y="1000"/>
                  </a:lnTo>
                  <a:lnTo>
                    <a:pt x="1273" y="996"/>
                  </a:lnTo>
                  <a:lnTo>
                    <a:pt x="1269" y="991"/>
                  </a:lnTo>
                  <a:lnTo>
                    <a:pt x="1266" y="986"/>
                  </a:lnTo>
                  <a:lnTo>
                    <a:pt x="1260" y="976"/>
                  </a:lnTo>
                  <a:lnTo>
                    <a:pt x="1256" y="964"/>
                  </a:lnTo>
                  <a:lnTo>
                    <a:pt x="1252" y="940"/>
                  </a:lnTo>
                  <a:lnTo>
                    <a:pt x="1249" y="917"/>
                  </a:lnTo>
                  <a:lnTo>
                    <a:pt x="1255" y="906"/>
                  </a:lnTo>
                  <a:lnTo>
                    <a:pt x="1258" y="896"/>
                  </a:lnTo>
                  <a:lnTo>
                    <a:pt x="1261" y="885"/>
                  </a:lnTo>
                  <a:lnTo>
                    <a:pt x="1263" y="875"/>
                  </a:lnTo>
                  <a:lnTo>
                    <a:pt x="1265" y="863"/>
                  </a:lnTo>
                  <a:lnTo>
                    <a:pt x="1267" y="853"/>
                  </a:lnTo>
                  <a:lnTo>
                    <a:pt x="1270" y="842"/>
                  </a:lnTo>
                  <a:lnTo>
                    <a:pt x="1274" y="833"/>
                  </a:lnTo>
                  <a:lnTo>
                    <a:pt x="1283" y="829"/>
                  </a:lnTo>
                  <a:lnTo>
                    <a:pt x="1293" y="825"/>
                  </a:lnTo>
                  <a:lnTo>
                    <a:pt x="1303" y="820"/>
                  </a:lnTo>
                  <a:lnTo>
                    <a:pt x="1313" y="817"/>
                  </a:lnTo>
                  <a:lnTo>
                    <a:pt x="1323" y="815"/>
                  </a:lnTo>
                  <a:lnTo>
                    <a:pt x="1333" y="813"/>
                  </a:lnTo>
                  <a:lnTo>
                    <a:pt x="1344" y="812"/>
                  </a:lnTo>
                  <a:lnTo>
                    <a:pt x="1354" y="812"/>
                  </a:lnTo>
                  <a:lnTo>
                    <a:pt x="1364" y="812"/>
                  </a:lnTo>
                  <a:lnTo>
                    <a:pt x="1374" y="813"/>
                  </a:lnTo>
                  <a:lnTo>
                    <a:pt x="1384" y="815"/>
                  </a:lnTo>
                  <a:lnTo>
                    <a:pt x="1394" y="818"/>
                  </a:lnTo>
                  <a:lnTo>
                    <a:pt x="1404" y="822"/>
                  </a:lnTo>
                  <a:lnTo>
                    <a:pt x="1413" y="828"/>
                  </a:lnTo>
                  <a:lnTo>
                    <a:pt x="1422" y="833"/>
                  </a:lnTo>
                  <a:lnTo>
                    <a:pt x="1431" y="840"/>
                  </a:lnTo>
                  <a:lnTo>
                    <a:pt x="1436" y="845"/>
                  </a:lnTo>
                  <a:lnTo>
                    <a:pt x="1439" y="851"/>
                  </a:lnTo>
                  <a:lnTo>
                    <a:pt x="1442" y="857"/>
                  </a:lnTo>
                  <a:lnTo>
                    <a:pt x="1444" y="863"/>
                  </a:lnTo>
                  <a:lnTo>
                    <a:pt x="1447" y="877"/>
                  </a:lnTo>
                  <a:lnTo>
                    <a:pt x="1449" y="890"/>
                  </a:lnTo>
                  <a:lnTo>
                    <a:pt x="1448" y="904"/>
                  </a:lnTo>
                  <a:lnTo>
                    <a:pt x="1446" y="918"/>
                  </a:lnTo>
                  <a:lnTo>
                    <a:pt x="1444" y="932"/>
                  </a:lnTo>
                  <a:lnTo>
                    <a:pt x="1441" y="944"/>
                  </a:lnTo>
                  <a:lnTo>
                    <a:pt x="1434" y="955"/>
                  </a:lnTo>
                  <a:lnTo>
                    <a:pt x="1427" y="967"/>
                  </a:lnTo>
                  <a:lnTo>
                    <a:pt x="1420" y="976"/>
                  </a:lnTo>
                  <a:lnTo>
                    <a:pt x="1412" y="985"/>
                  </a:lnTo>
                  <a:lnTo>
                    <a:pt x="1404" y="993"/>
                  </a:lnTo>
                  <a:lnTo>
                    <a:pt x="1394" y="1001"/>
                  </a:lnTo>
                  <a:lnTo>
                    <a:pt x="1383" y="1009"/>
                  </a:lnTo>
                  <a:lnTo>
                    <a:pt x="1372" y="1016"/>
                  </a:lnTo>
                  <a:close/>
                  <a:moveTo>
                    <a:pt x="1366" y="967"/>
                  </a:moveTo>
                  <a:lnTo>
                    <a:pt x="1359" y="970"/>
                  </a:lnTo>
                  <a:lnTo>
                    <a:pt x="1352" y="973"/>
                  </a:lnTo>
                  <a:lnTo>
                    <a:pt x="1344" y="974"/>
                  </a:lnTo>
                  <a:lnTo>
                    <a:pt x="1336" y="974"/>
                  </a:lnTo>
                  <a:lnTo>
                    <a:pt x="1328" y="974"/>
                  </a:lnTo>
                  <a:lnTo>
                    <a:pt x="1321" y="973"/>
                  </a:lnTo>
                  <a:lnTo>
                    <a:pt x="1314" y="971"/>
                  </a:lnTo>
                  <a:lnTo>
                    <a:pt x="1308" y="968"/>
                  </a:lnTo>
                  <a:lnTo>
                    <a:pt x="1302" y="959"/>
                  </a:lnTo>
                  <a:lnTo>
                    <a:pt x="1298" y="950"/>
                  </a:lnTo>
                  <a:lnTo>
                    <a:pt x="1294" y="941"/>
                  </a:lnTo>
                  <a:lnTo>
                    <a:pt x="1293" y="931"/>
                  </a:lnTo>
                  <a:lnTo>
                    <a:pt x="1293" y="921"/>
                  </a:lnTo>
                  <a:lnTo>
                    <a:pt x="1294" y="911"/>
                  </a:lnTo>
                  <a:lnTo>
                    <a:pt x="1298" y="902"/>
                  </a:lnTo>
                  <a:lnTo>
                    <a:pt x="1302" y="894"/>
                  </a:lnTo>
                  <a:lnTo>
                    <a:pt x="1310" y="883"/>
                  </a:lnTo>
                  <a:lnTo>
                    <a:pt x="1317" y="870"/>
                  </a:lnTo>
                  <a:lnTo>
                    <a:pt x="1321" y="863"/>
                  </a:lnTo>
                  <a:lnTo>
                    <a:pt x="1325" y="858"/>
                  </a:lnTo>
                  <a:lnTo>
                    <a:pt x="1331" y="853"/>
                  </a:lnTo>
                  <a:lnTo>
                    <a:pt x="1338" y="850"/>
                  </a:lnTo>
                  <a:lnTo>
                    <a:pt x="1348" y="853"/>
                  </a:lnTo>
                  <a:lnTo>
                    <a:pt x="1358" y="856"/>
                  </a:lnTo>
                  <a:lnTo>
                    <a:pt x="1367" y="860"/>
                  </a:lnTo>
                  <a:lnTo>
                    <a:pt x="1375" y="864"/>
                  </a:lnTo>
                  <a:lnTo>
                    <a:pt x="1384" y="871"/>
                  </a:lnTo>
                  <a:lnTo>
                    <a:pt x="1392" y="877"/>
                  </a:lnTo>
                  <a:lnTo>
                    <a:pt x="1398" y="884"/>
                  </a:lnTo>
                  <a:lnTo>
                    <a:pt x="1404" y="893"/>
                  </a:lnTo>
                  <a:lnTo>
                    <a:pt x="1404" y="903"/>
                  </a:lnTo>
                  <a:lnTo>
                    <a:pt x="1403" y="913"/>
                  </a:lnTo>
                  <a:lnTo>
                    <a:pt x="1400" y="924"/>
                  </a:lnTo>
                  <a:lnTo>
                    <a:pt x="1396" y="933"/>
                  </a:lnTo>
                  <a:lnTo>
                    <a:pt x="1390" y="942"/>
                  </a:lnTo>
                  <a:lnTo>
                    <a:pt x="1383" y="951"/>
                  </a:lnTo>
                  <a:lnTo>
                    <a:pt x="1375" y="959"/>
                  </a:lnTo>
                  <a:lnTo>
                    <a:pt x="1366" y="967"/>
                  </a:lnTo>
                  <a:close/>
                  <a:moveTo>
                    <a:pt x="933" y="427"/>
                  </a:moveTo>
                  <a:lnTo>
                    <a:pt x="923" y="433"/>
                  </a:lnTo>
                  <a:lnTo>
                    <a:pt x="914" y="438"/>
                  </a:lnTo>
                  <a:lnTo>
                    <a:pt x="905" y="441"/>
                  </a:lnTo>
                  <a:lnTo>
                    <a:pt x="896" y="442"/>
                  </a:lnTo>
                  <a:lnTo>
                    <a:pt x="887" y="442"/>
                  </a:lnTo>
                  <a:lnTo>
                    <a:pt x="877" y="441"/>
                  </a:lnTo>
                  <a:lnTo>
                    <a:pt x="868" y="438"/>
                  </a:lnTo>
                  <a:lnTo>
                    <a:pt x="859" y="434"/>
                  </a:lnTo>
                  <a:lnTo>
                    <a:pt x="853" y="427"/>
                  </a:lnTo>
                  <a:lnTo>
                    <a:pt x="848" y="418"/>
                  </a:lnTo>
                  <a:lnTo>
                    <a:pt x="843" y="410"/>
                  </a:lnTo>
                  <a:lnTo>
                    <a:pt x="839" y="400"/>
                  </a:lnTo>
                  <a:lnTo>
                    <a:pt x="835" y="396"/>
                  </a:lnTo>
                  <a:lnTo>
                    <a:pt x="832" y="393"/>
                  </a:lnTo>
                  <a:lnTo>
                    <a:pt x="829" y="389"/>
                  </a:lnTo>
                  <a:lnTo>
                    <a:pt x="826" y="387"/>
                  </a:lnTo>
                  <a:lnTo>
                    <a:pt x="822" y="385"/>
                  </a:lnTo>
                  <a:lnTo>
                    <a:pt x="817" y="383"/>
                  </a:lnTo>
                  <a:lnTo>
                    <a:pt x="812" y="383"/>
                  </a:lnTo>
                  <a:lnTo>
                    <a:pt x="806" y="383"/>
                  </a:lnTo>
                  <a:lnTo>
                    <a:pt x="800" y="384"/>
                  </a:lnTo>
                  <a:lnTo>
                    <a:pt x="793" y="387"/>
                  </a:lnTo>
                  <a:lnTo>
                    <a:pt x="785" y="391"/>
                  </a:lnTo>
                  <a:lnTo>
                    <a:pt x="779" y="395"/>
                  </a:lnTo>
                  <a:lnTo>
                    <a:pt x="773" y="401"/>
                  </a:lnTo>
                  <a:lnTo>
                    <a:pt x="767" y="407"/>
                  </a:lnTo>
                  <a:lnTo>
                    <a:pt x="762" y="414"/>
                  </a:lnTo>
                  <a:lnTo>
                    <a:pt x="757" y="420"/>
                  </a:lnTo>
                  <a:lnTo>
                    <a:pt x="756" y="450"/>
                  </a:lnTo>
                  <a:lnTo>
                    <a:pt x="755" y="479"/>
                  </a:lnTo>
                  <a:lnTo>
                    <a:pt x="756" y="486"/>
                  </a:lnTo>
                  <a:lnTo>
                    <a:pt x="757" y="492"/>
                  </a:lnTo>
                  <a:lnTo>
                    <a:pt x="759" y="500"/>
                  </a:lnTo>
                  <a:lnTo>
                    <a:pt x="762" y="505"/>
                  </a:lnTo>
                  <a:lnTo>
                    <a:pt x="766" y="511"/>
                  </a:lnTo>
                  <a:lnTo>
                    <a:pt x="771" y="516"/>
                  </a:lnTo>
                  <a:lnTo>
                    <a:pt x="777" y="520"/>
                  </a:lnTo>
                  <a:lnTo>
                    <a:pt x="784" y="524"/>
                  </a:lnTo>
                  <a:lnTo>
                    <a:pt x="789" y="530"/>
                  </a:lnTo>
                  <a:lnTo>
                    <a:pt x="797" y="534"/>
                  </a:lnTo>
                  <a:lnTo>
                    <a:pt x="804" y="537"/>
                  </a:lnTo>
                  <a:lnTo>
                    <a:pt x="811" y="540"/>
                  </a:lnTo>
                  <a:lnTo>
                    <a:pt x="818" y="543"/>
                  </a:lnTo>
                  <a:lnTo>
                    <a:pt x="825" y="548"/>
                  </a:lnTo>
                  <a:lnTo>
                    <a:pt x="828" y="550"/>
                  </a:lnTo>
                  <a:lnTo>
                    <a:pt x="831" y="553"/>
                  </a:lnTo>
                  <a:lnTo>
                    <a:pt x="834" y="557"/>
                  </a:lnTo>
                  <a:lnTo>
                    <a:pt x="836" y="561"/>
                  </a:lnTo>
                  <a:lnTo>
                    <a:pt x="836" y="572"/>
                  </a:lnTo>
                  <a:lnTo>
                    <a:pt x="834" y="582"/>
                  </a:lnTo>
                  <a:lnTo>
                    <a:pt x="831" y="593"/>
                  </a:lnTo>
                  <a:lnTo>
                    <a:pt x="828" y="602"/>
                  </a:lnTo>
                  <a:lnTo>
                    <a:pt x="819" y="621"/>
                  </a:lnTo>
                  <a:lnTo>
                    <a:pt x="809" y="640"/>
                  </a:lnTo>
                  <a:lnTo>
                    <a:pt x="799" y="658"/>
                  </a:lnTo>
                  <a:lnTo>
                    <a:pt x="789" y="677"/>
                  </a:lnTo>
                  <a:lnTo>
                    <a:pt x="785" y="688"/>
                  </a:lnTo>
                  <a:lnTo>
                    <a:pt x="782" y="697"/>
                  </a:lnTo>
                  <a:lnTo>
                    <a:pt x="779" y="708"/>
                  </a:lnTo>
                  <a:lnTo>
                    <a:pt x="778" y="718"/>
                  </a:lnTo>
                  <a:lnTo>
                    <a:pt x="776" y="731"/>
                  </a:lnTo>
                  <a:lnTo>
                    <a:pt x="776" y="743"/>
                  </a:lnTo>
                  <a:lnTo>
                    <a:pt x="776" y="755"/>
                  </a:lnTo>
                  <a:lnTo>
                    <a:pt x="776" y="767"/>
                  </a:lnTo>
                  <a:lnTo>
                    <a:pt x="778" y="780"/>
                  </a:lnTo>
                  <a:lnTo>
                    <a:pt x="780" y="791"/>
                  </a:lnTo>
                  <a:lnTo>
                    <a:pt x="783" y="803"/>
                  </a:lnTo>
                  <a:lnTo>
                    <a:pt x="787" y="814"/>
                  </a:lnTo>
                  <a:lnTo>
                    <a:pt x="791" y="826"/>
                  </a:lnTo>
                  <a:lnTo>
                    <a:pt x="797" y="837"/>
                  </a:lnTo>
                  <a:lnTo>
                    <a:pt x="803" y="848"/>
                  </a:lnTo>
                  <a:lnTo>
                    <a:pt x="809" y="858"/>
                  </a:lnTo>
                  <a:lnTo>
                    <a:pt x="816" y="868"/>
                  </a:lnTo>
                  <a:lnTo>
                    <a:pt x="823" y="878"/>
                  </a:lnTo>
                  <a:lnTo>
                    <a:pt x="831" y="888"/>
                  </a:lnTo>
                  <a:lnTo>
                    <a:pt x="841" y="896"/>
                  </a:lnTo>
                  <a:lnTo>
                    <a:pt x="848" y="900"/>
                  </a:lnTo>
                  <a:lnTo>
                    <a:pt x="855" y="903"/>
                  </a:lnTo>
                  <a:lnTo>
                    <a:pt x="862" y="908"/>
                  </a:lnTo>
                  <a:lnTo>
                    <a:pt x="867" y="913"/>
                  </a:lnTo>
                  <a:lnTo>
                    <a:pt x="872" y="919"/>
                  </a:lnTo>
                  <a:lnTo>
                    <a:pt x="877" y="926"/>
                  </a:lnTo>
                  <a:lnTo>
                    <a:pt x="880" y="933"/>
                  </a:lnTo>
                  <a:lnTo>
                    <a:pt x="883" y="942"/>
                  </a:lnTo>
                  <a:lnTo>
                    <a:pt x="881" y="947"/>
                  </a:lnTo>
                  <a:lnTo>
                    <a:pt x="879" y="951"/>
                  </a:lnTo>
                  <a:lnTo>
                    <a:pt x="877" y="955"/>
                  </a:lnTo>
                  <a:lnTo>
                    <a:pt x="875" y="959"/>
                  </a:lnTo>
                  <a:lnTo>
                    <a:pt x="869" y="968"/>
                  </a:lnTo>
                  <a:lnTo>
                    <a:pt x="862" y="974"/>
                  </a:lnTo>
                  <a:lnTo>
                    <a:pt x="854" y="981"/>
                  </a:lnTo>
                  <a:lnTo>
                    <a:pt x="846" y="988"/>
                  </a:lnTo>
                  <a:lnTo>
                    <a:pt x="839" y="995"/>
                  </a:lnTo>
                  <a:lnTo>
                    <a:pt x="830" y="1004"/>
                  </a:lnTo>
                  <a:lnTo>
                    <a:pt x="823" y="1014"/>
                  </a:lnTo>
                  <a:lnTo>
                    <a:pt x="817" y="1023"/>
                  </a:lnTo>
                  <a:lnTo>
                    <a:pt x="812" y="1034"/>
                  </a:lnTo>
                  <a:lnTo>
                    <a:pt x="808" y="1045"/>
                  </a:lnTo>
                  <a:lnTo>
                    <a:pt x="805" y="1058"/>
                  </a:lnTo>
                  <a:lnTo>
                    <a:pt x="803" y="1070"/>
                  </a:lnTo>
                  <a:lnTo>
                    <a:pt x="802" y="1082"/>
                  </a:lnTo>
                  <a:lnTo>
                    <a:pt x="801" y="1094"/>
                  </a:lnTo>
                  <a:lnTo>
                    <a:pt x="802" y="1108"/>
                  </a:lnTo>
                  <a:lnTo>
                    <a:pt x="803" y="1121"/>
                  </a:lnTo>
                  <a:lnTo>
                    <a:pt x="805" y="1133"/>
                  </a:lnTo>
                  <a:lnTo>
                    <a:pt x="808" y="1145"/>
                  </a:lnTo>
                  <a:lnTo>
                    <a:pt x="811" y="1158"/>
                  </a:lnTo>
                  <a:lnTo>
                    <a:pt x="815" y="1170"/>
                  </a:lnTo>
                  <a:lnTo>
                    <a:pt x="820" y="1181"/>
                  </a:lnTo>
                  <a:lnTo>
                    <a:pt x="824" y="1191"/>
                  </a:lnTo>
                  <a:lnTo>
                    <a:pt x="832" y="1202"/>
                  </a:lnTo>
                  <a:lnTo>
                    <a:pt x="840" y="1213"/>
                  </a:lnTo>
                  <a:lnTo>
                    <a:pt x="842" y="1218"/>
                  </a:lnTo>
                  <a:lnTo>
                    <a:pt x="843" y="1224"/>
                  </a:lnTo>
                  <a:lnTo>
                    <a:pt x="843" y="1231"/>
                  </a:lnTo>
                  <a:lnTo>
                    <a:pt x="841" y="1237"/>
                  </a:lnTo>
                  <a:lnTo>
                    <a:pt x="828" y="1248"/>
                  </a:lnTo>
                  <a:lnTo>
                    <a:pt x="816" y="1257"/>
                  </a:lnTo>
                  <a:lnTo>
                    <a:pt x="804" y="1268"/>
                  </a:lnTo>
                  <a:lnTo>
                    <a:pt x="793" y="1279"/>
                  </a:lnTo>
                  <a:lnTo>
                    <a:pt x="782" y="1292"/>
                  </a:lnTo>
                  <a:lnTo>
                    <a:pt x="773" y="1304"/>
                  </a:lnTo>
                  <a:lnTo>
                    <a:pt x="770" y="1311"/>
                  </a:lnTo>
                  <a:lnTo>
                    <a:pt x="767" y="1318"/>
                  </a:lnTo>
                  <a:lnTo>
                    <a:pt x="765" y="1326"/>
                  </a:lnTo>
                  <a:lnTo>
                    <a:pt x="763" y="1335"/>
                  </a:lnTo>
                  <a:lnTo>
                    <a:pt x="764" y="1348"/>
                  </a:lnTo>
                  <a:lnTo>
                    <a:pt x="766" y="1362"/>
                  </a:lnTo>
                  <a:lnTo>
                    <a:pt x="768" y="1375"/>
                  </a:lnTo>
                  <a:lnTo>
                    <a:pt x="772" y="1389"/>
                  </a:lnTo>
                  <a:lnTo>
                    <a:pt x="774" y="1394"/>
                  </a:lnTo>
                  <a:lnTo>
                    <a:pt x="776" y="1400"/>
                  </a:lnTo>
                  <a:lnTo>
                    <a:pt x="779" y="1405"/>
                  </a:lnTo>
                  <a:lnTo>
                    <a:pt x="783" y="1410"/>
                  </a:lnTo>
                  <a:lnTo>
                    <a:pt x="787" y="1415"/>
                  </a:lnTo>
                  <a:lnTo>
                    <a:pt x="791" y="1419"/>
                  </a:lnTo>
                  <a:lnTo>
                    <a:pt x="798" y="1422"/>
                  </a:lnTo>
                  <a:lnTo>
                    <a:pt x="803" y="1426"/>
                  </a:lnTo>
                  <a:lnTo>
                    <a:pt x="811" y="1428"/>
                  </a:lnTo>
                  <a:lnTo>
                    <a:pt x="818" y="1428"/>
                  </a:lnTo>
                  <a:lnTo>
                    <a:pt x="824" y="1427"/>
                  </a:lnTo>
                  <a:lnTo>
                    <a:pt x="829" y="1424"/>
                  </a:lnTo>
                  <a:lnTo>
                    <a:pt x="834" y="1421"/>
                  </a:lnTo>
                  <a:lnTo>
                    <a:pt x="839" y="1417"/>
                  </a:lnTo>
                  <a:lnTo>
                    <a:pt x="843" y="1413"/>
                  </a:lnTo>
                  <a:lnTo>
                    <a:pt x="847" y="1408"/>
                  </a:lnTo>
                  <a:lnTo>
                    <a:pt x="854" y="1398"/>
                  </a:lnTo>
                  <a:lnTo>
                    <a:pt x="861" y="1387"/>
                  </a:lnTo>
                  <a:lnTo>
                    <a:pt x="865" y="1382"/>
                  </a:lnTo>
                  <a:lnTo>
                    <a:pt x="868" y="1377"/>
                  </a:lnTo>
                  <a:lnTo>
                    <a:pt x="872" y="1373"/>
                  </a:lnTo>
                  <a:lnTo>
                    <a:pt x="877" y="1369"/>
                  </a:lnTo>
                  <a:lnTo>
                    <a:pt x="900" y="1374"/>
                  </a:lnTo>
                  <a:lnTo>
                    <a:pt x="924" y="1381"/>
                  </a:lnTo>
                  <a:lnTo>
                    <a:pt x="929" y="1383"/>
                  </a:lnTo>
                  <a:lnTo>
                    <a:pt x="935" y="1385"/>
                  </a:lnTo>
                  <a:lnTo>
                    <a:pt x="940" y="1388"/>
                  </a:lnTo>
                  <a:lnTo>
                    <a:pt x="943" y="1391"/>
                  </a:lnTo>
                  <a:lnTo>
                    <a:pt x="947" y="1395"/>
                  </a:lnTo>
                  <a:lnTo>
                    <a:pt x="949" y="1400"/>
                  </a:lnTo>
                  <a:lnTo>
                    <a:pt x="950" y="1405"/>
                  </a:lnTo>
                  <a:lnTo>
                    <a:pt x="951" y="1412"/>
                  </a:lnTo>
                  <a:lnTo>
                    <a:pt x="957" y="1417"/>
                  </a:lnTo>
                  <a:lnTo>
                    <a:pt x="962" y="1423"/>
                  </a:lnTo>
                  <a:lnTo>
                    <a:pt x="966" y="1430"/>
                  </a:lnTo>
                  <a:lnTo>
                    <a:pt x="970" y="1436"/>
                  </a:lnTo>
                  <a:lnTo>
                    <a:pt x="972" y="1443"/>
                  </a:lnTo>
                  <a:lnTo>
                    <a:pt x="974" y="1450"/>
                  </a:lnTo>
                  <a:lnTo>
                    <a:pt x="975" y="1458"/>
                  </a:lnTo>
                  <a:lnTo>
                    <a:pt x="975" y="1465"/>
                  </a:lnTo>
                  <a:lnTo>
                    <a:pt x="974" y="1482"/>
                  </a:lnTo>
                  <a:lnTo>
                    <a:pt x="971" y="1497"/>
                  </a:lnTo>
                  <a:lnTo>
                    <a:pt x="967" y="1513"/>
                  </a:lnTo>
                  <a:lnTo>
                    <a:pt x="963" y="1529"/>
                  </a:lnTo>
                  <a:lnTo>
                    <a:pt x="953" y="1545"/>
                  </a:lnTo>
                  <a:lnTo>
                    <a:pt x="943" y="1560"/>
                  </a:lnTo>
                  <a:lnTo>
                    <a:pt x="937" y="1568"/>
                  </a:lnTo>
                  <a:lnTo>
                    <a:pt x="931" y="1575"/>
                  </a:lnTo>
                  <a:lnTo>
                    <a:pt x="923" y="1581"/>
                  </a:lnTo>
                  <a:lnTo>
                    <a:pt x="916" y="1586"/>
                  </a:lnTo>
                  <a:lnTo>
                    <a:pt x="909" y="1591"/>
                  </a:lnTo>
                  <a:lnTo>
                    <a:pt x="902" y="1595"/>
                  </a:lnTo>
                  <a:lnTo>
                    <a:pt x="894" y="1598"/>
                  </a:lnTo>
                  <a:lnTo>
                    <a:pt x="886" y="1601"/>
                  </a:lnTo>
                  <a:lnTo>
                    <a:pt x="877" y="1603"/>
                  </a:lnTo>
                  <a:lnTo>
                    <a:pt x="868" y="1604"/>
                  </a:lnTo>
                  <a:lnTo>
                    <a:pt x="859" y="1604"/>
                  </a:lnTo>
                  <a:lnTo>
                    <a:pt x="850" y="1604"/>
                  </a:lnTo>
                  <a:lnTo>
                    <a:pt x="832" y="1603"/>
                  </a:lnTo>
                  <a:lnTo>
                    <a:pt x="815" y="1602"/>
                  </a:lnTo>
                  <a:lnTo>
                    <a:pt x="798" y="1599"/>
                  </a:lnTo>
                  <a:lnTo>
                    <a:pt x="781" y="1596"/>
                  </a:lnTo>
                  <a:lnTo>
                    <a:pt x="765" y="1591"/>
                  </a:lnTo>
                  <a:lnTo>
                    <a:pt x="749" y="1585"/>
                  </a:lnTo>
                  <a:lnTo>
                    <a:pt x="733" y="1578"/>
                  </a:lnTo>
                  <a:lnTo>
                    <a:pt x="719" y="1570"/>
                  </a:lnTo>
                  <a:lnTo>
                    <a:pt x="705" y="1561"/>
                  </a:lnTo>
                  <a:lnTo>
                    <a:pt x="691" y="1551"/>
                  </a:lnTo>
                  <a:lnTo>
                    <a:pt x="679" y="1540"/>
                  </a:lnTo>
                  <a:lnTo>
                    <a:pt x="668" y="1528"/>
                  </a:lnTo>
                  <a:lnTo>
                    <a:pt x="658" y="1515"/>
                  </a:lnTo>
                  <a:lnTo>
                    <a:pt x="648" y="1501"/>
                  </a:lnTo>
                  <a:lnTo>
                    <a:pt x="640" y="1487"/>
                  </a:lnTo>
                  <a:lnTo>
                    <a:pt x="634" y="1471"/>
                  </a:lnTo>
                  <a:lnTo>
                    <a:pt x="626" y="1461"/>
                  </a:lnTo>
                  <a:lnTo>
                    <a:pt x="619" y="1451"/>
                  </a:lnTo>
                  <a:lnTo>
                    <a:pt x="613" y="1441"/>
                  </a:lnTo>
                  <a:lnTo>
                    <a:pt x="606" y="1431"/>
                  </a:lnTo>
                  <a:lnTo>
                    <a:pt x="595" y="1409"/>
                  </a:lnTo>
                  <a:lnTo>
                    <a:pt x="586" y="1388"/>
                  </a:lnTo>
                  <a:lnTo>
                    <a:pt x="579" y="1365"/>
                  </a:lnTo>
                  <a:lnTo>
                    <a:pt x="572" y="1343"/>
                  </a:lnTo>
                  <a:lnTo>
                    <a:pt x="566" y="1319"/>
                  </a:lnTo>
                  <a:lnTo>
                    <a:pt x="560" y="1297"/>
                  </a:lnTo>
                  <a:lnTo>
                    <a:pt x="560" y="1287"/>
                  </a:lnTo>
                  <a:lnTo>
                    <a:pt x="559" y="1277"/>
                  </a:lnTo>
                  <a:lnTo>
                    <a:pt x="558" y="1268"/>
                  </a:lnTo>
                  <a:lnTo>
                    <a:pt x="556" y="1259"/>
                  </a:lnTo>
                  <a:lnTo>
                    <a:pt x="552" y="1241"/>
                  </a:lnTo>
                  <a:lnTo>
                    <a:pt x="549" y="1222"/>
                  </a:lnTo>
                  <a:lnTo>
                    <a:pt x="548" y="1214"/>
                  </a:lnTo>
                  <a:lnTo>
                    <a:pt x="547" y="1205"/>
                  </a:lnTo>
                  <a:lnTo>
                    <a:pt x="547" y="1197"/>
                  </a:lnTo>
                  <a:lnTo>
                    <a:pt x="549" y="1188"/>
                  </a:lnTo>
                  <a:lnTo>
                    <a:pt x="551" y="1179"/>
                  </a:lnTo>
                  <a:lnTo>
                    <a:pt x="554" y="1171"/>
                  </a:lnTo>
                  <a:lnTo>
                    <a:pt x="559" y="1163"/>
                  </a:lnTo>
                  <a:lnTo>
                    <a:pt x="567" y="1155"/>
                  </a:lnTo>
                  <a:lnTo>
                    <a:pt x="575" y="1128"/>
                  </a:lnTo>
                  <a:lnTo>
                    <a:pt x="583" y="1102"/>
                  </a:lnTo>
                  <a:lnTo>
                    <a:pt x="586" y="1087"/>
                  </a:lnTo>
                  <a:lnTo>
                    <a:pt x="589" y="1073"/>
                  </a:lnTo>
                  <a:lnTo>
                    <a:pt x="591" y="1059"/>
                  </a:lnTo>
                  <a:lnTo>
                    <a:pt x="593" y="1044"/>
                  </a:lnTo>
                  <a:lnTo>
                    <a:pt x="594" y="1029"/>
                  </a:lnTo>
                  <a:lnTo>
                    <a:pt x="593" y="1015"/>
                  </a:lnTo>
                  <a:lnTo>
                    <a:pt x="592" y="1000"/>
                  </a:lnTo>
                  <a:lnTo>
                    <a:pt x="590" y="987"/>
                  </a:lnTo>
                  <a:lnTo>
                    <a:pt x="587" y="973"/>
                  </a:lnTo>
                  <a:lnTo>
                    <a:pt x="583" y="959"/>
                  </a:lnTo>
                  <a:lnTo>
                    <a:pt x="577" y="946"/>
                  </a:lnTo>
                  <a:lnTo>
                    <a:pt x="570" y="933"/>
                  </a:lnTo>
                  <a:lnTo>
                    <a:pt x="564" y="929"/>
                  </a:lnTo>
                  <a:lnTo>
                    <a:pt x="557" y="924"/>
                  </a:lnTo>
                  <a:lnTo>
                    <a:pt x="551" y="919"/>
                  </a:lnTo>
                  <a:lnTo>
                    <a:pt x="547" y="912"/>
                  </a:lnTo>
                  <a:lnTo>
                    <a:pt x="544" y="906"/>
                  </a:lnTo>
                  <a:lnTo>
                    <a:pt x="542" y="899"/>
                  </a:lnTo>
                  <a:lnTo>
                    <a:pt x="543" y="896"/>
                  </a:lnTo>
                  <a:lnTo>
                    <a:pt x="543" y="892"/>
                  </a:lnTo>
                  <a:lnTo>
                    <a:pt x="545" y="888"/>
                  </a:lnTo>
                  <a:lnTo>
                    <a:pt x="547" y="884"/>
                  </a:lnTo>
                  <a:lnTo>
                    <a:pt x="560" y="866"/>
                  </a:lnTo>
                  <a:lnTo>
                    <a:pt x="573" y="849"/>
                  </a:lnTo>
                  <a:lnTo>
                    <a:pt x="584" y="830"/>
                  </a:lnTo>
                  <a:lnTo>
                    <a:pt x="594" y="811"/>
                  </a:lnTo>
                  <a:lnTo>
                    <a:pt x="599" y="801"/>
                  </a:lnTo>
                  <a:lnTo>
                    <a:pt x="602" y="791"/>
                  </a:lnTo>
                  <a:lnTo>
                    <a:pt x="605" y="781"/>
                  </a:lnTo>
                  <a:lnTo>
                    <a:pt x="609" y="770"/>
                  </a:lnTo>
                  <a:lnTo>
                    <a:pt x="610" y="760"/>
                  </a:lnTo>
                  <a:lnTo>
                    <a:pt x="611" y="749"/>
                  </a:lnTo>
                  <a:lnTo>
                    <a:pt x="611" y="738"/>
                  </a:lnTo>
                  <a:lnTo>
                    <a:pt x="610" y="726"/>
                  </a:lnTo>
                  <a:lnTo>
                    <a:pt x="600" y="707"/>
                  </a:lnTo>
                  <a:lnTo>
                    <a:pt x="590" y="688"/>
                  </a:lnTo>
                  <a:lnTo>
                    <a:pt x="580" y="668"/>
                  </a:lnTo>
                  <a:lnTo>
                    <a:pt x="570" y="649"/>
                  </a:lnTo>
                  <a:lnTo>
                    <a:pt x="566" y="639"/>
                  </a:lnTo>
                  <a:lnTo>
                    <a:pt x="563" y="629"/>
                  </a:lnTo>
                  <a:lnTo>
                    <a:pt x="559" y="619"/>
                  </a:lnTo>
                  <a:lnTo>
                    <a:pt x="558" y="608"/>
                  </a:lnTo>
                  <a:lnTo>
                    <a:pt x="557" y="598"/>
                  </a:lnTo>
                  <a:lnTo>
                    <a:pt x="558" y="586"/>
                  </a:lnTo>
                  <a:lnTo>
                    <a:pt x="559" y="575"/>
                  </a:lnTo>
                  <a:lnTo>
                    <a:pt x="564" y="564"/>
                  </a:lnTo>
                  <a:lnTo>
                    <a:pt x="565" y="550"/>
                  </a:lnTo>
                  <a:lnTo>
                    <a:pt x="567" y="535"/>
                  </a:lnTo>
                  <a:lnTo>
                    <a:pt x="572" y="522"/>
                  </a:lnTo>
                  <a:lnTo>
                    <a:pt x="577" y="510"/>
                  </a:lnTo>
                  <a:lnTo>
                    <a:pt x="589" y="484"/>
                  </a:lnTo>
                  <a:lnTo>
                    <a:pt x="600" y="459"/>
                  </a:lnTo>
                  <a:lnTo>
                    <a:pt x="607" y="439"/>
                  </a:lnTo>
                  <a:lnTo>
                    <a:pt x="617" y="420"/>
                  </a:lnTo>
                  <a:lnTo>
                    <a:pt x="626" y="401"/>
                  </a:lnTo>
                  <a:lnTo>
                    <a:pt x="637" y="383"/>
                  </a:lnTo>
                  <a:lnTo>
                    <a:pt x="648" y="366"/>
                  </a:lnTo>
                  <a:lnTo>
                    <a:pt x="662" y="348"/>
                  </a:lnTo>
                  <a:lnTo>
                    <a:pt x="675" y="332"/>
                  </a:lnTo>
                  <a:lnTo>
                    <a:pt x="690" y="316"/>
                  </a:lnTo>
                  <a:lnTo>
                    <a:pt x="706" y="301"/>
                  </a:lnTo>
                  <a:lnTo>
                    <a:pt x="722" y="287"/>
                  </a:lnTo>
                  <a:lnTo>
                    <a:pt x="738" y="274"/>
                  </a:lnTo>
                  <a:lnTo>
                    <a:pt x="756" y="262"/>
                  </a:lnTo>
                  <a:lnTo>
                    <a:pt x="774" y="251"/>
                  </a:lnTo>
                  <a:lnTo>
                    <a:pt x="793" y="241"/>
                  </a:lnTo>
                  <a:lnTo>
                    <a:pt x="811" y="233"/>
                  </a:lnTo>
                  <a:lnTo>
                    <a:pt x="830" y="226"/>
                  </a:lnTo>
                  <a:lnTo>
                    <a:pt x="863" y="222"/>
                  </a:lnTo>
                  <a:lnTo>
                    <a:pt x="896" y="220"/>
                  </a:lnTo>
                  <a:lnTo>
                    <a:pt x="904" y="220"/>
                  </a:lnTo>
                  <a:lnTo>
                    <a:pt x="911" y="222"/>
                  </a:lnTo>
                  <a:lnTo>
                    <a:pt x="919" y="223"/>
                  </a:lnTo>
                  <a:lnTo>
                    <a:pt x="926" y="226"/>
                  </a:lnTo>
                  <a:lnTo>
                    <a:pt x="934" y="229"/>
                  </a:lnTo>
                  <a:lnTo>
                    <a:pt x="941" y="232"/>
                  </a:lnTo>
                  <a:lnTo>
                    <a:pt x="948" y="237"/>
                  </a:lnTo>
                  <a:lnTo>
                    <a:pt x="954" y="242"/>
                  </a:lnTo>
                  <a:lnTo>
                    <a:pt x="991" y="288"/>
                  </a:lnTo>
                  <a:lnTo>
                    <a:pt x="991" y="307"/>
                  </a:lnTo>
                  <a:lnTo>
                    <a:pt x="990" y="327"/>
                  </a:lnTo>
                  <a:lnTo>
                    <a:pt x="989" y="337"/>
                  </a:lnTo>
                  <a:lnTo>
                    <a:pt x="987" y="347"/>
                  </a:lnTo>
                  <a:lnTo>
                    <a:pt x="985" y="357"/>
                  </a:lnTo>
                  <a:lnTo>
                    <a:pt x="983" y="367"/>
                  </a:lnTo>
                  <a:lnTo>
                    <a:pt x="980" y="376"/>
                  </a:lnTo>
                  <a:lnTo>
                    <a:pt x="975" y="385"/>
                  </a:lnTo>
                  <a:lnTo>
                    <a:pt x="970" y="394"/>
                  </a:lnTo>
                  <a:lnTo>
                    <a:pt x="965" y="401"/>
                  </a:lnTo>
                  <a:lnTo>
                    <a:pt x="958" y="410"/>
                  </a:lnTo>
                  <a:lnTo>
                    <a:pt x="951" y="416"/>
                  </a:lnTo>
                  <a:lnTo>
                    <a:pt x="942" y="422"/>
                  </a:lnTo>
                  <a:lnTo>
                    <a:pt x="933" y="427"/>
                  </a:lnTo>
                  <a:close/>
                  <a:moveTo>
                    <a:pt x="911" y="394"/>
                  </a:moveTo>
                  <a:lnTo>
                    <a:pt x="904" y="392"/>
                  </a:lnTo>
                  <a:lnTo>
                    <a:pt x="898" y="390"/>
                  </a:lnTo>
                  <a:lnTo>
                    <a:pt x="893" y="386"/>
                  </a:lnTo>
                  <a:lnTo>
                    <a:pt x="888" y="382"/>
                  </a:lnTo>
                  <a:lnTo>
                    <a:pt x="877" y="373"/>
                  </a:lnTo>
                  <a:lnTo>
                    <a:pt x="868" y="364"/>
                  </a:lnTo>
                  <a:lnTo>
                    <a:pt x="864" y="358"/>
                  </a:lnTo>
                  <a:lnTo>
                    <a:pt x="859" y="354"/>
                  </a:lnTo>
                  <a:lnTo>
                    <a:pt x="854" y="350"/>
                  </a:lnTo>
                  <a:lnTo>
                    <a:pt x="849" y="347"/>
                  </a:lnTo>
                  <a:lnTo>
                    <a:pt x="843" y="344"/>
                  </a:lnTo>
                  <a:lnTo>
                    <a:pt x="836" y="342"/>
                  </a:lnTo>
                  <a:lnTo>
                    <a:pt x="829" y="342"/>
                  </a:lnTo>
                  <a:lnTo>
                    <a:pt x="821" y="342"/>
                  </a:lnTo>
                  <a:lnTo>
                    <a:pt x="809" y="346"/>
                  </a:lnTo>
                  <a:lnTo>
                    <a:pt x="796" y="350"/>
                  </a:lnTo>
                  <a:lnTo>
                    <a:pt x="783" y="355"/>
                  </a:lnTo>
                  <a:lnTo>
                    <a:pt x="771" y="362"/>
                  </a:lnTo>
                  <a:lnTo>
                    <a:pt x="760" y="368"/>
                  </a:lnTo>
                  <a:lnTo>
                    <a:pt x="750" y="376"/>
                  </a:lnTo>
                  <a:lnTo>
                    <a:pt x="744" y="380"/>
                  </a:lnTo>
                  <a:lnTo>
                    <a:pt x="740" y="385"/>
                  </a:lnTo>
                  <a:lnTo>
                    <a:pt x="736" y="390"/>
                  </a:lnTo>
                  <a:lnTo>
                    <a:pt x="732" y="396"/>
                  </a:lnTo>
                  <a:lnTo>
                    <a:pt x="727" y="404"/>
                  </a:lnTo>
                  <a:lnTo>
                    <a:pt x="722" y="414"/>
                  </a:lnTo>
                  <a:lnTo>
                    <a:pt x="718" y="423"/>
                  </a:lnTo>
                  <a:lnTo>
                    <a:pt x="715" y="432"/>
                  </a:lnTo>
                  <a:lnTo>
                    <a:pt x="713" y="442"/>
                  </a:lnTo>
                  <a:lnTo>
                    <a:pt x="711" y="453"/>
                  </a:lnTo>
                  <a:lnTo>
                    <a:pt x="710" y="463"/>
                  </a:lnTo>
                  <a:lnTo>
                    <a:pt x="709" y="474"/>
                  </a:lnTo>
                  <a:lnTo>
                    <a:pt x="709" y="484"/>
                  </a:lnTo>
                  <a:lnTo>
                    <a:pt x="710" y="494"/>
                  </a:lnTo>
                  <a:lnTo>
                    <a:pt x="712" y="505"/>
                  </a:lnTo>
                  <a:lnTo>
                    <a:pt x="714" y="515"/>
                  </a:lnTo>
                  <a:lnTo>
                    <a:pt x="717" y="525"/>
                  </a:lnTo>
                  <a:lnTo>
                    <a:pt x="720" y="534"/>
                  </a:lnTo>
                  <a:lnTo>
                    <a:pt x="724" y="544"/>
                  </a:lnTo>
                  <a:lnTo>
                    <a:pt x="729" y="553"/>
                  </a:lnTo>
                  <a:lnTo>
                    <a:pt x="738" y="560"/>
                  </a:lnTo>
                  <a:lnTo>
                    <a:pt x="747" y="568"/>
                  </a:lnTo>
                  <a:lnTo>
                    <a:pt x="755" y="577"/>
                  </a:lnTo>
                  <a:lnTo>
                    <a:pt x="761" y="586"/>
                  </a:lnTo>
                  <a:lnTo>
                    <a:pt x="765" y="598"/>
                  </a:lnTo>
                  <a:lnTo>
                    <a:pt x="768" y="608"/>
                  </a:lnTo>
                  <a:lnTo>
                    <a:pt x="768" y="614"/>
                  </a:lnTo>
                  <a:lnTo>
                    <a:pt x="768" y="620"/>
                  </a:lnTo>
                  <a:lnTo>
                    <a:pt x="768" y="626"/>
                  </a:lnTo>
                  <a:lnTo>
                    <a:pt x="766" y="632"/>
                  </a:lnTo>
                  <a:lnTo>
                    <a:pt x="756" y="661"/>
                  </a:lnTo>
                  <a:lnTo>
                    <a:pt x="747" y="691"/>
                  </a:lnTo>
                  <a:lnTo>
                    <a:pt x="742" y="707"/>
                  </a:lnTo>
                  <a:lnTo>
                    <a:pt x="738" y="723"/>
                  </a:lnTo>
                  <a:lnTo>
                    <a:pt x="736" y="740"/>
                  </a:lnTo>
                  <a:lnTo>
                    <a:pt x="734" y="755"/>
                  </a:lnTo>
                  <a:lnTo>
                    <a:pt x="733" y="771"/>
                  </a:lnTo>
                  <a:lnTo>
                    <a:pt x="733" y="788"/>
                  </a:lnTo>
                  <a:lnTo>
                    <a:pt x="734" y="804"/>
                  </a:lnTo>
                  <a:lnTo>
                    <a:pt x="737" y="819"/>
                  </a:lnTo>
                  <a:lnTo>
                    <a:pt x="742" y="835"/>
                  </a:lnTo>
                  <a:lnTo>
                    <a:pt x="749" y="849"/>
                  </a:lnTo>
                  <a:lnTo>
                    <a:pt x="752" y="856"/>
                  </a:lnTo>
                  <a:lnTo>
                    <a:pt x="757" y="862"/>
                  </a:lnTo>
                  <a:lnTo>
                    <a:pt x="761" y="870"/>
                  </a:lnTo>
                  <a:lnTo>
                    <a:pt x="766" y="876"/>
                  </a:lnTo>
                  <a:lnTo>
                    <a:pt x="768" y="882"/>
                  </a:lnTo>
                  <a:lnTo>
                    <a:pt x="772" y="888"/>
                  </a:lnTo>
                  <a:lnTo>
                    <a:pt x="777" y="894"/>
                  </a:lnTo>
                  <a:lnTo>
                    <a:pt x="782" y="899"/>
                  </a:lnTo>
                  <a:lnTo>
                    <a:pt x="796" y="909"/>
                  </a:lnTo>
                  <a:lnTo>
                    <a:pt x="809" y="920"/>
                  </a:lnTo>
                  <a:lnTo>
                    <a:pt x="815" y="925"/>
                  </a:lnTo>
                  <a:lnTo>
                    <a:pt x="820" y="930"/>
                  </a:lnTo>
                  <a:lnTo>
                    <a:pt x="823" y="935"/>
                  </a:lnTo>
                  <a:lnTo>
                    <a:pt x="825" y="941"/>
                  </a:lnTo>
                  <a:lnTo>
                    <a:pt x="826" y="944"/>
                  </a:lnTo>
                  <a:lnTo>
                    <a:pt x="826" y="947"/>
                  </a:lnTo>
                  <a:lnTo>
                    <a:pt x="825" y="951"/>
                  </a:lnTo>
                  <a:lnTo>
                    <a:pt x="824" y="954"/>
                  </a:lnTo>
                  <a:lnTo>
                    <a:pt x="819" y="963"/>
                  </a:lnTo>
                  <a:lnTo>
                    <a:pt x="812" y="971"/>
                  </a:lnTo>
                  <a:lnTo>
                    <a:pt x="801" y="983"/>
                  </a:lnTo>
                  <a:lnTo>
                    <a:pt x="791" y="995"/>
                  </a:lnTo>
                  <a:lnTo>
                    <a:pt x="783" y="1010"/>
                  </a:lnTo>
                  <a:lnTo>
                    <a:pt x="776" y="1024"/>
                  </a:lnTo>
                  <a:lnTo>
                    <a:pt x="771" y="1038"/>
                  </a:lnTo>
                  <a:lnTo>
                    <a:pt x="767" y="1053"/>
                  </a:lnTo>
                  <a:lnTo>
                    <a:pt x="764" y="1069"/>
                  </a:lnTo>
                  <a:lnTo>
                    <a:pt x="763" y="1085"/>
                  </a:lnTo>
                  <a:lnTo>
                    <a:pt x="762" y="1102"/>
                  </a:lnTo>
                  <a:lnTo>
                    <a:pt x="763" y="1118"/>
                  </a:lnTo>
                  <a:lnTo>
                    <a:pt x="765" y="1133"/>
                  </a:lnTo>
                  <a:lnTo>
                    <a:pt x="767" y="1150"/>
                  </a:lnTo>
                  <a:lnTo>
                    <a:pt x="770" y="1166"/>
                  </a:lnTo>
                  <a:lnTo>
                    <a:pt x="774" y="1181"/>
                  </a:lnTo>
                  <a:lnTo>
                    <a:pt x="779" y="1197"/>
                  </a:lnTo>
                  <a:lnTo>
                    <a:pt x="784" y="1211"/>
                  </a:lnTo>
                  <a:lnTo>
                    <a:pt x="784" y="1216"/>
                  </a:lnTo>
                  <a:lnTo>
                    <a:pt x="784" y="1222"/>
                  </a:lnTo>
                  <a:lnTo>
                    <a:pt x="783" y="1226"/>
                  </a:lnTo>
                  <a:lnTo>
                    <a:pt x="781" y="1231"/>
                  </a:lnTo>
                  <a:lnTo>
                    <a:pt x="776" y="1241"/>
                  </a:lnTo>
                  <a:lnTo>
                    <a:pt x="770" y="1249"/>
                  </a:lnTo>
                  <a:lnTo>
                    <a:pt x="756" y="1263"/>
                  </a:lnTo>
                  <a:lnTo>
                    <a:pt x="741" y="1279"/>
                  </a:lnTo>
                  <a:lnTo>
                    <a:pt x="736" y="1288"/>
                  </a:lnTo>
                  <a:lnTo>
                    <a:pt x="732" y="1298"/>
                  </a:lnTo>
                  <a:lnTo>
                    <a:pt x="729" y="1307"/>
                  </a:lnTo>
                  <a:lnTo>
                    <a:pt x="726" y="1317"/>
                  </a:lnTo>
                  <a:lnTo>
                    <a:pt x="724" y="1327"/>
                  </a:lnTo>
                  <a:lnTo>
                    <a:pt x="722" y="1338"/>
                  </a:lnTo>
                  <a:lnTo>
                    <a:pt x="721" y="1349"/>
                  </a:lnTo>
                  <a:lnTo>
                    <a:pt x="721" y="1359"/>
                  </a:lnTo>
                  <a:lnTo>
                    <a:pt x="721" y="1370"/>
                  </a:lnTo>
                  <a:lnTo>
                    <a:pt x="722" y="1381"/>
                  </a:lnTo>
                  <a:lnTo>
                    <a:pt x="724" y="1391"/>
                  </a:lnTo>
                  <a:lnTo>
                    <a:pt x="726" y="1401"/>
                  </a:lnTo>
                  <a:lnTo>
                    <a:pt x="729" y="1411"/>
                  </a:lnTo>
                  <a:lnTo>
                    <a:pt x="732" y="1420"/>
                  </a:lnTo>
                  <a:lnTo>
                    <a:pt x="736" y="1431"/>
                  </a:lnTo>
                  <a:lnTo>
                    <a:pt x="741" y="1439"/>
                  </a:lnTo>
                  <a:lnTo>
                    <a:pt x="745" y="1444"/>
                  </a:lnTo>
                  <a:lnTo>
                    <a:pt x="751" y="1448"/>
                  </a:lnTo>
                  <a:lnTo>
                    <a:pt x="755" y="1452"/>
                  </a:lnTo>
                  <a:lnTo>
                    <a:pt x="760" y="1455"/>
                  </a:lnTo>
                  <a:lnTo>
                    <a:pt x="771" y="1460"/>
                  </a:lnTo>
                  <a:lnTo>
                    <a:pt x="782" y="1464"/>
                  </a:lnTo>
                  <a:lnTo>
                    <a:pt x="795" y="1466"/>
                  </a:lnTo>
                  <a:lnTo>
                    <a:pt x="807" y="1466"/>
                  </a:lnTo>
                  <a:lnTo>
                    <a:pt x="819" y="1466"/>
                  </a:lnTo>
                  <a:lnTo>
                    <a:pt x="830" y="1465"/>
                  </a:lnTo>
                  <a:lnTo>
                    <a:pt x="835" y="1466"/>
                  </a:lnTo>
                  <a:lnTo>
                    <a:pt x="840" y="1467"/>
                  </a:lnTo>
                  <a:lnTo>
                    <a:pt x="844" y="1466"/>
                  </a:lnTo>
                  <a:lnTo>
                    <a:pt x="848" y="1465"/>
                  </a:lnTo>
                  <a:lnTo>
                    <a:pt x="855" y="1462"/>
                  </a:lnTo>
                  <a:lnTo>
                    <a:pt x="863" y="1457"/>
                  </a:lnTo>
                  <a:lnTo>
                    <a:pt x="876" y="1445"/>
                  </a:lnTo>
                  <a:lnTo>
                    <a:pt x="890" y="1431"/>
                  </a:lnTo>
                  <a:lnTo>
                    <a:pt x="896" y="1426"/>
                  </a:lnTo>
                  <a:lnTo>
                    <a:pt x="902" y="1421"/>
                  </a:lnTo>
                  <a:lnTo>
                    <a:pt x="905" y="1419"/>
                  </a:lnTo>
                  <a:lnTo>
                    <a:pt x="907" y="1418"/>
                  </a:lnTo>
                  <a:lnTo>
                    <a:pt x="910" y="1418"/>
                  </a:lnTo>
                  <a:lnTo>
                    <a:pt x="913" y="1418"/>
                  </a:lnTo>
                  <a:lnTo>
                    <a:pt x="915" y="1419"/>
                  </a:lnTo>
                  <a:lnTo>
                    <a:pt x="918" y="1421"/>
                  </a:lnTo>
                  <a:lnTo>
                    <a:pt x="920" y="1424"/>
                  </a:lnTo>
                  <a:lnTo>
                    <a:pt x="923" y="1428"/>
                  </a:lnTo>
                  <a:lnTo>
                    <a:pt x="927" y="1438"/>
                  </a:lnTo>
                  <a:lnTo>
                    <a:pt x="933" y="1452"/>
                  </a:lnTo>
                  <a:lnTo>
                    <a:pt x="935" y="1460"/>
                  </a:lnTo>
                  <a:lnTo>
                    <a:pt x="936" y="1468"/>
                  </a:lnTo>
                  <a:lnTo>
                    <a:pt x="937" y="1476"/>
                  </a:lnTo>
                  <a:lnTo>
                    <a:pt x="936" y="1483"/>
                  </a:lnTo>
                  <a:lnTo>
                    <a:pt x="934" y="1491"/>
                  </a:lnTo>
                  <a:lnTo>
                    <a:pt x="932" y="1497"/>
                  </a:lnTo>
                  <a:lnTo>
                    <a:pt x="928" y="1504"/>
                  </a:lnTo>
                  <a:lnTo>
                    <a:pt x="925" y="1511"/>
                  </a:lnTo>
                  <a:lnTo>
                    <a:pt x="917" y="1524"/>
                  </a:lnTo>
                  <a:lnTo>
                    <a:pt x="907" y="1535"/>
                  </a:lnTo>
                  <a:lnTo>
                    <a:pt x="897" y="1545"/>
                  </a:lnTo>
                  <a:lnTo>
                    <a:pt x="887" y="1554"/>
                  </a:lnTo>
                  <a:lnTo>
                    <a:pt x="875" y="1556"/>
                  </a:lnTo>
                  <a:lnTo>
                    <a:pt x="865" y="1558"/>
                  </a:lnTo>
                  <a:lnTo>
                    <a:pt x="854" y="1559"/>
                  </a:lnTo>
                  <a:lnTo>
                    <a:pt x="844" y="1559"/>
                  </a:lnTo>
                  <a:lnTo>
                    <a:pt x="832" y="1559"/>
                  </a:lnTo>
                  <a:lnTo>
                    <a:pt x="821" y="1558"/>
                  </a:lnTo>
                  <a:lnTo>
                    <a:pt x="811" y="1557"/>
                  </a:lnTo>
                  <a:lnTo>
                    <a:pt x="800" y="1555"/>
                  </a:lnTo>
                  <a:lnTo>
                    <a:pt x="788" y="1553"/>
                  </a:lnTo>
                  <a:lnTo>
                    <a:pt x="778" y="1550"/>
                  </a:lnTo>
                  <a:lnTo>
                    <a:pt x="768" y="1546"/>
                  </a:lnTo>
                  <a:lnTo>
                    <a:pt x="758" y="1542"/>
                  </a:lnTo>
                  <a:lnTo>
                    <a:pt x="748" y="1537"/>
                  </a:lnTo>
                  <a:lnTo>
                    <a:pt x="738" y="1532"/>
                  </a:lnTo>
                  <a:lnTo>
                    <a:pt x="729" y="1526"/>
                  </a:lnTo>
                  <a:lnTo>
                    <a:pt x="720" y="1520"/>
                  </a:lnTo>
                  <a:lnTo>
                    <a:pt x="707" y="1503"/>
                  </a:lnTo>
                  <a:lnTo>
                    <a:pt x="693" y="1488"/>
                  </a:lnTo>
                  <a:lnTo>
                    <a:pt x="682" y="1470"/>
                  </a:lnTo>
                  <a:lnTo>
                    <a:pt x="671" y="1454"/>
                  </a:lnTo>
                  <a:lnTo>
                    <a:pt x="660" y="1437"/>
                  </a:lnTo>
                  <a:lnTo>
                    <a:pt x="649" y="1418"/>
                  </a:lnTo>
                  <a:lnTo>
                    <a:pt x="641" y="1400"/>
                  </a:lnTo>
                  <a:lnTo>
                    <a:pt x="632" y="1382"/>
                  </a:lnTo>
                  <a:lnTo>
                    <a:pt x="625" y="1362"/>
                  </a:lnTo>
                  <a:lnTo>
                    <a:pt x="618" y="1343"/>
                  </a:lnTo>
                  <a:lnTo>
                    <a:pt x="612" y="1323"/>
                  </a:lnTo>
                  <a:lnTo>
                    <a:pt x="605" y="1304"/>
                  </a:lnTo>
                  <a:lnTo>
                    <a:pt x="601" y="1283"/>
                  </a:lnTo>
                  <a:lnTo>
                    <a:pt x="597" y="1263"/>
                  </a:lnTo>
                  <a:lnTo>
                    <a:pt x="593" y="1243"/>
                  </a:lnTo>
                  <a:lnTo>
                    <a:pt x="591" y="1222"/>
                  </a:lnTo>
                  <a:lnTo>
                    <a:pt x="585" y="1207"/>
                  </a:lnTo>
                  <a:lnTo>
                    <a:pt x="593" y="1188"/>
                  </a:lnTo>
                  <a:lnTo>
                    <a:pt x="601" y="1170"/>
                  </a:lnTo>
                  <a:lnTo>
                    <a:pt x="610" y="1151"/>
                  </a:lnTo>
                  <a:lnTo>
                    <a:pt x="617" y="1131"/>
                  </a:lnTo>
                  <a:lnTo>
                    <a:pt x="623" y="1111"/>
                  </a:lnTo>
                  <a:lnTo>
                    <a:pt x="628" y="1090"/>
                  </a:lnTo>
                  <a:lnTo>
                    <a:pt x="633" y="1070"/>
                  </a:lnTo>
                  <a:lnTo>
                    <a:pt x="636" y="1049"/>
                  </a:lnTo>
                  <a:lnTo>
                    <a:pt x="638" y="1028"/>
                  </a:lnTo>
                  <a:lnTo>
                    <a:pt x="638" y="1007"/>
                  </a:lnTo>
                  <a:lnTo>
                    <a:pt x="637" y="987"/>
                  </a:lnTo>
                  <a:lnTo>
                    <a:pt x="634" y="967"/>
                  </a:lnTo>
                  <a:lnTo>
                    <a:pt x="632" y="957"/>
                  </a:lnTo>
                  <a:lnTo>
                    <a:pt x="629" y="947"/>
                  </a:lnTo>
                  <a:lnTo>
                    <a:pt x="626" y="937"/>
                  </a:lnTo>
                  <a:lnTo>
                    <a:pt x="622" y="928"/>
                  </a:lnTo>
                  <a:lnTo>
                    <a:pt x="617" y="918"/>
                  </a:lnTo>
                  <a:lnTo>
                    <a:pt x="612" y="908"/>
                  </a:lnTo>
                  <a:lnTo>
                    <a:pt x="606" y="899"/>
                  </a:lnTo>
                  <a:lnTo>
                    <a:pt x="600" y="890"/>
                  </a:lnTo>
                  <a:lnTo>
                    <a:pt x="613" y="868"/>
                  </a:lnTo>
                  <a:lnTo>
                    <a:pt x="625" y="847"/>
                  </a:lnTo>
                  <a:lnTo>
                    <a:pt x="634" y="825"/>
                  </a:lnTo>
                  <a:lnTo>
                    <a:pt x="642" y="801"/>
                  </a:lnTo>
                  <a:lnTo>
                    <a:pt x="645" y="790"/>
                  </a:lnTo>
                  <a:lnTo>
                    <a:pt x="648" y="778"/>
                  </a:lnTo>
                  <a:lnTo>
                    <a:pt x="650" y="765"/>
                  </a:lnTo>
                  <a:lnTo>
                    <a:pt x="651" y="753"/>
                  </a:lnTo>
                  <a:lnTo>
                    <a:pt x="652" y="741"/>
                  </a:lnTo>
                  <a:lnTo>
                    <a:pt x="653" y="727"/>
                  </a:lnTo>
                  <a:lnTo>
                    <a:pt x="653" y="714"/>
                  </a:lnTo>
                  <a:lnTo>
                    <a:pt x="652" y="702"/>
                  </a:lnTo>
                  <a:lnTo>
                    <a:pt x="633" y="672"/>
                  </a:lnTo>
                  <a:lnTo>
                    <a:pt x="615" y="642"/>
                  </a:lnTo>
                  <a:lnTo>
                    <a:pt x="611" y="634"/>
                  </a:lnTo>
                  <a:lnTo>
                    <a:pt x="607" y="626"/>
                  </a:lnTo>
                  <a:lnTo>
                    <a:pt x="604" y="618"/>
                  </a:lnTo>
                  <a:lnTo>
                    <a:pt x="602" y="610"/>
                  </a:lnTo>
                  <a:lnTo>
                    <a:pt x="600" y="601"/>
                  </a:lnTo>
                  <a:lnTo>
                    <a:pt x="599" y="592"/>
                  </a:lnTo>
                  <a:lnTo>
                    <a:pt x="599" y="582"/>
                  </a:lnTo>
                  <a:lnTo>
                    <a:pt x="600" y="573"/>
                  </a:lnTo>
                  <a:lnTo>
                    <a:pt x="607" y="558"/>
                  </a:lnTo>
                  <a:lnTo>
                    <a:pt x="615" y="542"/>
                  </a:lnTo>
                  <a:lnTo>
                    <a:pt x="621" y="526"/>
                  </a:lnTo>
                  <a:lnTo>
                    <a:pt x="627" y="511"/>
                  </a:lnTo>
                  <a:lnTo>
                    <a:pt x="637" y="478"/>
                  </a:lnTo>
                  <a:lnTo>
                    <a:pt x="648" y="446"/>
                  </a:lnTo>
                  <a:lnTo>
                    <a:pt x="655" y="430"/>
                  </a:lnTo>
                  <a:lnTo>
                    <a:pt x="661" y="415"/>
                  </a:lnTo>
                  <a:lnTo>
                    <a:pt x="668" y="399"/>
                  </a:lnTo>
                  <a:lnTo>
                    <a:pt x="676" y="384"/>
                  </a:lnTo>
                  <a:lnTo>
                    <a:pt x="685" y="370"/>
                  </a:lnTo>
                  <a:lnTo>
                    <a:pt x="695" y="355"/>
                  </a:lnTo>
                  <a:lnTo>
                    <a:pt x="707" y="341"/>
                  </a:lnTo>
                  <a:lnTo>
                    <a:pt x="720" y="328"/>
                  </a:lnTo>
                  <a:lnTo>
                    <a:pt x="728" y="320"/>
                  </a:lnTo>
                  <a:lnTo>
                    <a:pt x="737" y="310"/>
                  </a:lnTo>
                  <a:lnTo>
                    <a:pt x="748" y="303"/>
                  </a:lnTo>
                  <a:lnTo>
                    <a:pt x="758" y="296"/>
                  </a:lnTo>
                  <a:lnTo>
                    <a:pt x="769" y="290"/>
                  </a:lnTo>
                  <a:lnTo>
                    <a:pt x="780" y="284"/>
                  </a:lnTo>
                  <a:lnTo>
                    <a:pt x="791" y="279"/>
                  </a:lnTo>
                  <a:lnTo>
                    <a:pt x="804" y="275"/>
                  </a:lnTo>
                  <a:lnTo>
                    <a:pt x="816" y="271"/>
                  </a:lnTo>
                  <a:lnTo>
                    <a:pt x="827" y="268"/>
                  </a:lnTo>
                  <a:lnTo>
                    <a:pt x="840" y="264"/>
                  </a:lnTo>
                  <a:lnTo>
                    <a:pt x="852" y="262"/>
                  </a:lnTo>
                  <a:lnTo>
                    <a:pt x="864" y="261"/>
                  </a:lnTo>
                  <a:lnTo>
                    <a:pt x="876" y="260"/>
                  </a:lnTo>
                  <a:lnTo>
                    <a:pt x="888" y="261"/>
                  </a:lnTo>
                  <a:lnTo>
                    <a:pt x="899" y="261"/>
                  </a:lnTo>
                  <a:lnTo>
                    <a:pt x="907" y="266"/>
                  </a:lnTo>
                  <a:lnTo>
                    <a:pt x="916" y="272"/>
                  </a:lnTo>
                  <a:lnTo>
                    <a:pt x="923" y="278"/>
                  </a:lnTo>
                  <a:lnTo>
                    <a:pt x="929" y="285"/>
                  </a:lnTo>
                  <a:lnTo>
                    <a:pt x="936" y="292"/>
                  </a:lnTo>
                  <a:lnTo>
                    <a:pt x="940" y="300"/>
                  </a:lnTo>
                  <a:lnTo>
                    <a:pt x="943" y="309"/>
                  </a:lnTo>
                  <a:lnTo>
                    <a:pt x="945" y="320"/>
                  </a:lnTo>
                  <a:lnTo>
                    <a:pt x="944" y="330"/>
                  </a:lnTo>
                  <a:lnTo>
                    <a:pt x="943" y="341"/>
                  </a:lnTo>
                  <a:lnTo>
                    <a:pt x="941" y="351"/>
                  </a:lnTo>
                  <a:lnTo>
                    <a:pt x="937" y="362"/>
                  </a:lnTo>
                  <a:lnTo>
                    <a:pt x="933" y="371"/>
                  </a:lnTo>
                  <a:lnTo>
                    <a:pt x="926" y="380"/>
                  </a:lnTo>
                  <a:lnTo>
                    <a:pt x="919" y="387"/>
                  </a:lnTo>
                  <a:lnTo>
                    <a:pt x="911" y="394"/>
                  </a:lnTo>
                  <a:close/>
                  <a:moveTo>
                    <a:pt x="461" y="842"/>
                  </a:moveTo>
                  <a:lnTo>
                    <a:pt x="454" y="847"/>
                  </a:lnTo>
                  <a:lnTo>
                    <a:pt x="447" y="850"/>
                  </a:lnTo>
                  <a:lnTo>
                    <a:pt x="439" y="852"/>
                  </a:lnTo>
                  <a:lnTo>
                    <a:pt x="432" y="852"/>
                  </a:lnTo>
                  <a:lnTo>
                    <a:pt x="417" y="850"/>
                  </a:lnTo>
                  <a:lnTo>
                    <a:pt x="404" y="847"/>
                  </a:lnTo>
                  <a:lnTo>
                    <a:pt x="397" y="845"/>
                  </a:lnTo>
                  <a:lnTo>
                    <a:pt x="390" y="843"/>
                  </a:lnTo>
                  <a:lnTo>
                    <a:pt x="384" y="843"/>
                  </a:lnTo>
                  <a:lnTo>
                    <a:pt x="376" y="842"/>
                  </a:lnTo>
                  <a:lnTo>
                    <a:pt x="370" y="843"/>
                  </a:lnTo>
                  <a:lnTo>
                    <a:pt x="363" y="846"/>
                  </a:lnTo>
                  <a:lnTo>
                    <a:pt x="357" y="850"/>
                  </a:lnTo>
                  <a:lnTo>
                    <a:pt x="351" y="856"/>
                  </a:lnTo>
                  <a:lnTo>
                    <a:pt x="344" y="872"/>
                  </a:lnTo>
                  <a:lnTo>
                    <a:pt x="338" y="887"/>
                  </a:lnTo>
                  <a:lnTo>
                    <a:pt x="335" y="902"/>
                  </a:lnTo>
                  <a:lnTo>
                    <a:pt x="332" y="918"/>
                  </a:lnTo>
                  <a:lnTo>
                    <a:pt x="332" y="934"/>
                  </a:lnTo>
                  <a:lnTo>
                    <a:pt x="335" y="950"/>
                  </a:lnTo>
                  <a:lnTo>
                    <a:pt x="339" y="966"/>
                  </a:lnTo>
                  <a:lnTo>
                    <a:pt x="345" y="982"/>
                  </a:lnTo>
                  <a:lnTo>
                    <a:pt x="349" y="987"/>
                  </a:lnTo>
                  <a:lnTo>
                    <a:pt x="354" y="990"/>
                  </a:lnTo>
                  <a:lnTo>
                    <a:pt x="359" y="992"/>
                  </a:lnTo>
                  <a:lnTo>
                    <a:pt x="363" y="993"/>
                  </a:lnTo>
                  <a:lnTo>
                    <a:pt x="373" y="994"/>
                  </a:lnTo>
                  <a:lnTo>
                    <a:pt x="384" y="992"/>
                  </a:lnTo>
                  <a:lnTo>
                    <a:pt x="394" y="990"/>
                  </a:lnTo>
                  <a:lnTo>
                    <a:pt x="404" y="989"/>
                  </a:lnTo>
                  <a:lnTo>
                    <a:pt x="409" y="989"/>
                  </a:lnTo>
                  <a:lnTo>
                    <a:pt x="414" y="990"/>
                  </a:lnTo>
                  <a:lnTo>
                    <a:pt x="419" y="991"/>
                  </a:lnTo>
                  <a:lnTo>
                    <a:pt x="425" y="993"/>
                  </a:lnTo>
                  <a:lnTo>
                    <a:pt x="436" y="1000"/>
                  </a:lnTo>
                  <a:lnTo>
                    <a:pt x="446" y="1010"/>
                  </a:lnTo>
                  <a:lnTo>
                    <a:pt x="450" y="1014"/>
                  </a:lnTo>
                  <a:lnTo>
                    <a:pt x="455" y="1019"/>
                  </a:lnTo>
                  <a:lnTo>
                    <a:pt x="458" y="1024"/>
                  </a:lnTo>
                  <a:lnTo>
                    <a:pt x="462" y="1030"/>
                  </a:lnTo>
                  <a:lnTo>
                    <a:pt x="464" y="1035"/>
                  </a:lnTo>
                  <a:lnTo>
                    <a:pt x="466" y="1041"/>
                  </a:lnTo>
                  <a:lnTo>
                    <a:pt x="468" y="1047"/>
                  </a:lnTo>
                  <a:lnTo>
                    <a:pt x="469" y="1053"/>
                  </a:lnTo>
                  <a:lnTo>
                    <a:pt x="469" y="1061"/>
                  </a:lnTo>
                  <a:lnTo>
                    <a:pt x="468" y="1068"/>
                  </a:lnTo>
                  <a:lnTo>
                    <a:pt x="467" y="1075"/>
                  </a:lnTo>
                  <a:lnTo>
                    <a:pt x="464" y="1082"/>
                  </a:lnTo>
                  <a:lnTo>
                    <a:pt x="461" y="1091"/>
                  </a:lnTo>
                  <a:lnTo>
                    <a:pt x="457" y="1100"/>
                  </a:lnTo>
                  <a:lnTo>
                    <a:pt x="452" y="1108"/>
                  </a:lnTo>
                  <a:lnTo>
                    <a:pt x="446" y="1115"/>
                  </a:lnTo>
                  <a:lnTo>
                    <a:pt x="440" y="1122"/>
                  </a:lnTo>
                  <a:lnTo>
                    <a:pt x="433" y="1127"/>
                  </a:lnTo>
                  <a:lnTo>
                    <a:pt x="426" y="1132"/>
                  </a:lnTo>
                  <a:lnTo>
                    <a:pt x="418" y="1136"/>
                  </a:lnTo>
                  <a:lnTo>
                    <a:pt x="410" y="1140"/>
                  </a:lnTo>
                  <a:lnTo>
                    <a:pt x="402" y="1143"/>
                  </a:lnTo>
                  <a:lnTo>
                    <a:pt x="393" y="1146"/>
                  </a:lnTo>
                  <a:lnTo>
                    <a:pt x="385" y="1149"/>
                  </a:lnTo>
                  <a:lnTo>
                    <a:pt x="367" y="1153"/>
                  </a:lnTo>
                  <a:lnTo>
                    <a:pt x="351" y="1155"/>
                  </a:lnTo>
                  <a:lnTo>
                    <a:pt x="340" y="1152"/>
                  </a:lnTo>
                  <a:lnTo>
                    <a:pt x="329" y="1149"/>
                  </a:lnTo>
                  <a:lnTo>
                    <a:pt x="318" y="1145"/>
                  </a:lnTo>
                  <a:lnTo>
                    <a:pt x="308" y="1141"/>
                  </a:lnTo>
                  <a:lnTo>
                    <a:pt x="298" y="1137"/>
                  </a:lnTo>
                  <a:lnTo>
                    <a:pt x="288" y="1132"/>
                  </a:lnTo>
                  <a:lnTo>
                    <a:pt x="277" y="1126"/>
                  </a:lnTo>
                  <a:lnTo>
                    <a:pt x="268" y="1120"/>
                  </a:lnTo>
                  <a:lnTo>
                    <a:pt x="259" y="1114"/>
                  </a:lnTo>
                  <a:lnTo>
                    <a:pt x="251" y="1107"/>
                  </a:lnTo>
                  <a:lnTo>
                    <a:pt x="243" y="1098"/>
                  </a:lnTo>
                  <a:lnTo>
                    <a:pt x="234" y="1090"/>
                  </a:lnTo>
                  <a:lnTo>
                    <a:pt x="227" y="1081"/>
                  </a:lnTo>
                  <a:lnTo>
                    <a:pt x="221" y="1072"/>
                  </a:lnTo>
                  <a:lnTo>
                    <a:pt x="215" y="1062"/>
                  </a:lnTo>
                  <a:lnTo>
                    <a:pt x="209" y="1051"/>
                  </a:lnTo>
                  <a:lnTo>
                    <a:pt x="203" y="1040"/>
                  </a:lnTo>
                  <a:lnTo>
                    <a:pt x="198" y="1029"/>
                  </a:lnTo>
                  <a:lnTo>
                    <a:pt x="192" y="1018"/>
                  </a:lnTo>
                  <a:lnTo>
                    <a:pt x="188" y="1005"/>
                  </a:lnTo>
                  <a:lnTo>
                    <a:pt x="185" y="994"/>
                  </a:lnTo>
                  <a:lnTo>
                    <a:pt x="182" y="982"/>
                  </a:lnTo>
                  <a:lnTo>
                    <a:pt x="180" y="970"/>
                  </a:lnTo>
                  <a:lnTo>
                    <a:pt x="178" y="956"/>
                  </a:lnTo>
                  <a:lnTo>
                    <a:pt x="177" y="944"/>
                  </a:lnTo>
                  <a:lnTo>
                    <a:pt x="176" y="932"/>
                  </a:lnTo>
                  <a:lnTo>
                    <a:pt x="176" y="919"/>
                  </a:lnTo>
                  <a:lnTo>
                    <a:pt x="177" y="906"/>
                  </a:lnTo>
                  <a:lnTo>
                    <a:pt x="178" y="893"/>
                  </a:lnTo>
                  <a:lnTo>
                    <a:pt x="180" y="881"/>
                  </a:lnTo>
                  <a:lnTo>
                    <a:pt x="182" y="867"/>
                  </a:lnTo>
                  <a:lnTo>
                    <a:pt x="184" y="855"/>
                  </a:lnTo>
                  <a:lnTo>
                    <a:pt x="196" y="832"/>
                  </a:lnTo>
                  <a:lnTo>
                    <a:pt x="208" y="808"/>
                  </a:lnTo>
                  <a:lnTo>
                    <a:pt x="220" y="785"/>
                  </a:lnTo>
                  <a:lnTo>
                    <a:pt x="233" y="762"/>
                  </a:lnTo>
                  <a:lnTo>
                    <a:pt x="240" y="751"/>
                  </a:lnTo>
                  <a:lnTo>
                    <a:pt x="249" y="741"/>
                  </a:lnTo>
                  <a:lnTo>
                    <a:pt x="257" y="731"/>
                  </a:lnTo>
                  <a:lnTo>
                    <a:pt x="265" y="721"/>
                  </a:lnTo>
                  <a:lnTo>
                    <a:pt x="275" y="712"/>
                  </a:lnTo>
                  <a:lnTo>
                    <a:pt x="285" y="704"/>
                  </a:lnTo>
                  <a:lnTo>
                    <a:pt x="296" y="697"/>
                  </a:lnTo>
                  <a:lnTo>
                    <a:pt x="308" y="691"/>
                  </a:lnTo>
                  <a:lnTo>
                    <a:pt x="322" y="685"/>
                  </a:lnTo>
                  <a:lnTo>
                    <a:pt x="337" y="678"/>
                  </a:lnTo>
                  <a:lnTo>
                    <a:pt x="352" y="673"/>
                  </a:lnTo>
                  <a:lnTo>
                    <a:pt x="368" y="669"/>
                  </a:lnTo>
                  <a:lnTo>
                    <a:pt x="384" y="666"/>
                  </a:lnTo>
                  <a:lnTo>
                    <a:pt x="400" y="665"/>
                  </a:lnTo>
                  <a:lnTo>
                    <a:pt x="407" y="665"/>
                  </a:lnTo>
                  <a:lnTo>
                    <a:pt x="415" y="666"/>
                  </a:lnTo>
                  <a:lnTo>
                    <a:pt x="423" y="668"/>
                  </a:lnTo>
                  <a:lnTo>
                    <a:pt x="431" y="670"/>
                  </a:lnTo>
                  <a:lnTo>
                    <a:pt x="439" y="674"/>
                  </a:lnTo>
                  <a:lnTo>
                    <a:pt x="447" y="678"/>
                  </a:lnTo>
                  <a:lnTo>
                    <a:pt x="453" y="683"/>
                  </a:lnTo>
                  <a:lnTo>
                    <a:pt x="460" y="689"/>
                  </a:lnTo>
                  <a:lnTo>
                    <a:pt x="465" y="695"/>
                  </a:lnTo>
                  <a:lnTo>
                    <a:pt x="471" y="702"/>
                  </a:lnTo>
                  <a:lnTo>
                    <a:pt x="476" y="709"/>
                  </a:lnTo>
                  <a:lnTo>
                    <a:pt x="479" y="716"/>
                  </a:lnTo>
                  <a:lnTo>
                    <a:pt x="486" y="732"/>
                  </a:lnTo>
                  <a:lnTo>
                    <a:pt x="490" y="749"/>
                  </a:lnTo>
                  <a:lnTo>
                    <a:pt x="494" y="766"/>
                  </a:lnTo>
                  <a:lnTo>
                    <a:pt x="495" y="784"/>
                  </a:lnTo>
                  <a:lnTo>
                    <a:pt x="490" y="799"/>
                  </a:lnTo>
                  <a:lnTo>
                    <a:pt x="483" y="815"/>
                  </a:lnTo>
                  <a:lnTo>
                    <a:pt x="479" y="822"/>
                  </a:lnTo>
                  <a:lnTo>
                    <a:pt x="474" y="830"/>
                  </a:lnTo>
                  <a:lnTo>
                    <a:pt x="468" y="836"/>
                  </a:lnTo>
                  <a:lnTo>
                    <a:pt x="461" y="842"/>
                  </a:lnTo>
                  <a:close/>
                  <a:moveTo>
                    <a:pt x="409" y="794"/>
                  </a:moveTo>
                  <a:lnTo>
                    <a:pt x="406" y="791"/>
                  </a:lnTo>
                  <a:lnTo>
                    <a:pt x="402" y="789"/>
                  </a:lnTo>
                  <a:lnTo>
                    <a:pt x="399" y="788"/>
                  </a:lnTo>
                  <a:lnTo>
                    <a:pt x="395" y="788"/>
                  </a:lnTo>
                  <a:lnTo>
                    <a:pt x="388" y="787"/>
                  </a:lnTo>
                  <a:lnTo>
                    <a:pt x="380" y="788"/>
                  </a:lnTo>
                  <a:lnTo>
                    <a:pt x="364" y="792"/>
                  </a:lnTo>
                  <a:lnTo>
                    <a:pt x="348" y="794"/>
                  </a:lnTo>
                  <a:lnTo>
                    <a:pt x="338" y="803"/>
                  </a:lnTo>
                  <a:lnTo>
                    <a:pt x="328" y="813"/>
                  </a:lnTo>
                  <a:lnTo>
                    <a:pt x="320" y="824"/>
                  </a:lnTo>
                  <a:lnTo>
                    <a:pt x="313" y="834"/>
                  </a:lnTo>
                  <a:lnTo>
                    <a:pt x="307" y="845"/>
                  </a:lnTo>
                  <a:lnTo>
                    <a:pt x="302" y="857"/>
                  </a:lnTo>
                  <a:lnTo>
                    <a:pt x="298" y="868"/>
                  </a:lnTo>
                  <a:lnTo>
                    <a:pt x="294" y="881"/>
                  </a:lnTo>
                  <a:lnTo>
                    <a:pt x="291" y="894"/>
                  </a:lnTo>
                  <a:lnTo>
                    <a:pt x="290" y="906"/>
                  </a:lnTo>
                  <a:lnTo>
                    <a:pt x="289" y="920"/>
                  </a:lnTo>
                  <a:lnTo>
                    <a:pt x="288" y="933"/>
                  </a:lnTo>
                  <a:lnTo>
                    <a:pt x="289" y="946"/>
                  </a:lnTo>
                  <a:lnTo>
                    <a:pt x="290" y="959"/>
                  </a:lnTo>
                  <a:lnTo>
                    <a:pt x="293" y="973"/>
                  </a:lnTo>
                  <a:lnTo>
                    <a:pt x="296" y="986"/>
                  </a:lnTo>
                  <a:lnTo>
                    <a:pt x="299" y="994"/>
                  </a:lnTo>
                  <a:lnTo>
                    <a:pt x="303" y="1002"/>
                  </a:lnTo>
                  <a:lnTo>
                    <a:pt x="307" y="1011"/>
                  </a:lnTo>
                  <a:lnTo>
                    <a:pt x="313" y="1018"/>
                  </a:lnTo>
                  <a:lnTo>
                    <a:pt x="318" y="1025"/>
                  </a:lnTo>
                  <a:lnTo>
                    <a:pt x="325" y="1031"/>
                  </a:lnTo>
                  <a:lnTo>
                    <a:pt x="332" y="1036"/>
                  </a:lnTo>
                  <a:lnTo>
                    <a:pt x="342" y="1040"/>
                  </a:lnTo>
                  <a:lnTo>
                    <a:pt x="347" y="1042"/>
                  </a:lnTo>
                  <a:lnTo>
                    <a:pt x="353" y="1042"/>
                  </a:lnTo>
                  <a:lnTo>
                    <a:pt x="358" y="1042"/>
                  </a:lnTo>
                  <a:lnTo>
                    <a:pt x="364" y="1040"/>
                  </a:lnTo>
                  <a:lnTo>
                    <a:pt x="376" y="1037"/>
                  </a:lnTo>
                  <a:lnTo>
                    <a:pt x="388" y="1033"/>
                  </a:lnTo>
                  <a:lnTo>
                    <a:pt x="393" y="1032"/>
                  </a:lnTo>
                  <a:lnTo>
                    <a:pt x="398" y="1032"/>
                  </a:lnTo>
                  <a:lnTo>
                    <a:pt x="402" y="1033"/>
                  </a:lnTo>
                  <a:lnTo>
                    <a:pt x="405" y="1035"/>
                  </a:lnTo>
                  <a:lnTo>
                    <a:pt x="407" y="1039"/>
                  </a:lnTo>
                  <a:lnTo>
                    <a:pt x="409" y="1044"/>
                  </a:lnTo>
                  <a:lnTo>
                    <a:pt x="410" y="1051"/>
                  </a:lnTo>
                  <a:lnTo>
                    <a:pt x="409" y="1062"/>
                  </a:lnTo>
                  <a:lnTo>
                    <a:pt x="408" y="1068"/>
                  </a:lnTo>
                  <a:lnTo>
                    <a:pt x="406" y="1073"/>
                  </a:lnTo>
                  <a:lnTo>
                    <a:pt x="404" y="1078"/>
                  </a:lnTo>
                  <a:lnTo>
                    <a:pt x="401" y="1082"/>
                  </a:lnTo>
                  <a:lnTo>
                    <a:pt x="398" y="1086"/>
                  </a:lnTo>
                  <a:lnTo>
                    <a:pt x="394" y="1089"/>
                  </a:lnTo>
                  <a:lnTo>
                    <a:pt x="390" y="1092"/>
                  </a:lnTo>
                  <a:lnTo>
                    <a:pt x="385" y="1095"/>
                  </a:lnTo>
                  <a:lnTo>
                    <a:pt x="374" y="1099"/>
                  </a:lnTo>
                  <a:lnTo>
                    <a:pt x="363" y="1103"/>
                  </a:lnTo>
                  <a:lnTo>
                    <a:pt x="352" y="1106"/>
                  </a:lnTo>
                  <a:lnTo>
                    <a:pt x="342" y="1109"/>
                  </a:lnTo>
                  <a:lnTo>
                    <a:pt x="325" y="1103"/>
                  </a:lnTo>
                  <a:lnTo>
                    <a:pt x="310" y="1095"/>
                  </a:lnTo>
                  <a:lnTo>
                    <a:pt x="296" y="1086"/>
                  </a:lnTo>
                  <a:lnTo>
                    <a:pt x="283" y="1076"/>
                  </a:lnTo>
                  <a:lnTo>
                    <a:pt x="272" y="1065"/>
                  </a:lnTo>
                  <a:lnTo>
                    <a:pt x="263" y="1052"/>
                  </a:lnTo>
                  <a:lnTo>
                    <a:pt x="254" y="1039"/>
                  </a:lnTo>
                  <a:lnTo>
                    <a:pt x="246" y="1026"/>
                  </a:lnTo>
                  <a:lnTo>
                    <a:pt x="239" y="1011"/>
                  </a:lnTo>
                  <a:lnTo>
                    <a:pt x="233" y="995"/>
                  </a:lnTo>
                  <a:lnTo>
                    <a:pt x="228" y="980"/>
                  </a:lnTo>
                  <a:lnTo>
                    <a:pt x="224" y="965"/>
                  </a:lnTo>
                  <a:lnTo>
                    <a:pt x="221" y="948"/>
                  </a:lnTo>
                  <a:lnTo>
                    <a:pt x="219" y="932"/>
                  </a:lnTo>
                  <a:lnTo>
                    <a:pt x="217" y="917"/>
                  </a:lnTo>
                  <a:lnTo>
                    <a:pt x="215" y="900"/>
                  </a:lnTo>
                  <a:lnTo>
                    <a:pt x="215" y="891"/>
                  </a:lnTo>
                  <a:lnTo>
                    <a:pt x="216" y="882"/>
                  </a:lnTo>
                  <a:lnTo>
                    <a:pt x="218" y="872"/>
                  </a:lnTo>
                  <a:lnTo>
                    <a:pt x="221" y="862"/>
                  </a:lnTo>
                  <a:lnTo>
                    <a:pt x="228" y="845"/>
                  </a:lnTo>
                  <a:lnTo>
                    <a:pt x="237" y="828"/>
                  </a:lnTo>
                  <a:lnTo>
                    <a:pt x="259" y="793"/>
                  </a:lnTo>
                  <a:lnTo>
                    <a:pt x="280" y="758"/>
                  </a:lnTo>
                  <a:lnTo>
                    <a:pt x="294" y="748"/>
                  </a:lnTo>
                  <a:lnTo>
                    <a:pt x="308" y="738"/>
                  </a:lnTo>
                  <a:lnTo>
                    <a:pt x="323" y="728"/>
                  </a:lnTo>
                  <a:lnTo>
                    <a:pt x="340" y="720"/>
                  </a:lnTo>
                  <a:lnTo>
                    <a:pt x="348" y="717"/>
                  </a:lnTo>
                  <a:lnTo>
                    <a:pt x="356" y="715"/>
                  </a:lnTo>
                  <a:lnTo>
                    <a:pt x="364" y="714"/>
                  </a:lnTo>
                  <a:lnTo>
                    <a:pt x="373" y="713"/>
                  </a:lnTo>
                  <a:lnTo>
                    <a:pt x="382" y="713"/>
                  </a:lnTo>
                  <a:lnTo>
                    <a:pt x="390" y="714"/>
                  </a:lnTo>
                  <a:lnTo>
                    <a:pt x="398" y="716"/>
                  </a:lnTo>
                  <a:lnTo>
                    <a:pt x="406" y="719"/>
                  </a:lnTo>
                  <a:lnTo>
                    <a:pt x="410" y="723"/>
                  </a:lnTo>
                  <a:lnTo>
                    <a:pt x="414" y="727"/>
                  </a:lnTo>
                  <a:lnTo>
                    <a:pt x="417" y="732"/>
                  </a:lnTo>
                  <a:lnTo>
                    <a:pt x="420" y="736"/>
                  </a:lnTo>
                  <a:lnTo>
                    <a:pt x="425" y="744"/>
                  </a:lnTo>
                  <a:lnTo>
                    <a:pt x="428" y="753"/>
                  </a:lnTo>
                  <a:lnTo>
                    <a:pt x="429" y="759"/>
                  </a:lnTo>
                  <a:lnTo>
                    <a:pt x="429" y="765"/>
                  </a:lnTo>
                  <a:lnTo>
                    <a:pt x="428" y="771"/>
                  </a:lnTo>
                  <a:lnTo>
                    <a:pt x="426" y="776"/>
                  </a:lnTo>
                  <a:lnTo>
                    <a:pt x="422" y="783"/>
                  </a:lnTo>
                  <a:lnTo>
                    <a:pt x="419" y="787"/>
                  </a:lnTo>
                  <a:lnTo>
                    <a:pt x="414" y="791"/>
                  </a:lnTo>
                  <a:lnTo>
                    <a:pt x="409" y="794"/>
                  </a:lnTo>
                  <a:close/>
                  <a:moveTo>
                    <a:pt x="200" y="621"/>
                  </a:moveTo>
                  <a:lnTo>
                    <a:pt x="193" y="621"/>
                  </a:lnTo>
                  <a:lnTo>
                    <a:pt x="200" y="621"/>
                  </a:lnTo>
                  <a:close/>
                </a:path>
              </a:pathLst>
            </a:custGeom>
            <a:solidFill>
              <a:srgbClr val="DA251D"/>
            </a:solidFill>
            <a:ln>
              <a:noFill/>
            </a:ln>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defRPr/>
              </a:pPr>
              <a:endParaRPr lang="zh-CN" altLang="en-US" sz="1800" kern="0" spc="300">
                <a:solidFill>
                  <a:srgbClr val="FEB80A">
                    <a:lumMod val="40000"/>
                    <a:lumOff val="60000"/>
                  </a:srgbClr>
                </a:solidFill>
                <a:latin typeface="李旭科书法" panose="02000603000000000000" pitchFamily="2" charset="-122"/>
                <a:ea typeface="李旭科书法" panose="02000603000000000000" pitchFamily="2" charset="-122"/>
              </a:endParaRPr>
            </a:p>
          </p:txBody>
        </p:sp>
      </p:grpSp>
      <p:pic>
        <p:nvPicPr>
          <p:cNvPr id="9"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6234" y="1295234"/>
            <a:ext cx="2536031" cy="168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41"/>
          <p:cNvSpPr>
            <a:spLocks noChangeArrowheads="1"/>
          </p:cNvSpPr>
          <p:nvPr/>
        </p:nvSpPr>
        <p:spPr bwMode="auto">
          <a:xfrm>
            <a:off x="585363" y="1295233"/>
            <a:ext cx="2534840" cy="1690688"/>
          </a:xfrm>
          <a:prstGeom prst="rect">
            <a:avLst/>
          </a:prstGeom>
          <a:blipFill dpi="0" rotWithShape="1">
            <a:blip r:embed="rId5"/>
            <a:srcRect/>
            <a:stretch>
              <a:fillRect/>
            </a:stretch>
          </a:blipFill>
          <a:ln>
            <a:noFill/>
          </a:ln>
          <a:extLst/>
        </p:spPr>
        <p:txBody>
          <a:bodyPr anchor="ctr"/>
          <a:lstStyle/>
          <a:p>
            <a:pPr algn="ctr" fontAlgn="auto">
              <a:spcBef>
                <a:spcPts val="0"/>
              </a:spcBef>
              <a:spcAft>
                <a:spcPts val="0"/>
              </a:spcAft>
              <a:defRPr/>
            </a:pPr>
            <a:endParaRPr lang="zh-CN" altLang="zh-CN" sz="1727">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42"/>
          <p:cNvSpPr>
            <a:spLocks noChangeArrowheads="1"/>
          </p:cNvSpPr>
          <p:nvPr/>
        </p:nvSpPr>
        <p:spPr bwMode="auto">
          <a:xfrm>
            <a:off x="3120203" y="2983540"/>
            <a:ext cx="2536031" cy="1690688"/>
          </a:xfrm>
          <a:prstGeom prst="rect">
            <a:avLst/>
          </a:prstGeom>
          <a:blipFill dpi="0" rotWithShape="1">
            <a:blip r:embed="rId6"/>
            <a:srcRect/>
            <a:stretch>
              <a:fillRect/>
            </a:stretch>
          </a:blipFill>
          <a:ln>
            <a:noFill/>
          </a:ln>
          <a:extLst/>
        </p:spPr>
        <p:txBody>
          <a:bodyPr anchor="ctr"/>
          <a:lstStyle/>
          <a:p>
            <a:pPr algn="ctr" fontAlgn="auto">
              <a:spcBef>
                <a:spcPts val="0"/>
              </a:spcBef>
              <a:spcAft>
                <a:spcPts val="0"/>
              </a:spcAft>
              <a:defRPr/>
            </a:pPr>
            <a:endParaRPr lang="zh-CN" altLang="zh-CN" sz="1727">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2" name="Group 12"/>
          <p:cNvGrpSpPr>
            <a:grpSpLocks/>
          </p:cNvGrpSpPr>
          <p:nvPr/>
        </p:nvGrpSpPr>
        <p:grpSpPr bwMode="auto">
          <a:xfrm>
            <a:off x="585363" y="2983540"/>
            <a:ext cx="2534840" cy="1690688"/>
            <a:chOff x="0" y="0"/>
            <a:chExt cx="1979879" cy="1319922"/>
          </a:xfrm>
          <a:solidFill>
            <a:srgbClr val="C3260C"/>
          </a:solidFill>
        </p:grpSpPr>
        <p:sp>
          <p:nvSpPr>
            <p:cNvPr id="13" name="矩形 46"/>
            <p:cNvSpPr>
              <a:spLocks noChangeArrowheads="1"/>
            </p:cNvSpPr>
            <p:nvPr/>
          </p:nvSpPr>
          <p:spPr bwMode="auto">
            <a:xfrm>
              <a:off x="0" y="0"/>
              <a:ext cx="1979879" cy="1319922"/>
            </a:xfrm>
            <a:prstGeom prst="rect">
              <a:avLst/>
            </a:prstGeom>
            <a:solidFill>
              <a:srgbClr val="E60000"/>
            </a:solidFill>
            <a:ln>
              <a:noFill/>
            </a:ln>
            <a:extLst/>
          </p:spPr>
          <p:txBody>
            <a:bodyPr anchor="ctr"/>
            <a:lstStyle/>
            <a:p>
              <a:pPr algn="ctr" fontAlgn="auto">
                <a:spcBef>
                  <a:spcPts val="0"/>
                </a:spcBef>
                <a:spcAft>
                  <a:spcPts val="0"/>
                </a:spcAft>
                <a:defRPr/>
              </a:pPr>
              <a:endParaRPr lang="zh-CN" altLang="zh-CN" sz="1727">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47"/>
            <p:cNvSpPr>
              <a:spLocks noChangeArrowheads="1"/>
            </p:cNvSpPr>
            <p:nvPr/>
          </p:nvSpPr>
          <p:spPr bwMode="auto">
            <a:xfrm>
              <a:off x="468363" y="145253"/>
              <a:ext cx="1466806" cy="998020"/>
            </a:xfrm>
            <a:prstGeom prst="rect">
              <a:avLst/>
            </a:pr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050" dirty="0" smtClean="0">
                  <a:solidFill>
                    <a:srgbClr val="FFFFFF"/>
                  </a:solidFill>
                  <a:latin typeface="微软雅黑" panose="020B0503020204020204" pitchFamily="34" charset="-122"/>
                  <a:ea typeface="微软雅黑" panose="020B0503020204020204" pitchFamily="34" charset="-122"/>
                </a:rPr>
                <a:t>单击此处添加您的内容单击此处添加您的内容单击此处添加您的内容单击此处添加您的内容单击此处添加您的内容单击此处添加您的内容</a:t>
              </a:r>
              <a:endParaRPr lang="zh-CN" altLang="en-US" sz="1050" dirty="0" smtClean="0">
                <a:solidFill>
                  <a:srgbClr val="FFFFFF"/>
                </a:solidFill>
              </a:endParaRPr>
            </a:p>
          </p:txBody>
        </p:sp>
        <p:grpSp>
          <p:nvGrpSpPr>
            <p:cNvPr id="15" name="Group 15"/>
            <p:cNvGrpSpPr>
              <a:grpSpLocks/>
            </p:cNvGrpSpPr>
            <p:nvPr/>
          </p:nvGrpSpPr>
          <p:grpSpPr bwMode="auto">
            <a:xfrm>
              <a:off x="134988" y="189858"/>
              <a:ext cx="333375" cy="333375"/>
              <a:chOff x="0" y="0"/>
              <a:chExt cx="333375" cy="333375"/>
            </a:xfrm>
            <a:grpFill/>
          </p:grpSpPr>
          <p:sp>
            <p:nvSpPr>
              <p:cNvPr id="16" name="等腰三角形 49"/>
              <p:cNvSpPr>
                <a:spLocks noChangeArrowheads="1"/>
              </p:cNvSpPr>
              <p:nvPr/>
            </p:nvSpPr>
            <p:spPr bwMode="auto">
              <a:xfrm>
                <a:off x="83551" y="79704"/>
                <a:ext cx="180412" cy="144076"/>
              </a:xfrm>
              <a:prstGeom prst="triangle">
                <a:avLst>
                  <a:gd name="adj" fmla="val 50000"/>
                </a:avLst>
              </a:prstGeom>
              <a:solidFill>
                <a:srgbClr val="E60000"/>
              </a:solidFill>
              <a:ln>
                <a:noFill/>
              </a:ln>
              <a:extLst/>
            </p:spPr>
            <p:txBody>
              <a:bodyPr anchor="ctr"/>
              <a:lstStyle/>
              <a:p>
                <a:pPr algn="ctr" fontAlgn="auto">
                  <a:spcBef>
                    <a:spcPts val="0"/>
                  </a:spcBef>
                  <a:spcAft>
                    <a:spcPts val="0"/>
                  </a:spcAft>
                  <a:defRPr/>
                </a:pPr>
                <a:endParaRPr lang="zh-CN" altLang="zh-CN" sz="1727">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同心圆 50"/>
              <p:cNvSpPr>
                <a:spLocks noChangeArrowheads="1"/>
              </p:cNvSpPr>
              <p:nvPr/>
            </p:nvSpPr>
            <p:spPr bwMode="auto">
              <a:xfrm>
                <a:off x="-145" y="-235"/>
                <a:ext cx="333855" cy="333699"/>
              </a:xfrm>
              <a:custGeom>
                <a:avLst/>
                <a:gdLst>
                  <a:gd name="G0" fmla="+- 998 0 0"/>
                  <a:gd name="G1" fmla="+- 21600 0 998"/>
                  <a:gd name="G2" fmla="+- 21600 0 99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98" y="10800"/>
                    </a:moveTo>
                    <a:cubicBezTo>
                      <a:pt x="998" y="16213"/>
                      <a:pt x="5387" y="20602"/>
                      <a:pt x="10800" y="20602"/>
                    </a:cubicBezTo>
                    <a:cubicBezTo>
                      <a:pt x="16213" y="20602"/>
                      <a:pt x="20602" y="16213"/>
                      <a:pt x="20602" y="10800"/>
                    </a:cubicBezTo>
                    <a:cubicBezTo>
                      <a:pt x="20602" y="5387"/>
                      <a:pt x="16213" y="998"/>
                      <a:pt x="10800" y="998"/>
                    </a:cubicBezTo>
                    <a:cubicBezTo>
                      <a:pt x="5387" y="998"/>
                      <a:pt x="998" y="5387"/>
                      <a:pt x="998" y="10800"/>
                    </a:cubicBezTo>
                    <a:close/>
                  </a:path>
                </a:pathLst>
              </a:custGeom>
              <a:solidFill>
                <a:srgbClr val="E60000"/>
              </a:solidFill>
              <a:ln>
                <a:noFill/>
              </a:ln>
              <a:extLst/>
            </p:spPr>
            <p:txBody>
              <a:bodyPr anchor="ctr"/>
              <a:lstStyle/>
              <a:p>
                <a:pPr algn="ctr" fontAlgn="auto">
                  <a:spcBef>
                    <a:spcPts val="0"/>
                  </a:spcBef>
                  <a:spcAft>
                    <a:spcPts val="0"/>
                  </a:spcAft>
                  <a:defRPr/>
                </a:pPr>
                <a:endParaRPr lang="zh-CN" altLang="zh-CN" sz="1727">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8" name="Group 18"/>
          <p:cNvGrpSpPr>
            <a:grpSpLocks/>
          </p:cNvGrpSpPr>
          <p:nvPr/>
        </p:nvGrpSpPr>
        <p:grpSpPr bwMode="auto">
          <a:xfrm>
            <a:off x="3120203" y="1295233"/>
            <a:ext cx="2536031" cy="1690688"/>
            <a:chOff x="0" y="0"/>
            <a:chExt cx="1979879" cy="1319919"/>
          </a:xfrm>
          <a:solidFill>
            <a:srgbClr val="C3260C"/>
          </a:solidFill>
        </p:grpSpPr>
        <p:sp>
          <p:nvSpPr>
            <p:cNvPr id="19" name="矩形 58"/>
            <p:cNvSpPr>
              <a:spLocks noChangeArrowheads="1"/>
            </p:cNvSpPr>
            <p:nvPr/>
          </p:nvSpPr>
          <p:spPr bwMode="auto">
            <a:xfrm>
              <a:off x="0" y="0"/>
              <a:ext cx="1979879" cy="1319919"/>
            </a:xfrm>
            <a:prstGeom prst="rect">
              <a:avLst/>
            </a:prstGeom>
            <a:solidFill>
              <a:srgbClr val="E60000"/>
            </a:solidFill>
            <a:ln>
              <a:noFill/>
            </a:ln>
            <a:extLst/>
          </p:spPr>
          <p:txBody>
            <a:bodyPr anchor="ctr"/>
            <a:lstStyle/>
            <a:p>
              <a:pPr algn="ctr" fontAlgn="auto">
                <a:spcBef>
                  <a:spcPts val="0"/>
                </a:spcBef>
                <a:spcAft>
                  <a:spcPts val="0"/>
                </a:spcAft>
                <a:defRPr/>
              </a:pPr>
              <a:endParaRPr lang="zh-CN" altLang="zh-CN" sz="1727">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0" name="Group 20"/>
            <p:cNvGrpSpPr>
              <a:grpSpLocks/>
            </p:cNvGrpSpPr>
            <p:nvPr/>
          </p:nvGrpSpPr>
          <p:grpSpPr bwMode="auto">
            <a:xfrm rot="16200000" flipV="1">
              <a:off x="1485691" y="787673"/>
              <a:ext cx="333375" cy="333375"/>
              <a:chOff x="0" y="0"/>
              <a:chExt cx="333375" cy="333375"/>
            </a:xfrm>
            <a:grpFill/>
          </p:grpSpPr>
          <p:sp>
            <p:nvSpPr>
              <p:cNvPr id="22" name="等腰三角形 61"/>
              <p:cNvSpPr>
                <a:spLocks noChangeArrowheads="1"/>
              </p:cNvSpPr>
              <p:nvPr/>
            </p:nvSpPr>
            <p:spPr bwMode="auto">
              <a:xfrm>
                <a:off x="81844" y="72496"/>
                <a:ext cx="180327" cy="144076"/>
              </a:xfrm>
              <a:prstGeom prst="triangle">
                <a:avLst>
                  <a:gd name="adj" fmla="val 50000"/>
                </a:avLst>
              </a:prstGeom>
              <a:solidFill>
                <a:srgbClr val="E60000"/>
              </a:solidFill>
              <a:ln>
                <a:noFill/>
              </a:ln>
              <a:extLst/>
            </p:spPr>
            <p:txBody>
              <a:bodyPr anchor="ctr"/>
              <a:lstStyle/>
              <a:p>
                <a:pPr algn="ctr" fontAlgn="auto">
                  <a:spcBef>
                    <a:spcPts val="0"/>
                  </a:spcBef>
                  <a:spcAft>
                    <a:spcPts val="0"/>
                  </a:spcAft>
                  <a:defRPr/>
                </a:pPr>
                <a:endParaRPr lang="zh-CN" altLang="zh-CN" sz="1727">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同心圆 62"/>
              <p:cNvSpPr>
                <a:spLocks noChangeArrowheads="1"/>
              </p:cNvSpPr>
              <p:nvPr/>
            </p:nvSpPr>
            <p:spPr bwMode="auto">
              <a:xfrm>
                <a:off x="47" y="-7"/>
                <a:ext cx="333698" cy="333698"/>
              </a:xfrm>
              <a:custGeom>
                <a:avLst/>
                <a:gdLst>
                  <a:gd name="G0" fmla="+- 797 0 0"/>
                  <a:gd name="G1" fmla="+- 21600 0 797"/>
                  <a:gd name="G2" fmla="+- 21600 0 79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97" y="10800"/>
                    </a:moveTo>
                    <a:cubicBezTo>
                      <a:pt x="797" y="16325"/>
                      <a:pt x="5275" y="20803"/>
                      <a:pt x="10800" y="20803"/>
                    </a:cubicBezTo>
                    <a:cubicBezTo>
                      <a:pt x="16325" y="20803"/>
                      <a:pt x="20803" y="16325"/>
                      <a:pt x="20803" y="10800"/>
                    </a:cubicBezTo>
                    <a:cubicBezTo>
                      <a:pt x="20803" y="5275"/>
                      <a:pt x="16325" y="797"/>
                      <a:pt x="10800" y="797"/>
                    </a:cubicBezTo>
                    <a:cubicBezTo>
                      <a:pt x="5275" y="797"/>
                      <a:pt x="797" y="5275"/>
                      <a:pt x="797" y="10800"/>
                    </a:cubicBezTo>
                    <a:close/>
                  </a:path>
                </a:pathLst>
              </a:custGeom>
              <a:solidFill>
                <a:srgbClr val="E60000"/>
              </a:solidFill>
              <a:ln>
                <a:noFill/>
              </a:ln>
              <a:extLst/>
            </p:spPr>
            <p:txBody>
              <a:bodyPr anchor="ctr"/>
              <a:lstStyle/>
              <a:p>
                <a:pPr algn="ctr" fontAlgn="auto">
                  <a:spcBef>
                    <a:spcPts val="0"/>
                  </a:spcBef>
                  <a:spcAft>
                    <a:spcPts val="0"/>
                  </a:spcAft>
                  <a:defRPr/>
                </a:pPr>
                <a:endParaRPr lang="zh-CN" altLang="zh-CN" sz="1727">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矩形 60"/>
            <p:cNvSpPr>
              <a:spLocks noChangeArrowheads="1"/>
            </p:cNvSpPr>
            <p:nvPr/>
          </p:nvSpPr>
          <p:spPr bwMode="auto">
            <a:xfrm>
              <a:off x="2621" y="262367"/>
              <a:ext cx="1466806" cy="998017"/>
            </a:xfrm>
            <a:prstGeom prst="rect">
              <a:avLst/>
            </a:pr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050" dirty="0" smtClean="0">
                  <a:solidFill>
                    <a:srgbClr val="FFFFFF"/>
                  </a:solidFill>
                  <a:latin typeface="微软雅黑" panose="020B0503020204020204" pitchFamily="34" charset="-122"/>
                  <a:ea typeface="微软雅黑" panose="020B0503020204020204" pitchFamily="34" charset="-122"/>
                </a:rPr>
                <a:t>单击此处添加您的内容单击此处添加您的内容单击此处添加您的内容单击此处添加您的内容单击此处添加您的内容单击此处添加您的内容</a:t>
              </a:r>
              <a:endParaRPr lang="zh-CN" altLang="en-US" sz="1050" dirty="0" smtClean="0">
                <a:solidFill>
                  <a:srgbClr val="FFFFFF"/>
                </a:solidFill>
              </a:endParaRPr>
            </a:p>
          </p:txBody>
        </p:sp>
      </p:grpSp>
      <p:grpSp>
        <p:nvGrpSpPr>
          <p:cNvPr id="24" name="Group 24"/>
          <p:cNvGrpSpPr>
            <a:grpSpLocks/>
          </p:cNvGrpSpPr>
          <p:nvPr/>
        </p:nvGrpSpPr>
        <p:grpSpPr bwMode="auto">
          <a:xfrm>
            <a:off x="5656234" y="2983540"/>
            <a:ext cx="2534841" cy="1690688"/>
            <a:chOff x="0" y="0"/>
            <a:chExt cx="1979879" cy="1319919"/>
          </a:xfrm>
          <a:solidFill>
            <a:srgbClr val="C3260C"/>
          </a:solidFill>
        </p:grpSpPr>
        <p:sp>
          <p:nvSpPr>
            <p:cNvPr id="25" name="矩形 64"/>
            <p:cNvSpPr>
              <a:spLocks noChangeArrowheads="1"/>
            </p:cNvSpPr>
            <p:nvPr/>
          </p:nvSpPr>
          <p:spPr bwMode="auto">
            <a:xfrm>
              <a:off x="0" y="0"/>
              <a:ext cx="1979879" cy="1319919"/>
            </a:xfrm>
            <a:prstGeom prst="rect">
              <a:avLst/>
            </a:prstGeom>
            <a:solidFill>
              <a:srgbClr val="E60000"/>
            </a:solidFill>
            <a:ln>
              <a:noFill/>
            </a:ln>
            <a:extLst/>
          </p:spPr>
          <p:txBody>
            <a:bodyPr anchor="ctr"/>
            <a:lstStyle/>
            <a:p>
              <a:pPr algn="ctr" fontAlgn="auto">
                <a:spcBef>
                  <a:spcPts val="0"/>
                </a:spcBef>
                <a:spcAft>
                  <a:spcPts val="0"/>
                </a:spcAft>
                <a:defRPr/>
              </a:pPr>
              <a:endParaRPr lang="zh-CN" altLang="zh-CN" sz="1727">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6" name="Group 26"/>
            <p:cNvGrpSpPr>
              <a:grpSpLocks/>
            </p:cNvGrpSpPr>
            <p:nvPr/>
          </p:nvGrpSpPr>
          <p:grpSpPr bwMode="auto">
            <a:xfrm rot="5400000" flipH="1" flipV="1">
              <a:off x="149833" y="204103"/>
              <a:ext cx="333375" cy="333375"/>
              <a:chOff x="0" y="0"/>
              <a:chExt cx="333375" cy="333375"/>
            </a:xfrm>
            <a:grpFill/>
          </p:grpSpPr>
          <p:sp>
            <p:nvSpPr>
              <p:cNvPr id="28" name="等腰三角形 67"/>
              <p:cNvSpPr>
                <a:spLocks noChangeArrowheads="1"/>
              </p:cNvSpPr>
              <p:nvPr/>
            </p:nvSpPr>
            <p:spPr bwMode="auto">
              <a:xfrm>
                <a:off x="76436" y="72427"/>
                <a:ext cx="180327" cy="144143"/>
              </a:xfrm>
              <a:prstGeom prst="triangle">
                <a:avLst>
                  <a:gd name="adj" fmla="val 50000"/>
                </a:avLst>
              </a:prstGeom>
              <a:solidFill>
                <a:srgbClr val="E60000"/>
              </a:solidFill>
              <a:ln>
                <a:noFill/>
              </a:ln>
              <a:extLst/>
            </p:spPr>
            <p:txBody>
              <a:bodyPr anchor="ctr"/>
              <a:lstStyle/>
              <a:p>
                <a:pPr algn="ctr" fontAlgn="auto">
                  <a:spcBef>
                    <a:spcPts val="0"/>
                  </a:spcBef>
                  <a:spcAft>
                    <a:spcPts val="0"/>
                  </a:spcAft>
                  <a:defRPr/>
                </a:pPr>
                <a:endParaRPr lang="zh-CN" altLang="zh-CN" sz="1727">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同心圆 68"/>
              <p:cNvSpPr>
                <a:spLocks noChangeArrowheads="1"/>
              </p:cNvSpPr>
              <p:nvPr/>
            </p:nvSpPr>
            <p:spPr bwMode="auto">
              <a:xfrm>
                <a:off x="215" y="-110"/>
                <a:ext cx="332768" cy="333854"/>
              </a:xfrm>
              <a:custGeom>
                <a:avLst/>
                <a:gdLst>
                  <a:gd name="G0" fmla="+- 1005 0 0"/>
                  <a:gd name="G1" fmla="+- 21600 0 1005"/>
                  <a:gd name="G2" fmla="+- 21600 0 100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05" y="10800"/>
                    </a:moveTo>
                    <a:cubicBezTo>
                      <a:pt x="1005" y="16210"/>
                      <a:pt x="5390" y="20595"/>
                      <a:pt x="10800" y="20595"/>
                    </a:cubicBezTo>
                    <a:cubicBezTo>
                      <a:pt x="16210" y="20595"/>
                      <a:pt x="20595" y="16210"/>
                      <a:pt x="20595" y="10800"/>
                    </a:cubicBezTo>
                    <a:cubicBezTo>
                      <a:pt x="20595" y="5390"/>
                      <a:pt x="16210" y="1005"/>
                      <a:pt x="10800" y="1005"/>
                    </a:cubicBezTo>
                    <a:cubicBezTo>
                      <a:pt x="5390" y="1005"/>
                      <a:pt x="1005" y="5390"/>
                      <a:pt x="1005" y="10800"/>
                    </a:cubicBezTo>
                    <a:close/>
                  </a:path>
                </a:pathLst>
              </a:custGeom>
              <a:solidFill>
                <a:srgbClr val="E60000"/>
              </a:solidFill>
              <a:ln>
                <a:noFill/>
              </a:ln>
              <a:extLst/>
            </p:spPr>
            <p:txBody>
              <a:bodyPr anchor="ctr"/>
              <a:lstStyle/>
              <a:p>
                <a:pPr algn="ctr" fontAlgn="auto">
                  <a:spcBef>
                    <a:spcPts val="0"/>
                  </a:spcBef>
                  <a:spcAft>
                    <a:spcPts val="0"/>
                  </a:spcAft>
                  <a:defRPr/>
                </a:pPr>
                <a:endParaRPr lang="zh-CN" altLang="zh-CN" sz="1727">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 name="矩形 66"/>
            <p:cNvSpPr>
              <a:spLocks noChangeArrowheads="1"/>
            </p:cNvSpPr>
            <p:nvPr/>
          </p:nvSpPr>
          <p:spPr bwMode="auto">
            <a:xfrm>
              <a:off x="498140" y="127807"/>
              <a:ext cx="1466806" cy="998017"/>
            </a:xfrm>
            <a:prstGeom prst="rect">
              <a:avLst/>
            </a:pr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050" dirty="0" smtClean="0">
                  <a:solidFill>
                    <a:srgbClr val="FFFFFF"/>
                  </a:solidFill>
                  <a:latin typeface="微软雅黑" panose="020B0503020204020204" pitchFamily="34" charset="-122"/>
                  <a:ea typeface="微软雅黑" panose="020B0503020204020204" pitchFamily="34" charset="-122"/>
                </a:rPr>
                <a:t>单击此处添加您的内容单击此处添加您的内容单击此处添加您的内容单击此处添加您的内容单击此处添加您的内容单击此处添加您的内容</a:t>
              </a:r>
              <a:endParaRPr lang="zh-CN" altLang="en-US" sz="1050" dirty="0" smtClean="0">
                <a:solidFill>
                  <a:srgbClr val="FFFFFF"/>
                </a:solidFill>
              </a:endParaRPr>
            </a:p>
          </p:txBody>
        </p:sp>
      </p:grpSp>
    </p:spTree>
    <p:extLst>
      <p:ext uri="{BB962C8B-B14F-4D97-AF65-F5344CB8AC3E}">
        <p14:creationId xmlns:p14="http://schemas.microsoft.com/office/powerpoint/2010/main" val="29932503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350" fill="hold"/>
                                        <p:tgtEl>
                                          <p:spTgt spid="9"/>
                                        </p:tgtEl>
                                        <p:attrNameLst>
                                          <p:attrName>ppt_w</p:attrName>
                                        </p:attrNameLst>
                                      </p:cBhvr>
                                      <p:tavLst>
                                        <p:tav tm="0">
                                          <p:val>
                                            <p:fltVal val="0"/>
                                          </p:val>
                                        </p:tav>
                                        <p:tav tm="100000">
                                          <p:val>
                                            <p:strVal val="#ppt_w"/>
                                          </p:val>
                                        </p:tav>
                                      </p:tavLst>
                                    </p:anim>
                                    <p:anim calcmode="lin" valueType="num">
                                      <p:cBhvr>
                                        <p:cTn id="22" dur="350" fill="hold"/>
                                        <p:tgtEl>
                                          <p:spTgt spid="9"/>
                                        </p:tgtEl>
                                        <p:attrNameLst>
                                          <p:attrName>ppt_h</p:attrName>
                                        </p:attrNameLst>
                                      </p:cBhvr>
                                      <p:tavLst>
                                        <p:tav tm="0">
                                          <p:val>
                                            <p:fltVal val="0"/>
                                          </p:val>
                                        </p:tav>
                                        <p:tav tm="100000">
                                          <p:val>
                                            <p:strVal val="#ppt_h"/>
                                          </p:val>
                                        </p:tav>
                                      </p:tavLst>
                                    </p:anim>
                                    <p:animEffect transition="in" filter="fade">
                                      <p:cBhvr>
                                        <p:cTn id="23" dur="350"/>
                                        <p:tgtEl>
                                          <p:spTgt spid="9"/>
                                        </p:tgtEl>
                                      </p:cBhvr>
                                    </p:animEffect>
                                  </p:childTnLst>
                                </p:cTn>
                              </p:par>
                              <p:par>
                                <p:cTn id="24" presetID="6" presetClass="emph" presetSubtype="0" autoRev="1" fill="hold" nodeType="withEffect">
                                  <p:stCondLst>
                                    <p:cond delay="0"/>
                                  </p:stCondLst>
                                  <p:childTnLst>
                                    <p:animScale>
                                      <p:cBhvr>
                                        <p:cTn id="25" dur="350" fill="hold"/>
                                        <p:tgtEl>
                                          <p:spTgt spid="9"/>
                                        </p:tgtEl>
                                      </p:cBhvr>
                                      <p:by x="110000" y="110000"/>
                                    </p:animScale>
                                  </p:childTnLst>
                                </p:cTn>
                              </p:par>
                            </p:childTnLst>
                          </p:cTn>
                        </p:par>
                        <p:par>
                          <p:cTn id="26" fill="hold">
                            <p:stCondLst>
                              <p:cond delay="120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350" fill="hold"/>
                                        <p:tgtEl>
                                          <p:spTgt spid="11"/>
                                        </p:tgtEl>
                                        <p:attrNameLst>
                                          <p:attrName>ppt_w</p:attrName>
                                        </p:attrNameLst>
                                      </p:cBhvr>
                                      <p:tavLst>
                                        <p:tav tm="0">
                                          <p:val>
                                            <p:fltVal val="0"/>
                                          </p:val>
                                        </p:tav>
                                        <p:tav tm="100000">
                                          <p:val>
                                            <p:strVal val="#ppt_w"/>
                                          </p:val>
                                        </p:tav>
                                      </p:tavLst>
                                    </p:anim>
                                    <p:anim calcmode="lin" valueType="num">
                                      <p:cBhvr>
                                        <p:cTn id="30" dur="350" fill="hold"/>
                                        <p:tgtEl>
                                          <p:spTgt spid="11"/>
                                        </p:tgtEl>
                                        <p:attrNameLst>
                                          <p:attrName>ppt_h</p:attrName>
                                        </p:attrNameLst>
                                      </p:cBhvr>
                                      <p:tavLst>
                                        <p:tav tm="0">
                                          <p:val>
                                            <p:fltVal val="0"/>
                                          </p:val>
                                        </p:tav>
                                        <p:tav tm="100000">
                                          <p:val>
                                            <p:strVal val="#ppt_h"/>
                                          </p:val>
                                        </p:tav>
                                      </p:tavLst>
                                    </p:anim>
                                    <p:animEffect transition="in" filter="fade">
                                      <p:cBhvr>
                                        <p:cTn id="31" dur="350"/>
                                        <p:tgtEl>
                                          <p:spTgt spid="11"/>
                                        </p:tgtEl>
                                      </p:cBhvr>
                                    </p:animEffect>
                                  </p:childTnLst>
                                </p:cTn>
                              </p:par>
                              <p:par>
                                <p:cTn id="32" presetID="6" presetClass="emph" presetSubtype="0" autoRev="1" fill="hold" grpId="1" nodeType="withEffect">
                                  <p:stCondLst>
                                    <p:cond delay="0"/>
                                  </p:stCondLst>
                                  <p:childTnLst>
                                    <p:animScale>
                                      <p:cBhvr>
                                        <p:cTn id="33" dur="350" fill="hold"/>
                                        <p:tgtEl>
                                          <p:spTgt spid="11"/>
                                        </p:tgtEl>
                                      </p:cBhvr>
                                      <p:by x="110000" y="110000"/>
                                    </p:animScale>
                                  </p:childTnLst>
                                </p:cTn>
                              </p:par>
                            </p:childTnLst>
                          </p:cTn>
                        </p:par>
                        <p:par>
                          <p:cTn id="34" fill="hold">
                            <p:stCondLst>
                              <p:cond delay="19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350" fill="hold"/>
                                        <p:tgtEl>
                                          <p:spTgt spid="10"/>
                                        </p:tgtEl>
                                        <p:attrNameLst>
                                          <p:attrName>ppt_w</p:attrName>
                                        </p:attrNameLst>
                                      </p:cBhvr>
                                      <p:tavLst>
                                        <p:tav tm="0">
                                          <p:val>
                                            <p:fltVal val="0"/>
                                          </p:val>
                                        </p:tav>
                                        <p:tav tm="100000">
                                          <p:val>
                                            <p:strVal val="#ppt_w"/>
                                          </p:val>
                                        </p:tav>
                                      </p:tavLst>
                                    </p:anim>
                                    <p:anim calcmode="lin" valueType="num">
                                      <p:cBhvr>
                                        <p:cTn id="38" dur="350" fill="hold"/>
                                        <p:tgtEl>
                                          <p:spTgt spid="10"/>
                                        </p:tgtEl>
                                        <p:attrNameLst>
                                          <p:attrName>ppt_h</p:attrName>
                                        </p:attrNameLst>
                                      </p:cBhvr>
                                      <p:tavLst>
                                        <p:tav tm="0">
                                          <p:val>
                                            <p:fltVal val="0"/>
                                          </p:val>
                                        </p:tav>
                                        <p:tav tm="100000">
                                          <p:val>
                                            <p:strVal val="#ppt_h"/>
                                          </p:val>
                                        </p:tav>
                                      </p:tavLst>
                                    </p:anim>
                                    <p:animEffect transition="in" filter="fade">
                                      <p:cBhvr>
                                        <p:cTn id="39" dur="350"/>
                                        <p:tgtEl>
                                          <p:spTgt spid="10"/>
                                        </p:tgtEl>
                                      </p:cBhvr>
                                    </p:animEffect>
                                  </p:childTnLst>
                                </p:cTn>
                              </p:par>
                              <p:par>
                                <p:cTn id="40" presetID="6" presetClass="emph" presetSubtype="0" autoRev="1" fill="hold" grpId="1" nodeType="withEffect">
                                  <p:stCondLst>
                                    <p:cond delay="0"/>
                                  </p:stCondLst>
                                  <p:childTnLst>
                                    <p:animScale>
                                      <p:cBhvr>
                                        <p:cTn id="41" dur="350" fill="hold"/>
                                        <p:tgtEl>
                                          <p:spTgt spid="10"/>
                                        </p:tgtEl>
                                      </p:cBhvr>
                                      <p:by x="110000" y="110000"/>
                                    </p:animScale>
                                  </p:childTnLst>
                                </p:cTn>
                              </p:par>
                            </p:childTnLst>
                          </p:cTn>
                        </p:par>
                        <p:par>
                          <p:cTn id="42" fill="hold">
                            <p:stCondLst>
                              <p:cond delay="2600"/>
                            </p:stCondLst>
                            <p:childTnLst>
                              <p:par>
                                <p:cTn id="43" presetID="53" presetClass="entr" presetSubtype="16"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350" fill="hold"/>
                                        <p:tgtEl>
                                          <p:spTgt spid="12"/>
                                        </p:tgtEl>
                                        <p:attrNameLst>
                                          <p:attrName>ppt_w</p:attrName>
                                        </p:attrNameLst>
                                      </p:cBhvr>
                                      <p:tavLst>
                                        <p:tav tm="0">
                                          <p:val>
                                            <p:fltVal val="0"/>
                                          </p:val>
                                        </p:tav>
                                        <p:tav tm="100000">
                                          <p:val>
                                            <p:strVal val="#ppt_w"/>
                                          </p:val>
                                        </p:tav>
                                      </p:tavLst>
                                    </p:anim>
                                    <p:anim calcmode="lin" valueType="num">
                                      <p:cBhvr>
                                        <p:cTn id="46" dur="350" fill="hold"/>
                                        <p:tgtEl>
                                          <p:spTgt spid="12"/>
                                        </p:tgtEl>
                                        <p:attrNameLst>
                                          <p:attrName>ppt_h</p:attrName>
                                        </p:attrNameLst>
                                      </p:cBhvr>
                                      <p:tavLst>
                                        <p:tav tm="0">
                                          <p:val>
                                            <p:fltVal val="0"/>
                                          </p:val>
                                        </p:tav>
                                        <p:tav tm="100000">
                                          <p:val>
                                            <p:strVal val="#ppt_h"/>
                                          </p:val>
                                        </p:tav>
                                      </p:tavLst>
                                    </p:anim>
                                    <p:animEffect transition="in" filter="fade">
                                      <p:cBhvr>
                                        <p:cTn id="47" dur="350"/>
                                        <p:tgtEl>
                                          <p:spTgt spid="12"/>
                                        </p:tgtEl>
                                      </p:cBhvr>
                                    </p:animEffect>
                                  </p:childTnLst>
                                </p:cTn>
                              </p:par>
                              <p:par>
                                <p:cTn id="48" presetID="6" presetClass="emph" presetSubtype="0" autoRev="1" fill="hold" nodeType="withEffect">
                                  <p:stCondLst>
                                    <p:cond delay="0"/>
                                  </p:stCondLst>
                                  <p:childTnLst>
                                    <p:animScale>
                                      <p:cBhvr>
                                        <p:cTn id="49" dur="350" fill="hold"/>
                                        <p:tgtEl>
                                          <p:spTgt spid="12"/>
                                        </p:tgtEl>
                                      </p:cBhvr>
                                      <p:by x="110000" y="110000"/>
                                    </p:animScale>
                                  </p:childTnLst>
                                </p:cTn>
                              </p:par>
                            </p:childTnLst>
                          </p:cTn>
                        </p:par>
                        <p:par>
                          <p:cTn id="50" fill="hold">
                            <p:stCondLst>
                              <p:cond delay="3300"/>
                            </p:stCondLst>
                            <p:childTnLst>
                              <p:par>
                                <p:cTn id="51" presetID="53" presetClass="entr" presetSubtype="16"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350" fill="hold"/>
                                        <p:tgtEl>
                                          <p:spTgt spid="18"/>
                                        </p:tgtEl>
                                        <p:attrNameLst>
                                          <p:attrName>ppt_w</p:attrName>
                                        </p:attrNameLst>
                                      </p:cBhvr>
                                      <p:tavLst>
                                        <p:tav tm="0">
                                          <p:val>
                                            <p:fltVal val="0"/>
                                          </p:val>
                                        </p:tav>
                                        <p:tav tm="100000">
                                          <p:val>
                                            <p:strVal val="#ppt_w"/>
                                          </p:val>
                                        </p:tav>
                                      </p:tavLst>
                                    </p:anim>
                                    <p:anim calcmode="lin" valueType="num">
                                      <p:cBhvr>
                                        <p:cTn id="54" dur="350" fill="hold"/>
                                        <p:tgtEl>
                                          <p:spTgt spid="18"/>
                                        </p:tgtEl>
                                        <p:attrNameLst>
                                          <p:attrName>ppt_h</p:attrName>
                                        </p:attrNameLst>
                                      </p:cBhvr>
                                      <p:tavLst>
                                        <p:tav tm="0">
                                          <p:val>
                                            <p:fltVal val="0"/>
                                          </p:val>
                                        </p:tav>
                                        <p:tav tm="100000">
                                          <p:val>
                                            <p:strVal val="#ppt_h"/>
                                          </p:val>
                                        </p:tav>
                                      </p:tavLst>
                                    </p:anim>
                                    <p:animEffect transition="in" filter="fade">
                                      <p:cBhvr>
                                        <p:cTn id="55" dur="350"/>
                                        <p:tgtEl>
                                          <p:spTgt spid="18"/>
                                        </p:tgtEl>
                                      </p:cBhvr>
                                    </p:animEffect>
                                  </p:childTnLst>
                                </p:cTn>
                              </p:par>
                              <p:par>
                                <p:cTn id="56" presetID="6" presetClass="emph" presetSubtype="0" autoRev="1" fill="hold" nodeType="withEffect">
                                  <p:stCondLst>
                                    <p:cond delay="0"/>
                                  </p:stCondLst>
                                  <p:childTnLst>
                                    <p:animScale>
                                      <p:cBhvr>
                                        <p:cTn id="57" dur="350" fill="hold"/>
                                        <p:tgtEl>
                                          <p:spTgt spid="18"/>
                                        </p:tgtEl>
                                      </p:cBhvr>
                                      <p:by x="110000" y="110000"/>
                                    </p:animScale>
                                  </p:childTnLst>
                                </p:cTn>
                              </p:par>
                            </p:childTnLst>
                          </p:cTn>
                        </p:par>
                        <p:par>
                          <p:cTn id="58" fill="hold">
                            <p:stCondLst>
                              <p:cond delay="4000"/>
                            </p:stCondLst>
                            <p:childTnLst>
                              <p:par>
                                <p:cTn id="59" presetID="53" presetClass="entr" presetSubtype="16"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350" fill="hold"/>
                                        <p:tgtEl>
                                          <p:spTgt spid="24"/>
                                        </p:tgtEl>
                                        <p:attrNameLst>
                                          <p:attrName>ppt_w</p:attrName>
                                        </p:attrNameLst>
                                      </p:cBhvr>
                                      <p:tavLst>
                                        <p:tav tm="0">
                                          <p:val>
                                            <p:fltVal val="0"/>
                                          </p:val>
                                        </p:tav>
                                        <p:tav tm="100000">
                                          <p:val>
                                            <p:strVal val="#ppt_w"/>
                                          </p:val>
                                        </p:tav>
                                      </p:tavLst>
                                    </p:anim>
                                    <p:anim calcmode="lin" valueType="num">
                                      <p:cBhvr>
                                        <p:cTn id="62" dur="350" fill="hold"/>
                                        <p:tgtEl>
                                          <p:spTgt spid="24"/>
                                        </p:tgtEl>
                                        <p:attrNameLst>
                                          <p:attrName>ppt_h</p:attrName>
                                        </p:attrNameLst>
                                      </p:cBhvr>
                                      <p:tavLst>
                                        <p:tav tm="0">
                                          <p:val>
                                            <p:fltVal val="0"/>
                                          </p:val>
                                        </p:tav>
                                        <p:tav tm="100000">
                                          <p:val>
                                            <p:strVal val="#ppt_h"/>
                                          </p:val>
                                        </p:tav>
                                      </p:tavLst>
                                    </p:anim>
                                    <p:animEffect transition="in" filter="fade">
                                      <p:cBhvr>
                                        <p:cTn id="63" dur="350"/>
                                        <p:tgtEl>
                                          <p:spTgt spid="24"/>
                                        </p:tgtEl>
                                      </p:cBhvr>
                                    </p:animEffect>
                                  </p:childTnLst>
                                </p:cTn>
                              </p:par>
                              <p:par>
                                <p:cTn id="64" presetID="6" presetClass="emph" presetSubtype="0" autoRev="1" fill="hold" nodeType="withEffect">
                                  <p:stCondLst>
                                    <p:cond delay="0"/>
                                  </p:stCondLst>
                                  <p:childTnLst>
                                    <p:animScale>
                                      <p:cBhvr>
                                        <p:cTn id="65" dur="3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0833"/>
          <a:stretch/>
        </p:blipFill>
        <p:spPr>
          <a:xfrm>
            <a:off x="1775607" y="43366"/>
            <a:ext cx="738993" cy="80066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9987"/>
          <a:stretch/>
        </p:blipFill>
        <p:spPr>
          <a:xfrm>
            <a:off x="6591299" y="49808"/>
            <a:ext cx="760427" cy="800668"/>
          </a:xfrm>
          <a:prstGeom prst="rect">
            <a:avLst/>
          </a:prstGeom>
        </p:spPr>
      </p:pic>
      <p:grpSp>
        <p:nvGrpSpPr>
          <p:cNvPr id="6" name="组合 5"/>
          <p:cNvGrpSpPr/>
          <p:nvPr/>
        </p:nvGrpSpPr>
        <p:grpSpPr>
          <a:xfrm>
            <a:off x="2605395" y="351578"/>
            <a:ext cx="3897494" cy="464896"/>
            <a:chOff x="2483888" y="2268349"/>
            <a:chExt cx="5752726" cy="685788"/>
          </a:xfrm>
        </p:grpSpPr>
        <p:sp>
          <p:nvSpPr>
            <p:cNvPr id="7" name="TextBox 15"/>
            <p:cNvSpPr txBox="1"/>
            <p:nvPr/>
          </p:nvSpPr>
          <p:spPr>
            <a:xfrm>
              <a:off x="3189069" y="2320721"/>
              <a:ext cx="4395076" cy="544817"/>
            </a:xfrm>
            <a:prstGeom prst="rect">
              <a:avLst/>
            </a:prstGeom>
            <a:noFill/>
          </p:spPr>
          <p:txBody>
            <a:bodyPr wrap="square" rtlCol="0">
              <a:spAutoFit/>
            </a:bodyPr>
            <a:lstStyle/>
            <a:p>
              <a:pPr algn="ctr" defTabSz="914400" fontAlgn="base">
                <a:spcBef>
                  <a:spcPct val="0"/>
                </a:spcBef>
                <a:spcAft>
                  <a:spcPct val="0"/>
                </a:spcAft>
              </a:pPr>
              <a:r>
                <a:rPr lang="zh-CN" altLang="en-US" sz="1800" kern="0" spc="300" dirty="0" smtClean="0">
                  <a:solidFill>
                    <a:srgbClr val="DA251D"/>
                  </a:solidFill>
                  <a:latin typeface="李旭科书法" panose="02000603000000000000" pitchFamily="2" charset="-122"/>
                  <a:ea typeface="李旭科书法" panose="02000603000000000000" pitchFamily="2" charset="-122"/>
                </a:rPr>
                <a:t>单击添加标题</a:t>
              </a:r>
            </a:p>
          </p:txBody>
        </p:sp>
        <p:sp>
          <p:nvSpPr>
            <p:cNvPr id="8" name="Freeform 7"/>
            <p:cNvSpPr>
              <a:spLocks noEditPoints="1"/>
            </p:cNvSpPr>
            <p:nvPr/>
          </p:nvSpPr>
          <p:spPr bwMode="auto">
            <a:xfrm>
              <a:off x="2483888" y="2268349"/>
              <a:ext cx="5752726" cy="685788"/>
            </a:xfrm>
            <a:custGeom>
              <a:avLst/>
              <a:gdLst>
                <a:gd name="T0" fmla="*/ 10079 w 11041"/>
                <a:gd name="T1" fmla="*/ 1695 h 1751"/>
                <a:gd name="T2" fmla="*/ 769 w 11041"/>
                <a:gd name="T3" fmla="*/ 1713 h 1751"/>
                <a:gd name="T4" fmla="*/ 6 w 11041"/>
                <a:gd name="T5" fmla="*/ 973 h 1751"/>
                <a:gd name="T6" fmla="*/ 657 w 11041"/>
                <a:gd name="T7" fmla="*/ 166 h 1751"/>
                <a:gd name="T8" fmla="*/ 4373 w 11041"/>
                <a:gd name="T9" fmla="*/ 18 h 1751"/>
                <a:gd name="T10" fmla="*/ 10363 w 11041"/>
                <a:gd name="T11" fmla="*/ 69 h 1751"/>
                <a:gd name="T12" fmla="*/ 11026 w 11041"/>
                <a:gd name="T13" fmla="*/ 913 h 1751"/>
                <a:gd name="T14" fmla="*/ 10137 w 11041"/>
                <a:gd name="T15" fmla="*/ 1632 h 1751"/>
                <a:gd name="T16" fmla="*/ 3042 w 11041"/>
                <a:gd name="T17" fmla="*/ 1673 h 1751"/>
                <a:gd name="T18" fmla="*/ 404 w 11041"/>
                <a:gd name="T19" fmla="*/ 1388 h 1751"/>
                <a:gd name="T20" fmla="*/ 386 w 11041"/>
                <a:gd name="T21" fmla="*/ 537 h 1751"/>
                <a:gd name="T22" fmla="*/ 1582 w 11041"/>
                <a:gd name="T23" fmla="*/ 106 h 1751"/>
                <a:gd name="T24" fmla="*/ 10468 w 11041"/>
                <a:gd name="T25" fmla="*/ 248 h 1751"/>
                <a:gd name="T26" fmla="*/ 10959 w 11041"/>
                <a:gd name="T27" fmla="*/ 960 h 1751"/>
                <a:gd name="T28" fmla="*/ 10717 w 11041"/>
                <a:gd name="T29" fmla="*/ 782 h 1751"/>
                <a:gd name="T30" fmla="*/ 10643 w 11041"/>
                <a:gd name="T31" fmla="*/ 1019 h 1751"/>
                <a:gd name="T32" fmla="*/ 10759 w 11041"/>
                <a:gd name="T33" fmla="*/ 651 h 1751"/>
                <a:gd name="T34" fmla="*/ 10299 w 11041"/>
                <a:gd name="T35" fmla="*/ 1269 h 1751"/>
                <a:gd name="T36" fmla="*/ 10240 w 11041"/>
                <a:gd name="T37" fmla="*/ 668 h 1751"/>
                <a:gd name="T38" fmla="*/ 10038 w 11041"/>
                <a:gd name="T39" fmla="*/ 234 h 1751"/>
                <a:gd name="T40" fmla="*/ 10474 w 11041"/>
                <a:gd name="T41" fmla="*/ 843 h 1751"/>
                <a:gd name="T42" fmla="*/ 10286 w 11041"/>
                <a:gd name="T43" fmla="*/ 1318 h 1751"/>
                <a:gd name="T44" fmla="*/ 10312 w 11041"/>
                <a:gd name="T45" fmla="*/ 400 h 1751"/>
                <a:gd name="T46" fmla="*/ 10397 w 11041"/>
                <a:gd name="T47" fmla="*/ 600 h 1751"/>
                <a:gd name="T48" fmla="*/ 10053 w 11041"/>
                <a:gd name="T49" fmla="*/ 756 h 1751"/>
                <a:gd name="T50" fmla="*/ 10017 w 11041"/>
                <a:gd name="T51" fmla="*/ 958 h 1751"/>
                <a:gd name="T52" fmla="*/ 5568 w 11041"/>
                <a:gd name="T53" fmla="*/ 1588 h 1751"/>
                <a:gd name="T54" fmla="*/ 919 w 11041"/>
                <a:gd name="T55" fmla="*/ 1139 h 1751"/>
                <a:gd name="T56" fmla="*/ 1139 w 11041"/>
                <a:gd name="T57" fmla="*/ 749 h 1751"/>
                <a:gd name="T58" fmla="*/ 1094 w 11041"/>
                <a:gd name="T59" fmla="*/ 303 h 1751"/>
                <a:gd name="T60" fmla="*/ 3379 w 11041"/>
                <a:gd name="T61" fmla="*/ 148 h 1751"/>
                <a:gd name="T62" fmla="*/ 9975 w 11041"/>
                <a:gd name="T63" fmla="*/ 404 h 1751"/>
                <a:gd name="T64" fmla="*/ 2179 w 11041"/>
                <a:gd name="T65" fmla="*/ 1552 h 1751"/>
                <a:gd name="T66" fmla="*/ 956 w 11041"/>
                <a:gd name="T67" fmla="*/ 1163 h 1751"/>
                <a:gd name="T68" fmla="*/ 1162 w 11041"/>
                <a:gd name="T69" fmla="*/ 868 h 1751"/>
                <a:gd name="T70" fmla="*/ 1120 w 11041"/>
                <a:gd name="T71" fmla="*/ 416 h 1751"/>
                <a:gd name="T72" fmla="*/ 9861 w 11041"/>
                <a:gd name="T73" fmla="*/ 186 h 1751"/>
                <a:gd name="T74" fmla="*/ 9865 w 11041"/>
                <a:gd name="T75" fmla="*/ 744 h 1751"/>
                <a:gd name="T76" fmla="*/ 10059 w 11041"/>
                <a:gd name="T77" fmla="*/ 1148 h 1751"/>
                <a:gd name="T78" fmla="*/ 1179 w 11041"/>
                <a:gd name="T79" fmla="*/ 1327 h 1751"/>
                <a:gd name="T80" fmla="*/ 1456 w 11041"/>
                <a:gd name="T81" fmla="*/ 791 h 1751"/>
                <a:gd name="T82" fmla="*/ 1314 w 11041"/>
                <a:gd name="T83" fmla="*/ 284 h 1751"/>
                <a:gd name="T84" fmla="*/ 9638 w 11041"/>
                <a:gd name="T85" fmla="*/ 243 h 1751"/>
                <a:gd name="T86" fmla="*/ 9749 w 11041"/>
                <a:gd name="T87" fmla="*/ 707 h 1751"/>
                <a:gd name="T88" fmla="*/ 9955 w 11041"/>
                <a:gd name="T89" fmla="*/ 1177 h 1751"/>
                <a:gd name="T90" fmla="*/ 9818 w 11041"/>
                <a:gd name="T91" fmla="*/ 1121 h 1751"/>
                <a:gd name="T92" fmla="*/ 1637 w 11041"/>
                <a:gd name="T93" fmla="*/ 1462 h 1751"/>
                <a:gd name="T94" fmla="*/ 1398 w 11041"/>
                <a:gd name="T95" fmla="*/ 742 h 1751"/>
                <a:gd name="T96" fmla="*/ 9028 w 11041"/>
                <a:gd name="T97" fmla="*/ 279 h 1751"/>
                <a:gd name="T98" fmla="*/ 9802 w 11041"/>
                <a:gd name="T99" fmla="*/ 890 h 1751"/>
                <a:gd name="T100" fmla="*/ 1263 w 11041"/>
                <a:gd name="T101" fmla="*/ 875 h 1751"/>
                <a:gd name="T102" fmla="*/ 1390 w 11041"/>
                <a:gd name="T103" fmla="*/ 942 h 1751"/>
                <a:gd name="T104" fmla="*/ 797 w 11041"/>
                <a:gd name="T105" fmla="*/ 837 h 1751"/>
                <a:gd name="T106" fmla="*/ 839 w 11041"/>
                <a:gd name="T107" fmla="*/ 1417 h 1751"/>
                <a:gd name="T108" fmla="*/ 556 w 11041"/>
                <a:gd name="T109" fmla="*/ 1259 h 1751"/>
                <a:gd name="T110" fmla="*/ 722 w 11041"/>
                <a:gd name="T111" fmla="*/ 287 h 1751"/>
                <a:gd name="T112" fmla="*/ 747 w 11041"/>
                <a:gd name="T113" fmla="*/ 568 h 1751"/>
                <a:gd name="T114" fmla="*/ 722 w 11041"/>
                <a:gd name="T115" fmla="*/ 1381 h 1751"/>
                <a:gd name="T116" fmla="*/ 618 w 11041"/>
                <a:gd name="T117" fmla="*/ 1343 h 1751"/>
                <a:gd name="T118" fmla="*/ 840 w 11041"/>
                <a:gd name="T119" fmla="*/ 264 h 1751"/>
                <a:gd name="T120" fmla="*/ 446 w 11041"/>
                <a:gd name="T121" fmla="*/ 1115 h 1751"/>
                <a:gd name="T122" fmla="*/ 490 w 11041"/>
                <a:gd name="T123" fmla="*/ 749 h 1751"/>
                <a:gd name="T124" fmla="*/ 254 w 11041"/>
                <a:gd name="T125" fmla="*/ 1039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1" h="1751">
                  <a:moveTo>
                    <a:pt x="10931" y="1086"/>
                  </a:moveTo>
                  <a:lnTo>
                    <a:pt x="10909" y="1111"/>
                  </a:lnTo>
                  <a:lnTo>
                    <a:pt x="10887" y="1135"/>
                  </a:lnTo>
                  <a:lnTo>
                    <a:pt x="10877" y="1148"/>
                  </a:lnTo>
                  <a:lnTo>
                    <a:pt x="10866" y="1160"/>
                  </a:lnTo>
                  <a:lnTo>
                    <a:pt x="10853" y="1170"/>
                  </a:lnTo>
                  <a:lnTo>
                    <a:pt x="10841" y="1180"/>
                  </a:lnTo>
                  <a:lnTo>
                    <a:pt x="10831" y="1180"/>
                  </a:lnTo>
                  <a:lnTo>
                    <a:pt x="10822" y="1182"/>
                  </a:lnTo>
                  <a:lnTo>
                    <a:pt x="10814" y="1184"/>
                  </a:lnTo>
                  <a:lnTo>
                    <a:pt x="10805" y="1186"/>
                  </a:lnTo>
                  <a:lnTo>
                    <a:pt x="10798" y="1190"/>
                  </a:lnTo>
                  <a:lnTo>
                    <a:pt x="10792" y="1193"/>
                  </a:lnTo>
                  <a:lnTo>
                    <a:pt x="10786" y="1199"/>
                  </a:lnTo>
                  <a:lnTo>
                    <a:pt x="10781" y="1204"/>
                  </a:lnTo>
                  <a:lnTo>
                    <a:pt x="10776" y="1209"/>
                  </a:lnTo>
                  <a:lnTo>
                    <a:pt x="10772" y="1215"/>
                  </a:lnTo>
                  <a:lnTo>
                    <a:pt x="10768" y="1221"/>
                  </a:lnTo>
                  <a:lnTo>
                    <a:pt x="10764" y="1227"/>
                  </a:lnTo>
                  <a:lnTo>
                    <a:pt x="10757" y="1242"/>
                  </a:lnTo>
                  <a:lnTo>
                    <a:pt x="10751" y="1257"/>
                  </a:lnTo>
                  <a:lnTo>
                    <a:pt x="10746" y="1272"/>
                  </a:lnTo>
                  <a:lnTo>
                    <a:pt x="10740" y="1288"/>
                  </a:lnTo>
                  <a:lnTo>
                    <a:pt x="10734" y="1302"/>
                  </a:lnTo>
                  <a:lnTo>
                    <a:pt x="10727" y="1316"/>
                  </a:lnTo>
                  <a:lnTo>
                    <a:pt x="10723" y="1323"/>
                  </a:lnTo>
                  <a:lnTo>
                    <a:pt x="10719" y="1329"/>
                  </a:lnTo>
                  <a:lnTo>
                    <a:pt x="10713" y="1336"/>
                  </a:lnTo>
                  <a:lnTo>
                    <a:pt x="10708" y="1342"/>
                  </a:lnTo>
                  <a:lnTo>
                    <a:pt x="10703" y="1347"/>
                  </a:lnTo>
                  <a:lnTo>
                    <a:pt x="10696" y="1352"/>
                  </a:lnTo>
                  <a:lnTo>
                    <a:pt x="10689" y="1357"/>
                  </a:lnTo>
                  <a:lnTo>
                    <a:pt x="10682" y="1360"/>
                  </a:lnTo>
                  <a:lnTo>
                    <a:pt x="10673" y="1361"/>
                  </a:lnTo>
                  <a:lnTo>
                    <a:pt x="10664" y="1362"/>
                  </a:lnTo>
                  <a:lnTo>
                    <a:pt x="10657" y="1363"/>
                  </a:lnTo>
                  <a:lnTo>
                    <a:pt x="10649" y="1365"/>
                  </a:lnTo>
                  <a:lnTo>
                    <a:pt x="10642" y="1367"/>
                  </a:lnTo>
                  <a:lnTo>
                    <a:pt x="10636" y="1370"/>
                  </a:lnTo>
                  <a:lnTo>
                    <a:pt x="10630" y="1374"/>
                  </a:lnTo>
                  <a:lnTo>
                    <a:pt x="10623" y="1377"/>
                  </a:lnTo>
                  <a:lnTo>
                    <a:pt x="10612" y="1387"/>
                  </a:lnTo>
                  <a:lnTo>
                    <a:pt x="10602" y="1397"/>
                  </a:lnTo>
                  <a:lnTo>
                    <a:pt x="10593" y="1407"/>
                  </a:lnTo>
                  <a:lnTo>
                    <a:pt x="10584" y="1419"/>
                  </a:lnTo>
                  <a:lnTo>
                    <a:pt x="10567" y="1445"/>
                  </a:lnTo>
                  <a:lnTo>
                    <a:pt x="10551" y="1471"/>
                  </a:lnTo>
                  <a:lnTo>
                    <a:pt x="10543" y="1484"/>
                  </a:lnTo>
                  <a:lnTo>
                    <a:pt x="10535" y="1496"/>
                  </a:lnTo>
                  <a:lnTo>
                    <a:pt x="10525" y="1508"/>
                  </a:lnTo>
                  <a:lnTo>
                    <a:pt x="10515" y="1520"/>
                  </a:lnTo>
                  <a:lnTo>
                    <a:pt x="10505" y="1534"/>
                  </a:lnTo>
                  <a:lnTo>
                    <a:pt x="10493" y="1548"/>
                  </a:lnTo>
                  <a:lnTo>
                    <a:pt x="10480" y="1561"/>
                  </a:lnTo>
                  <a:lnTo>
                    <a:pt x="10468" y="1575"/>
                  </a:lnTo>
                  <a:lnTo>
                    <a:pt x="10455" y="1587"/>
                  </a:lnTo>
                  <a:lnTo>
                    <a:pt x="10441" y="1599"/>
                  </a:lnTo>
                  <a:lnTo>
                    <a:pt x="10425" y="1610"/>
                  </a:lnTo>
                  <a:lnTo>
                    <a:pt x="10411" y="1621"/>
                  </a:lnTo>
                  <a:lnTo>
                    <a:pt x="10395" y="1631"/>
                  </a:lnTo>
                  <a:lnTo>
                    <a:pt x="10378" y="1640"/>
                  </a:lnTo>
                  <a:lnTo>
                    <a:pt x="10362" y="1649"/>
                  </a:lnTo>
                  <a:lnTo>
                    <a:pt x="10345" y="1656"/>
                  </a:lnTo>
                  <a:lnTo>
                    <a:pt x="10328" y="1664"/>
                  </a:lnTo>
                  <a:lnTo>
                    <a:pt x="10311" y="1670"/>
                  </a:lnTo>
                  <a:lnTo>
                    <a:pt x="10293" y="1675"/>
                  </a:lnTo>
                  <a:lnTo>
                    <a:pt x="10275" y="1679"/>
                  </a:lnTo>
                  <a:lnTo>
                    <a:pt x="10246" y="1680"/>
                  </a:lnTo>
                  <a:lnTo>
                    <a:pt x="10219" y="1682"/>
                  </a:lnTo>
                  <a:lnTo>
                    <a:pt x="10204" y="1684"/>
                  </a:lnTo>
                  <a:lnTo>
                    <a:pt x="10190" y="1686"/>
                  </a:lnTo>
                  <a:lnTo>
                    <a:pt x="10176" y="1690"/>
                  </a:lnTo>
                  <a:lnTo>
                    <a:pt x="10161" y="1696"/>
                  </a:lnTo>
                  <a:lnTo>
                    <a:pt x="10079" y="1695"/>
                  </a:lnTo>
                  <a:lnTo>
                    <a:pt x="10000" y="1695"/>
                  </a:lnTo>
                  <a:lnTo>
                    <a:pt x="9925" y="1696"/>
                  </a:lnTo>
                  <a:lnTo>
                    <a:pt x="9852" y="1696"/>
                  </a:lnTo>
                  <a:lnTo>
                    <a:pt x="9778" y="1698"/>
                  </a:lnTo>
                  <a:lnTo>
                    <a:pt x="9703" y="1700"/>
                  </a:lnTo>
                  <a:lnTo>
                    <a:pt x="9627" y="1705"/>
                  </a:lnTo>
                  <a:lnTo>
                    <a:pt x="9546" y="1710"/>
                  </a:lnTo>
                  <a:lnTo>
                    <a:pt x="9533" y="1705"/>
                  </a:lnTo>
                  <a:lnTo>
                    <a:pt x="9522" y="1702"/>
                  </a:lnTo>
                  <a:lnTo>
                    <a:pt x="9515" y="1701"/>
                  </a:lnTo>
                  <a:lnTo>
                    <a:pt x="9509" y="1702"/>
                  </a:lnTo>
                  <a:lnTo>
                    <a:pt x="9503" y="1704"/>
                  </a:lnTo>
                  <a:lnTo>
                    <a:pt x="9497" y="1707"/>
                  </a:lnTo>
                  <a:lnTo>
                    <a:pt x="9473" y="1706"/>
                  </a:lnTo>
                  <a:lnTo>
                    <a:pt x="9449" y="1705"/>
                  </a:lnTo>
                  <a:lnTo>
                    <a:pt x="9423" y="1705"/>
                  </a:lnTo>
                  <a:lnTo>
                    <a:pt x="9398" y="1705"/>
                  </a:lnTo>
                  <a:lnTo>
                    <a:pt x="9371" y="1706"/>
                  </a:lnTo>
                  <a:lnTo>
                    <a:pt x="9345" y="1707"/>
                  </a:lnTo>
                  <a:lnTo>
                    <a:pt x="9319" y="1708"/>
                  </a:lnTo>
                  <a:lnTo>
                    <a:pt x="9294" y="1709"/>
                  </a:lnTo>
                  <a:lnTo>
                    <a:pt x="9146" y="1711"/>
                  </a:lnTo>
                  <a:lnTo>
                    <a:pt x="8901" y="1712"/>
                  </a:lnTo>
                  <a:lnTo>
                    <a:pt x="8571" y="1713"/>
                  </a:lnTo>
                  <a:lnTo>
                    <a:pt x="8171" y="1714"/>
                  </a:lnTo>
                  <a:lnTo>
                    <a:pt x="7714" y="1715"/>
                  </a:lnTo>
                  <a:lnTo>
                    <a:pt x="7215" y="1716"/>
                  </a:lnTo>
                  <a:lnTo>
                    <a:pt x="6688" y="1717"/>
                  </a:lnTo>
                  <a:lnTo>
                    <a:pt x="6147" y="1718"/>
                  </a:lnTo>
                  <a:lnTo>
                    <a:pt x="5605" y="1718"/>
                  </a:lnTo>
                  <a:lnTo>
                    <a:pt x="5078" y="1720"/>
                  </a:lnTo>
                  <a:lnTo>
                    <a:pt x="4579" y="1721"/>
                  </a:lnTo>
                  <a:lnTo>
                    <a:pt x="4122" y="1723"/>
                  </a:lnTo>
                  <a:lnTo>
                    <a:pt x="3721" y="1724"/>
                  </a:lnTo>
                  <a:lnTo>
                    <a:pt x="3391" y="1727"/>
                  </a:lnTo>
                  <a:lnTo>
                    <a:pt x="3145" y="1729"/>
                  </a:lnTo>
                  <a:lnTo>
                    <a:pt x="2998" y="1732"/>
                  </a:lnTo>
                  <a:lnTo>
                    <a:pt x="2953" y="1732"/>
                  </a:lnTo>
                  <a:lnTo>
                    <a:pt x="2908" y="1733"/>
                  </a:lnTo>
                  <a:lnTo>
                    <a:pt x="2862" y="1733"/>
                  </a:lnTo>
                  <a:lnTo>
                    <a:pt x="2817" y="1733"/>
                  </a:lnTo>
                  <a:lnTo>
                    <a:pt x="2771" y="1734"/>
                  </a:lnTo>
                  <a:lnTo>
                    <a:pt x="2725" y="1734"/>
                  </a:lnTo>
                  <a:lnTo>
                    <a:pt x="2679" y="1735"/>
                  </a:lnTo>
                  <a:lnTo>
                    <a:pt x="2633" y="1735"/>
                  </a:lnTo>
                  <a:lnTo>
                    <a:pt x="2586" y="1736"/>
                  </a:lnTo>
                  <a:lnTo>
                    <a:pt x="2540" y="1737"/>
                  </a:lnTo>
                  <a:lnTo>
                    <a:pt x="2494" y="1738"/>
                  </a:lnTo>
                  <a:lnTo>
                    <a:pt x="2448" y="1738"/>
                  </a:lnTo>
                  <a:lnTo>
                    <a:pt x="2401" y="1739"/>
                  </a:lnTo>
                  <a:lnTo>
                    <a:pt x="2355" y="1740"/>
                  </a:lnTo>
                  <a:lnTo>
                    <a:pt x="2309" y="1740"/>
                  </a:lnTo>
                  <a:lnTo>
                    <a:pt x="2263" y="1741"/>
                  </a:lnTo>
                  <a:lnTo>
                    <a:pt x="1203" y="1747"/>
                  </a:lnTo>
                  <a:lnTo>
                    <a:pt x="1171" y="1748"/>
                  </a:lnTo>
                  <a:lnTo>
                    <a:pt x="1137" y="1749"/>
                  </a:lnTo>
                  <a:lnTo>
                    <a:pt x="1102" y="1749"/>
                  </a:lnTo>
                  <a:lnTo>
                    <a:pt x="1065" y="1749"/>
                  </a:lnTo>
                  <a:lnTo>
                    <a:pt x="1030" y="1748"/>
                  </a:lnTo>
                  <a:lnTo>
                    <a:pt x="994" y="1749"/>
                  </a:lnTo>
                  <a:lnTo>
                    <a:pt x="959" y="1749"/>
                  </a:lnTo>
                  <a:lnTo>
                    <a:pt x="926" y="1751"/>
                  </a:lnTo>
                  <a:lnTo>
                    <a:pt x="918" y="1745"/>
                  </a:lnTo>
                  <a:lnTo>
                    <a:pt x="909" y="1740"/>
                  </a:lnTo>
                  <a:lnTo>
                    <a:pt x="900" y="1737"/>
                  </a:lnTo>
                  <a:lnTo>
                    <a:pt x="890" y="1735"/>
                  </a:lnTo>
                  <a:lnTo>
                    <a:pt x="869" y="1732"/>
                  </a:lnTo>
                  <a:lnTo>
                    <a:pt x="848" y="1730"/>
                  </a:lnTo>
                  <a:lnTo>
                    <a:pt x="826" y="1729"/>
                  </a:lnTo>
                  <a:lnTo>
                    <a:pt x="806" y="1727"/>
                  </a:lnTo>
                  <a:lnTo>
                    <a:pt x="796" y="1725"/>
                  </a:lnTo>
                  <a:lnTo>
                    <a:pt x="786" y="1722"/>
                  </a:lnTo>
                  <a:lnTo>
                    <a:pt x="777" y="1718"/>
                  </a:lnTo>
                  <a:lnTo>
                    <a:pt x="769" y="1713"/>
                  </a:lnTo>
                  <a:lnTo>
                    <a:pt x="753" y="1709"/>
                  </a:lnTo>
                  <a:lnTo>
                    <a:pt x="736" y="1704"/>
                  </a:lnTo>
                  <a:lnTo>
                    <a:pt x="720" y="1698"/>
                  </a:lnTo>
                  <a:lnTo>
                    <a:pt x="704" y="1692"/>
                  </a:lnTo>
                  <a:lnTo>
                    <a:pt x="687" y="1685"/>
                  </a:lnTo>
                  <a:lnTo>
                    <a:pt x="671" y="1678"/>
                  </a:lnTo>
                  <a:lnTo>
                    <a:pt x="656" y="1670"/>
                  </a:lnTo>
                  <a:lnTo>
                    <a:pt x="640" y="1662"/>
                  </a:lnTo>
                  <a:lnTo>
                    <a:pt x="626" y="1652"/>
                  </a:lnTo>
                  <a:lnTo>
                    <a:pt x="611" y="1643"/>
                  </a:lnTo>
                  <a:lnTo>
                    <a:pt x="596" y="1633"/>
                  </a:lnTo>
                  <a:lnTo>
                    <a:pt x="583" y="1622"/>
                  </a:lnTo>
                  <a:lnTo>
                    <a:pt x="570" y="1610"/>
                  </a:lnTo>
                  <a:lnTo>
                    <a:pt x="556" y="1599"/>
                  </a:lnTo>
                  <a:lnTo>
                    <a:pt x="544" y="1587"/>
                  </a:lnTo>
                  <a:lnTo>
                    <a:pt x="532" y="1574"/>
                  </a:lnTo>
                  <a:lnTo>
                    <a:pt x="522" y="1560"/>
                  </a:lnTo>
                  <a:lnTo>
                    <a:pt x="511" y="1547"/>
                  </a:lnTo>
                  <a:lnTo>
                    <a:pt x="502" y="1533"/>
                  </a:lnTo>
                  <a:lnTo>
                    <a:pt x="494" y="1516"/>
                  </a:lnTo>
                  <a:lnTo>
                    <a:pt x="487" y="1501"/>
                  </a:lnTo>
                  <a:lnTo>
                    <a:pt x="481" y="1484"/>
                  </a:lnTo>
                  <a:lnTo>
                    <a:pt x="477" y="1466"/>
                  </a:lnTo>
                  <a:lnTo>
                    <a:pt x="474" y="1448"/>
                  </a:lnTo>
                  <a:lnTo>
                    <a:pt x="471" y="1445"/>
                  </a:lnTo>
                  <a:lnTo>
                    <a:pt x="466" y="1443"/>
                  </a:lnTo>
                  <a:lnTo>
                    <a:pt x="462" y="1441"/>
                  </a:lnTo>
                  <a:lnTo>
                    <a:pt x="457" y="1440"/>
                  </a:lnTo>
                  <a:lnTo>
                    <a:pt x="448" y="1438"/>
                  </a:lnTo>
                  <a:lnTo>
                    <a:pt x="438" y="1437"/>
                  </a:lnTo>
                  <a:lnTo>
                    <a:pt x="428" y="1437"/>
                  </a:lnTo>
                  <a:lnTo>
                    <a:pt x="418" y="1436"/>
                  </a:lnTo>
                  <a:lnTo>
                    <a:pt x="408" y="1435"/>
                  </a:lnTo>
                  <a:lnTo>
                    <a:pt x="400" y="1431"/>
                  </a:lnTo>
                  <a:lnTo>
                    <a:pt x="390" y="1429"/>
                  </a:lnTo>
                  <a:lnTo>
                    <a:pt x="381" y="1426"/>
                  </a:lnTo>
                  <a:lnTo>
                    <a:pt x="372" y="1421"/>
                  </a:lnTo>
                  <a:lnTo>
                    <a:pt x="365" y="1416"/>
                  </a:lnTo>
                  <a:lnTo>
                    <a:pt x="358" y="1410"/>
                  </a:lnTo>
                  <a:lnTo>
                    <a:pt x="352" y="1403"/>
                  </a:lnTo>
                  <a:lnTo>
                    <a:pt x="346" y="1396"/>
                  </a:lnTo>
                  <a:lnTo>
                    <a:pt x="341" y="1389"/>
                  </a:lnTo>
                  <a:lnTo>
                    <a:pt x="331" y="1371"/>
                  </a:lnTo>
                  <a:lnTo>
                    <a:pt x="324" y="1354"/>
                  </a:lnTo>
                  <a:lnTo>
                    <a:pt x="318" y="1336"/>
                  </a:lnTo>
                  <a:lnTo>
                    <a:pt x="314" y="1318"/>
                  </a:lnTo>
                  <a:lnTo>
                    <a:pt x="315" y="1314"/>
                  </a:lnTo>
                  <a:lnTo>
                    <a:pt x="315" y="1311"/>
                  </a:lnTo>
                  <a:lnTo>
                    <a:pt x="315" y="1308"/>
                  </a:lnTo>
                  <a:lnTo>
                    <a:pt x="314" y="1305"/>
                  </a:lnTo>
                  <a:lnTo>
                    <a:pt x="311" y="1301"/>
                  </a:lnTo>
                  <a:lnTo>
                    <a:pt x="306" y="1297"/>
                  </a:lnTo>
                  <a:lnTo>
                    <a:pt x="295" y="1292"/>
                  </a:lnTo>
                  <a:lnTo>
                    <a:pt x="283" y="1288"/>
                  </a:lnTo>
                  <a:lnTo>
                    <a:pt x="270" y="1283"/>
                  </a:lnTo>
                  <a:lnTo>
                    <a:pt x="257" y="1279"/>
                  </a:lnTo>
                  <a:lnTo>
                    <a:pt x="244" y="1274"/>
                  </a:lnTo>
                  <a:lnTo>
                    <a:pt x="231" y="1269"/>
                  </a:lnTo>
                  <a:lnTo>
                    <a:pt x="207" y="1257"/>
                  </a:lnTo>
                  <a:lnTo>
                    <a:pt x="184" y="1244"/>
                  </a:lnTo>
                  <a:lnTo>
                    <a:pt x="162" y="1228"/>
                  </a:lnTo>
                  <a:lnTo>
                    <a:pt x="140" y="1211"/>
                  </a:lnTo>
                  <a:lnTo>
                    <a:pt x="121" y="1193"/>
                  </a:lnTo>
                  <a:lnTo>
                    <a:pt x="102" y="1173"/>
                  </a:lnTo>
                  <a:lnTo>
                    <a:pt x="85" y="1153"/>
                  </a:lnTo>
                  <a:lnTo>
                    <a:pt x="70" y="1130"/>
                  </a:lnTo>
                  <a:lnTo>
                    <a:pt x="55" y="1108"/>
                  </a:lnTo>
                  <a:lnTo>
                    <a:pt x="43" y="1083"/>
                  </a:lnTo>
                  <a:lnTo>
                    <a:pt x="33" y="1059"/>
                  </a:lnTo>
                  <a:lnTo>
                    <a:pt x="24" y="1033"/>
                  </a:lnTo>
                  <a:lnTo>
                    <a:pt x="17" y="1006"/>
                  </a:lnTo>
                  <a:lnTo>
                    <a:pt x="13" y="980"/>
                  </a:lnTo>
                  <a:lnTo>
                    <a:pt x="8" y="976"/>
                  </a:lnTo>
                  <a:lnTo>
                    <a:pt x="6" y="973"/>
                  </a:lnTo>
                  <a:lnTo>
                    <a:pt x="4" y="968"/>
                  </a:lnTo>
                  <a:lnTo>
                    <a:pt x="2" y="964"/>
                  </a:lnTo>
                  <a:lnTo>
                    <a:pt x="0" y="954"/>
                  </a:lnTo>
                  <a:lnTo>
                    <a:pt x="0" y="944"/>
                  </a:lnTo>
                  <a:lnTo>
                    <a:pt x="1" y="934"/>
                  </a:lnTo>
                  <a:lnTo>
                    <a:pt x="3" y="924"/>
                  </a:lnTo>
                  <a:lnTo>
                    <a:pt x="5" y="914"/>
                  </a:lnTo>
                  <a:lnTo>
                    <a:pt x="9" y="906"/>
                  </a:lnTo>
                  <a:lnTo>
                    <a:pt x="65" y="761"/>
                  </a:lnTo>
                  <a:lnTo>
                    <a:pt x="83" y="733"/>
                  </a:lnTo>
                  <a:lnTo>
                    <a:pt x="104" y="705"/>
                  </a:lnTo>
                  <a:lnTo>
                    <a:pt x="125" y="678"/>
                  </a:lnTo>
                  <a:lnTo>
                    <a:pt x="147" y="653"/>
                  </a:lnTo>
                  <a:lnTo>
                    <a:pt x="160" y="641"/>
                  </a:lnTo>
                  <a:lnTo>
                    <a:pt x="172" y="628"/>
                  </a:lnTo>
                  <a:lnTo>
                    <a:pt x="184" y="617"/>
                  </a:lnTo>
                  <a:lnTo>
                    <a:pt x="198" y="606"/>
                  </a:lnTo>
                  <a:lnTo>
                    <a:pt x="211" y="596"/>
                  </a:lnTo>
                  <a:lnTo>
                    <a:pt x="224" y="585"/>
                  </a:lnTo>
                  <a:lnTo>
                    <a:pt x="237" y="576"/>
                  </a:lnTo>
                  <a:lnTo>
                    <a:pt x="252" y="568"/>
                  </a:lnTo>
                  <a:lnTo>
                    <a:pt x="258" y="565"/>
                  </a:lnTo>
                  <a:lnTo>
                    <a:pt x="263" y="562"/>
                  </a:lnTo>
                  <a:lnTo>
                    <a:pt x="270" y="560"/>
                  </a:lnTo>
                  <a:lnTo>
                    <a:pt x="276" y="558"/>
                  </a:lnTo>
                  <a:lnTo>
                    <a:pt x="290" y="555"/>
                  </a:lnTo>
                  <a:lnTo>
                    <a:pt x="303" y="552"/>
                  </a:lnTo>
                  <a:lnTo>
                    <a:pt x="309" y="550"/>
                  </a:lnTo>
                  <a:lnTo>
                    <a:pt x="315" y="548"/>
                  </a:lnTo>
                  <a:lnTo>
                    <a:pt x="321" y="544"/>
                  </a:lnTo>
                  <a:lnTo>
                    <a:pt x="326" y="540"/>
                  </a:lnTo>
                  <a:lnTo>
                    <a:pt x="331" y="536"/>
                  </a:lnTo>
                  <a:lnTo>
                    <a:pt x="336" y="531"/>
                  </a:lnTo>
                  <a:lnTo>
                    <a:pt x="339" y="525"/>
                  </a:lnTo>
                  <a:lnTo>
                    <a:pt x="342" y="518"/>
                  </a:lnTo>
                  <a:lnTo>
                    <a:pt x="348" y="502"/>
                  </a:lnTo>
                  <a:lnTo>
                    <a:pt x="355" y="485"/>
                  </a:lnTo>
                  <a:lnTo>
                    <a:pt x="360" y="477"/>
                  </a:lnTo>
                  <a:lnTo>
                    <a:pt x="364" y="470"/>
                  </a:lnTo>
                  <a:lnTo>
                    <a:pt x="369" y="463"/>
                  </a:lnTo>
                  <a:lnTo>
                    <a:pt x="375" y="456"/>
                  </a:lnTo>
                  <a:lnTo>
                    <a:pt x="382" y="449"/>
                  </a:lnTo>
                  <a:lnTo>
                    <a:pt x="388" y="443"/>
                  </a:lnTo>
                  <a:lnTo>
                    <a:pt x="395" y="438"/>
                  </a:lnTo>
                  <a:lnTo>
                    <a:pt x="402" y="434"/>
                  </a:lnTo>
                  <a:lnTo>
                    <a:pt x="410" y="430"/>
                  </a:lnTo>
                  <a:lnTo>
                    <a:pt x="418" y="427"/>
                  </a:lnTo>
                  <a:lnTo>
                    <a:pt x="428" y="425"/>
                  </a:lnTo>
                  <a:lnTo>
                    <a:pt x="437" y="424"/>
                  </a:lnTo>
                  <a:lnTo>
                    <a:pt x="448" y="425"/>
                  </a:lnTo>
                  <a:lnTo>
                    <a:pt x="457" y="424"/>
                  </a:lnTo>
                  <a:lnTo>
                    <a:pt x="465" y="422"/>
                  </a:lnTo>
                  <a:lnTo>
                    <a:pt x="473" y="418"/>
                  </a:lnTo>
                  <a:lnTo>
                    <a:pt x="479" y="412"/>
                  </a:lnTo>
                  <a:lnTo>
                    <a:pt x="483" y="405"/>
                  </a:lnTo>
                  <a:lnTo>
                    <a:pt x="487" y="398"/>
                  </a:lnTo>
                  <a:lnTo>
                    <a:pt x="490" y="389"/>
                  </a:lnTo>
                  <a:lnTo>
                    <a:pt x="496" y="371"/>
                  </a:lnTo>
                  <a:lnTo>
                    <a:pt x="500" y="352"/>
                  </a:lnTo>
                  <a:lnTo>
                    <a:pt x="503" y="343"/>
                  </a:lnTo>
                  <a:lnTo>
                    <a:pt x="506" y="334"/>
                  </a:lnTo>
                  <a:lnTo>
                    <a:pt x="509" y="326"/>
                  </a:lnTo>
                  <a:lnTo>
                    <a:pt x="513" y="319"/>
                  </a:lnTo>
                  <a:lnTo>
                    <a:pt x="519" y="307"/>
                  </a:lnTo>
                  <a:lnTo>
                    <a:pt x="524" y="296"/>
                  </a:lnTo>
                  <a:lnTo>
                    <a:pt x="530" y="286"/>
                  </a:lnTo>
                  <a:lnTo>
                    <a:pt x="536" y="276"/>
                  </a:lnTo>
                  <a:lnTo>
                    <a:pt x="549" y="257"/>
                  </a:lnTo>
                  <a:lnTo>
                    <a:pt x="565" y="239"/>
                  </a:lnTo>
                  <a:lnTo>
                    <a:pt x="581" y="223"/>
                  </a:lnTo>
                  <a:lnTo>
                    <a:pt x="598" y="207"/>
                  </a:lnTo>
                  <a:lnTo>
                    <a:pt x="617" y="193"/>
                  </a:lnTo>
                  <a:lnTo>
                    <a:pt x="636" y="179"/>
                  </a:lnTo>
                  <a:lnTo>
                    <a:pt x="657" y="166"/>
                  </a:lnTo>
                  <a:lnTo>
                    <a:pt x="677" y="154"/>
                  </a:lnTo>
                  <a:lnTo>
                    <a:pt x="698" y="144"/>
                  </a:lnTo>
                  <a:lnTo>
                    <a:pt x="719" y="133"/>
                  </a:lnTo>
                  <a:lnTo>
                    <a:pt x="762" y="114"/>
                  </a:lnTo>
                  <a:lnTo>
                    <a:pt x="803" y="97"/>
                  </a:lnTo>
                  <a:lnTo>
                    <a:pt x="822" y="95"/>
                  </a:lnTo>
                  <a:lnTo>
                    <a:pt x="842" y="91"/>
                  </a:lnTo>
                  <a:lnTo>
                    <a:pt x="860" y="87"/>
                  </a:lnTo>
                  <a:lnTo>
                    <a:pt x="877" y="83"/>
                  </a:lnTo>
                  <a:lnTo>
                    <a:pt x="896" y="77"/>
                  </a:lnTo>
                  <a:lnTo>
                    <a:pt x="913" y="74"/>
                  </a:lnTo>
                  <a:lnTo>
                    <a:pt x="931" y="71"/>
                  </a:lnTo>
                  <a:lnTo>
                    <a:pt x="948" y="70"/>
                  </a:lnTo>
                  <a:lnTo>
                    <a:pt x="973" y="66"/>
                  </a:lnTo>
                  <a:lnTo>
                    <a:pt x="1000" y="62"/>
                  </a:lnTo>
                  <a:lnTo>
                    <a:pt x="1026" y="59"/>
                  </a:lnTo>
                  <a:lnTo>
                    <a:pt x="1052" y="57"/>
                  </a:lnTo>
                  <a:lnTo>
                    <a:pt x="1079" y="56"/>
                  </a:lnTo>
                  <a:lnTo>
                    <a:pt x="1105" y="55"/>
                  </a:lnTo>
                  <a:lnTo>
                    <a:pt x="1132" y="55"/>
                  </a:lnTo>
                  <a:lnTo>
                    <a:pt x="1157" y="55"/>
                  </a:lnTo>
                  <a:lnTo>
                    <a:pt x="1754" y="49"/>
                  </a:lnTo>
                  <a:lnTo>
                    <a:pt x="1835" y="49"/>
                  </a:lnTo>
                  <a:lnTo>
                    <a:pt x="1915" y="48"/>
                  </a:lnTo>
                  <a:lnTo>
                    <a:pt x="1993" y="48"/>
                  </a:lnTo>
                  <a:lnTo>
                    <a:pt x="2071" y="47"/>
                  </a:lnTo>
                  <a:lnTo>
                    <a:pt x="2148" y="46"/>
                  </a:lnTo>
                  <a:lnTo>
                    <a:pt x="2227" y="45"/>
                  </a:lnTo>
                  <a:lnTo>
                    <a:pt x="2305" y="43"/>
                  </a:lnTo>
                  <a:lnTo>
                    <a:pt x="2385" y="41"/>
                  </a:lnTo>
                  <a:lnTo>
                    <a:pt x="2442" y="43"/>
                  </a:lnTo>
                  <a:lnTo>
                    <a:pt x="2499" y="43"/>
                  </a:lnTo>
                  <a:lnTo>
                    <a:pt x="2555" y="43"/>
                  </a:lnTo>
                  <a:lnTo>
                    <a:pt x="2610" y="43"/>
                  </a:lnTo>
                  <a:lnTo>
                    <a:pt x="2665" y="42"/>
                  </a:lnTo>
                  <a:lnTo>
                    <a:pt x="2719" y="41"/>
                  </a:lnTo>
                  <a:lnTo>
                    <a:pt x="2775" y="40"/>
                  </a:lnTo>
                  <a:lnTo>
                    <a:pt x="2829" y="38"/>
                  </a:lnTo>
                  <a:lnTo>
                    <a:pt x="2882" y="37"/>
                  </a:lnTo>
                  <a:lnTo>
                    <a:pt x="2936" y="36"/>
                  </a:lnTo>
                  <a:lnTo>
                    <a:pt x="2989" y="33"/>
                  </a:lnTo>
                  <a:lnTo>
                    <a:pt x="3042" y="32"/>
                  </a:lnTo>
                  <a:lnTo>
                    <a:pt x="3096" y="31"/>
                  </a:lnTo>
                  <a:lnTo>
                    <a:pt x="3148" y="30"/>
                  </a:lnTo>
                  <a:lnTo>
                    <a:pt x="3201" y="30"/>
                  </a:lnTo>
                  <a:lnTo>
                    <a:pt x="3253" y="30"/>
                  </a:lnTo>
                  <a:lnTo>
                    <a:pt x="3275" y="29"/>
                  </a:lnTo>
                  <a:lnTo>
                    <a:pt x="3298" y="29"/>
                  </a:lnTo>
                  <a:lnTo>
                    <a:pt x="3322" y="29"/>
                  </a:lnTo>
                  <a:lnTo>
                    <a:pt x="3345" y="29"/>
                  </a:lnTo>
                  <a:lnTo>
                    <a:pt x="3370" y="30"/>
                  </a:lnTo>
                  <a:lnTo>
                    <a:pt x="3393" y="30"/>
                  </a:lnTo>
                  <a:lnTo>
                    <a:pt x="3417" y="29"/>
                  </a:lnTo>
                  <a:lnTo>
                    <a:pt x="3438" y="28"/>
                  </a:lnTo>
                  <a:lnTo>
                    <a:pt x="3485" y="27"/>
                  </a:lnTo>
                  <a:lnTo>
                    <a:pt x="3531" y="26"/>
                  </a:lnTo>
                  <a:lnTo>
                    <a:pt x="3578" y="25"/>
                  </a:lnTo>
                  <a:lnTo>
                    <a:pt x="3624" y="23"/>
                  </a:lnTo>
                  <a:lnTo>
                    <a:pt x="3669" y="22"/>
                  </a:lnTo>
                  <a:lnTo>
                    <a:pt x="3715" y="21"/>
                  </a:lnTo>
                  <a:lnTo>
                    <a:pt x="3761" y="21"/>
                  </a:lnTo>
                  <a:lnTo>
                    <a:pt x="3807" y="21"/>
                  </a:lnTo>
                  <a:lnTo>
                    <a:pt x="3847" y="21"/>
                  </a:lnTo>
                  <a:lnTo>
                    <a:pt x="3887" y="21"/>
                  </a:lnTo>
                  <a:lnTo>
                    <a:pt x="3926" y="20"/>
                  </a:lnTo>
                  <a:lnTo>
                    <a:pt x="3965" y="19"/>
                  </a:lnTo>
                  <a:lnTo>
                    <a:pt x="4003" y="18"/>
                  </a:lnTo>
                  <a:lnTo>
                    <a:pt x="4042" y="19"/>
                  </a:lnTo>
                  <a:lnTo>
                    <a:pt x="4080" y="20"/>
                  </a:lnTo>
                  <a:lnTo>
                    <a:pt x="4118" y="23"/>
                  </a:lnTo>
                  <a:lnTo>
                    <a:pt x="4144" y="22"/>
                  </a:lnTo>
                  <a:lnTo>
                    <a:pt x="4197" y="21"/>
                  </a:lnTo>
                  <a:lnTo>
                    <a:pt x="4273" y="19"/>
                  </a:lnTo>
                  <a:lnTo>
                    <a:pt x="4373" y="18"/>
                  </a:lnTo>
                  <a:lnTo>
                    <a:pt x="4635" y="17"/>
                  </a:lnTo>
                  <a:lnTo>
                    <a:pt x="4968" y="15"/>
                  </a:lnTo>
                  <a:lnTo>
                    <a:pt x="5357" y="14"/>
                  </a:lnTo>
                  <a:lnTo>
                    <a:pt x="5788" y="14"/>
                  </a:lnTo>
                  <a:lnTo>
                    <a:pt x="6247" y="13"/>
                  </a:lnTo>
                  <a:lnTo>
                    <a:pt x="6722" y="13"/>
                  </a:lnTo>
                  <a:lnTo>
                    <a:pt x="7195" y="13"/>
                  </a:lnTo>
                  <a:lnTo>
                    <a:pt x="7654" y="12"/>
                  </a:lnTo>
                  <a:lnTo>
                    <a:pt x="8085" y="12"/>
                  </a:lnTo>
                  <a:lnTo>
                    <a:pt x="8475" y="12"/>
                  </a:lnTo>
                  <a:lnTo>
                    <a:pt x="8807" y="11"/>
                  </a:lnTo>
                  <a:lnTo>
                    <a:pt x="9069" y="10"/>
                  </a:lnTo>
                  <a:lnTo>
                    <a:pt x="9245" y="9"/>
                  </a:lnTo>
                  <a:lnTo>
                    <a:pt x="9324" y="7"/>
                  </a:lnTo>
                  <a:lnTo>
                    <a:pt x="9328" y="9"/>
                  </a:lnTo>
                  <a:lnTo>
                    <a:pt x="9332" y="10"/>
                  </a:lnTo>
                  <a:lnTo>
                    <a:pt x="9335" y="11"/>
                  </a:lnTo>
                  <a:lnTo>
                    <a:pt x="9340" y="11"/>
                  </a:lnTo>
                  <a:lnTo>
                    <a:pt x="9347" y="10"/>
                  </a:lnTo>
                  <a:lnTo>
                    <a:pt x="9354" y="8"/>
                  </a:lnTo>
                  <a:lnTo>
                    <a:pt x="9360" y="6"/>
                  </a:lnTo>
                  <a:lnTo>
                    <a:pt x="9367" y="4"/>
                  </a:lnTo>
                  <a:lnTo>
                    <a:pt x="9371" y="4"/>
                  </a:lnTo>
                  <a:lnTo>
                    <a:pt x="9375" y="4"/>
                  </a:lnTo>
                  <a:lnTo>
                    <a:pt x="9378" y="5"/>
                  </a:lnTo>
                  <a:lnTo>
                    <a:pt x="9382" y="6"/>
                  </a:lnTo>
                  <a:lnTo>
                    <a:pt x="9420" y="8"/>
                  </a:lnTo>
                  <a:lnTo>
                    <a:pt x="9456" y="10"/>
                  </a:lnTo>
                  <a:lnTo>
                    <a:pt x="9492" y="12"/>
                  </a:lnTo>
                  <a:lnTo>
                    <a:pt x="9528" y="14"/>
                  </a:lnTo>
                  <a:lnTo>
                    <a:pt x="9563" y="16"/>
                  </a:lnTo>
                  <a:lnTo>
                    <a:pt x="9599" y="17"/>
                  </a:lnTo>
                  <a:lnTo>
                    <a:pt x="9637" y="17"/>
                  </a:lnTo>
                  <a:lnTo>
                    <a:pt x="9675" y="15"/>
                  </a:lnTo>
                  <a:lnTo>
                    <a:pt x="9682" y="18"/>
                  </a:lnTo>
                  <a:lnTo>
                    <a:pt x="9687" y="19"/>
                  </a:lnTo>
                  <a:lnTo>
                    <a:pt x="9693" y="18"/>
                  </a:lnTo>
                  <a:lnTo>
                    <a:pt x="9699" y="15"/>
                  </a:lnTo>
                  <a:lnTo>
                    <a:pt x="9734" y="9"/>
                  </a:lnTo>
                  <a:lnTo>
                    <a:pt x="9771" y="2"/>
                  </a:lnTo>
                  <a:lnTo>
                    <a:pt x="9780" y="1"/>
                  </a:lnTo>
                  <a:lnTo>
                    <a:pt x="9789" y="0"/>
                  </a:lnTo>
                  <a:lnTo>
                    <a:pt x="9799" y="0"/>
                  </a:lnTo>
                  <a:lnTo>
                    <a:pt x="9807" y="0"/>
                  </a:lnTo>
                  <a:lnTo>
                    <a:pt x="9816" y="1"/>
                  </a:lnTo>
                  <a:lnTo>
                    <a:pt x="9825" y="3"/>
                  </a:lnTo>
                  <a:lnTo>
                    <a:pt x="9833" y="6"/>
                  </a:lnTo>
                  <a:lnTo>
                    <a:pt x="9841" y="10"/>
                  </a:lnTo>
                  <a:lnTo>
                    <a:pt x="9854" y="12"/>
                  </a:lnTo>
                  <a:lnTo>
                    <a:pt x="9865" y="13"/>
                  </a:lnTo>
                  <a:lnTo>
                    <a:pt x="9877" y="13"/>
                  </a:lnTo>
                  <a:lnTo>
                    <a:pt x="9888" y="13"/>
                  </a:lnTo>
                  <a:lnTo>
                    <a:pt x="9911" y="12"/>
                  </a:lnTo>
                  <a:lnTo>
                    <a:pt x="9934" y="11"/>
                  </a:lnTo>
                  <a:lnTo>
                    <a:pt x="9957" y="9"/>
                  </a:lnTo>
                  <a:lnTo>
                    <a:pt x="9980" y="8"/>
                  </a:lnTo>
                  <a:lnTo>
                    <a:pt x="9992" y="8"/>
                  </a:lnTo>
                  <a:lnTo>
                    <a:pt x="10004" y="8"/>
                  </a:lnTo>
                  <a:lnTo>
                    <a:pt x="10016" y="9"/>
                  </a:lnTo>
                  <a:lnTo>
                    <a:pt x="10030" y="11"/>
                  </a:lnTo>
                  <a:lnTo>
                    <a:pt x="10063" y="14"/>
                  </a:lnTo>
                  <a:lnTo>
                    <a:pt x="10099" y="15"/>
                  </a:lnTo>
                  <a:lnTo>
                    <a:pt x="10136" y="16"/>
                  </a:lnTo>
                  <a:lnTo>
                    <a:pt x="10174" y="17"/>
                  </a:lnTo>
                  <a:lnTo>
                    <a:pt x="10192" y="18"/>
                  </a:lnTo>
                  <a:lnTo>
                    <a:pt x="10211" y="20"/>
                  </a:lnTo>
                  <a:lnTo>
                    <a:pt x="10229" y="22"/>
                  </a:lnTo>
                  <a:lnTo>
                    <a:pt x="10247" y="24"/>
                  </a:lnTo>
                  <a:lnTo>
                    <a:pt x="10265" y="28"/>
                  </a:lnTo>
                  <a:lnTo>
                    <a:pt x="10282" y="32"/>
                  </a:lnTo>
                  <a:lnTo>
                    <a:pt x="10299" y="38"/>
                  </a:lnTo>
                  <a:lnTo>
                    <a:pt x="10316" y="45"/>
                  </a:lnTo>
                  <a:lnTo>
                    <a:pt x="10339" y="56"/>
                  </a:lnTo>
                  <a:lnTo>
                    <a:pt x="10363" y="69"/>
                  </a:lnTo>
                  <a:lnTo>
                    <a:pt x="10385" y="84"/>
                  </a:lnTo>
                  <a:lnTo>
                    <a:pt x="10408" y="100"/>
                  </a:lnTo>
                  <a:lnTo>
                    <a:pt x="10429" y="117"/>
                  </a:lnTo>
                  <a:lnTo>
                    <a:pt x="10451" y="135"/>
                  </a:lnTo>
                  <a:lnTo>
                    <a:pt x="10471" y="153"/>
                  </a:lnTo>
                  <a:lnTo>
                    <a:pt x="10491" y="171"/>
                  </a:lnTo>
                  <a:lnTo>
                    <a:pt x="10499" y="184"/>
                  </a:lnTo>
                  <a:lnTo>
                    <a:pt x="10506" y="198"/>
                  </a:lnTo>
                  <a:lnTo>
                    <a:pt x="10513" y="211"/>
                  </a:lnTo>
                  <a:lnTo>
                    <a:pt x="10519" y="226"/>
                  </a:lnTo>
                  <a:lnTo>
                    <a:pt x="10523" y="232"/>
                  </a:lnTo>
                  <a:lnTo>
                    <a:pt x="10527" y="239"/>
                  </a:lnTo>
                  <a:lnTo>
                    <a:pt x="10533" y="244"/>
                  </a:lnTo>
                  <a:lnTo>
                    <a:pt x="10538" y="249"/>
                  </a:lnTo>
                  <a:lnTo>
                    <a:pt x="10543" y="254"/>
                  </a:lnTo>
                  <a:lnTo>
                    <a:pt x="10549" y="258"/>
                  </a:lnTo>
                  <a:lnTo>
                    <a:pt x="10556" y="261"/>
                  </a:lnTo>
                  <a:lnTo>
                    <a:pt x="10564" y="263"/>
                  </a:lnTo>
                  <a:lnTo>
                    <a:pt x="10583" y="263"/>
                  </a:lnTo>
                  <a:lnTo>
                    <a:pt x="10600" y="264"/>
                  </a:lnTo>
                  <a:lnTo>
                    <a:pt x="10616" y="268"/>
                  </a:lnTo>
                  <a:lnTo>
                    <a:pt x="10633" y="271"/>
                  </a:lnTo>
                  <a:lnTo>
                    <a:pt x="10648" y="276"/>
                  </a:lnTo>
                  <a:lnTo>
                    <a:pt x="10662" y="283"/>
                  </a:lnTo>
                  <a:lnTo>
                    <a:pt x="10677" y="291"/>
                  </a:lnTo>
                  <a:lnTo>
                    <a:pt x="10691" y="301"/>
                  </a:lnTo>
                  <a:lnTo>
                    <a:pt x="10699" y="307"/>
                  </a:lnTo>
                  <a:lnTo>
                    <a:pt x="10706" y="314"/>
                  </a:lnTo>
                  <a:lnTo>
                    <a:pt x="10712" y="321"/>
                  </a:lnTo>
                  <a:lnTo>
                    <a:pt x="10720" y="328"/>
                  </a:lnTo>
                  <a:lnTo>
                    <a:pt x="10731" y="342"/>
                  </a:lnTo>
                  <a:lnTo>
                    <a:pt x="10741" y="358"/>
                  </a:lnTo>
                  <a:lnTo>
                    <a:pt x="10749" y="375"/>
                  </a:lnTo>
                  <a:lnTo>
                    <a:pt x="10756" y="392"/>
                  </a:lnTo>
                  <a:lnTo>
                    <a:pt x="10763" y="410"/>
                  </a:lnTo>
                  <a:lnTo>
                    <a:pt x="10768" y="427"/>
                  </a:lnTo>
                  <a:lnTo>
                    <a:pt x="10776" y="433"/>
                  </a:lnTo>
                  <a:lnTo>
                    <a:pt x="10785" y="438"/>
                  </a:lnTo>
                  <a:lnTo>
                    <a:pt x="10794" y="443"/>
                  </a:lnTo>
                  <a:lnTo>
                    <a:pt x="10804" y="446"/>
                  </a:lnTo>
                  <a:lnTo>
                    <a:pt x="10824" y="454"/>
                  </a:lnTo>
                  <a:lnTo>
                    <a:pt x="10844" y="460"/>
                  </a:lnTo>
                  <a:lnTo>
                    <a:pt x="10855" y="463"/>
                  </a:lnTo>
                  <a:lnTo>
                    <a:pt x="10864" y="467"/>
                  </a:lnTo>
                  <a:lnTo>
                    <a:pt x="10873" y="471"/>
                  </a:lnTo>
                  <a:lnTo>
                    <a:pt x="10882" y="476"/>
                  </a:lnTo>
                  <a:lnTo>
                    <a:pt x="10889" y="482"/>
                  </a:lnTo>
                  <a:lnTo>
                    <a:pt x="10897" y="489"/>
                  </a:lnTo>
                  <a:lnTo>
                    <a:pt x="10904" y="498"/>
                  </a:lnTo>
                  <a:lnTo>
                    <a:pt x="10910" y="509"/>
                  </a:lnTo>
                  <a:lnTo>
                    <a:pt x="10919" y="521"/>
                  </a:lnTo>
                  <a:lnTo>
                    <a:pt x="10929" y="534"/>
                  </a:lnTo>
                  <a:lnTo>
                    <a:pt x="10937" y="549"/>
                  </a:lnTo>
                  <a:lnTo>
                    <a:pt x="10945" y="563"/>
                  </a:lnTo>
                  <a:lnTo>
                    <a:pt x="10960" y="593"/>
                  </a:lnTo>
                  <a:lnTo>
                    <a:pt x="10972" y="623"/>
                  </a:lnTo>
                  <a:lnTo>
                    <a:pt x="10983" y="654"/>
                  </a:lnTo>
                  <a:lnTo>
                    <a:pt x="10994" y="686"/>
                  </a:lnTo>
                  <a:lnTo>
                    <a:pt x="11004" y="717"/>
                  </a:lnTo>
                  <a:lnTo>
                    <a:pt x="11014" y="747"/>
                  </a:lnTo>
                  <a:lnTo>
                    <a:pt x="11014" y="758"/>
                  </a:lnTo>
                  <a:lnTo>
                    <a:pt x="11015" y="768"/>
                  </a:lnTo>
                  <a:lnTo>
                    <a:pt x="11017" y="780"/>
                  </a:lnTo>
                  <a:lnTo>
                    <a:pt x="11020" y="790"/>
                  </a:lnTo>
                  <a:lnTo>
                    <a:pt x="11027" y="810"/>
                  </a:lnTo>
                  <a:lnTo>
                    <a:pt x="11034" y="832"/>
                  </a:lnTo>
                  <a:lnTo>
                    <a:pt x="11038" y="841"/>
                  </a:lnTo>
                  <a:lnTo>
                    <a:pt x="11040" y="851"/>
                  </a:lnTo>
                  <a:lnTo>
                    <a:pt x="11041" y="861"/>
                  </a:lnTo>
                  <a:lnTo>
                    <a:pt x="11041" y="872"/>
                  </a:lnTo>
                  <a:lnTo>
                    <a:pt x="11040" y="882"/>
                  </a:lnTo>
                  <a:lnTo>
                    <a:pt x="11038" y="892"/>
                  </a:lnTo>
                  <a:lnTo>
                    <a:pt x="11032" y="903"/>
                  </a:lnTo>
                  <a:lnTo>
                    <a:pt x="11026" y="913"/>
                  </a:lnTo>
                  <a:lnTo>
                    <a:pt x="10931" y="1086"/>
                  </a:lnTo>
                  <a:close/>
                  <a:moveTo>
                    <a:pt x="10885" y="1081"/>
                  </a:moveTo>
                  <a:lnTo>
                    <a:pt x="10878" y="1092"/>
                  </a:lnTo>
                  <a:lnTo>
                    <a:pt x="10871" y="1104"/>
                  </a:lnTo>
                  <a:lnTo>
                    <a:pt x="10862" y="1113"/>
                  </a:lnTo>
                  <a:lnTo>
                    <a:pt x="10853" y="1121"/>
                  </a:lnTo>
                  <a:lnTo>
                    <a:pt x="10843" y="1129"/>
                  </a:lnTo>
                  <a:lnTo>
                    <a:pt x="10833" y="1135"/>
                  </a:lnTo>
                  <a:lnTo>
                    <a:pt x="10823" y="1141"/>
                  </a:lnTo>
                  <a:lnTo>
                    <a:pt x="10812" y="1146"/>
                  </a:lnTo>
                  <a:lnTo>
                    <a:pt x="10800" y="1151"/>
                  </a:lnTo>
                  <a:lnTo>
                    <a:pt x="10789" y="1155"/>
                  </a:lnTo>
                  <a:lnTo>
                    <a:pt x="10778" y="1158"/>
                  </a:lnTo>
                  <a:lnTo>
                    <a:pt x="10766" y="1161"/>
                  </a:lnTo>
                  <a:lnTo>
                    <a:pt x="10742" y="1164"/>
                  </a:lnTo>
                  <a:lnTo>
                    <a:pt x="10719" y="1166"/>
                  </a:lnTo>
                  <a:lnTo>
                    <a:pt x="10714" y="1170"/>
                  </a:lnTo>
                  <a:lnTo>
                    <a:pt x="10711" y="1173"/>
                  </a:lnTo>
                  <a:lnTo>
                    <a:pt x="10709" y="1177"/>
                  </a:lnTo>
                  <a:lnTo>
                    <a:pt x="10708" y="1181"/>
                  </a:lnTo>
                  <a:lnTo>
                    <a:pt x="10708" y="1189"/>
                  </a:lnTo>
                  <a:lnTo>
                    <a:pt x="10710" y="1198"/>
                  </a:lnTo>
                  <a:lnTo>
                    <a:pt x="10712" y="1206"/>
                  </a:lnTo>
                  <a:lnTo>
                    <a:pt x="10715" y="1214"/>
                  </a:lnTo>
                  <a:lnTo>
                    <a:pt x="10715" y="1218"/>
                  </a:lnTo>
                  <a:lnTo>
                    <a:pt x="10717" y="1222"/>
                  </a:lnTo>
                  <a:lnTo>
                    <a:pt x="10717" y="1226"/>
                  </a:lnTo>
                  <a:lnTo>
                    <a:pt x="10715" y="1230"/>
                  </a:lnTo>
                  <a:lnTo>
                    <a:pt x="10712" y="1246"/>
                  </a:lnTo>
                  <a:lnTo>
                    <a:pt x="10709" y="1261"/>
                  </a:lnTo>
                  <a:lnTo>
                    <a:pt x="10705" y="1275"/>
                  </a:lnTo>
                  <a:lnTo>
                    <a:pt x="10699" y="1289"/>
                  </a:lnTo>
                  <a:lnTo>
                    <a:pt x="10692" y="1302"/>
                  </a:lnTo>
                  <a:lnTo>
                    <a:pt x="10684" y="1313"/>
                  </a:lnTo>
                  <a:lnTo>
                    <a:pt x="10679" y="1319"/>
                  </a:lnTo>
                  <a:lnTo>
                    <a:pt x="10673" y="1324"/>
                  </a:lnTo>
                  <a:lnTo>
                    <a:pt x="10666" y="1328"/>
                  </a:lnTo>
                  <a:lnTo>
                    <a:pt x="10660" y="1332"/>
                  </a:lnTo>
                  <a:lnTo>
                    <a:pt x="10654" y="1337"/>
                  </a:lnTo>
                  <a:lnTo>
                    <a:pt x="10647" y="1340"/>
                  </a:lnTo>
                  <a:lnTo>
                    <a:pt x="10641" y="1342"/>
                  </a:lnTo>
                  <a:lnTo>
                    <a:pt x="10634" y="1342"/>
                  </a:lnTo>
                  <a:lnTo>
                    <a:pt x="10620" y="1342"/>
                  </a:lnTo>
                  <a:lnTo>
                    <a:pt x="10607" y="1339"/>
                  </a:lnTo>
                  <a:lnTo>
                    <a:pt x="10595" y="1337"/>
                  </a:lnTo>
                  <a:lnTo>
                    <a:pt x="10583" y="1335"/>
                  </a:lnTo>
                  <a:lnTo>
                    <a:pt x="10576" y="1335"/>
                  </a:lnTo>
                  <a:lnTo>
                    <a:pt x="10571" y="1336"/>
                  </a:lnTo>
                  <a:lnTo>
                    <a:pt x="10566" y="1338"/>
                  </a:lnTo>
                  <a:lnTo>
                    <a:pt x="10561" y="1341"/>
                  </a:lnTo>
                  <a:lnTo>
                    <a:pt x="10555" y="1363"/>
                  </a:lnTo>
                  <a:lnTo>
                    <a:pt x="10548" y="1386"/>
                  </a:lnTo>
                  <a:lnTo>
                    <a:pt x="10539" y="1407"/>
                  </a:lnTo>
                  <a:lnTo>
                    <a:pt x="10528" y="1429"/>
                  </a:lnTo>
                  <a:lnTo>
                    <a:pt x="10518" y="1450"/>
                  </a:lnTo>
                  <a:lnTo>
                    <a:pt x="10505" y="1470"/>
                  </a:lnTo>
                  <a:lnTo>
                    <a:pt x="10492" y="1491"/>
                  </a:lnTo>
                  <a:lnTo>
                    <a:pt x="10477" y="1510"/>
                  </a:lnTo>
                  <a:lnTo>
                    <a:pt x="10462" y="1529"/>
                  </a:lnTo>
                  <a:lnTo>
                    <a:pt x="10445" y="1546"/>
                  </a:lnTo>
                  <a:lnTo>
                    <a:pt x="10427" y="1562"/>
                  </a:lnTo>
                  <a:lnTo>
                    <a:pt x="10408" y="1577"/>
                  </a:lnTo>
                  <a:lnTo>
                    <a:pt x="10388" y="1591"/>
                  </a:lnTo>
                  <a:lnTo>
                    <a:pt x="10367" y="1603"/>
                  </a:lnTo>
                  <a:lnTo>
                    <a:pt x="10344" y="1614"/>
                  </a:lnTo>
                  <a:lnTo>
                    <a:pt x="10322" y="1623"/>
                  </a:lnTo>
                  <a:lnTo>
                    <a:pt x="10298" y="1631"/>
                  </a:lnTo>
                  <a:lnTo>
                    <a:pt x="10276" y="1636"/>
                  </a:lnTo>
                  <a:lnTo>
                    <a:pt x="10253" y="1639"/>
                  </a:lnTo>
                  <a:lnTo>
                    <a:pt x="10230" y="1641"/>
                  </a:lnTo>
                  <a:lnTo>
                    <a:pt x="10207" y="1641"/>
                  </a:lnTo>
                  <a:lnTo>
                    <a:pt x="10184" y="1639"/>
                  </a:lnTo>
                  <a:lnTo>
                    <a:pt x="10160" y="1636"/>
                  </a:lnTo>
                  <a:lnTo>
                    <a:pt x="10137" y="1632"/>
                  </a:lnTo>
                  <a:lnTo>
                    <a:pt x="10117" y="1635"/>
                  </a:lnTo>
                  <a:lnTo>
                    <a:pt x="10098" y="1637"/>
                  </a:lnTo>
                  <a:lnTo>
                    <a:pt x="10079" y="1638"/>
                  </a:lnTo>
                  <a:lnTo>
                    <a:pt x="10059" y="1639"/>
                  </a:lnTo>
                  <a:lnTo>
                    <a:pt x="10021" y="1639"/>
                  </a:lnTo>
                  <a:lnTo>
                    <a:pt x="9983" y="1638"/>
                  </a:lnTo>
                  <a:lnTo>
                    <a:pt x="9944" y="1637"/>
                  </a:lnTo>
                  <a:lnTo>
                    <a:pt x="9905" y="1637"/>
                  </a:lnTo>
                  <a:lnTo>
                    <a:pt x="9885" y="1637"/>
                  </a:lnTo>
                  <a:lnTo>
                    <a:pt x="9866" y="1639"/>
                  </a:lnTo>
                  <a:lnTo>
                    <a:pt x="9846" y="1641"/>
                  </a:lnTo>
                  <a:lnTo>
                    <a:pt x="9826" y="1644"/>
                  </a:lnTo>
                  <a:lnTo>
                    <a:pt x="9804" y="1644"/>
                  </a:lnTo>
                  <a:lnTo>
                    <a:pt x="9781" y="1644"/>
                  </a:lnTo>
                  <a:lnTo>
                    <a:pt x="9759" y="1644"/>
                  </a:lnTo>
                  <a:lnTo>
                    <a:pt x="9737" y="1645"/>
                  </a:lnTo>
                  <a:lnTo>
                    <a:pt x="9715" y="1645"/>
                  </a:lnTo>
                  <a:lnTo>
                    <a:pt x="9692" y="1645"/>
                  </a:lnTo>
                  <a:lnTo>
                    <a:pt x="9671" y="1645"/>
                  </a:lnTo>
                  <a:lnTo>
                    <a:pt x="9647" y="1643"/>
                  </a:lnTo>
                  <a:lnTo>
                    <a:pt x="9638" y="1645"/>
                  </a:lnTo>
                  <a:lnTo>
                    <a:pt x="9629" y="1647"/>
                  </a:lnTo>
                  <a:lnTo>
                    <a:pt x="9620" y="1647"/>
                  </a:lnTo>
                  <a:lnTo>
                    <a:pt x="9611" y="1648"/>
                  </a:lnTo>
                  <a:lnTo>
                    <a:pt x="9593" y="1648"/>
                  </a:lnTo>
                  <a:lnTo>
                    <a:pt x="9575" y="1647"/>
                  </a:lnTo>
                  <a:lnTo>
                    <a:pt x="9556" y="1646"/>
                  </a:lnTo>
                  <a:lnTo>
                    <a:pt x="9538" y="1645"/>
                  </a:lnTo>
                  <a:lnTo>
                    <a:pt x="9519" y="1645"/>
                  </a:lnTo>
                  <a:lnTo>
                    <a:pt x="9500" y="1648"/>
                  </a:lnTo>
                  <a:lnTo>
                    <a:pt x="9394" y="1649"/>
                  </a:lnTo>
                  <a:lnTo>
                    <a:pt x="9188" y="1649"/>
                  </a:lnTo>
                  <a:lnTo>
                    <a:pt x="8898" y="1650"/>
                  </a:lnTo>
                  <a:lnTo>
                    <a:pt x="8536" y="1651"/>
                  </a:lnTo>
                  <a:lnTo>
                    <a:pt x="8118" y="1652"/>
                  </a:lnTo>
                  <a:lnTo>
                    <a:pt x="7657" y="1652"/>
                  </a:lnTo>
                  <a:lnTo>
                    <a:pt x="7168" y="1653"/>
                  </a:lnTo>
                  <a:lnTo>
                    <a:pt x="6665" y="1654"/>
                  </a:lnTo>
                  <a:lnTo>
                    <a:pt x="6161" y="1655"/>
                  </a:lnTo>
                  <a:lnTo>
                    <a:pt x="5673" y="1656"/>
                  </a:lnTo>
                  <a:lnTo>
                    <a:pt x="5212" y="1658"/>
                  </a:lnTo>
                  <a:lnTo>
                    <a:pt x="4793" y="1659"/>
                  </a:lnTo>
                  <a:lnTo>
                    <a:pt x="4431" y="1660"/>
                  </a:lnTo>
                  <a:lnTo>
                    <a:pt x="4139" y="1660"/>
                  </a:lnTo>
                  <a:lnTo>
                    <a:pt x="3933" y="1661"/>
                  </a:lnTo>
                  <a:lnTo>
                    <a:pt x="3826" y="1662"/>
                  </a:lnTo>
                  <a:lnTo>
                    <a:pt x="3805" y="1660"/>
                  </a:lnTo>
                  <a:lnTo>
                    <a:pt x="3784" y="1659"/>
                  </a:lnTo>
                  <a:lnTo>
                    <a:pt x="3763" y="1659"/>
                  </a:lnTo>
                  <a:lnTo>
                    <a:pt x="3743" y="1659"/>
                  </a:lnTo>
                  <a:lnTo>
                    <a:pt x="3701" y="1661"/>
                  </a:lnTo>
                  <a:lnTo>
                    <a:pt x="3659" y="1664"/>
                  </a:lnTo>
                  <a:lnTo>
                    <a:pt x="3616" y="1666"/>
                  </a:lnTo>
                  <a:lnTo>
                    <a:pt x="3574" y="1668"/>
                  </a:lnTo>
                  <a:lnTo>
                    <a:pt x="3553" y="1668"/>
                  </a:lnTo>
                  <a:lnTo>
                    <a:pt x="3531" y="1668"/>
                  </a:lnTo>
                  <a:lnTo>
                    <a:pt x="3509" y="1667"/>
                  </a:lnTo>
                  <a:lnTo>
                    <a:pt x="3487" y="1666"/>
                  </a:lnTo>
                  <a:lnTo>
                    <a:pt x="3463" y="1666"/>
                  </a:lnTo>
                  <a:lnTo>
                    <a:pt x="3438" y="1666"/>
                  </a:lnTo>
                  <a:lnTo>
                    <a:pt x="3414" y="1666"/>
                  </a:lnTo>
                  <a:lnTo>
                    <a:pt x="3388" y="1666"/>
                  </a:lnTo>
                  <a:lnTo>
                    <a:pt x="3363" y="1666"/>
                  </a:lnTo>
                  <a:lnTo>
                    <a:pt x="3338" y="1666"/>
                  </a:lnTo>
                  <a:lnTo>
                    <a:pt x="3312" y="1667"/>
                  </a:lnTo>
                  <a:lnTo>
                    <a:pt x="3287" y="1668"/>
                  </a:lnTo>
                  <a:lnTo>
                    <a:pt x="3252" y="1668"/>
                  </a:lnTo>
                  <a:lnTo>
                    <a:pt x="3217" y="1668"/>
                  </a:lnTo>
                  <a:lnTo>
                    <a:pt x="3201" y="1668"/>
                  </a:lnTo>
                  <a:lnTo>
                    <a:pt x="3185" y="1669"/>
                  </a:lnTo>
                  <a:lnTo>
                    <a:pt x="3169" y="1670"/>
                  </a:lnTo>
                  <a:lnTo>
                    <a:pt x="3155" y="1672"/>
                  </a:lnTo>
                  <a:lnTo>
                    <a:pt x="3099" y="1673"/>
                  </a:lnTo>
                  <a:lnTo>
                    <a:pt x="3042" y="1673"/>
                  </a:lnTo>
                  <a:lnTo>
                    <a:pt x="2986" y="1673"/>
                  </a:lnTo>
                  <a:lnTo>
                    <a:pt x="2931" y="1674"/>
                  </a:lnTo>
                  <a:lnTo>
                    <a:pt x="2876" y="1674"/>
                  </a:lnTo>
                  <a:lnTo>
                    <a:pt x="2821" y="1675"/>
                  </a:lnTo>
                  <a:lnTo>
                    <a:pt x="2766" y="1675"/>
                  </a:lnTo>
                  <a:lnTo>
                    <a:pt x="2711" y="1676"/>
                  </a:lnTo>
                  <a:lnTo>
                    <a:pt x="2657" y="1677"/>
                  </a:lnTo>
                  <a:lnTo>
                    <a:pt x="2603" y="1677"/>
                  </a:lnTo>
                  <a:lnTo>
                    <a:pt x="2549" y="1678"/>
                  </a:lnTo>
                  <a:lnTo>
                    <a:pt x="2495" y="1678"/>
                  </a:lnTo>
                  <a:lnTo>
                    <a:pt x="2440" y="1679"/>
                  </a:lnTo>
                  <a:lnTo>
                    <a:pt x="2386" y="1679"/>
                  </a:lnTo>
                  <a:lnTo>
                    <a:pt x="2332" y="1679"/>
                  </a:lnTo>
                  <a:lnTo>
                    <a:pt x="2278" y="1679"/>
                  </a:lnTo>
                  <a:lnTo>
                    <a:pt x="2197" y="1680"/>
                  </a:lnTo>
                  <a:lnTo>
                    <a:pt x="2118" y="1680"/>
                  </a:lnTo>
                  <a:lnTo>
                    <a:pt x="2041" y="1681"/>
                  </a:lnTo>
                  <a:lnTo>
                    <a:pt x="1965" y="1682"/>
                  </a:lnTo>
                  <a:lnTo>
                    <a:pt x="1888" y="1683"/>
                  </a:lnTo>
                  <a:lnTo>
                    <a:pt x="1811" y="1684"/>
                  </a:lnTo>
                  <a:lnTo>
                    <a:pt x="1731" y="1686"/>
                  </a:lnTo>
                  <a:lnTo>
                    <a:pt x="1649" y="1687"/>
                  </a:lnTo>
                  <a:lnTo>
                    <a:pt x="1564" y="1687"/>
                  </a:lnTo>
                  <a:lnTo>
                    <a:pt x="1478" y="1687"/>
                  </a:lnTo>
                  <a:lnTo>
                    <a:pt x="1392" y="1687"/>
                  </a:lnTo>
                  <a:lnTo>
                    <a:pt x="1306" y="1688"/>
                  </a:lnTo>
                  <a:lnTo>
                    <a:pt x="1219" y="1688"/>
                  </a:lnTo>
                  <a:lnTo>
                    <a:pt x="1132" y="1688"/>
                  </a:lnTo>
                  <a:lnTo>
                    <a:pt x="1045" y="1689"/>
                  </a:lnTo>
                  <a:lnTo>
                    <a:pt x="957" y="1689"/>
                  </a:lnTo>
                  <a:lnTo>
                    <a:pt x="929" y="1690"/>
                  </a:lnTo>
                  <a:lnTo>
                    <a:pt x="902" y="1689"/>
                  </a:lnTo>
                  <a:lnTo>
                    <a:pt x="874" y="1688"/>
                  </a:lnTo>
                  <a:lnTo>
                    <a:pt x="848" y="1685"/>
                  </a:lnTo>
                  <a:lnTo>
                    <a:pt x="821" y="1681"/>
                  </a:lnTo>
                  <a:lnTo>
                    <a:pt x="796" y="1676"/>
                  </a:lnTo>
                  <a:lnTo>
                    <a:pt x="769" y="1670"/>
                  </a:lnTo>
                  <a:lnTo>
                    <a:pt x="744" y="1662"/>
                  </a:lnTo>
                  <a:lnTo>
                    <a:pt x="720" y="1653"/>
                  </a:lnTo>
                  <a:lnTo>
                    <a:pt x="695" y="1643"/>
                  </a:lnTo>
                  <a:lnTo>
                    <a:pt x="672" y="1631"/>
                  </a:lnTo>
                  <a:lnTo>
                    <a:pt x="649" y="1618"/>
                  </a:lnTo>
                  <a:lnTo>
                    <a:pt x="627" y="1603"/>
                  </a:lnTo>
                  <a:lnTo>
                    <a:pt x="606" y="1588"/>
                  </a:lnTo>
                  <a:lnTo>
                    <a:pt x="586" y="1571"/>
                  </a:lnTo>
                  <a:lnTo>
                    <a:pt x="567" y="1552"/>
                  </a:lnTo>
                  <a:lnTo>
                    <a:pt x="553" y="1536"/>
                  </a:lnTo>
                  <a:lnTo>
                    <a:pt x="541" y="1519"/>
                  </a:lnTo>
                  <a:lnTo>
                    <a:pt x="531" y="1500"/>
                  </a:lnTo>
                  <a:lnTo>
                    <a:pt x="522" y="1481"/>
                  </a:lnTo>
                  <a:lnTo>
                    <a:pt x="518" y="1470"/>
                  </a:lnTo>
                  <a:lnTo>
                    <a:pt x="514" y="1461"/>
                  </a:lnTo>
                  <a:lnTo>
                    <a:pt x="511" y="1451"/>
                  </a:lnTo>
                  <a:lnTo>
                    <a:pt x="509" y="1440"/>
                  </a:lnTo>
                  <a:lnTo>
                    <a:pt x="507" y="1430"/>
                  </a:lnTo>
                  <a:lnTo>
                    <a:pt x="505" y="1418"/>
                  </a:lnTo>
                  <a:lnTo>
                    <a:pt x="505" y="1407"/>
                  </a:lnTo>
                  <a:lnTo>
                    <a:pt x="504" y="1396"/>
                  </a:lnTo>
                  <a:lnTo>
                    <a:pt x="501" y="1392"/>
                  </a:lnTo>
                  <a:lnTo>
                    <a:pt x="499" y="1390"/>
                  </a:lnTo>
                  <a:lnTo>
                    <a:pt x="496" y="1389"/>
                  </a:lnTo>
                  <a:lnTo>
                    <a:pt x="493" y="1388"/>
                  </a:lnTo>
                  <a:lnTo>
                    <a:pt x="486" y="1388"/>
                  </a:lnTo>
                  <a:lnTo>
                    <a:pt x="480" y="1390"/>
                  </a:lnTo>
                  <a:lnTo>
                    <a:pt x="473" y="1393"/>
                  </a:lnTo>
                  <a:lnTo>
                    <a:pt x="466" y="1395"/>
                  </a:lnTo>
                  <a:lnTo>
                    <a:pt x="462" y="1395"/>
                  </a:lnTo>
                  <a:lnTo>
                    <a:pt x="459" y="1395"/>
                  </a:lnTo>
                  <a:lnTo>
                    <a:pt x="456" y="1395"/>
                  </a:lnTo>
                  <a:lnTo>
                    <a:pt x="452" y="1393"/>
                  </a:lnTo>
                  <a:lnTo>
                    <a:pt x="440" y="1395"/>
                  </a:lnTo>
                  <a:lnTo>
                    <a:pt x="428" y="1394"/>
                  </a:lnTo>
                  <a:lnTo>
                    <a:pt x="415" y="1392"/>
                  </a:lnTo>
                  <a:lnTo>
                    <a:pt x="404" y="1388"/>
                  </a:lnTo>
                  <a:lnTo>
                    <a:pt x="393" y="1383"/>
                  </a:lnTo>
                  <a:lnTo>
                    <a:pt x="383" y="1375"/>
                  </a:lnTo>
                  <a:lnTo>
                    <a:pt x="372" y="1367"/>
                  </a:lnTo>
                  <a:lnTo>
                    <a:pt x="363" y="1357"/>
                  </a:lnTo>
                  <a:lnTo>
                    <a:pt x="359" y="1352"/>
                  </a:lnTo>
                  <a:lnTo>
                    <a:pt x="356" y="1346"/>
                  </a:lnTo>
                  <a:lnTo>
                    <a:pt x="354" y="1340"/>
                  </a:lnTo>
                  <a:lnTo>
                    <a:pt x="353" y="1334"/>
                  </a:lnTo>
                  <a:lnTo>
                    <a:pt x="351" y="1320"/>
                  </a:lnTo>
                  <a:lnTo>
                    <a:pt x="350" y="1306"/>
                  </a:lnTo>
                  <a:lnTo>
                    <a:pt x="350" y="1293"/>
                  </a:lnTo>
                  <a:lnTo>
                    <a:pt x="350" y="1278"/>
                  </a:lnTo>
                  <a:lnTo>
                    <a:pt x="348" y="1265"/>
                  </a:lnTo>
                  <a:lnTo>
                    <a:pt x="345" y="1253"/>
                  </a:lnTo>
                  <a:lnTo>
                    <a:pt x="327" y="1249"/>
                  </a:lnTo>
                  <a:lnTo>
                    <a:pt x="309" y="1246"/>
                  </a:lnTo>
                  <a:lnTo>
                    <a:pt x="290" y="1244"/>
                  </a:lnTo>
                  <a:lnTo>
                    <a:pt x="270" y="1242"/>
                  </a:lnTo>
                  <a:lnTo>
                    <a:pt x="248" y="1232"/>
                  </a:lnTo>
                  <a:lnTo>
                    <a:pt x="224" y="1221"/>
                  </a:lnTo>
                  <a:lnTo>
                    <a:pt x="202" y="1210"/>
                  </a:lnTo>
                  <a:lnTo>
                    <a:pt x="178" y="1197"/>
                  </a:lnTo>
                  <a:lnTo>
                    <a:pt x="174" y="1190"/>
                  </a:lnTo>
                  <a:lnTo>
                    <a:pt x="169" y="1185"/>
                  </a:lnTo>
                  <a:lnTo>
                    <a:pt x="164" y="1180"/>
                  </a:lnTo>
                  <a:lnTo>
                    <a:pt x="158" y="1175"/>
                  </a:lnTo>
                  <a:lnTo>
                    <a:pt x="145" y="1165"/>
                  </a:lnTo>
                  <a:lnTo>
                    <a:pt x="135" y="1154"/>
                  </a:lnTo>
                  <a:lnTo>
                    <a:pt x="124" y="1140"/>
                  </a:lnTo>
                  <a:lnTo>
                    <a:pt x="113" y="1126"/>
                  </a:lnTo>
                  <a:lnTo>
                    <a:pt x="102" y="1112"/>
                  </a:lnTo>
                  <a:lnTo>
                    <a:pt x="92" y="1097"/>
                  </a:lnTo>
                  <a:lnTo>
                    <a:pt x="84" y="1082"/>
                  </a:lnTo>
                  <a:lnTo>
                    <a:pt x="76" y="1067"/>
                  </a:lnTo>
                  <a:lnTo>
                    <a:pt x="70" y="1051"/>
                  </a:lnTo>
                  <a:lnTo>
                    <a:pt x="64" y="1035"/>
                  </a:lnTo>
                  <a:lnTo>
                    <a:pt x="59" y="1019"/>
                  </a:lnTo>
                  <a:lnTo>
                    <a:pt x="53" y="1002"/>
                  </a:lnTo>
                  <a:lnTo>
                    <a:pt x="50" y="985"/>
                  </a:lnTo>
                  <a:lnTo>
                    <a:pt x="48" y="969"/>
                  </a:lnTo>
                  <a:lnTo>
                    <a:pt x="47" y="951"/>
                  </a:lnTo>
                  <a:lnTo>
                    <a:pt x="46" y="934"/>
                  </a:lnTo>
                  <a:lnTo>
                    <a:pt x="47" y="917"/>
                  </a:lnTo>
                  <a:lnTo>
                    <a:pt x="49" y="899"/>
                  </a:lnTo>
                  <a:lnTo>
                    <a:pt x="54" y="879"/>
                  </a:lnTo>
                  <a:lnTo>
                    <a:pt x="61" y="858"/>
                  </a:lnTo>
                  <a:lnTo>
                    <a:pt x="68" y="839"/>
                  </a:lnTo>
                  <a:lnTo>
                    <a:pt x="77" y="819"/>
                  </a:lnTo>
                  <a:lnTo>
                    <a:pt x="86" y="800"/>
                  </a:lnTo>
                  <a:lnTo>
                    <a:pt x="96" y="782"/>
                  </a:lnTo>
                  <a:lnTo>
                    <a:pt x="108" y="764"/>
                  </a:lnTo>
                  <a:lnTo>
                    <a:pt x="120" y="746"/>
                  </a:lnTo>
                  <a:lnTo>
                    <a:pt x="132" y="729"/>
                  </a:lnTo>
                  <a:lnTo>
                    <a:pt x="146" y="712"/>
                  </a:lnTo>
                  <a:lnTo>
                    <a:pt x="160" y="696"/>
                  </a:lnTo>
                  <a:lnTo>
                    <a:pt x="174" y="679"/>
                  </a:lnTo>
                  <a:lnTo>
                    <a:pt x="189" y="664"/>
                  </a:lnTo>
                  <a:lnTo>
                    <a:pt x="205" y="649"/>
                  </a:lnTo>
                  <a:lnTo>
                    <a:pt x="221" y="634"/>
                  </a:lnTo>
                  <a:lnTo>
                    <a:pt x="236" y="620"/>
                  </a:lnTo>
                  <a:lnTo>
                    <a:pt x="245" y="614"/>
                  </a:lnTo>
                  <a:lnTo>
                    <a:pt x="252" y="609"/>
                  </a:lnTo>
                  <a:lnTo>
                    <a:pt x="260" y="605"/>
                  </a:lnTo>
                  <a:lnTo>
                    <a:pt x="268" y="602"/>
                  </a:lnTo>
                  <a:lnTo>
                    <a:pt x="285" y="597"/>
                  </a:lnTo>
                  <a:lnTo>
                    <a:pt x="303" y="593"/>
                  </a:lnTo>
                  <a:lnTo>
                    <a:pt x="339" y="588"/>
                  </a:lnTo>
                  <a:lnTo>
                    <a:pt x="375" y="581"/>
                  </a:lnTo>
                  <a:lnTo>
                    <a:pt x="380" y="577"/>
                  </a:lnTo>
                  <a:lnTo>
                    <a:pt x="383" y="572"/>
                  </a:lnTo>
                  <a:lnTo>
                    <a:pt x="385" y="567"/>
                  </a:lnTo>
                  <a:lnTo>
                    <a:pt x="386" y="562"/>
                  </a:lnTo>
                  <a:lnTo>
                    <a:pt x="386" y="551"/>
                  </a:lnTo>
                  <a:lnTo>
                    <a:pt x="386" y="537"/>
                  </a:lnTo>
                  <a:lnTo>
                    <a:pt x="385" y="525"/>
                  </a:lnTo>
                  <a:lnTo>
                    <a:pt x="384" y="513"/>
                  </a:lnTo>
                  <a:lnTo>
                    <a:pt x="385" y="507"/>
                  </a:lnTo>
                  <a:lnTo>
                    <a:pt x="386" y="501"/>
                  </a:lnTo>
                  <a:lnTo>
                    <a:pt x="388" y="494"/>
                  </a:lnTo>
                  <a:lnTo>
                    <a:pt x="391" y="489"/>
                  </a:lnTo>
                  <a:lnTo>
                    <a:pt x="396" y="484"/>
                  </a:lnTo>
                  <a:lnTo>
                    <a:pt x="400" y="479"/>
                  </a:lnTo>
                  <a:lnTo>
                    <a:pt x="406" y="475"/>
                  </a:lnTo>
                  <a:lnTo>
                    <a:pt x="411" y="472"/>
                  </a:lnTo>
                  <a:lnTo>
                    <a:pt x="422" y="467"/>
                  </a:lnTo>
                  <a:lnTo>
                    <a:pt x="434" y="464"/>
                  </a:lnTo>
                  <a:lnTo>
                    <a:pt x="439" y="467"/>
                  </a:lnTo>
                  <a:lnTo>
                    <a:pt x="444" y="469"/>
                  </a:lnTo>
                  <a:lnTo>
                    <a:pt x="449" y="470"/>
                  </a:lnTo>
                  <a:lnTo>
                    <a:pt x="454" y="471"/>
                  </a:lnTo>
                  <a:lnTo>
                    <a:pt x="463" y="471"/>
                  </a:lnTo>
                  <a:lnTo>
                    <a:pt x="474" y="469"/>
                  </a:lnTo>
                  <a:lnTo>
                    <a:pt x="483" y="466"/>
                  </a:lnTo>
                  <a:lnTo>
                    <a:pt x="492" y="462"/>
                  </a:lnTo>
                  <a:lnTo>
                    <a:pt x="501" y="457"/>
                  </a:lnTo>
                  <a:lnTo>
                    <a:pt x="510" y="450"/>
                  </a:lnTo>
                  <a:lnTo>
                    <a:pt x="515" y="442"/>
                  </a:lnTo>
                  <a:lnTo>
                    <a:pt x="520" y="432"/>
                  </a:lnTo>
                  <a:lnTo>
                    <a:pt x="523" y="422"/>
                  </a:lnTo>
                  <a:lnTo>
                    <a:pt x="526" y="412"/>
                  </a:lnTo>
                  <a:lnTo>
                    <a:pt x="530" y="389"/>
                  </a:lnTo>
                  <a:lnTo>
                    <a:pt x="535" y="368"/>
                  </a:lnTo>
                  <a:lnTo>
                    <a:pt x="541" y="353"/>
                  </a:lnTo>
                  <a:lnTo>
                    <a:pt x="546" y="339"/>
                  </a:lnTo>
                  <a:lnTo>
                    <a:pt x="553" y="326"/>
                  </a:lnTo>
                  <a:lnTo>
                    <a:pt x="560" y="312"/>
                  </a:lnTo>
                  <a:lnTo>
                    <a:pt x="568" y="300"/>
                  </a:lnTo>
                  <a:lnTo>
                    <a:pt x="576" y="288"/>
                  </a:lnTo>
                  <a:lnTo>
                    <a:pt x="585" y="276"/>
                  </a:lnTo>
                  <a:lnTo>
                    <a:pt x="594" y="264"/>
                  </a:lnTo>
                  <a:lnTo>
                    <a:pt x="604" y="253"/>
                  </a:lnTo>
                  <a:lnTo>
                    <a:pt x="615" y="242"/>
                  </a:lnTo>
                  <a:lnTo>
                    <a:pt x="626" y="232"/>
                  </a:lnTo>
                  <a:lnTo>
                    <a:pt x="636" y="223"/>
                  </a:lnTo>
                  <a:lnTo>
                    <a:pt x="648" y="213"/>
                  </a:lnTo>
                  <a:lnTo>
                    <a:pt x="660" y="204"/>
                  </a:lnTo>
                  <a:lnTo>
                    <a:pt x="672" y="195"/>
                  </a:lnTo>
                  <a:lnTo>
                    <a:pt x="685" y="187"/>
                  </a:lnTo>
                  <a:lnTo>
                    <a:pt x="711" y="172"/>
                  </a:lnTo>
                  <a:lnTo>
                    <a:pt x="738" y="159"/>
                  </a:lnTo>
                  <a:lnTo>
                    <a:pt x="766" y="147"/>
                  </a:lnTo>
                  <a:lnTo>
                    <a:pt x="795" y="138"/>
                  </a:lnTo>
                  <a:lnTo>
                    <a:pt x="823" y="130"/>
                  </a:lnTo>
                  <a:lnTo>
                    <a:pt x="853" y="123"/>
                  </a:lnTo>
                  <a:lnTo>
                    <a:pt x="881" y="119"/>
                  </a:lnTo>
                  <a:lnTo>
                    <a:pt x="911" y="117"/>
                  </a:lnTo>
                  <a:lnTo>
                    <a:pt x="917" y="115"/>
                  </a:lnTo>
                  <a:lnTo>
                    <a:pt x="924" y="113"/>
                  </a:lnTo>
                  <a:lnTo>
                    <a:pt x="931" y="113"/>
                  </a:lnTo>
                  <a:lnTo>
                    <a:pt x="938" y="113"/>
                  </a:lnTo>
                  <a:lnTo>
                    <a:pt x="952" y="113"/>
                  </a:lnTo>
                  <a:lnTo>
                    <a:pt x="966" y="114"/>
                  </a:lnTo>
                  <a:lnTo>
                    <a:pt x="980" y="115"/>
                  </a:lnTo>
                  <a:lnTo>
                    <a:pt x="994" y="114"/>
                  </a:lnTo>
                  <a:lnTo>
                    <a:pt x="1000" y="112"/>
                  </a:lnTo>
                  <a:lnTo>
                    <a:pt x="1006" y="110"/>
                  </a:lnTo>
                  <a:lnTo>
                    <a:pt x="1012" y="107"/>
                  </a:lnTo>
                  <a:lnTo>
                    <a:pt x="1018" y="103"/>
                  </a:lnTo>
                  <a:lnTo>
                    <a:pt x="1055" y="106"/>
                  </a:lnTo>
                  <a:lnTo>
                    <a:pt x="1092" y="108"/>
                  </a:lnTo>
                  <a:lnTo>
                    <a:pt x="1128" y="109"/>
                  </a:lnTo>
                  <a:lnTo>
                    <a:pt x="1165" y="109"/>
                  </a:lnTo>
                  <a:lnTo>
                    <a:pt x="1235" y="109"/>
                  </a:lnTo>
                  <a:lnTo>
                    <a:pt x="1306" y="108"/>
                  </a:lnTo>
                  <a:lnTo>
                    <a:pt x="1376" y="106"/>
                  </a:lnTo>
                  <a:lnTo>
                    <a:pt x="1445" y="105"/>
                  </a:lnTo>
                  <a:lnTo>
                    <a:pt x="1513" y="104"/>
                  </a:lnTo>
                  <a:lnTo>
                    <a:pt x="1582" y="106"/>
                  </a:lnTo>
                  <a:lnTo>
                    <a:pt x="1647" y="103"/>
                  </a:lnTo>
                  <a:lnTo>
                    <a:pt x="1714" y="102"/>
                  </a:lnTo>
                  <a:lnTo>
                    <a:pt x="1782" y="101"/>
                  </a:lnTo>
                  <a:lnTo>
                    <a:pt x="1850" y="101"/>
                  </a:lnTo>
                  <a:lnTo>
                    <a:pt x="1918" y="101"/>
                  </a:lnTo>
                  <a:lnTo>
                    <a:pt x="1986" y="100"/>
                  </a:lnTo>
                  <a:lnTo>
                    <a:pt x="2054" y="99"/>
                  </a:lnTo>
                  <a:lnTo>
                    <a:pt x="2120" y="97"/>
                  </a:lnTo>
                  <a:lnTo>
                    <a:pt x="2205" y="96"/>
                  </a:lnTo>
                  <a:lnTo>
                    <a:pt x="2291" y="95"/>
                  </a:lnTo>
                  <a:lnTo>
                    <a:pt x="2379" y="93"/>
                  </a:lnTo>
                  <a:lnTo>
                    <a:pt x="2467" y="91"/>
                  </a:lnTo>
                  <a:lnTo>
                    <a:pt x="2555" y="90"/>
                  </a:lnTo>
                  <a:lnTo>
                    <a:pt x="2641" y="88"/>
                  </a:lnTo>
                  <a:lnTo>
                    <a:pt x="2726" y="88"/>
                  </a:lnTo>
                  <a:lnTo>
                    <a:pt x="2807" y="89"/>
                  </a:lnTo>
                  <a:lnTo>
                    <a:pt x="2957" y="88"/>
                  </a:lnTo>
                  <a:lnTo>
                    <a:pt x="3205" y="87"/>
                  </a:lnTo>
                  <a:lnTo>
                    <a:pt x="3539" y="86"/>
                  </a:lnTo>
                  <a:lnTo>
                    <a:pt x="3944" y="85"/>
                  </a:lnTo>
                  <a:lnTo>
                    <a:pt x="4405" y="84"/>
                  </a:lnTo>
                  <a:lnTo>
                    <a:pt x="4909" y="81"/>
                  </a:lnTo>
                  <a:lnTo>
                    <a:pt x="5442" y="80"/>
                  </a:lnTo>
                  <a:lnTo>
                    <a:pt x="5989" y="78"/>
                  </a:lnTo>
                  <a:lnTo>
                    <a:pt x="6536" y="77"/>
                  </a:lnTo>
                  <a:lnTo>
                    <a:pt x="7068" y="75"/>
                  </a:lnTo>
                  <a:lnTo>
                    <a:pt x="7572" y="74"/>
                  </a:lnTo>
                  <a:lnTo>
                    <a:pt x="8034" y="72"/>
                  </a:lnTo>
                  <a:lnTo>
                    <a:pt x="8440" y="71"/>
                  </a:lnTo>
                  <a:lnTo>
                    <a:pt x="8775" y="69"/>
                  </a:lnTo>
                  <a:lnTo>
                    <a:pt x="9026" y="68"/>
                  </a:lnTo>
                  <a:lnTo>
                    <a:pt x="9177" y="67"/>
                  </a:lnTo>
                  <a:lnTo>
                    <a:pt x="9264" y="64"/>
                  </a:lnTo>
                  <a:lnTo>
                    <a:pt x="9352" y="62"/>
                  </a:lnTo>
                  <a:lnTo>
                    <a:pt x="9441" y="61"/>
                  </a:lnTo>
                  <a:lnTo>
                    <a:pt x="9530" y="61"/>
                  </a:lnTo>
                  <a:lnTo>
                    <a:pt x="9619" y="61"/>
                  </a:lnTo>
                  <a:lnTo>
                    <a:pt x="9708" y="61"/>
                  </a:lnTo>
                  <a:lnTo>
                    <a:pt x="9796" y="62"/>
                  </a:lnTo>
                  <a:lnTo>
                    <a:pt x="9884" y="62"/>
                  </a:lnTo>
                  <a:lnTo>
                    <a:pt x="9917" y="64"/>
                  </a:lnTo>
                  <a:lnTo>
                    <a:pt x="9949" y="67"/>
                  </a:lnTo>
                  <a:lnTo>
                    <a:pt x="9965" y="69"/>
                  </a:lnTo>
                  <a:lnTo>
                    <a:pt x="9982" y="70"/>
                  </a:lnTo>
                  <a:lnTo>
                    <a:pt x="9998" y="69"/>
                  </a:lnTo>
                  <a:lnTo>
                    <a:pt x="10014" y="66"/>
                  </a:lnTo>
                  <a:lnTo>
                    <a:pt x="10031" y="70"/>
                  </a:lnTo>
                  <a:lnTo>
                    <a:pt x="10048" y="72"/>
                  </a:lnTo>
                  <a:lnTo>
                    <a:pt x="10065" y="73"/>
                  </a:lnTo>
                  <a:lnTo>
                    <a:pt x="10083" y="73"/>
                  </a:lnTo>
                  <a:lnTo>
                    <a:pt x="10117" y="72"/>
                  </a:lnTo>
                  <a:lnTo>
                    <a:pt x="10151" y="70"/>
                  </a:lnTo>
                  <a:lnTo>
                    <a:pt x="10168" y="69"/>
                  </a:lnTo>
                  <a:lnTo>
                    <a:pt x="10184" y="69"/>
                  </a:lnTo>
                  <a:lnTo>
                    <a:pt x="10200" y="69"/>
                  </a:lnTo>
                  <a:lnTo>
                    <a:pt x="10217" y="71"/>
                  </a:lnTo>
                  <a:lnTo>
                    <a:pt x="10232" y="74"/>
                  </a:lnTo>
                  <a:lnTo>
                    <a:pt x="10248" y="79"/>
                  </a:lnTo>
                  <a:lnTo>
                    <a:pt x="10264" y="86"/>
                  </a:lnTo>
                  <a:lnTo>
                    <a:pt x="10278" y="94"/>
                  </a:lnTo>
                  <a:lnTo>
                    <a:pt x="10294" y="101"/>
                  </a:lnTo>
                  <a:lnTo>
                    <a:pt x="10310" y="109"/>
                  </a:lnTo>
                  <a:lnTo>
                    <a:pt x="10325" y="117"/>
                  </a:lnTo>
                  <a:lnTo>
                    <a:pt x="10340" y="126"/>
                  </a:lnTo>
                  <a:lnTo>
                    <a:pt x="10356" y="136"/>
                  </a:lnTo>
                  <a:lnTo>
                    <a:pt x="10370" y="146"/>
                  </a:lnTo>
                  <a:lnTo>
                    <a:pt x="10385" y="157"/>
                  </a:lnTo>
                  <a:lnTo>
                    <a:pt x="10399" y="168"/>
                  </a:lnTo>
                  <a:lnTo>
                    <a:pt x="10412" y="180"/>
                  </a:lnTo>
                  <a:lnTo>
                    <a:pt x="10425" y="193"/>
                  </a:lnTo>
                  <a:lnTo>
                    <a:pt x="10437" y="206"/>
                  </a:lnTo>
                  <a:lnTo>
                    <a:pt x="10449" y="219"/>
                  </a:lnTo>
                  <a:lnTo>
                    <a:pt x="10459" y="234"/>
                  </a:lnTo>
                  <a:lnTo>
                    <a:pt x="10468" y="248"/>
                  </a:lnTo>
                  <a:lnTo>
                    <a:pt x="10477" y="263"/>
                  </a:lnTo>
                  <a:lnTo>
                    <a:pt x="10484" y="280"/>
                  </a:lnTo>
                  <a:lnTo>
                    <a:pt x="10493" y="284"/>
                  </a:lnTo>
                  <a:lnTo>
                    <a:pt x="10500" y="289"/>
                  </a:lnTo>
                  <a:lnTo>
                    <a:pt x="10506" y="295"/>
                  </a:lnTo>
                  <a:lnTo>
                    <a:pt x="10511" y="301"/>
                  </a:lnTo>
                  <a:lnTo>
                    <a:pt x="10517" y="307"/>
                  </a:lnTo>
                  <a:lnTo>
                    <a:pt x="10523" y="312"/>
                  </a:lnTo>
                  <a:lnTo>
                    <a:pt x="10526" y="315"/>
                  </a:lnTo>
                  <a:lnTo>
                    <a:pt x="10530" y="317"/>
                  </a:lnTo>
                  <a:lnTo>
                    <a:pt x="10536" y="318"/>
                  </a:lnTo>
                  <a:lnTo>
                    <a:pt x="10540" y="319"/>
                  </a:lnTo>
                  <a:lnTo>
                    <a:pt x="10547" y="317"/>
                  </a:lnTo>
                  <a:lnTo>
                    <a:pt x="10553" y="316"/>
                  </a:lnTo>
                  <a:lnTo>
                    <a:pt x="10558" y="316"/>
                  </a:lnTo>
                  <a:lnTo>
                    <a:pt x="10564" y="316"/>
                  </a:lnTo>
                  <a:lnTo>
                    <a:pt x="10576" y="318"/>
                  </a:lnTo>
                  <a:lnTo>
                    <a:pt x="10588" y="322"/>
                  </a:lnTo>
                  <a:lnTo>
                    <a:pt x="10599" y="326"/>
                  </a:lnTo>
                  <a:lnTo>
                    <a:pt x="10610" y="329"/>
                  </a:lnTo>
                  <a:lnTo>
                    <a:pt x="10621" y="332"/>
                  </a:lnTo>
                  <a:lnTo>
                    <a:pt x="10633" y="333"/>
                  </a:lnTo>
                  <a:lnTo>
                    <a:pt x="10640" y="333"/>
                  </a:lnTo>
                  <a:lnTo>
                    <a:pt x="10647" y="334"/>
                  </a:lnTo>
                  <a:lnTo>
                    <a:pt x="10653" y="335"/>
                  </a:lnTo>
                  <a:lnTo>
                    <a:pt x="10659" y="337"/>
                  </a:lnTo>
                  <a:lnTo>
                    <a:pt x="10665" y="339"/>
                  </a:lnTo>
                  <a:lnTo>
                    <a:pt x="10672" y="343"/>
                  </a:lnTo>
                  <a:lnTo>
                    <a:pt x="10677" y="346"/>
                  </a:lnTo>
                  <a:lnTo>
                    <a:pt x="10682" y="350"/>
                  </a:lnTo>
                  <a:lnTo>
                    <a:pt x="10691" y="361"/>
                  </a:lnTo>
                  <a:lnTo>
                    <a:pt x="10699" y="371"/>
                  </a:lnTo>
                  <a:lnTo>
                    <a:pt x="10706" y="382"/>
                  </a:lnTo>
                  <a:lnTo>
                    <a:pt x="10712" y="393"/>
                  </a:lnTo>
                  <a:lnTo>
                    <a:pt x="10715" y="403"/>
                  </a:lnTo>
                  <a:lnTo>
                    <a:pt x="10718" y="414"/>
                  </a:lnTo>
                  <a:lnTo>
                    <a:pt x="10719" y="425"/>
                  </a:lnTo>
                  <a:lnTo>
                    <a:pt x="10720" y="435"/>
                  </a:lnTo>
                  <a:lnTo>
                    <a:pt x="10721" y="440"/>
                  </a:lnTo>
                  <a:lnTo>
                    <a:pt x="10722" y="445"/>
                  </a:lnTo>
                  <a:lnTo>
                    <a:pt x="10724" y="449"/>
                  </a:lnTo>
                  <a:lnTo>
                    <a:pt x="10726" y="455"/>
                  </a:lnTo>
                  <a:lnTo>
                    <a:pt x="10729" y="459"/>
                  </a:lnTo>
                  <a:lnTo>
                    <a:pt x="10733" y="462"/>
                  </a:lnTo>
                  <a:lnTo>
                    <a:pt x="10737" y="465"/>
                  </a:lnTo>
                  <a:lnTo>
                    <a:pt x="10743" y="467"/>
                  </a:lnTo>
                  <a:lnTo>
                    <a:pt x="10784" y="481"/>
                  </a:lnTo>
                  <a:lnTo>
                    <a:pt x="10826" y="495"/>
                  </a:lnTo>
                  <a:lnTo>
                    <a:pt x="10836" y="500"/>
                  </a:lnTo>
                  <a:lnTo>
                    <a:pt x="10846" y="505"/>
                  </a:lnTo>
                  <a:lnTo>
                    <a:pt x="10855" y="511"/>
                  </a:lnTo>
                  <a:lnTo>
                    <a:pt x="10864" y="517"/>
                  </a:lnTo>
                  <a:lnTo>
                    <a:pt x="10872" y="524"/>
                  </a:lnTo>
                  <a:lnTo>
                    <a:pt x="10879" y="532"/>
                  </a:lnTo>
                  <a:lnTo>
                    <a:pt x="10885" y="541"/>
                  </a:lnTo>
                  <a:lnTo>
                    <a:pt x="10891" y="552"/>
                  </a:lnTo>
                  <a:lnTo>
                    <a:pt x="10903" y="568"/>
                  </a:lnTo>
                  <a:lnTo>
                    <a:pt x="10913" y="584"/>
                  </a:lnTo>
                  <a:lnTo>
                    <a:pt x="10922" y="601"/>
                  </a:lnTo>
                  <a:lnTo>
                    <a:pt x="10930" y="619"/>
                  </a:lnTo>
                  <a:lnTo>
                    <a:pt x="10943" y="656"/>
                  </a:lnTo>
                  <a:lnTo>
                    <a:pt x="10956" y="693"/>
                  </a:lnTo>
                  <a:lnTo>
                    <a:pt x="10967" y="731"/>
                  </a:lnTo>
                  <a:lnTo>
                    <a:pt x="10981" y="767"/>
                  </a:lnTo>
                  <a:lnTo>
                    <a:pt x="10989" y="786"/>
                  </a:lnTo>
                  <a:lnTo>
                    <a:pt x="10998" y="803"/>
                  </a:lnTo>
                  <a:lnTo>
                    <a:pt x="11008" y="820"/>
                  </a:lnTo>
                  <a:lnTo>
                    <a:pt x="11020" y="837"/>
                  </a:lnTo>
                  <a:lnTo>
                    <a:pt x="11014" y="852"/>
                  </a:lnTo>
                  <a:lnTo>
                    <a:pt x="11008" y="868"/>
                  </a:lnTo>
                  <a:lnTo>
                    <a:pt x="11001" y="884"/>
                  </a:lnTo>
                  <a:lnTo>
                    <a:pt x="10993" y="900"/>
                  </a:lnTo>
                  <a:lnTo>
                    <a:pt x="10976" y="931"/>
                  </a:lnTo>
                  <a:lnTo>
                    <a:pt x="10959" y="960"/>
                  </a:lnTo>
                  <a:lnTo>
                    <a:pt x="10939" y="991"/>
                  </a:lnTo>
                  <a:lnTo>
                    <a:pt x="10921" y="1021"/>
                  </a:lnTo>
                  <a:lnTo>
                    <a:pt x="10903" y="1051"/>
                  </a:lnTo>
                  <a:lnTo>
                    <a:pt x="10885" y="1081"/>
                  </a:lnTo>
                  <a:close/>
                  <a:moveTo>
                    <a:pt x="10879" y="859"/>
                  </a:moveTo>
                  <a:lnTo>
                    <a:pt x="10877" y="877"/>
                  </a:lnTo>
                  <a:lnTo>
                    <a:pt x="10874" y="894"/>
                  </a:lnTo>
                  <a:lnTo>
                    <a:pt x="10870" y="911"/>
                  </a:lnTo>
                  <a:lnTo>
                    <a:pt x="10865" y="929"/>
                  </a:lnTo>
                  <a:lnTo>
                    <a:pt x="10859" y="945"/>
                  </a:lnTo>
                  <a:lnTo>
                    <a:pt x="10851" y="961"/>
                  </a:lnTo>
                  <a:lnTo>
                    <a:pt x="10844" y="978"/>
                  </a:lnTo>
                  <a:lnTo>
                    <a:pt x="10835" y="993"/>
                  </a:lnTo>
                  <a:lnTo>
                    <a:pt x="10825" y="1007"/>
                  </a:lnTo>
                  <a:lnTo>
                    <a:pt x="10814" y="1021"/>
                  </a:lnTo>
                  <a:lnTo>
                    <a:pt x="10802" y="1034"/>
                  </a:lnTo>
                  <a:lnTo>
                    <a:pt x="10789" y="1046"/>
                  </a:lnTo>
                  <a:lnTo>
                    <a:pt x="10776" y="1058"/>
                  </a:lnTo>
                  <a:lnTo>
                    <a:pt x="10761" y="1067"/>
                  </a:lnTo>
                  <a:lnTo>
                    <a:pt x="10747" y="1076"/>
                  </a:lnTo>
                  <a:lnTo>
                    <a:pt x="10731" y="1083"/>
                  </a:lnTo>
                  <a:lnTo>
                    <a:pt x="10723" y="1085"/>
                  </a:lnTo>
                  <a:lnTo>
                    <a:pt x="10713" y="1087"/>
                  </a:lnTo>
                  <a:lnTo>
                    <a:pt x="10704" y="1089"/>
                  </a:lnTo>
                  <a:lnTo>
                    <a:pt x="10695" y="1090"/>
                  </a:lnTo>
                  <a:lnTo>
                    <a:pt x="10687" y="1090"/>
                  </a:lnTo>
                  <a:lnTo>
                    <a:pt x="10678" y="1090"/>
                  </a:lnTo>
                  <a:lnTo>
                    <a:pt x="10668" y="1089"/>
                  </a:lnTo>
                  <a:lnTo>
                    <a:pt x="10660" y="1088"/>
                  </a:lnTo>
                  <a:lnTo>
                    <a:pt x="10651" y="1086"/>
                  </a:lnTo>
                  <a:lnTo>
                    <a:pt x="10643" y="1084"/>
                  </a:lnTo>
                  <a:lnTo>
                    <a:pt x="10635" y="1081"/>
                  </a:lnTo>
                  <a:lnTo>
                    <a:pt x="10627" y="1077"/>
                  </a:lnTo>
                  <a:lnTo>
                    <a:pt x="10619" y="1073"/>
                  </a:lnTo>
                  <a:lnTo>
                    <a:pt x="10612" y="1068"/>
                  </a:lnTo>
                  <a:lnTo>
                    <a:pt x="10605" y="1063"/>
                  </a:lnTo>
                  <a:lnTo>
                    <a:pt x="10599" y="1057"/>
                  </a:lnTo>
                  <a:lnTo>
                    <a:pt x="10594" y="1050"/>
                  </a:lnTo>
                  <a:lnTo>
                    <a:pt x="10589" y="1044"/>
                  </a:lnTo>
                  <a:lnTo>
                    <a:pt x="10585" y="1037"/>
                  </a:lnTo>
                  <a:lnTo>
                    <a:pt x="10582" y="1030"/>
                  </a:lnTo>
                  <a:lnTo>
                    <a:pt x="10579" y="1023"/>
                  </a:lnTo>
                  <a:lnTo>
                    <a:pt x="10575" y="1016"/>
                  </a:lnTo>
                  <a:lnTo>
                    <a:pt x="10573" y="1007"/>
                  </a:lnTo>
                  <a:lnTo>
                    <a:pt x="10572" y="999"/>
                  </a:lnTo>
                  <a:lnTo>
                    <a:pt x="10571" y="991"/>
                  </a:lnTo>
                  <a:lnTo>
                    <a:pt x="10571" y="983"/>
                  </a:lnTo>
                  <a:lnTo>
                    <a:pt x="10571" y="975"/>
                  </a:lnTo>
                  <a:lnTo>
                    <a:pt x="10572" y="967"/>
                  </a:lnTo>
                  <a:lnTo>
                    <a:pt x="10574" y="959"/>
                  </a:lnTo>
                  <a:lnTo>
                    <a:pt x="10576" y="951"/>
                  </a:lnTo>
                  <a:lnTo>
                    <a:pt x="10580" y="944"/>
                  </a:lnTo>
                  <a:lnTo>
                    <a:pt x="10584" y="937"/>
                  </a:lnTo>
                  <a:lnTo>
                    <a:pt x="10590" y="928"/>
                  </a:lnTo>
                  <a:lnTo>
                    <a:pt x="10598" y="922"/>
                  </a:lnTo>
                  <a:lnTo>
                    <a:pt x="10606" y="917"/>
                  </a:lnTo>
                  <a:lnTo>
                    <a:pt x="10614" y="913"/>
                  </a:lnTo>
                  <a:lnTo>
                    <a:pt x="10634" y="909"/>
                  </a:lnTo>
                  <a:lnTo>
                    <a:pt x="10653" y="908"/>
                  </a:lnTo>
                  <a:lnTo>
                    <a:pt x="10662" y="907"/>
                  </a:lnTo>
                  <a:lnTo>
                    <a:pt x="10672" y="905"/>
                  </a:lnTo>
                  <a:lnTo>
                    <a:pt x="10681" y="903"/>
                  </a:lnTo>
                  <a:lnTo>
                    <a:pt x="10689" y="900"/>
                  </a:lnTo>
                  <a:lnTo>
                    <a:pt x="10697" y="895"/>
                  </a:lnTo>
                  <a:lnTo>
                    <a:pt x="10704" y="888"/>
                  </a:lnTo>
                  <a:lnTo>
                    <a:pt x="10707" y="884"/>
                  </a:lnTo>
                  <a:lnTo>
                    <a:pt x="10710" y="879"/>
                  </a:lnTo>
                  <a:lnTo>
                    <a:pt x="10713" y="874"/>
                  </a:lnTo>
                  <a:lnTo>
                    <a:pt x="10715" y="867"/>
                  </a:lnTo>
                  <a:lnTo>
                    <a:pt x="10718" y="849"/>
                  </a:lnTo>
                  <a:lnTo>
                    <a:pt x="10719" y="830"/>
                  </a:lnTo>
                  <a:lnTo>
                    <a:pt x="10720" y="810"/>
                  </a:lnTo>
                  <a:lnTo>
                    <a:pt x="10718" y="791"/>
                  </a:lnTo>
                  <a:lnTo>
                    <a:pt x="10717" y="782"/>
                  </a:lnTo>
                  <a:lnTo>
                    <a:pt x="10714" y="772"/>
                  </a:lnTo>
                  <a:lnTo>
                    <a:pt x="10711" y="763"/>
                  </a:lnTo>
                  <a:lnTo>
                    <a:pt x="10708" y="754"/>
                  </a:lnTo>
                  <a:lnTo>
                    <a:pt x="10704" y="746"/>
                  </a:lnTo>
                  <a:lnTo>
                    <a:pt x="10700" y="738"/>
                  </a:lnTo>
                  <a:lnTo>
                    <a:pt x="10694" y="731"/>
                  </a:lnTo>
                  <a:lnTo>
                    <a:pt x="10688" y="723"/>
                  </a:lnTo>
                  <a:lnTo>
                    <a:pt x="10682" y="721"/>
                  </a:lnTo>
                  <a:lnTo>
                    <a:pt x="10675" y="719"/>
                  </a:lnTo>
                  <a:lnTo>
                    <a:pt x="10668" y="717"/>
                  </a:lnTo>
                  <a:lnTo>
                    <a:pt x="10661" y="716"/>
                  </a:lnTo>
                  <a:lnTo>
                    <a:pt x="10647" y="715"/>
                  </a:lnTo>
                  <a:lnTo>
                    <a:pt x="10634" y="715"/>
                  </a:lnTo>
                  <a:lnTo>
                    <a:pt x="10620" y="713"/>
                  </a:lnTo>
                  <a:lnTo>
                    <a:pt x="10608" y="710"/>
                  </a:lnTo>
                  <a:lnTo>
                    <a:pt x="10602" y="708"/>
                  </a:lnTo>
                  <a:lnTo>
                    <a:pt x="10596" y="705"/>
                  </a:lnTo>
                  <a:lnTo>
                    <a:pt x="10591" y="702"/>
                  </a:lnTo>
                  <a:lnTo>
                    <a:pt x="10587" y="697"/>
                  </a:lnTo>
                  <a:lnTo>
                    <a:pt x="10581" y="688"/>
                  </a:lnTo>
                  <a:lnTo>
                    <a:pt x="10576" y="677"/>
                  </a:lnTo>
                  <a:lnTo>
                    <a:pt x="10572" y="667"/>
                  </a:lnTo>
                  <a:lnTo>
                    <a:pt x="10569" y="656"/>
                  </a:lnTo>
                  <a:lnTo>
                    <a:pt x="10567" y="645"/>
                  </a:lnTo>
                  <a:lnTo>
                    <a:pt x="10567" y="633"/>
                  </a:lnTo>
                  <a:lnTo>
                    <a:pt x="10568" y="622"/>
                  </a:lnTo>
                  <a:lnTo>
                    <a:pt x="10570" y="611"/>
                  </a:lnTo>
                  <a:lnTo>
                    <a:pt x="10573" y="605"/>
                  </a:lnTo>
                  <a:lnTo>
                    <a:pt x="10575" y="600"/>
                  </a:lnTo>
                  <a:lnTo>
                    <a:pt x="10579" y="595"/>
                  </a:lnTo>
                  <a:lnTo>
                    <a:pt x="10583" y="589"/>
                  </a:lnTo>
                  <a:lnTo>
                    <a:pt x="10592" y="581"/>
                  </a:lnTo>
                  <a:lnTo>
                    <a:pt x="10602" y="575"/>
                  </a:lnTo>
                  <a:lnTo>
                    <a:pt x="10626" y="565"/>
                  </a:lnTo>
                  <a:lnTo>
                    <a:pt x="10648" y="558"/>
                  </a:lnTo>
                  <a:lnTo>
                    <a:pt x="10658" y="558"/>
                  </a:lnTo>
                  <a:lnTo>
                    <a:pt x="10669" y="559"/>
                  </a:lnTo>
                  <a:lnTo>
                    <a:pt x="10680" y="561"/>
                  </a:lnTo>
                  <a:lnTo>
                    <a:pt x="10690" y="563"/>
                  </a:lnTo>
                  <a:lnTo>
                    <a:pt x="10700" y="566"/>
                  </a:lnTo>
                  <a:lnTo>
                    <a:pt x="10709" y="570"/>
                  </a:lnTo>
                  <a:lnTo>
                    <a:pt x="10719" y="574"/>
                  </a:lnTo>
                  <a:lnTo>
                    <a:pt x="10728" y="578"/>
                  </a:lnTo>
                  <a:lnTo>
                    <a:pt x="10746" y="589"/>
                  </a:lnTo>
                  <a:lnTo>
                    <a:pt x="10763" y="602"/>
                  </a:lnTo>
                  <a:lnTo>
                    <a:pt x="10778" y="615"/>
                  </a:lnTo>
                  <a:lnTo>
                    <a:pt x="10792" y="629"/>
                  </a:lnTo>
                  <a:lnTo>
                    <a:pt x="10803" y="643"/>
                  </a:lnTo>
                  <a:lnTo>
                    <a:pt x="10815" y="657"/>
                  </a:lnTo>
                  <a:lnTo>
                    <a:pt x="10825" y="670"/>
                  </a:lnTo>
                  <a:lnTo>
                    <a:pt x="10835" y="686"/>
                  </a:lnTo>
                  <a:lnTo>
                    <a:pt x="10853" y="715"/>
                  </a:lnTo>
                  <a:lnTo>
                    <a:pt x="10873" y="746"/>
                  </a:lnTo>
                  <a:lnTo>
                    <a:pt x="10881" y="769"/>
                  </a:lnTo>
                  <a:lnTo>
                    <a:pt x="10890" y="794"/>
                  </a:lnTo>
                  <a:lnTo>
                    <a:pt x="10893" y="807"/>
                  </a:lnTo>
                  <a:lnTo>
                    <a:pt x="10894" y="819"/>
                  </a:lnTo>
                  <a:lnTo>
                    <a:pt x="10894" y="827"/>
                  </a:lnTo>
                  <a:lnTo>
                    <a:pt x="10894" y="834"/>
                  </a:lnTo>
                  <a:lnTo>
                    <a:pt x="10893" y="840"/>
                  </a:lnTo>
                  <a:lnTo>
                    <a:pt x="10891" y="847"/>
                  </a:lnTo>
                  <a:lnTo>
                    <a:pt x="10879" y="859"/>
                  </a:lnTo>
                  <a:close/>
                  <a:moveTo>
                    <a:pt x="10728" y="1046"/>
                  </a:moveTo>
                  <a:lnTo>
                    <a:pt x="10721" y="1049"/>
                  </a:lnTo>
                  <a:lnTo>
                    <a:pt x="10714" y="1050"/>
                  </a:lnTo>
                  <a:lnTo>
                    <a:pt x="10708" y="1051"/>
                  </a:lnTo>
                  <a:lnTo>
                    <a:pt x="10701" y="1052"/>
                  </a:lnTo>
                  <a:lnTo>
                    <a:pt x="10689" y="1050"/>
                  </a:lnTo>
                  <a:lnTo>
                    <a:pt x="10676" y="1046"/>
                  </a:lnTo>
                  <a:lnTo>
                    <a:pt x="10668" y="1042"/>
                  </a:lnTo>
                  <a:lnTo>
                    <a:pt x="10661" y="1037"/>
                  </a:lnTo>
                  <a:lnTo>
                    <a:pt x="10655" y="1031"/>
                  </a:lnTo>
                  <a:lnTo>
                    <a:pt x="10649" y="1025"/>
                  </a:lnTo>
                  <a:lnTo>
                    <a:pt x="10643" y="1019"/>
                  </a:lnTo>
                  <a:lnTo>
                    <a:pt x="10639" y="1012"/>
                  </a:lnTo>
                  <a:lnTo>
                    <a:pt x="10637" y="1003"/>
                  </a:lnTo>
                  <a:lnTo>
                    <a:pt x="10636" y="995"/>
                  </a:lnTo>
                  <a:lnTo>
                    <a:pt x="10636" y="988"/>
                  </a:lnTo>
                  <a:lnTo>
                    <a:pt x="10637" y="982"/>
                  </a:lnTo>
                  <a:lnTo>
                    <a:pt x="10638" y="975"/>
                  </a:lnTo>
                  <a:lnTo>
                    <a:pt x="10640" y="968"/>
                  </a:lnTo>
                  <a:lnTo>
                    <a:pt x="10643" y="961"/>
                  </a:lnTo>
                  <a:lnTo>
                    <a:pt x="10647" y="956"/>
                  </a:lnTo>
                  <a:lnTo>
                    <a:pt x="10650" y="954"/>
                  </a:lnTo>
                  <a:lnTo>
                    <a:pt x="10653" y="952"/>
                  </a:lnTo>
                  <a:lnTo>
                    <a:pt x="10656" y="951"/>
                  </a:lnTo>
                  <a:lnTo>
                    <a:pt x="10660" y="951"/>
                  </a:lnTo>
                  <a:lnTo>
                    <a:pt x="10672" y="956"/>
                  </a:lnTo>
                  <a:lnTo>
                    <a:pt x="10683" y="961"/>
                  </a:lnTo>
                  <a:lnTo>
                    <a:pt x="10688" y="964"/>
                  </a:lnTo>
                  <a:lnTo>
                    <a:pt x="10695" y="965"/>
                  </a:lnTo>
                  <a:lnTo>
                    <a:pt x="10701" y="965"/>
                  </a:lnTo>
                  <a:lnTo>
                    <a:pt x="10709" y="964"/>
                  </a:lnTo>
                  <a:lnTo>
                    <a:pt x="10717" y="947"/>
                  </a:lnTo>
                  <a:lnTo>
                    <a:pt x="10722" y="931"/>
                  </a:lnTo>
                  <a:lnTo>
                    <a:pt x="10726" y="923"/>
                  </a:lnTo>
                  <a:lnTo>
                    <a:pt x="10731" y="917"/>
                  </a:lnTo>
                  <a:lnTo>
                    <a:pt x="10734" y="913"/>
                  </a:lnTo>
                  <a:lnTo>
                    <a:pt x="10737" y="910"/>
                  </a:lnTo>
                  <a:lnTo>
                    <a:pt x="10741" y="908"/>
                  </a:lnTo>
                  <a:lnTo>
                    <a:pt x="10746" y="907"/>
                  </a:lnTo>
                  <a:lnTo>
                    <a:pt x="10751" y="893"/>
                  </a:lnTo>
                  <a:lnTo>
                    <a:pt x="10754" y="878"/>
                  </a:lnTo>
                  <a:lnTo>
                    <a:pt x="10757" y="862"/>
                  </a:lnTo>
                  <a:lnTo>
                    <a:pt x="10759" y="848"/>
                  </a:lnTo>
                  <a:lnTo>
                    <a:pt x="10760" y="833"/>
                  </a:lnTo>
                  <a:lnTo>
                    <a:pt x="10760" y="817"/>
                  </a:lnTo>
                  <a:lnTo>
                    <a:pt x="10759" y="802"/>
                  </a:lnTo>
                  <a:lnTo>
                    <a:pt x="10758" y="787"/>
                  </a:lnTo>
                  <a:lnTo>
                    <a:pt x="10755" y="772"/>
                  </a:lnTo>
                  <a:lnTo>
                    <a:pt x="10752" y="757"/>
                  </a:lnTo>
                  <a:lnTo>
                    <a:pt x="10747" y="743"/>
                  </a:lnTo>
                  <a:lnTo>
                    <a:pt x="10742" y="729"/>
                  </a:lnTo>
                  <a:lnTo>
                    <a:pt x="10736" y="715"/>
                  </a:lnTo>
                  <a:lnTo>
                    <a:pt x="10729" y="702"/>
                  </a:lnTo>
                  <a:lnTo>
                    <a:pt x="10722" y="690"/>
                  </a:lnTo>
                  <a:lnTo>
                    <a:pt x="10712" y="677"/>
                  </a:lnTo>
                  <a:lnTo>
                    <a:pt x="10707" y="673"/>
                  </a:lnTo>
                  <a:lnTo>
                    <a:pt x="10701" y="672"/>
                  </a:lnTo>
                  <a:lnTo>
                    <a:pt x="10695" y="671"/>
                  </a:lnTo>
                  <a:lnTo>
                    <a:pt x="10688" y="671"/>
                  </a:lnTo>
                  <a:lnTo>
                    <a:pt x="10675" y="673"/>
                  </a:lnTo>
                  <a:lnTo>
                    <a:pt x="10660" y="676"/>
                  </a:lnTo>
                  <a:lnTo>
                    <a:pt x="10653" y="677"/>
                  </a:lnTo>
                  <a:lnTo>
                    <a:pt x="10647" y="677"/>
                  </a:lnTo>
                  <a:lnTo>
                    <a:pt x="10641" y="676"/>
                  </a:lnTo>
                  <a:lnTo>
                    <a:pt x="10635" y="674"/>
                  </a:lnTo>
                  <a:lnTo>
                    <a:pt x="10630" y="671"/>
                  </a:lnTo>
                  <a:lnTo>
                    <a:pt x="10625" y="666"/>
                  </a:lnTo>
                  <a:lnTo>
                    <a:pt x="10620" y="659"/>
                  </a:lnTo>
                  <a:lnTo>
                    <a:pt x="10617" y="651"/>
                  </a:lnTo>
                  <a:lnTo>
                    <a:pt x="10615" y="644"/>
                  </a:lnTo>
                  <a:lnTo>
                    <a:pt x="10616" y="636"/>
                  </a:lnTo>
                  <a:lnTo>
                    <a:pt x="10618" y="630"/>
                  </a:lnTo>
                  <a:lnTo>
                    <a:pt x="10621" y="623"/>
                  </a:lnTo>
                  <a:lnTo>
                    <a:pt x="10626" y="618"/>
                  </a:lnTo>
                  <a:lnTo>
                    <a:pt x="10631" y="613"/>
                  </a:lnTo>
                  <a:lnTo>
                    <a:pt x="10636" y="608"/>
                  </a:lnTo>
                  <a:lnTo>
                    <a:pt x="10642" y="604"/>
                  </a:lnTo>
                  <a:lnTo>
                    <a:pt x="10655" y="603"/>
                  </a:lnTo>
                  <a:lnTo>
                    <a:pt x="10668" y="603"/>
                  </a:lnTo>
                  <a:lnTo>
                    <a:pt x="10681" y="605"/>
                  </a:lnTo>
                  <a:lnTo>
                    <a:pt x="10693" y="608"/>
                  </a:lnTo>
                  <a:lnTo>
                    <a:pt x="10705" y="612"/>
                  </a:lnTo>
                  <a:lnTo>
                    <a:pt x="10717" y="618"/>
                  </a:lnTo>
                  <a:lnTo>
                    <a:pt x="10729" y="624"/>
                  </a:lnTo>
                  <a:lnTo>
                    <a:pt x="10740" y="630"/>
                  </a:lnTo>
                  <a:lnTo>
                    <a:pt x="10759" y="651"/>
                  </a:lnTo>
                  <a:lnTo>
                    <a:pt x="10777" y="671"/>
                  </a:lnTo>
                  <a:lnTo>
                    <a:pt x="10794" y="694"/>
                  </a:lnTo>
                  <a:lnTo>
                    <a:pt x="10809" y="717"/>
                  </a:lnTo>
                  <a:lnTo>
                    <a:pt x="10816" y="728"/>
                  </a:lnTo>
                  <a:lnTo>
                    <a:pt x="10822" y="741"/>
                  </a:lnTo>
                  <a:lnTo>
                    <a:pt x="10827" y="754"/>
                  </a:lnTo>
                  <a:lnTo>
                    <a:pt x="10832" y="766"/>
                  </a:lnTo>
                  <a:lnTo>
                    <a:pt x="10836" y="780"/>
                  </a:lnTo>
                  <a:lnTo>
                    <a:pt x="10840" y="793"/>
                  </a:lnTo>
                  <a:lnTo>
                    <a:pt x="10842" y="806"/>
                  </a:lnTo>
                  <a:lnTo>
                    <a:pt x="10844" y="819"/>
                  </a:lnTo>
                  <a:lnTo>
                    <a:pt x="10843" y="836"/>
                  </a:lnTo>
                  <a:lnTo>
                    <a:pt x="10841" y="852"/>
                  </a:lnTo>
                  <a:lnTo>
                    <a:pt x="10839" y="870"/>
                  </a:lnTo>
                  <a:lnTo>
                    <a:pt x="10836" y="886"/>
                  </a:lnTo>
                  <a:lnTo>
                    <a:pt x="10832" y="901"/>
                  </a:lnTo>
                  <a:lnTo>
                    <a:pt x="10828" y="918"/>
                  </a:lnTo>
                  <a:lnTo>
                    <a:pt x="10823" y="934"/>
                  </a:lnTo>
                  <a:lnTo>
                    <a:pt x="10817" y="949"/>
                  </a:lnTo>
                  <a:lnTo>
                    <a:pt x="10810" y="964"/>
                  </a:lnTo>
                  <a:lnTo>
                    <a:pt x="10801" y="978"/>
                  </a:lnTo>
                  <a:lnTo>
                    <a:pt x="10792" y="991"/>
                  </a:lnTo>
                  <a:lnTo>
                    <a:pt x="10782" y="1004"/>
                  </a:lnTo>
                  <a:lnTo>
                    <a:pt x="10770" y="1016"/>
                  </a:lnTo>
                  <a:lnTo>
                    <a:pt x="10757" y="1027"/>
                  </a:lnTo>
                  <a:lnTo>
                    <a:pt x="10743" y="1037"/>
                  </a:lnTo>
                  <a:lnTo>
                    <a:pt x="10728" y="1046"/>
                  </a:lnTo>
                  <a:close/>
                  <a:moveTo>
                    <a:pt x="10426" y="1382"/>
                  </a:moveTo>
                  <a:lnTo>
                    <a:pt x="10359" y="1441"/>
                  </a:lnTo>
                  <a:lnTo>
                    <a:pt x="10336" y="1449"/>
                  </a:lnTo>
                  <a:lnTo>
                    <a:pt x="10315" y="1458"/>
                  </a:lnTo>
                  <a:lnTo>
                    <a:pt x="10292" y="1466"/>
                  </a:lnTo>
                  <a:lnTo>
                    <a:pt x="10270" y="1474"/>
                  </a:lnTo>
                  <a:lnTo>
                    <a:pt x="10259" y="1477"/>
                  </a:lnTo>
                  <a:lnTo>
                    <a:pt x="10246" y="1480"/>
                  </a:lnTo>
                  <a:lnTo>
                    <a:pt x="10235" y="1481"/>
                  </a:lnTo>
                  <a:lnTo>
                    <a:pt x="10223" y="1482"/>
                  </a:lnTo>
                  <a:lnTo>
                    <a:pt x="10211" y="1482"/>
                  </a:lnTo>
                  <a:lnTo>
                    <a:pt x="10199" y="1481"/>
                  </a:lnTo>
                  <a:lnTo>
                    <a:pt x="10186" y="1478"/>
                  </a:lnTo>
                  <a:lnTo>
                    <a:pt x="10174" y="1475"/>
                  </a:lnTo>
                  <a:lnTo>
                    <a:pt x="10149" y="1460"/>
                  </a:lnTo>
                  <a:lnTo>
                    <a:pt x="10123" y="1446"/>
                  </a:lnTo>
                  <a:lnTo>
                    <a:pt x="10117" y="1441"/>
                  </a:lnTo>
                  <a:lnTo>
                    <a:pt x="10111" y="1437"/>
                  </a:lnTo>
                  <a:lnTo>
                    <a:pt x="10106" y="1432"/>
                  </a:lnTo>
                  <a:lnTo>
                    <a:pt x="10102" y="1426"/>
                  </a:lnTo>
                  <a:lnTo>
                    <a:pt x="10098" y="1419"/>
                  </a:lnTo>
                  <a:lnTo>
                    <a:pt x="10095" y="1413"/>
                  </a:lnTo>
                  <a:lnTo>
                    <a:pt x="10092" y="1406"/>
                  </a:lnTo>
                  <a:lnTo>
                    <a:pt x="10091" y="1398"/>
                  </a:lnTo>
                  <a:lnTo>
                    <a:pt x="10088" y="1386"/>
                  </a:lnTo>
                  <a:lnTo>
                    <a:pt x="10087" y="1374"/>
                  </a:lnTo>
                  <a:lnTo>
                    <a:pt x="10088" y="1362"/>
                  </a:lnTo>
                  <a:lnTo>
                    <a:pt x="10090" y="1352"/>
                  </a:lnTo>
                  <a:lnTo>
                    <a:pt x="10093" y="1342"/>
                  </a:lnTo>
                  <a:lnTo>
                    <a:pt x="10097" y="1331"/>
                  </a:lnTo>
                  <a:lnTo>
                    <a:pt x="10102" y="1322"/>
                  </a:lnTo>
                  <a:lnTo>
                    <a:pt x="10108" y="1313"/>
                  </a:lnTo>
                  <a:lnTo>
                    <a:pt x="10114" y="1304"/>
                  </a:lnTo>
                  <a:lnTo>
                    <a:pt x="10123" y="1296"/>
                  </a:lnTo>
                  <a:lnTo>
                    <a:pt x="10131" y="1288"/>
                  </a:lnTo>
                  <a:lnTo>
                    <a:pt x="10139" y="1280"/>
                  </a:lnTo>
                  <a:lnTo>
                    <a:pt x="10156" y="1266"/>
                  </a:lnTo>
                  <a:lnTo>
                    <a:pt x="10174" y="1253"/>
                  </a:lnTo>
                  <a:lnTo>
                    <a:pt x="10182" y="1250"/>
                  </a:lnTo>
                  <a:lnTo>
                    <a:pt x="10190" y="1249"/>
                  </a:lnTo>
                  <a:lnTo>
                    <a:pt x="10197" y="1248"/>
                  </a:lnTo>
                  <a:lnTo>
                    <a:pt x="10205" y="1248"/>
                  </a:lnTo>
                  <a:lnTo>
                    <a:pt x="10221" y="1250"/>
                  </a:lnTo>
                  <a:lnTo>
                    <a:pt x="10236" y="1254"/>
                  </a:lnTo>
                  <a:lnTo>
                    <a:pt x="10266" y="1264"/>
                  </a:lnTo>
                  <a:lnTo>
                    <a:pt x="10294" y="1272"/>
                  </a:lnTo>
                  <a:lnTo>
                    <a:pt x="10299" y="1269"/>
                  </a:lnTo>
                  <a:lnTo>
                    <a:pt x="10305" y="1265"/>
                  </a:lnTo>
                  <a:lnTo>
                    <a:pt x="10309" y="1261"/>
                  </a:lnTo>
                  <a:lnTo>
                    <a:pt x="10312" y="1256"/>
                  </a:lnTo>
                  <a:lnTo>
                    <a:pt x="10315" y="1251"/>
                  </a:lnTo>
                  <a:lnTo>
                    <a:pt x="10316" y="1245"/>
                  </a:lnTo>
                  <a:lnTo>
                    <a:pt x="10318" y="1238"/>
                  </a:lnTo>
                  <a:lnTo>
                    <a:pt x="10318" y="1232"/>
                  </a:lnTo>
                  <a:lnTo>
                    <a:pt x="10318" y="1219"/>
                  </a:lnTo>
                  <a:lnTo>
                    <a:pt x="10317" y="1207"/>
                  </a:lnTo>
                  <a:lnTo>
                    <a:pt x="10315" y="1195"/>
                  </a:lnTo>
                  <a:lnTo>
                    <a:pt x="10313" y="1183"/>
                  </a:lnTo>
                  <a:lnTo>
                    <a:pt x="10304" y="1171"/>
                  </a:lnTo>
                  <a:lnTo>
                    <a:pt x="10294" y="1158"/>
                  </a:lnTo>
                  <a:lnTo>
                    <a:pt x="10289" y="1152"/>
                  </a:lnTo>
                  <a:lnTo>
                    <a:pt x="10283" y="1146"/>
                  </a:lnTo>
                  <a:lnTo>
                    <a:pt x="10277" y="1142"/>
                  </a:lnTo>
                  <a:lnTo>
                    <a:pt x="10269" y="1140"/>
                  </a:lnTo>
                  <a:lnTo>
                    <a:pt x="10249" y="1143"/>
                  </a:lnTo>
                  <a:lnTo>
                    <a:pt x="10229" y="1144"/>
                  </a:lnTo>
                  <a:lnTo>
                    <a:pt x="10219" y="1143"/>
                  </a:lnTo>
                  <a:lnTo>
                    <a:pt x="10209" y="1140"/>
                  </a:lnTo>
                  <a:lnTo>
                    <a:pt x="10205" y="1138"/>
                  </a:lnTo>
                  <a:lnTo>
                    <a:pt x="10202" y="1136"/>
                  </a:lnTo>
                  <a:lnTo>
                    <a:pt x="10198" y="1133"/>
                  </a:lnTo>
                  <a:lnTo>
                    <a:pt x="10195" y="1129"/>
                  </a:lnTo>
                  <a:lnTo>
                    <a:pt x="10197" y="1118"/>
                  </a:lnTo>
                  <a:lnTo>
                    <a:pt x="10200" y="1108"/>
                  </a:lnTo>
                  <a:lnTo>
                    <a:pt x="10204" y="1097"/>
                  </a:lnTo>
                  <a:lnTo>
                    <a:pt x="10209" y="1088"/>
                  </a:lnTo>
                  <a:lnTo>
                    <a:pt x="10222" y="1071"/>
                  </a:lnTo>
                  <a:lnTo>
                    <a:pt x="10235" y="1054"/>
                  </a:lnTo>
                  <a:lnTo>
                    <a:pt x="10240" y="1041"/>
                  </a:lnTo>
                  <a:lnTo>
                    <a:pt x="10243" y="1028"/>
                  </a:lnTo>
                  <a:lnTo>
                    <a:pt x="10245" y="1016"/>
                  </a:lnTo>
                  <a:lnTo>
                    <a:pt x="10246" y="1002"/>
                  </a:lnTo>
                  <a:lnTo>
                    <a:pt x="10245" y="990"/>
                  </a:lnTo>
                  <a:lnTo>
                    <a:pt x="10244" y="977"/>
                  </a:lnTo>
                  <a:lnTo>
                    <a:pt x="10242" y="965"/>
                  </a:lnTo>
                  <a:lnTo>
                    <a:pt x="10239" y="952"/>
                  </a:lnTo>
                  <a:lnTo>
                    <a:pt x="10235" y="940"/>
                  </a:lnTo>
                  <a:lnTo>
                    <a:pt x="10230" y="929"/>
                  </a:lnTo>
                  <a:lnTo>
                    <a:pt x="10225" y="918"/>
                  </a:lnTo>
                  <a:lnTo>
                    <a:pt x="10219" y="906"/>
                  </a:lnTo>
                  <a:lnTo>
                    <a:pt x="10212" y="895"/>
                  </a:lnTo>
                  <a:lnTo>
                    <a:pt x="10204" y="885"/>
                  </a:lnTo>
                  <a:lnTo>
                    <a:pt x="10197" y="875"/>
                  </a:lnTo>
                  <a:lnTo>
                    <a:pt x="10189" y="864"/>
                  </a:lnTo>
                  <a:lnTo>
                    <a:pt x="10175" y="855"/>
                  </a:lnTo>
                  <a:lnTo>
                    <a:pt x="10158" y="843"/>
                  </a:lnTo>
                  <a:lnTo>
                    <a:pt x="10154" y="840"/>
                  </a:lnTo>
                  <a:lnTo>
                    <a:pt x="10152" y="836"/>
                  </a:lnTo>
                  <a:lnTo>
                    <a:pt x="10149" y="833"/>
                  </a:lnTo>
                  <a:lnTo>
                    <a:pt x="10148" y="829"/>
                  </a:lnTo>
                  <a:lnTo>
                    <a:pt x="10147" y="825"/>
                  </a:lnTo>
                  <a:lnTo>
                    <a:pt x="10148" y="819"/>
                  </a:lnTo>
                  <a:lnTo>
                    <a:pt x="10149" y="814"/>
                  </a:lnTo>
                  <a:lnTo>
                    <a:pt x="10152" y="809"/>
                  </a:lnTo>
                  <a:lnTo>
                    <a:pt x="10164" y="804"/>
                  </a:lnTo>
                  <a:lnTo>
                    <a:pt x="10178" y="797"/>
                  </a:lnTo>
                  <a:lnTo>
                    <a:pt x="10189" y="789"/>
                  </a:lnTo>
                  <a:lnTo>
                    <a:pt x="10200" y="780"/>
                  </a:lnTo>
                  <a:lnTo>
                    <a:pt x="10211" y="768"/>
                  </a:lnTo>
                  <a:lnTo>
                    <a:pt x="10220" y="756"/>
                  </a:lnTo>
                  <a:lnTo>
                    <a:pt x="10223" y="750"/>
                  </a:lnTo>
                  <a:lnTo>
                    <a:pt x="10227" y="743"/>
                  </a:lnTo>
                  <a:lnTo>
                    <a:pt x="10230" y="736"/>
                  </a:lnTo>
                  <a:lnTo>
                    <a:pt x="10232" y="728"/>
                  </a:lnTo>
                  <a:lnTo>
                    <a:pt x="10236" y="720"/>
                  </a:lnTo>
                  <a:lnTo>
                    <a:pt x="10239" y="711"/>
                  </a:lnTo>
                  <a:lnTo>
                    <a:pt x="10241" y="703"/>
                  </a:lnTo>
                  <a:lnTo>
                    <a:pt x="10242" y="694"/>
                  </a:lnTo>
                  <a:lnTo>
                    <a:pt x="10242" y="686"/>
                  </a:lnTo>
                  <a:lnTo>
                    <a:pt x="10241" y="676"/>
                  </a:lnTo>
                  <a:lnTo>
                    <a:pt x="10240" y="668"/>
                  </a:lnTo>
                  <a:lnTo>
                    <a:pt x="10238" y="659"/>
                  </a:lnTo>
                  <a:lnTo>
                    <a:pt x="10235" y="642"/>
                  </a:lnTo>
                  <a:lnTo>
                    <a:pt x="10231" y="625"/>
                  </a:lnTo>
                  <a:lnTo>
                    <a:pt x="10228" y="608"/>
                  </a:lnTo>
                  <a:lnTo>
                    <a:pt x="10226" y="590"/>
                  </a:lnTo>
                  <a:lnTo>
                    <a:pt x="10220" y="581"/>
                  </a:lnTo>
                  <a:lnTo>
                    <a:pt x="10215" y="571"/>
                  </a:lnTo>
                  <a:lnTo>
                    <a:pt x="10208" y="562"/>
                  </a:lnTo>
                  <a:lnTo>
                    <a:pt x="10204" y="552"/>
                  </a:lnTo>
                  <a:lnTo>
                    <a:pt x="10202" y="547"/>
                  </a:lnTo>
                  <a:lnTo>
                    <a:pt x="10201" y="541"/>
                  </a:lnTo>
                  <a:lnTo>
                    <a:pt x="10200" y="536"/>
                  </a:lnTo>
                  <a:lnTo>
                    <a:pt x="10200" y="531"/>
                  </a:lnTo>
                  <a:lnTo>
                    <a:pt x="10201" y="526"/>
                  </a:lnTo>
                  <a:lnTo>
                    <a:pt x="10202" y="521"/>
                  </a:lnTo>
                  <a:lnTo>
                    <a:pt x="10204" y="516"/>
                  </a:lnTo>
                  <a:lnTo>
                    <a:pt x="10207" y="511"/>
                  </a:lnTo>
                  <a:lnTo>
                    <a:pt x="10218" y="506"/>
                  </a:lnTo>
                  <a:lnTo>
                    <a:pt x="10228" y="501"/>
                  </a:lnTo>
                  <a:lnTo>
                    <a:pt x="10237" y="493"/>
                  </a:lnTo>
                  <a:lnTo>
                    <a:pt x="10245" y="485"/>
                  </a:lnTo>
                  <a:lnTo>
                    <a:pt x="10253" y="476"/>
                  </a:lnTo>
                  <a:lnTo>
                    <a:pt x="10260" y="467"/>
                  </a:lnTo>
                  <a:lnTo>
                    <a:pt x="10265" y="458"/>
                  </a:lnTo>
                  <a:lnTo>
                    <a:pt x="10269" y="448"/>
                  </a:lnTo>
                  <a:lnTo>
                    <a:pt x="10273" y="439"/>
                  </a:lnTo>
                  <a:lnTo>
                    <a:pt x="10275" y="429"/>
                  </a:lnTo>
                  <a:lnTo>
                    <a:pt x="10275" y="420"/>
                  </a:lnTo>
                  <a:lnTo>
                    <a:pt x="10274" y="411"/>
                  </a:lnTo>
                  <a:lnTo>
                    <a:pt x="10272" y="401"/>
                  </a:lnTo>
                  <a:lnTo>
                    <a:pt x="10270" y="393"/>
                  </a:lnTo>
                  <a:lnTo>
                    <a:pt x="10267" y="385"/>
                  </a:lnTo>
                  <a:lnTo>
                    <a:pt x="10263" y="378"/>
                  </a:lnTo>
                  <a:lnTo>
                    <a:pt x="10259" y="370"/>
                  </a:lnTo>
                  <a:lnTo>
                    <a:pt x="10252" y="364"/>
                  </a:lnTo>
                  <a:lnTo>
                    <a:pt x="10246" y="359"/>
                  </a:lnTo>
                  <a:lnTo>
                    <a:pt x="10240" y="357"/>
                  </a:lnTo>
                  <a:lnTo>
                    <a:pt x="10234" y="356"/>
                  </a:lnTo>
                  <a:lnTo>
                    <a:pt x="10226" y="357"/>
                  </a:lnTo>
                  <a:lnTo>
                    <a:pt x="10219" y="359"/>
                  </a:lnTo>
                  <a:lnTo>
                    <a:pt x="10211" y="363"/>
                  </a:lnTo>
                  <a:lnTo>
                    <a:pt x="10205" y="365"/>
                  </a:lnTo>
                  <a:lnTo>
                    <a:pt x="10200" y="368"/>
                  </a:lnTo>
                  <a:lnTo>
                    <a:pt x="10195" y="372"/>
                  </a:lnTo>
                  <a:lnTo>
                    <a:pt x="10190" y="376"/>
                  </a:lnTo>
                  <a:lnTo>
                    <a:pt x="10181" y="385"/>
                  </a:lnTo>
                  <a:lnTo>
                    <a:pt x="10173" y="394"/>
                  </a:lnTo>
                  <a:lnTo>
                    <a:pt x="10168" y="399"/>
                  </a:lnTo>
                  <a:lnTo>
                    <a:pt x="10162" y="402"/>
                  </a:lnTo>
                  <a:lnTo>
                    <a:pt x="10157" y="405"/>
                  </a:lnTo>
                  <a:lnTo>
                    <a:pt x="10152" y="408"/>
                  </a:lnTo>
                  <a:lnTo>
                    <a:pt x="10146" y="409"/>
                  </a:lnTo>
                  <a:lnTo>
                    <a:pt x="10139" y="409"/>
                  </a:lnTo>
                  <a:lnTo>
                    <a:pt x="10132" y="407"/>
                  </a:lnTo>
                  <a:lnTo>
                    <a:pt x="10125" y="403"/>
                  </a:lnTo>
                  <a:lnTo>
                    <a:pt x="10109" y="399"/>
                  </a:lnTo>
                  <a:lnTo>
                    <a:pt x="10095" y="393"/>
                  </a:lnTo>
                  <a:lnTo>
                    <a:pt x="10081" y="384"/>
                  </a:lnTo>
                  <a:lnTo>
                    <a:pt x="10066" y="375"/>
                  </a:lnTo>
                  <a:lnTo>
                    <a:pt x="10060" y="369"/>
                  </a:lnTo>
                  <a:lnTo>
                    <a:pt x="10055" y="363"/>
                  </a:lnTo>
                  <a:lnTo>
                    <a:pt x="10050" y="356"/>
                  </a:lnTo>
                  <a:lnTo>
                    <a:pt x="10045" y="350"/>
                  </a:lnTo>
                  <a:lnTo>
                    <a:pt x="10041" y="343"/>
                  </a:lnTo>
                  <a:lnTo>
                    <a:pt x="10037" y="336"/>
                  </a:lnTo>
                  <a:lnTo>
                    <a:pt x="10035" y="329"/>
                  </a:lnTo>
                  <a:lnTo>
                    <a:pt x="10033" y="322"/>
                  </a:lnTo>
                  <a:lnTo>
                    <a:pt x="10029" y="309"/>
                  </a:lnTo>
                  <a:lnTo>
                    <a:pt x="10025" y="296"/>
                  </a:lnTo>
                  <a:lnTo>
                    <a:pt x="10025" y="283"/>
                  </a:lnTo>
                  <a:lnTo>
                    <a:pt x="10025" y="271"/>
                  </a:lnTo>
                  <a:lnTo>
                    <a:pt x="10028" y="257"/>
                  </a:lnTo>
                  <a:lnTo>
                    <a:pt x="10032" y="246"/>
                  </a:lnTo>
                  <a:lnTo>
                    <a:pt x="10038" y="234"/>
                  </a:lnTo>
                  <a:lnTo>
                    <a:pt x="10045" y="224"/>
                  </a:lnTo>
                  <a:lnTo>
                    <a:pt x="10052" y="214"/>
                  </a:lnTo>
                  <a:lnTo>
                    <a:pt x="10061" y="206"/>
                  </a:lnTo>
                  <a:lnTo>
                    <a:pt x="10069" y="198"/>
                  </a:lnTo>
                  <a:lnTo>
                    <a:pt x="10079" y="192"/>
                  </a:lnTo>
                  <a:lnTo>
                    <a:pt x="10089" y="186"/>
                  </a:lnTo>
                  <a:lnTo>
                    <a:pt x="10099" y="181"/>
                  </a:lnTo>
                  <a:lnTo>
                    <a:pt x="10110" y="177"/>
                  </a:lnTo>
                  <a:lnTo>
                    <a:pt x="10121" y="172"/>
                  </a:lnTo>
                  <a:lnTo>
                    <a:pt x="10132" y="169"/>
                  </a:lnTo>
                  <a:lnTo>
                    <a:pt x="10143" y="168"/>
                  </a:lnTo>
                  <a:lnTo>
                    <a:pt x="10154" y="167"/>
                  </a:lnTo>
                  <a:lnTo>
                    <a:pt x="10166" y="166"/>
                  </a:lnTo>
                  <a:lnTo>
                    <a:pt x="10177" y="167"/>
                  </a:lnTo>
                  <a:lnTo>
                    <a:pt x="10188" y="169"/>
                  </a:lnTo>
                  <a:lnTo>
                    <a:pt x="10199" y="171"/>
                  </a:lnTo>
                  <a:lnTo>
                    <a:pt x="10211" y="175"/>
                  </a:lnTo>
                  <a:lnTo>
                    <a:pt x="10227" y="179"/>
                  </a:lnTo>
                  <a:lnTo>
                    <a:pt x="10243" y="185"/>
                  </a:lnTo>
                  <a:lnTo>
                    <a:pt x="10259" y="191"/>
                  </a:lnTo>
                  <a:lnTo>
                    <a:pt x="10274" y="199"/>
                  </a:lnTo>
                  <a:lnTo>
                    <a:pt x="10288" y="208"/>
                  </a:lnTo>
                  <a:lnTo>
                    <a:pt x="10301" y="218"/>
                  </a:lnTo>
                  <a:lnTo>
                    <a:pt x="10315" y="230"/>
                  </a:lnTo>
                  <a:lnTo>
                    <a:pt x="10327" y="242"/>
                  </a:lnTo>
                  <a:lnTo>
                    <a:pt x="10338" y="254"/>
                  </a:lnTo>
                  <a:lnTo>
                    <a:pt x="10349" y="268"/>
                  </a:lnTo>
                  <a:lnTo>
                    <a:pt x="10359" y="282"/>
                  </a:lnTo>
                  <a:lnTo>
                    <a:pt x="10367" y="296"/>
                  </a:lnTo>
                  <a:lnTo>
                    <a:pt x="10375" y="311"/>
                  </a:lnTo>
                  <a:lnTo>
                    <a:pt x="10382" y="327"/>
                  </a:lnTo>
                  <a:lnTo>
                    <a:pt x="10387" y="342"/>
                  </a:lnTo>
                  <a:lnTo>
                    <a:pt x="10392" y="357"/>
                  </a:lnTo>
                  <a:lnTo>
                    <a:pt x="10411" y="380"/>
                  </a:lnTo>
                  <a:lnTo>
                    <a:pt x="10429" y="401"/>
                  </a:lnTo>
                  <a:lnTo>
                    <a:pt x="10441" y="411"/>
                  </a:lnTo>
                  <a:lnTo>
                    <a:pt x="10452" y="418"/>
                  </a:lnTo>
                  <a:lnTo>
                    <a:pt x="10464" y="425"/>
                  </a:lnTo>
                  <a:lnTo>
                    <a:pt x="10478" y="430"/>
                  </a:lnTo>
                  <a:lnTo>
                    <a:pt x="10481" y="435"/>
                  </a:lnTo>
                  <a:lnTo>
                    <a:pt x="10484" y="440"/>
                  </a:lnTo>
                  <a:lnTo>
                    <a:pt x="10485" y="445"/>
                  </a:lnTo>
                  <a:lnTo>
                    <a:pt x="10485" y="450"/>
                  </a:lnTo>
                  <a:lnTo>
                    <a:pt x="10484" y="455"/>
                  </a:lnTo>
                  <a:lnTo>
                    <a:pt x="10482" y="460"/>
                  </a:lnTo>
                  <a:lnTo>
                    <a:pt x="10480" y="464"/>
                  </a:lnTo>
                  <a:lnTo>
                    <a:pt x="10478" y="469"/>
                  </a:lnTo>
                  <a:lnTo>
                    <a:pt x="10472" y="477"/>
                  </a:lnTo>
                  <a:lnTo>
                    <a:pt x="10466" y="486"/>
                  </a:lnTo>
                  <a:lnTo>
                    <a:pt x="10461" y="495"/>
                  </a:lnTo>
                  <a:lnTo>
                    <a:pt x="10457" y="505"/>
                  </a:lnTo>
                  <a:lnTo>
                    <a:pt x="10449" y="525"/>
                  </a:lnTo>
                  <a:lnTo>
                    <a:pt x="10443" y="547"/>
                  </a:lnTo>
                  <a:lnTo>
                    <a:pt x="10438" y="568"/>
                  </a:lnTo>
                  <a:lnTo>
                    <a:pt x="10435" y="589"/>
                  </a:lnTo>
                  <a:lnTo>
                    <a:pt x="10434" y="612"/>
                  </a:lnTo>
                  <a:lnTo>
                    <a:pt x="10435" y="633"/>
                  </a:lnTo>
                  <a:lnTo>
                    <a:pt x="10437" y="655"/>
                  </a:lnTo>
                  <a:lnTo>
                    <a:pt x="10442" y="677"/>
                  </a:lnTo>
                  <a:lnTo>
                    <a:pt x="10444" y="685"/>
                  </a:lnTo>
                  <a:lnTo>
                    <a:pt x="10446" y="692"/>
                  </a:lnTo>
                  <a:lnTo>
                    <a:pt x="10450" y="699"/>
                  </a:lnTo>
                  <a:lnTo>
                    <a:pt x="10454" y="705"/>
                  </a:lnTo>
                  <a:lnTo>
                    <a:pt x="10465" y="716"/>
                  </a:lnTo>
                  <a:lnTo>
                    <a:pt x="10476" y="727"/>
                  </a:lnTo>
                  <a:lnTo>
                    <a:pt x="10487" y="739"/>
                  </a:lnTo>
                  <a:lnTo>
                    <a:pt x="10496" y="750"/>
                  </a:lnTo>
                  <a:lnTo>
                    <a:pt x="10499" y="756"/>
                  </a:lnTo>
                  <a:lnTo>
                    <a:pt x="10502" y="763"/>
                  </a:lnTo>
                  <a:lnTo>
                    <a:pt x="10503" y="770"/>
                  </a:lnTo>
                  <a:lnTo>
                    <a:pt x="10503" y="778"/>
                  </a:lnTo>
                  <a:lnTo>
                    <a:pt x="10494" y="800"/>
                  </a:lnTo>
                  <a:lnTo>
                    <a:pt x="10483" y="821"/>
                  </a:lnTo>
                  <a:lnTo>
                    <a:pt x="10474" y="843"/>
                  </a:lnTo>
                  <a:lnTo>
                    <a:pt x="10466" y="864"/>
                  </a:lnTo>
                  <a:lnTo>
                    <a:pt x="10463" y="876"/>
                  </a:lnTo>
                  <a:lnTo>
                    <a:pt x="10460" y="887"/>
                  </a:lnTo>
                  <a:lnTo>
                    <a:pt x="10457" y="898"/>
                  </a:lnTo>
                  <a:lnTo>
                    <a:pt x="10456" y="910"/>
                  </a:lnTo>
                  <a:lnTo>
                    <a:pt x="10455" y="922"/>
                  </a:lnTo>
                  <a:lnTo>
                    <a:pt x="10455" y="934"/>
                  </a:lnTo>
                  <a:lnTo>
                    <a:pt x="10455" y="947"/>
                  </a:lnTo>
                  <a:lnTo>
                    <a:pt x="10457" y="959"/>
                  </a:lnTo>
                  <a:lnTo>
                    <a:pt x="10462" y="975"/>
                  </a:lnTo>
                  <a:lnTo>
                    <a:pt x="10468" y="989"/>
                  </a:lnTo>
                  <a:lnTo>
                    <a:pt x="10475" y="1003"/>
                  </a:lnTo>
                  <a:lnTo>
                    <a:pt x="10482" y="1018"/>
                  </a:lnTo>
                  <a:lnTo>
                    <a:pt x="10499" y="1045"/>
                  </a:lnTo>
                  <a:lnTo>
                    <a:pt x="10515" y="1073"/>
                  </a:lnTo>
                  <a:lnTo>
                    <a:pt x="10527" y="1137"/>
                  </a:lnTo>
                  <a:lnTo>
                    <a:pt x="10520" y="1153"/>
                  </a:lnTo>
                  <a:lnTo>
                    <a:pt x="10513" y="1168"/>
                  </a:lnTo>
                  <a:lnTo>
                    <a:pt x="10507" y="1183"/>
                  </a:lnTo>
                  <a:lnTo>
                    <a:pt x="10502" y="1199"/>
                  </a:lnTo>
                  <a:lnTo>
                    <a:pt x="10494" y="1231"/>
                  </a:lnTo>
                  <a:lnTo>
                    <a:pt x="10485" y="1263"/>
                  </a:lnTo>
                  <a:lnTo>
                    <a:pt x="10480" y="1279"/>
                  </a:lnTo>
                  <a:lnTo>
                    <a:pt x="10476" y="1295"/>
                  </a:lnTo>
                  <a:lnTo>
                    <a:pt x="10470" y="1310"/>
                  </a:lnTo>
                  <a:lnTo>
                    <a:pt x="10464" y="1325"/>
                  </a:lnTo>
                  <a:lnTo>
                    <a:pt x="10457" y="1341"/>
                  </a:lnTo>
                  <a:lnTo>
                    <a:pt x="10448" y="1355"/>
                  </a:lnTo>
                  <a:lnTo>
                    <a:pt x="10438" y="1368"/>
                  </a:lnTo>
                  <a:lnTo>
                    <a:pt x="10426" y="1382"/>
                  </a:lnTo>
                  <a:close/>
                  <a:moveTo>
                    <a:pt x="10423" y="1299"/>
                  </a:moveTo>
                  <a:lnTo>
                    <a:pt x="10386" y="1373"/>
                  </a:lnTo>
                  <a:lnTo>
                    <a:pt x="10377" y="1383"/>
                  </a:lnTo>
                  <a:lnTo>
                    <a:pt x="10368" y="1392"/>
                  </a:lnTo>
                  <a:lnTo>
                    <a:pt x="10358" y="1400"/>
                  </a:lnTo>
                  <a:lnTo>
                    <a:pt x="10347" y="1408"/>
                  </a:lnTo>
                  <a:lnTo>
                    <a:pt x="10337" y="1415"/>
                  </a:lnTo>
                  <a:lnTo>
                    <a:pt x="10326" y="1421"/>
                  </a:lnTo>
                  <a:lnTo>
                    <a:pt x="10315" y="1428"/>
                  </a:lnTo>
                  <a:lnTo>
                    <a:pt x="10304" y="1433"/>
                  </a:lnTo>
                  <a:lnTo>
                    <a:pt x="10291" y="1437"/>
                  </a:lnTo>
                  <a:lnTo>
                    <a:pt x="10279" y="1441"/>
                  </a:lnTo>
                  <a:lnTo>
                    <a:pt x="10267" y="1444"/>
                  </a:lnTo>
                  <a:lnTo>
                    <a:pt x="10253" y="1446"/>
                  </a:lnTo>
                  <a:lnTo>
                    <a:pt x="10241" y="1447"/>
                  </a:lnTo>
                  <a:lnTo>
                    <a:pt x="10228" y="1448"/>
                  </a:lnTo>
                  <a:lnTo>
                    <a:pt x="10215" y="1447"/>
                  </a:lnTo>
                  <a:lnTo>
                    <a:pt x="10201" y="1446"/>
                  </a:lnTo>
                  <a:lnTo>
                    <a:pt x="10193" y="1443"/>
                  </a:lnTo>
                  <a:lnTo>
                    <a:pt x="10185" y="1440"/>
                  </a:lnTo>
                  <a:lnTo>
                    <a:pt x="10177" y="1435"/>
                  </a:lnTo>
                  <a:lnTo>
                    <a:pt x="10170" y="1430"/>
                  </a:lnTo>
                  <a:lnTo>
                    <a:pt x="10156" y="1417"/>
                  </a:lnTo>
                  <a:lnTo>
                    <a:pt x="10143" y="1404"/>
                  </a:lnTo>
                  <a:lnTo>
                    <a:pt x="10139" y="1392"/>
                  </a:lnTo>
                  <a:lnTo>
                    <a:pt x="10137" y="1378"/>
                  </a:lnTo>
                  <a:lnTo>
                    <a:pt x="10136" y="1365"/>
                  </a:lnTo>
                  <a:lnTo>
                    <a:pt x="10137" y="1352"/>
                  </a:lnTo>
                  <a:lnTo>
                    <a:pt x="10149" y="1339"/>
                  </a:lnTo>
                  <a:lnTo>
                    <a:pt x="10162" y="1328"/>
                  </a:lnTo>
                  <a:lnTo>
                    <a:pt x="10170" y="1323"/>
                  </a:lnTo>
                  <a:lnTo>
                    <a:pt x="10177" y="1318"/>
                  </a:lnTo>
                  <a:lnTo>
                    <a:pt x="10185" y="1314"/>
                  </a:lnTo>
                  <a:lnTo>
                    <a:pt x="10192" y="1311"/>
                  </a:lnTo>
                  <a:lnTo>
                    <a:pt x="10200" y="1308"/>
                  </a:lnTo>
                  <a:lnTo>
                    <a:pt x="10208" y="1306"/>
                  </a:lnTo>
                  <a:lnTo>
                    <a:pt x="10217" y="1305"/>
                  </a:lnTo>
                  <a:lnTo>
                    <a:pt x="10224" y="1304"/>
                  </a:lnTo>
                  <a:lnTo>
                    <a:pt x="10232" y="1304"/>
                  </a:lnTo>
                  <a:lnTo>
                    <a:pt x="10240" y="1305"/>
                  </a:lnTo>
                  <a:lnTo>
                    <a:pt x="10248" y="1307"/>
                  </a:lnTo>
                  <a:lnTo>
                    <a:pt x="10257" y="1310"/>
                  </a:lnTo>
                  <a:lnTo>
                    <a:pt x="10271" y="1315"/>
                  </a:lnTo>
                  <a:lnTo>
                    <a:pt x="10286" y="1318"/>
                  </a:lnTo>
                  <a:lnTo>
                    <a:pt x="10294" y="1319"/>
                  </a:lnTo>
                  <a:lnTo>
                    <a:pt x="10303" y="1319"/>
                  </a:lnTo>
                  <a:lnTo>
                    <a:pt x="10311" y="1318"/>
                  </a:lnTo>
                  <a:lnTo>
                    <a:pt x="10319" y="1315"/>
                  </a:lnTo>
                  <a:lnTo>
                    <a:pt x="10328" y="1305"/>
                  </a:lnTo>
                  <a:lnTo>
                    <a:pt x="10336" y="1294"/>
                  </a:lnTo>
                  <a:lnTo>
                    <a:pt x="10342" y="1282"/>
                  </a:lnTo>
                  <a:lnTo>
                    <a:pt x="10347" y="1270"/>
                  </a:lnTo>
                  <a:lnTo>
                    <a:pt x="10352" y="1258"/>
                  </a:lnTo>
                  <a:lnTo>
                    <a:pt x="10355" y="1245"/>
                  </a:lnTo>
                  <a:lnTo>
                    <a:pt x="10357" y="1231"/>
                  </a:lnTo>
                  <a:lnTo>
                    <a:pt x="10359" y="1217"/>
                  </a:lnTo>
                  <a:lnTo>
                    <a:pt x="10357" y="1207"/>
                  </a:lnTo>
                  <a:lnTo>
                    <a:pt x="10355" y="1199"/>
                  </a:lnTo>
                  <a:lnTo>
                    <a:pt x="10353" y="1189"/>
                  </a:lnTo>
                  <a:lnTo>
                    <a:pt x="10349" y="1180"/>
                  </a:lnTo>
                  <a:lnTo>
                    <a:pt x="10345" y="1171"/>
                  </a:lnTo>
                  <a:lnTo>
                    <a:pt x="10340" y="1163"/>
                  </a:lnTo>
                  <a:lnTo>
                    <a:pt x="10336" y="1155"/>
                  </a:lnTo>
                  <a:lnTo>
                    <a:pt x="10330" y="1146"/>
                  </a:lnTo>
                  <a:lnTo>
                    <a:pt x="10325" y="1138"/>
                  </a:lnTo>
                  <a:lnTo>
                    <a:pt x="10318" y="1131"/>
                  </a:lnTo>
                  <a:lnTo>
                    <a:pt x="10312" y="1124"/>
                  </a:lnTo>
                  <a:lnTo>
                    <a:pt x="10305" y="1117"/>
                  </a:lnTo>
                  <a:lnTo>
                    <a:pt x="10296" y="1111"/>
                  </a:lnTo>
                  <a:lnTo>
                    <a:pt x="10289" y="1105"/>
                  </a:lnTo>
                  <a:lnTo>
                    <a:pt x="10281" y="1099"/>
                  </a:lnTo>
                  <a:lnTo>
                    <a:pt x="10272" y="1094"/>
                  </a:lnTo>
                  <a:lnTo>
                    <a:pt x="10279" y="1060"/>
                  </a:lnTo>
                  <a:lnTo>
                    <a:pt x="10285" y="1023"/>
                  </a:lnTo>
                  <a:lnTo>
                    <a:pt x="10286" y="1004"/>
                  </a:lnTo>
                  <a:lnTo>
                    <a:pt x="10286" y="986"/>
                  </a:lnTo>
                  <a:lnTo>
                    <a:pt x="10285" y="968"/>
                  </a:lnTo>
                  <a:lnTo>
                    <a:pt x="10281" y="949"/>
                  </a:lnTo>
                  <a:lnTo>
                    <a:pt x="10275" y="933"/>
                  </a:lnTo>
                  <a:lnTo>
                    <a:pt x="10268" y="917"/>
                  </a:lnTo>
                  <a:lnTo>
                    <a:pt x="10260" y="901"/>
                  </a:lnTo>
                  <a:lnTo>
                    <a:pt x="10251" y="885"/>
                  </a:lnTo>
                  <a:lnTo>
                    <a:pt x="10243" y="870"/>
                  </a:lnTo>
                  <a:lnTo>
                    <a:pt x="10236" y="853"/>
                  </a:lnTo>
                  <a:lnTo>
                    <a:pt x="10231" y="836"/>
                  </a:lnTo>
                  <a:lnTo>
                    <a:pt x="10226" y="818"/>
                  </a:lnTo>
                  <a:lnTo>
                    <a:pt x="10238" y="805"/>
                  </a:lnTo>
                  <a:lnTo>
                    <a:pt x="10248" y="791"/>
                  </a:lnTo>
                  <a:lnTo>
                    <a:pt x="10257" y="775"/>
                  </a:lnTo>
                  <a:lnTo>
                    <a:pt x="10265" y="760"/>
                  </a:lnTo>
                  <a:lnTo>
                    <a:pt x="10270" y="744"/>
                  </a:lnTo>
                  <a:lnTo>
                    <a:pt x="10275" y="727"/>
                  </a:lnTo>
                  <a:lnTo>
                    <a:pt x="10278" y="711"/>
                  </a:lnTo>
                  <a:lnTo>
                    <a:pt x="10280" y="694"/>
                  </a:lnTo>
                  <a:lnTo>
                    <a:pt x="10280" y="676"/>
                  </a:lnTo>
                  <a:lnTo>
                    <a:pt x="10280" y="659"/>
                  </a:lnTo>
                  <a:lnTo>
                    <a:pt x="10278" y="642"/>
                  </a:lnTo>
                  <a:lnTo>
                    <a:pt x="10276" y="625"/>
                  </a:lnTo>
                  <a:lnTo>
                    <a:pt x="10273" y="608"/>
                  </a:lnTo>
                  <a:lnTo>
                    <a:pt x="10268" y="592"/>
                  </a:lnTo>
                  <a:lnTo>
                    <a:pt x="10263" y="575"/>
                  </a:lnTo>
                  <a:lnTo>
                    <a:pt x="10257" y="559"/>
                  </a:lnTo>
                  <a:lnTo>
                    <a:pt x="10259" y="549"/>
                  </a:lnTo>
                  <a:lnTo>
                    <a:pt x="10262" y="539"/>
                  </a:lnTo>
                  <a:lnTo>
                    <a:pt x="10265" y="530"/>
                  </a:lnTo>
                  <a:lnTo>
                    <a:pt x="10270" y="522"/>
                  </a:lnTo>
                  <a:lnTo>
                    <a:pt x="10280" y="506"/>
                  </a:lnTo>
                  <a:lnTo>
                    <a:pt x="10290" y="489"/>
                  </a:lnTo>
                  <a:lnTo>
                    <a:pt x="10295" y="481"/>
                  </a:lnTo>
                  <a:lnTo>
                    <a:pt x="10300" y="473"/>
                  </a:lnTo>
                  <a:lnTo>
                    <a:pt x="10305" y="465"/>
                  </a:lnTo>
                  <a:lnTo>
                    <a:pt x="10309" y="456"/>
                  </a:lnTo>
                  <a:lnTo>
                    <a:pt x="10311" y="447"/>
                  </a:lnTo>
                  <a:lnTo>
                    <a:pt x="10313" y="437"/>
                  </a:lnTo>
                  <a:lnTo>
                    <a:pt x="10314" y="428"/>
                  </a:lnTo>
                  <a:lnTo>
                    <a:pt x="10313" y="417"/>
                  </a:lnTo>
                  <a:lnTo>
                    <a:pt x="10313" y="409"/>
                  </a:lnTo>
                  <a:lnTo>
                    <a:pt x="10312" y="400"/>
                  </a:lnTo>
                  <a:lnTo>
                    <a:pt x="10310" y="392"/>
                  </a:lnTo>
                  <a:lnTo>
                    <a:pt x="10308" y="384"/>
                  </a:lnTo>
                  <a:lnTo>
                    <a:pt x="10305" y="377"/>
                  </a:lnTo>
                  <a:lnTo>
                    <a:pt x="10301" y="369"/>
                  </a:lnTo>
                  <a:lnTo>
                    <a:pt x="10297" y="363"/>
                  </a:lnTo>
                  <a:lnTo>
                    <a:pt x="10292" y="355"/>
                  </a:lnTo>
                  <a:lnTo>
                    <a:pt x="10282" y="342"/>
                  </a:lnTo>
                  <a:lnTo>
                    <a:pt x="10271" y="331"/>
                  </a:lnTo>
                  <a:lnTo>
                    <a:pt x="10260" y="320"/>
                  </a:lnTo>
                  <a:lnTo>
                    <a:pt x="10247" y="310"/>
                  </a:lnTo>
                  <a:lnTo>
                    <a:pt x="10231" y="314"/>
                  </a:lnTo>
                  <a:lnTo>
                    <a:pt x="10215" y="319"/>
                  </a:lnTo>
                  <a:lnTo>
                    <a:pt x="10198" y="323"/>
                  </a:lnTo>
                  <a:lnTo>
                    <a:pt x="10183" y="329"/>
                  </a:lnTo>
                  <a:lnTo>
                    <a:pt x="10167" y="336"/>
                  </a:lnTo>
                  <a:lnTo>
                    <a:pt x="10152" y="345"/>
                  </a:lnTo>
                  <a:lnTo>
                    <a:pt x="10138" y="355"/>
                  </a:lnTo>
                  <a:lnTo>
                    <a:pt x="10125" y="367"/>
                  </a:lnTo>
                  <a:lnTo>
                    <a:pt x="10112" y="359"/>
                  </a:lnTo>
                  <a:lnTo>
                    <a:pt x="10101" y="350"/>
                  </a:lnTo>
                  <a:lnTo>
                    <a:pt x="10091" y="340"/>
                  </a:lnTo>
                  <a:lnTo>
                    <a:pt x="10083" y="330"/>
                  </a:lnTo>
                  <a:lnTo>
                    <a:pt x="10080" y="324"/>
                  </a:lnTo>
                  <a:lnTo>
                    <a:pt x="10077" y="318"/>
                  </a:lnTo>
                  <a:lnTo>
                    <a:pt x="10074" y="311"/>
                  </a:lnTo>
                  <a:lnTo>
                    <a:pt x="10071" y="305"/>
                  </a:lnTo>
                  <a:lnTo>
                    <a:pt x="10070" y="298"/>
                  </a:lnTo>
                  <a:lnTo>
                    <a:pt x="10069" y="292"/>
                  </a:lnTo>
                  <a:lnTo>
                    <a:pt x="10068" y="285"/>
                  </a:lnTo>
                  <a:lnTo>
                    <a:pt x="10069" y="278"/>
                  </a:lnTo>
                  <a:lnTo>
                    <a:pt x="10071" y="269"/>
                  </a:lnTo>
                  <a:lnTo>
                    <a:pt x="10076" y="259"/>
                  </a:lnTo>
                  <a:lnTo>
                    <a:pt x="10080" y="250"/>
                  </a:lnTo>
                  <a:lnTo>
                    <a:pt x="10086" y="242"/>
                  </a:lnTo>
                  <a:lnTo>
                    <a:pt x="10092" y="234"/>
                  </a:lnTo>
                  <a:lnTo>
                    <a:pt x="10100" y="228"/>
                  </a:lnTo>
                  <a:lnTo>
                    <a:pt x="10108" y="223"/>
                  </a:lnTo>
                  <a:lnTo>
                    <a:pt x="10118" y="219"/>
                  </a:lnTo>
                  <a:lnTo>
                    <a:pt x="10132" y="216"/>
                  </a:lnTo>
                  <a:lnTo>
                    <a:pt x="10145" y="214"/>
                  </a:lnTo>
                  <a:lnTo>
                    <a:pt x="10158" y="212"/>
                  </a:lnTo>
                  <a:lnTo>
                    <a:pt x="10172" y="212"/>
                  </a:lnTo>
                  <a:lnTo>
                    <a:pt x="10185" y="213"/>
                  </a:lnTo>
                  <a:lnTo>
                    <a:pt x="10197" y="215"/>
                  </a:lnTo>
                  <a:lnTo>
                    <a:pt x="10211" y="217"/>
                  </a:lnTo>
                  <a:lnTo>
                    <a:pt x="10223" y="220"/>
                  </a:lnTo>
                  <a:lnTo>
                    <a:pt x="10235" y="226"/>
                  </a:lnTo>
                  <a:lnTo>
                    <a:pt x="10247" y="231"/>
                  </a:lnTo>
                  <a:lnTo>
                    <a:pt x="10259" y="237"/>
                  </a:lnTo>
                  <a:lnTo>
                    <a:pt x="10270" y="243"/>
                  </a:lnTo>
                  <a:lnTo>
                    <a:pt x="10281" y="251"/>
                  </a:lnTo>
                  <a:lnTo>
                    <a:pt x="10290" y="259"/>
                  </a:lnTo>
                  <a:lnTo>
                    <a:pt x="10300" y="269"/>
                  </a:lnTo>
                  <a:lnTo>
                    <a:pt x="10310" y="279"/>
                  </a:lnTo>
                  <a:lnTo>
                    <a:pt x="10316" y="289"/>
                  </a:lnTo>
                  <a:lnTo>
                    <a:pt x="10323" y="300"/>
                  </a:lnTo>
                  <a:lnTo>
                    <a:pt x="10328" y="311"/>
                  </a:lnTo>
                  <a:lnTo>
                    <a:pt x="10333" y="324"/>
                  </a:lnTo>
                  <a:lnTo>
                    <a:pt x="10343" y="347"/>
                  </a:lnTo>
                  <a:lnTo>
                    <a:pt x="10354" y="371"/>
                  </a:lnTo>
                  <a:lnTo>
                    <a:pt x="10360" y="382"/>
                  </a:lnTo>
                  <a:lnTo>
                    <a:pt x="10366" y="393"/>
                  </a:lnTo>
                  <a:lnTo>
                    <a:pt x="10373" y="403"/>
                  </a:lnTo>
                  <a:lnTo>
                    <a:pt x="10381" y="414"/>
                  </a:lnTo>
                  <a:lnTo>
                    <a:pt x="10390" y="423"/>
                  </a:lnTo>
                  <a:lnTo>
                    <a:pt x="10401" y="432"/>
                  </a:lnTo>
                  <a:lnTo>
                    <a:pt x="10413" y="439"/>
                  </a:lnTo>
                  <a:lnTo>
                    <a:pt x="10426" y="446"/>
                  </a:lnTo>
                  <a:lnTo>
                    <a:pt x="10432" y="459"/>
                  </a:lnTo>
                  <a:lnTo>
                    <a:pt x="10420" y="496"/>
                  </a:lnTo>
                  <a:lnTo>
                    <a:pt x="10409" y="536"/>
                  </a:lnTo>
                  <a:lnTo>
                    <a:pt x="10405" y="557"/>
                  </a:lnTo>
                  <a:lnTo>
                    <a:pt x="10401" y="578"/>
                  </a:lnTo>
                  <a:lnTo>
                    <a:pt x="10397" y="600"/>
                  </a:lnTo>
                  <a:lnTo>
                    <a:pt x="10395" y="620"/>
                  </a:lnTo>
                  <a:lnTo>
                    <a:pt x="10395" y="641"/>
                  </a:lnTo>
                  <a:lnTo>
                    <a:pt x="10396" y="661"/>
                  </a:lnTo>
                  <a:lnTo>
                    <a:pt x="10397" y="671"/>
                  </a:lnTo>
                  <a:lnTo>
                    <a:pt x="10399" y="681"/>
                  </a:lnTo>
                  <a:lnTo>
                    <a:pt x="10401" y="692"/>
                  </a:lnTo>
                  <a:lnTo>
                    <a:pt x="10404" y="701"/>
                  </a:lnTo>
                  <a:lnTo>
                    <a:pt x="10407" y="710"/>
                  </a:lnTo>
                  <a:lnTo>
                    <a:pt x="10411" y="719"/>
                  </a:lnTo>
                  <a:lnTo>
                    <a:pt x="10415" y="728"/>
                  </a:lnTo>
                  <a:lnTo>
                    <a:pt x="10420" y="737"/>
                  </a:lnTo>
                  <a:lnTo>
                    <a:pt x="10426" y="746"/>
                  </a:lnTo>
                  <a:lnTo>
                    <a:pt x="10432" y="754"/>
                  </a:lnTo>
                  <a:lnTo>
                    <a:pt x="10439" y="761"/>
                  </a:lnTo>
                  <a:lnTo>
                    <a:pt x="10448" y="769"/>
                  </a:lnTo>
                  <a:lnTo>
                    <a:pt x="10450" y="775"/>
                  </a:lnTo>
                  <a:lnTo>
                    <a:pt x="10451" y="782"/>
                  </a:lnTo>
                  <a:lnTo>
                    <a:pt x="10451" y="787"/>
                  </a:lnTo>
                  <a:lnTo>
                    <a:pt x="10450" y="792"/>
                  </a:lnTo>
                  <a:lnTo>
                    <a:pt x="10447" y="802"/>
                  </a:lnTo>
                  <a:lnTo>
                    <a:pt x="10442" y="812"/>
                  </a:lnTo>
                  <a:lnTo>
                    <a:pt x="10436" y="821"/>
                  </a:lnTo>
                  <a:lnTo>
                    <a:pt x="10431" y="832"/>
                  </a:lnTo>
                  <a:lnTo>
                    <a:pt x="10429" y="837"/>
                  </a:lnTo>
                  <a:lnTo>
                    <a:pt x="10427" y="842"/>
                  </a:lnTo>
                  <a:lnTo>
                    <a:pt x="10426" y="847"/>
                  </a:lnTo>
                  <a:lnTo>
                    <a:pt x="10426" y="852"/>
                  </a:lnTo>
                  <a:lnTo>
                    <a:pt x="10422" y="868"/>
                  </a:lnTo>
                  <a:lnTo>
                    <a:pt x="10419" y="884"/>
                  </a:lnTo>
                  <a:lnTo>
                    <a:pt x="10416" y="899"/>
                  </a:lnTo>
                  <a:lnTo>
                    <a:pt x="10414" y="914"/>
                  </a:lnTo>
                  <a:lnTo>
                    <a:pt x="10414" y="930"/>
                  </a:lnTo>
                  <a:lnTo>
                    <a:pt x="10414" y="945"/>
                  </a:lnTo>
                  <a:lnTo>
                    <a:pt x="10415" y="960"/>
                  </a:lnTo>
                  <a:lnTo>
                    <a:pt x="10417" y="975"/>
                  </a:lnTo>
                  <a:lnTo>
                    <a:pt x="10419" y="989"/>
                  </a:lnTo>
                  <a:lnTo>
                    <a:pt x="10423" y="1003"/>
                  </a:lnTo>
                  <a:lnTo>
                    <a:pt x="10428" y="1018"/>
                  </a:lnTo>
                  <a:lnTo>
                    <a:pt x="10434" y="1032"/>
                  </a:lnTo>
                  <a:lnTo>
                    <a:pt x="10442" y="1045"/>
                  </a:lnTo>
                  <a:lnTo>
                    <a:pt x="10450" y="1058"/>
                  </a:lnTo>
                  <a:lnTo>
                    <a:pt x="10459" y="1071"/>
                  </a:lnTo>
                  <a:lnTo>
                    <a:pt x="10469" y="1083"/>
                  </a:lnTo>
                  <a:lnTo>
                    <a:pt x="10471" y="1089"/>
                  </a:lnTo>
                  <a:lnTo>
                    <a:pt x="10473" y="1095"/>
                  </a:lnTo>
                  <a:lnTo>
                    <a:pt x="10473" y="1102"/>
                  </a:lnTo>
                  <a:lnTo>
                    <a:pt x="10473" y="1108"/>
                  </a:lnTo>
                  <a:lnTo>
                    <a:pt x="10470" y="1119"/>
                  </a:lnTo>
                  <a:lnTo>
                    <a:pt x="10465" y="1130"/>
                  </a:lnTo>
                  <a:lnTo>
                    <a:pt x="10459" y="1142"/>
                  </a:lnTo>
                  <a:lnTo>
                    <a:pt x="10453" y="1154"/>
                  </a:lnTo>
                  <a:lnTo>
                    <a:pt x="10448" y="1166"/>
                  </a:lnTo>
                  <a:lnTo>
                    <a:pt x="10445" y="1178"/>
                  </a:lnTo>
                  <a:lnTo>
                    <a:pt x="10441" y="1208"/>
                  </a:lnTo>
                  <a:lnTo>
                    <a:pt x="10436" y="1238"/>
                  </a:lnTo>
                  <a:lnTo>
                    <a:pt x="10433" y="1254"/>
                  </a:lnTo>
                  <a:lnTo>
                    <a:pt x="10431" y="1269"/>
                  </a:lnTo>
                  <a:lnTo>
                    <a:pt x="10427" y="1284"/>
                  </a:lnTo>
                  <a:lnTo>
                    <a:pt x="10423" y="1299"/>
                  </a:lnTo>
                  <a:close/>
                  <a:moveTo>
                    <a:pt x="10152" y="699"/>
                  </a:moveTo>
                  <a:lnTo>
                    <a:pt x="10139" y="719"/>
                  </a:lnTo>
                  <a:lnTo>
                    <a:pt x="10124" y="739"/>
                  </a:lnTo>
                  <a:lnTo>
                    <a:pt x="10120" y="743"/>
                  </a:lnTo>
                  <a:lnTo>
                    <a:pt x="10114" y="747"/>
                  </a:lnTo>
                  <a:lnTo>
                    <a:pt x="10109" y="750"/>
                  </a:lnTo>
                  <a:lnTo>
                    <a:pt x="10104" y="752"/>
                  </a:lnTo>
                  <a:lnTo>
                    <a:pt x="10098" y="754"/>
                  </a:lnTo>
                  <a:lnTo>
                    <a:pt x="10092" y="755"/>
                  </a:lnTo>
                  <a:lnTo>
                    <a:pt x="10086" y="756"/>
                  </a:lnTo>
                  <a:lnTo>
                    <a:pt x="10079" y="755"/>
                  </a:lnTo>
                  <a:lnTo>
                    <a:pt x="10071" y="756"/>
                  </a:lnTo>
                  <a:lnTo>
                    <a:pt x="10065" y="757"/>
                  </a:lnTo>
                  <a:lnTo>
                    <a:pt x="10059" y="757"/>
                  </a:lnTo>
                  <a:lnTo>
                    <a:pt x="10053" y="756"/>
                  </a:lnTo>
                  <a:lnTo>
                    <a:pt x="10047" y="755"/>
                  </a:lnTo>
                  <a:lnTo>
                    <a:pt x="10042" y="753"/>
                  </a:lnTo>
                  <a:lnTo>
                    <a:pt x="10037" y="750"/>
                  </a:lnTo>
                  <a:lnTo>
                    <a:pt x="10032" y="748"/>
                  </a:lnTo>
                  <a:lnTo>
                    <a:pt x="10022" y="741"/>
                  </a:lnTo>
                  <a:lnTo>
                    <a:pt x="10013" y="733"/>
                  </a:lnTo>
                  <a:lnTo>
                    <a:pt x="10004" y="724"/>
                  </a:lnTo>
                  <a:lnTo>
                    <a:pt x="9996" y="716"/>
                  </a:lnTo>
                  <a:lnTo>
                    <a:pt x="9987" y="708"/>
                  </a:lnTo>
                  <a:lnTo>
                    <a:pt x="9978" y="700"/>
                  </a:lnTo>
                  <a:lnTo>
                    <a:pt x="9969" y="695"/>
                  </a:lnTo>
                  <a:lnTo>
                    <a:pt x="9960" y="691"/>
                  </a:lnTo>
                  <a:lnTo>
                    <a:pt x="9955" y="689"/>
                  </a:lnTo>
                  <a:lnTo>
                    <a:pt x="9950" y="689"/>
                  </a:lnTo>
                  <a:lnTo>
                    <a:pt x="9945" y="689"/>
                  </a:lnTo>
                  <a:lnTo>
                    <a:pt x="9940" y="690"/>
                  </a:lnTo>
                  <a:lnTo>
                    <a:pt x="9933" y="691"/>
                  </a:lnTo>
                  <a:lnTo>
                    <a:pt x="9928" y="694"/>
                  </a:lnTo>
                  <a:lnTo>
                    <a:pt x="9922" y="697"/>
                  </a:lnTo>
                  <a:lnTo>
                    <a:pt x="9915" y="702"/>
                  </a:lnTo>
                  <a:lnTo>
                    <a:pt x="9910" y="708"/>
                  </a:lnTo>
                  <a:lnTo>
                    <a:pt x="9907" y="715"/>
                  </a:lnTo>
                  <a:lnTo>
                    <a:pt x="9905" y="723"/>
                  </a:lnTo>
                  <a:lnTo>
                    <a:pt x="9904" y="732"/>
                  </a:lnTo>
                  <a:lnTo>
                    <a:pt x="9904" y="749"/>
                  </a:lnTo>
                  <a:lnTo>
                    <a:pt x="9906" y="766"/>
                  </a:lnTo>
                  <a:lnTo>
                    <a:pt x="9907" y="775"/>
                  </a:lnTo>
                  <a:lnTo>
                    <a:pt x="9909" y="784"/>
                  </a:lnTo>
                  <a:lnTo>
                    <a:pt x="9913" y="791"/>
                  </a:lnTo>
                  <a:lnTo>
                    <a:pt x="9918" y="797"/>
                  </a:lnTo>
                  <a:lnTo>
                    <a:pt x="9929" y="807"/>
                  </a:lnTo>
                  <a:lnTo>
                    <a:pt x="9943" y="816"/>
                  </a:lnTo>
                  <a:lnTo>
                    <a:pt x="9950" y="821"/>
                  </a:lnTo>
                  <a:lnTo>
                    <a:pt x="9956" y="826"/>
                  </a:lnTo>
                  <a:lnTo>
                    <a:pt x="9961" y="831"/>
                  </a:lnTo>
                  <a:lnTo>
                    <a:pt x="9966" y="837"/>
                  </a:lnTo>
                  <a:lnTo>
                    <a:pt x="9969" y="843"/>
                  </a:lnTo>
                  <a:lnTo>
                    <a:pt x="9971" y="850"/>
                  </a:lnTo>
                  <a:lnTo>
                    <a:pt x="9972" y="858"/>
                  </a:lnTo>
                  <a:lnTo>
                    <a:pt x="9970" y="867"/>
                  </a:lnTo>
                  <a:lnTo>
                    <a:pt x="9959" y="873"/>
                  </a:lnTo>
                  <a:lnTo>
                    <a:pt x="9948" y="880"/>
                  </a:lnTo>
                  <a:lnTo>
                    <a:pt x="9937" y="887"/>
                  </a:lnTo>
                  <a:lnTo>
                    <a:pt x="9925" y="896"/>
                  </a:lnTo>
                  <a:lnTo>
                    <a:pt x="9916" y="906"/>
                  </a:lnTo>
                  <a:lnTo>
                    <a:pt x="9908" y="917"/>
                  </a:lnTo>
                  <a:lnTo>
                    <a:pt x="9902" y="928"/>
                  </a:lnTo>
                  <a:lnTo>
                    <a:pt x="9897" y="939"/>
                  </a:lnTo>
                  <a:lnTo>
                    <a:pt x="9895" y="946"/>
                  </a:lnTo>
                  <a:lnTo>
                    <a:pt x="9894" y="952"/>
                  </a:lnTo>
                  <a:lnTo>
                    <a:pt x="9893" y="959"/>
                  </a:lnTo>
                  <a:lnTo>
                    <a:pt x="9893" y="966"/>
                  </a:lnTo>
                  <a:lnTo>
                    <a:pt x="9894" y="978"/>
                  </a:lnTo>
                  <a:lnTo>
                    <a:pt x="9897" y="990"/>
                  </a:lnTo>
                  <a:lnTo>
                    <a:pt x="9901" y="1001"/>
                  </a:lnTo>
                  <a:lnTo>
                    <a:pt x="9907" y="1013"/>
                  </a:lnTo>
                  <a:lnTo>
                    <a:pt x="9914" y="1024"/>
                  </a:lnTo>
                  <a:lnTo>
                    <a:pt x="9921" y="1034"/>
                  </a:lnTo>
                  <a:lnTo>
                    <a:pt x="9930" y="1038"/>
                  </a:lnTo>
                  <a:lnTo>
                    <a:pt x="9941" y="1043"/>
                  </a:lnTo>
                  <a:lnTo>
                    <a:pt x="9946" y="1045"/>
                  </a:lnTo>
                  <a:lnTo>
                    <a:pt x="9951" y="1045"/>
                  </a:lnTo>
                  <a:lnTo>
                    <a:pt x="9956" y="1045"/>
                  </a:lnTo>
                  <a:lnTo>
                    <a:pt x="9961" y="1042"/>
                  </a:lnTo>
                  <a:lnTo>
                    <a:pt x="9968" y="1037"/>
                  </a:lnTo>
                  <a:lnTo>
                    <a:pt x="9974" y="1031"/>
                  </a:lnTo>
                  <a:lnTo>
                    <a:pt x="9979" y="1024"/>
                  </a:lnTo>
                  <a:lnTo>
                    <a:pt x="9984" y="1016"/>
                  </a:lnTo>
                  <a:lnTo>
                    <a:pt x="9992" y="1000"/>
                  </a:lnTo>
                  <a:lnTo>
                    <a:pt x="9999" y="985"/>
                  </a:lnTo>
                  <a:lnTo>
                    <a:pt x="10003" y="977"/>
                  </a:lnTo>
                  <a:lnTo>
                    <a:pt x="10007" y="971"/>
                  </a:lnTo>
                  <a:lnTo>
                    <a:pt x="10012" y="965"/>
                  </a:lnTo>
                  <a:lnTo>
                    <a:pt x="10017" y="958"/>
                  </a:lnTo>
                  <a:lnTo>
                    <a:pt x="10024" y="954"/>
                  </a:lnTo>
                  <a:lnTo>
                    <a:pt x="10032" y="951"/>
                  </a:lnTo>
                  <a:lnTo>
                    <a:pt x="10041" y="949"/>
                  </a:lnTo>
                  <a:lnTo>
                    <a:pt x="10051" y="949"/>
                  </a:lnTo>
                  <a:lnTo>
                    <a:pt x="10058" y="948"/>
                  </a:lnTo>
                  <a:lnTo>
                    <a:pt x="10065" y="948"/>
                  </a:lnTo>
                  <a:lnTo>
                    <a:pt x="10071" y="949"/>
                  </a:lnTo>
                  <a:lnTo>
                    <a:pt x="10078" y="950"/>
                  </a:lnTo>
                  <a:lnTo>
                    <a:pt x="10084" y="952"/>
                  </a:lnTo>
                  <a:lnTo>
                    <a:pt x="10090" y="955"/>
                  </a:lnTo>
                  <a:lnTo>
                    <a:pt x="10095" y="958"/>
                  </a:lnTo>
                  <a:lnTo>
                    <a:pt x="10100" y="963"/>
                  </a:lnTo>
                  <a:lnTo>
                    <a:pt x="10110" y="971"/>
                  </a:lnTo>
                  <a:lnTo>
                    <a:pt x="10118" y="980"/>
                  </a:lnTo>
                  <a:lnTo>
                    <a:pt x="10127" y="990"/>
                  </a:lnTo>
                  <a:lnTo>
                    <a:pt x="10134" y="1000"/>
                  </a:lnTo>
                  <a:lnTo>
                    <a:pt x="10139" y="1010"/>
                  </a:lnTo>
                  <a:lnTo>
                    <a:pt x="10142" y="1020"/>
                  </a:lnTo>
                  <a:lnTo>
                    <a:pt x="10145" y="1029"/>
                  </a:lnTo>
                  <a:lnTo>
                    <a:pt x="10146" y="1038"/>
                  </a:lnTo>
                  <a:lnTo>
                    <a:pt x="10146" y="1048"/>
                  </a:lnTo>
                  <a:lnTo>
                    <a:pt x="10145" y="1058"/>
                  </a:lnTo>
                  <a:lnTo>
                    <a:pt x="10143" y="1068"/>
                  </a:lnTo>
                  <a:lnTo>
                    <a:pt x="10141" y="1077"/>
                  </a:lnTo>
                  <a:lnTo>
                    <a:pt x="10135" y="1096"/>
                  </a:lnTo>
                  <a:lnTo>
                    <a:pt x="10127" y="1116"/>
                  </a:lnTo>
                  <a:lnTo>
                    <a:pt x="10117" y="1134"/>
                  </a:lnTo>
                  <a:lnTo>
                    <a:pt x="10109" y="1152"/>
                  </a:lnTo>
                  <a:lnTo>
                    <a:pt x="10083" y="1178"/>
                  </a:lnTo>
                  <a:lnTo>
                    <a:pt x="10056" y="1206"/>
                  </a:lnTo>
                  <a:lnTo>
                    <a:pt x="10044" y="1220"/>
                  </a:lnTo>
                  <a:lnTo>
                    <a:pt x="10032" y="1235"/>
                  </a:lnTo>
                  <a:lnTo>
                    <a:pt x="10020" y="1251"/>
                  </a:lnTo>
                  <a:lnTo>
                    <a:pt x="10009" y="1266"/>
                  </a:lnTo>
                  <a:lnTo>
                    <a:pt x="9999" y="1281"/>
                  </a:lnTo>
                  <a:lnTo>
                    <a:pt x="9990" y="1298"/>
                  </a:lnTo>
                  <a:lnTo>
                    <a:pt x="9982" y="1315"/>
                  </a:lnTo>
                  <a:lnTo>
                    <a:pt x="9974" y="1331"/>
                  </a:lnTo>
                  <a:lnTo>
                    <a:pt x="9968" y="1349"/>
                  </a:lnTo>
                  <a:lnTo>
                    <a:pt x="9964" y="1366"/>
                  </a:lnTo>
                  <a:lnTo>
                    <a:pt x="9960" y="1385"/>
                  </a:lnTo>
                  <a:lnTo>
                    <a:pt x="9958" y="1403"/>
                  </a:lnTo>
                  <a:lnTo>
                    <a:pt x="9961" y="1437"/>
                  </a:lnTo>
                  <a:lnTo>
                    <a:pt x="9963" y="1474"/>
                  </a:lnTo>
                  <a:lnTo>
                    <a:pt x="9964" y="1492"/>
                  </a:lnTo>
                  <a:lnTo>
                    <a:pt x="9967" y="1510"/>
                  </a:lnTo>
                  <a:lnTo>
                    <a:pt x="9969" y="1519"/>
                  </a:lnTo>
                  <a:lnTo>
                    <a:pt x="9971" y="1528"/>
                  </a:lnTo>
                  <a:lnTo>
                    <a:pt x="9973" y="1536"/>
                  </a:lnTo>
                  <a:lnTo>
                    <a:pt x="9976" y="1544"/>
                  </a:lnTo>
                  <a:lnTo>
                    <a:pt x="9970" y="1554"/>
                  </a:lnTo>
                  <a:lnTo>
                    <a:pt x="9963" y="1561"/>
                  </a:lnTo>
                  <a:lnTo>
                    <a:pt x="9955" y="1568"/>
                  </a:lnTo>
                  <a:lnTo>
                    <a:pt x="9947" y="1572"/>
                  </a:lnTo>
                  <a:lnTo>
                    <a:pt x="9939" y="1575"/>
                  </a:lnTo>
                  <a:lnTo>
                    <a:pt x="9930" y="1576"/>
                  </a:lnTo>
                  <a:lnTo>
                    <a:pt x="9921" y="1577"/>
                  </a:lnTo>
                  <a:lnTo>
                    <a:pt x="9911" y="1576"/>
                  </a:lnTo>
                  <a:lnTo>
                    <a:pt x="9892" y="1574"/>
                  </a:lnTo>
                  <a:lnTo>
                    <a:pt x="9872" y="1572"/>
                  </a:lnTo>
                  <a:lnTo>
                    <a:pt x="9862" y="1571"/>
                  </a:lnTo>
                  <a:lnTo>
                    <a:pt x="9852" y="1571"/>
                  </a:lnTo>
                  <a:lnTo>
                    <a:pt x="9842" y="1572"/>
                  </a:lnTo>
                  <a:lnTo>
                    <a:pt x="9832" y="1574"/>
                  </a:lnTo>
                  <a:lnTo>
                    <a:pt x="9682" y="1575"/>
                  </a:lnTo>
                  <a:lnTo>
                    <a:pt x="9433" y="1577"/>
                  </a:lnTo>
                  <a:lnTo>
                    <a:pt x="9098" y="1579"/>
                  </a:lnTo>
                  <a:lnTo>
                    <a:pt x="8693" y="1580"/>
                  </a:lnTo>
                  <a:lnTo>
                    <a:pt x="8231" y="1581"/>
                  </a:lnTo>
                  <a:lnTo>
                    <a:pt x="7727" y="1583"/>
                  </a:lnTo>
                  <a:lnTo>
                    <a:pt x="7195" y="1584"/>
                  </a:lnTo>
                  <a:lnTo>
                    <a:pt x="6648" y="1585"/>
                  </a:lnTo>
                  <a:lnTo>
                    <a:pt x="6101" y="1587"/>
                  </a:lnTo>
                  <a:lnTo>
                    <a:pt x="5568" y="1588"/>
                  </a:lnTo>
                  <a:lnTo>
                    <a:pt x="5064" y="1589"/>
                  </a:lnTo>
                  <a:lnTo>
                    <a:pt x="4602" y="1590"/>
                  </a:lnTo>
                  <a:lnTo>
                    <a:pt x="4198" y="1591"/>
                  </a:lnTo>
                  <a:lnTo>
                    <a:pt x="3864" y="1592"/>
                  </a:lnTo>
                  <a:lnTo>
                    <a:pt x="3615" y="1593"/>
                  </a:lnTo>
                  <a:lnTo>
                    <a:pt x="3466" y="1595"/>
                  </a:lnTo>
                  <a:lnTo>
                    <a:pt x="3433" y="1595"/>
                  </a:lnTo>
                  <a:lnTo>
                    <a:pt x="3400" y="1597"/>
                  </a:lnTo>
                  <a:lnTo>
                    <a:pt x="3368" y="1598"/>
                  </a:lnTo>
                  <a:lnTo>
                    <a:pt x="3334" y="1600"/>
                  </a:lnTo>
                  <a:lnTo>
                    <a:pt x="3300" y="1601"/>
                  </a:lnTo>
                  <a:lnTo>
                    <a:pt x="3266" y="1602"/>
                  </a:lnTo>
                  <a:lnTo>
                    <a:pt x="3233" y="1602"/>
                  </a:lnTo>
                  <a:lnTo>
                    <a:pt x="3198" y="1601"/>
                  </a:lnTo>
                  <a:lnTo>
                    <a:pt x="3081" y="1601"/>
                  </a:lnTo>
                  <a:lnTo>
                    <a:pt x="2966" y="1602"/>
                  </a:lnTo>
                  <a:lnTo>
                    <a:pt x="2849" y="1603"/>
                  </a:lnTo>
                  <a:lnTo>
                    <a:pt x="2732" y="1605"/>
                  </a:lnTo>
                  <a:lnTo>
                    <a:pt x="2615" y="1606"/>
                  </a:lnTo>
                  <a:lnTo>
                    <a:pt x="2499" y="1607"/>
                  </a:lnTo>
                  <a:lnTo>
                    <a:pt x="2381" y="1609"/>
                  </a:lnTo>
                  <a:lnTo>
                    <a:pt x="2264" y="1610"/>
                  </a:lnTo>
                  <a:lnTo>
                    <a:pt x="2147" y="1613"/>
                  </a:lnTo>
                  <a:lnTo>
                    <a:pt x="2029" y="1614"/>
                  </a:lnTo>
                  <a:lnTo>
                    <a:pt x="1912" y="1616"/>
                  </a:lnTo>
                  <a:lnTo>
                    <a:pt x="1794" y="1617"/>
                  </a:lnTo>
                  <a:lnTo>
                    <a:pt x="1677" y="1619"/>
                  </a:lnTo>
                  <a:lnTo>
                    <a:pt x="1559" y="1620"/>
                  </a:lnTo>
                  <a:lnTo>
                    <a:pt x="1441" y="1622"/>
                  </a:lnTo>
                  <a:lnTo>
                    <a:pt x="1323" y="1623"/>
                  </a:lnTo>
                  <a:lnTo>
                    <a:pt x="1296" y="1624"/>
                  </a:lnTo>
                  <a:lnTo>
                    <a:pt x="1269" y="1625"/>
                  </a:lnTo>
                  <a:lnTo>
                    <a:pt x="1240" y="1625"/>
                  </a:lnTo>
                  <a:lnTo>
                    <a:pt x="1213" y="1625"/>
                  </a:lnTo>
                  <a:lnTo>
                    <a:pt x="1184" y="1625"/>
                  </a:lnTo>
                  <a:lnTo>
                    <a:pt x="1156" y="1626"/>
                  </a:lnTo>
                  <a:lnTo>
                    <a:pt x="1129" y="1627"/>
                  </a:lnTo>
                  <a:lnTo>
                    <a:pt x="1101" y="1629"/>
                  </a:lnTo>
                  <a:lnTo>
                    <a:pt x="1097" y="1623"/>
                  </a:lnTo>
                  <a:lnTo>
                    <a:pt x="1093" y="1618"/>
                  </a:lnTo>
                  <a:lnTo>
                    <a:pt x="1090" y="1612"/>
                  </a:lnTo>
                  <a:lnTo>
                    <a:pt x="1088" y="1606"/>
                  </a:lnTo>
                  <a:lnTo>
                    <a:pt x="1084" y="1594"/>
                  </a:lnTo>
                  <a:lnTo>
                    <a:pt x="1083" y="1582"/>
                  </a:lnTo>
                  <a:lnTo>
                    <a:pt x="1083" y="1569"/>
                  </a:lnTo>
                  <a:lnTo>
                    <a:pt x="1084" y="1555"/>
                  </a:lnTo>
                  <a:lnTo>
                    <a:pt x="1086" y="1542"/>
                  </a:lnTo>
                  <a:lnTo>
                    <a:pt x="1089" y="1529"/>
                  </a:lnTo>
                  <a:lnTo>
                    <a:pt x="1094" y="1500"/>
                  </a:lnTo>
                  <a:lnTo>
                    <a:pt x="1098" y="1473"/>
                  </a:lnTo>
                  <a:lnTo>
                    <a:pt x="1098" y="1458"/>
                  </a:lnTo>
                  <a:lnTo>
                    <a:pt x="1097" y="1444"/>
                  </a:lnTo>
                  <a:lnTo>
                    <a:pt x="1096" y="1438"/>
                  </a:lnTo>
                  <a:lnTo>
                    <a:pt x="1094" y="1431"/>
                  </a:lnTo>
                  <a:lnTo>
                    <a:pt x="1092" y="1423"/>
                  </a:lnTo>
                  <a:lnTo>
                    <a:pt x="1089" y="1416"/>
                  </a:lnTo>
                  <a:lnTo>
                    <a:pt x="1086" y="1402"/>
                  </a:lnTo>
                  <a:lnTo>
                    <a:pt x="1081" y="1388"/>
                  </a:lnTo>
                  <a:lnTo>
                    <a:pt x="1076" y="1374"/>
                  </a:lnTo>
                  <a:lnTo>
                    <a:pt x="1069" y="1361"/>
                  </a:lnTo>
                  <a:lnTo>
                    <a:pt x="1060" y="1349"/>
                  </a:lnTo>
                  <a:lnTo>
                    <a:pt x="1052" y="1338"/>
                  </a:lnTo>
                  <a:lnTo>
                    <a:pt x="1043" y="1326"/>
                  </a:lnTo>
                  <a:lnTo>
                    <a:pt x="1033" y="1315"/>
                  </a:lnTo>
                  <a:lnTo>
                    <a:pt x="1012" y="1295"/>
                  </a:lnTo>
                  <a:lnTo>
                    <a:pt x="990" y="1275"/>
                  </a:lnTo>
                  <a:lnTo>
                    <a:pt x="967" y="1257"/>
                  </a:lnTo>
                  <a:lnTo>
                    <a:pt x="945" y="1239"/>
                  </a:lnTo>
                  <a:lnTo>
                    <a:pt x="936" y="1215"/>
                  </a:lnTo>
                  <a:lnTo>
                    <a:pt x="928" y="1190"/>
                  </a:lnTo>
                  <a:lnTo>
                    <a:pt x="924" y="1177"/>
                  </a:lnTo>
                  <a:lnTo>
                    <a:pt x="922" y="1165"/>
                  </a:lnTo>
                  <a:lnTo>
                    <a:pt x="920" y="1153"/>
                  </a:lnTo>
                  <a:lnTo>
                    <a:pt x="919" y="1139"/>
                  </a:lnTo>
                  <a:lnTo>
                    <a:pt x="919" y="1127"/>
                  </a:lnTo>
                  <a:lnTo>
                    <a:pt x="920" y="1115"/>
                  </a:lnTo>
                  <a:lnTo>
                    <a:pt x="922" y="1103"/>
                  </a:lnTo>
                  <a:lnTo>
                    <a:pt x="925" y="1090"/>
                  </a:lnTo>
                  <a:lnTo>
                    <a:pt x="931" y="1079"/>
                  </a:lnTo>
                  <a:lnTo>
                    <a:pt x="937" y="1068"/>
                  </a:lnTo>
                  <a:lnTo>
                    <a:pt x="945" y="1057"/>
                  </a:lnTo>
                  <a:lnTo>
                    <a:pt x="954" y="1045"/>
                  </a:lnTo>
                  <a:lnTo>
                    <a:pt x="958" y="1040"/>
                  </a:lnTo>
                  <a:lnTo>
                    <a:pt x="962" y="1036"/>
                  </a:lnTo>
                  <a:lnTo>
                    <a:pt x="967" y="1033"/>
                  </a:lnTo>
                  <a:lnTo>
                    <a:pt x="972" y="1030"/>
                  </a:lnTo>
                  <a:lnTo>
                    <a:pt x="983" y="1027"/>
                  </a:lnTo>
                  <a:lnTo>
                    <a:pt x="993" y="1026"/>
                  </a:lnTo>
                  <a:lnTo>
                    <a:pt x="1003" y="1026"/>
                  </a:lnTo>
                  <a:lnTo>
                    <a:pt x="1014" y="1025"/>
                  </a:lnTo>
                  <a:lnTo>
                    <a:pt x="1025" y="1024"/>
                  </a:lnTo>
                  <a:lnTo>
                    <a:pt x="1034" y="1020"/>
                  </a:lnTo>
                  <a:lnTo>
                    <a:pt x="1041" y="1022"/>
                  </a:lnTo>
                  <a:lnTo>
                    <a:pt x="1047" y="1024"/>
                  </a:lnTo>
                  <a:lnTo>
                    <a:pt x="1052" y="1027"/>
                  </a:lnTo>
                  <a:lnTo>
                    <a:pt x="1057" y="1031"/>
                  </a:lnTo>
                  <a:lnTo>
                    <a:pt x="1061" y="1036"/>
                  </a:lnTo>
                  <a:lnTo>
                    <a:pt x="1065" y="1041"/>
                  </a:lnTo>
                  <a:lnTo>
                    <a:pt x="1069" y="1047"/>
                  </a:lnTo>
                  <a:lnTo>
                    <a:pt x="1071" y="1053"/>
                  </a:lnTo>
                  <a:lnTo>
                    <a:pt x="1072" y="1073"/>
                  </a:lnTo>
                  <a:lnTo>
                    <a:pt x="1072" y="1091"/>
                  </a:lnTo>
                  <a:lnTo>
                    <a:pt x="1072" y="1102"/>
                  </a:lnTo>
                  <a:lnTo>
                    <a:pt x="1074" y="1110"/>
                  </a:lnTo>
                  <a:lnTo>
                    <a:pt x="1076" y="1115"/>
                  </a:lnTo>
                  <a:lnTo>
                    <a:pt x="1078" y="1119"/>
                  </a:lnTo>
                  <a:lnTo>
                    <a:pt x="1080" y="1123"/>
                  </a:lnTo>
                  <a:lnTo>
                    <a:pt x="1083" y="1127"/>
                  </a:lnTo>
                  <a:lnTo>
                    <a:pt x="1089" y="1128"/>
                  </a:lnTo>
                  <a:lnTo>
                    <a:pt x="1094" y="1128"/>
                  </a:lnTo>
                  <a:lnTo>
                    <a:pt x="1099" y="1127"/>
                  </a:lnTo>
                  <a:lnTo>
                    <a:pt x="1104" y="1124"/>
                  </a:lnTo>
                  <a:lnTo>
                    <a:pt x="1113" y="1119"/>
                  </a:lnTo>
                  <a:lnTo>
                    <a:pt x="1124" y="1115"/>
                  </a:lnTo>
                  <a:lnTo>
                    <a:pt x="1127" y="1109"/>
                  </a:lnTo>
                  <a:lnTo>
                    <a:pt x="1130" y="1103"/>
                  </a:lnTo>
                  <a:lnTo>
                    <a:pt x="1132" y="1095"/>
                  </a:lnTo>
                  <a:lnTo>
                    <a:pt x="1134" y="1089"/>
                  </a:lnTo>
                  <a:lnTo>
                    <a:pt x="1136" y="1075"/>
                  </a:lnTo>
                  <a:lnTo>
                    <a:pt x="1137" y="1061"/>
                  </a:lnTo>
                  <a:lnTo>
                    <a:pt x="1135" y="1031"/>
                  </a:lnTo>
                  <a:lnTo>
                    <a:pt x="1133" y="1000"/>
                  </a:lnTo>
                  <a:lnTo>
                    <a:pt x="1132" y="993"/>
                  </a:lnTo>
                  <a:lnTo>
                    <a:pt x="1130" y="987"/>
                  </a:lnTo>
                  <a:lnTo>
                    <a:pt x="1127" y="981"/>
                  </a:lnTo>
                  <a:lnTo>
                    <a:pt x="1123" y="976"/>
                  </a:lnTo>
                  <a:lnTo>
                    <a:pt x="1113" y="967"/>
                  </a:lnTo>
                  <a:lnTo>
                    <a:pt x="1102" y="958"/>
                  </a:lnTo>
                  <a:lnTo>
                    <a:pt x="1097" y="953"/>
                  </a:lnTo>
                  <a:lnTo>
                    <a:pt x="1093" y="949"/>
                  </a:lnTo>
                  <a:lnTo>
                    <a:pt x="1089" y="944"/>
                  </a:lnTo>
                  <a:lnTo>
                    <a:pt x="1086" y="938"/>
                  </a:lnTo>
                  <a:lnTo>
                    <a:pt x="1084" y="932"/>
                  </a:lnTo>
                  <a:lnTo>
                    <a:pt x="1083" y="926"/>
                  </a:lnTo>
                  <a:lnTo>
                    <a:pt x="1084" y="918"/>
                  </a:lnTo>
                  <a:lnTo>
                    <a:pt x="1086" y="908"/>
                  </a:lnTo>
                  <a:lnTo>
                    <a:pt x="1100" y="888"/>
                  </a:lnTo>
                  <a:lnTo>
                    <a:pt x="1113" y="867"/>
                  </a:lnTo>
                  <a:lnTo>
                    <a:pt x="1120" y="856"/>
                  </a:lnTo>
                  <a:lnTo>
                    <a:pt x="1125" y="845"/>
                  </a:lnTo>
                  <a:lnTo>
                    <a:pt x="1130" y="834"/>
                  </a:lnTo>
                  <a:lnTo>
                    <a:pt x="1134" y="821"/>
                  </a:lnTo>
                  <a:lnTo>
                    <a:pt x="1138" y="810"/>
                  </a:lnTo>
                  <a:lnTo>
                    <a:pt x="1140" y="798"/>
                  </a:lnTo>
                  <a:lnTo>
                    <a:pt x="1142" y="786"/>
                  </a:lnTo>
                  <a:lnTo>
                    <a:pt x="1142" y="773"/>
                  </a:lnTo>
                  <a:lnTo>
                    <a:pt x="1141" y="761"/>
                  </a:lnTo>
                  <a:lnTo>
                    <a:pt x="1139" y="749"/>
                  </a:lnTo>
                  <a:lnTo>
                    <a:pt x="1135" y="737"/>
                  </a:lnTo>
                  <a:lnTo>
                    <a:pt x="1130" y="723"/>
                  </a:lnTo>
                  <a:lnTo>
                    <a:pt x="1120" y="706"/>
                  </a:lnTo>
                  <a:lnTo>
                    <a:pt x="1108" y="688"/>
                  </a:lnTo>
                  <a:lnTo>
                    <a:pt x="1104" y="683"/>
                  </a:lnTo>
                  <a:lnTo>
                    <a:pt x="1101" y="679"/>
                  </a:lnTo>
                  <a:lnTo>
                    <a:pt x="1097" y="676"/>
                  </a:lnTo>
                  <a:lnTo>
                    <a:pt x="1093" y="674"/>
                  </a:lnTo>
                  <a:lnTo>
                    <a:pt x="1088" y="672"/>
                  </a:lnTo>
                  <a:lnTo>
                    <a:pt x="1083" y="671"/>
                  </a:lnTo>
                  <a:lnTo>
                    <a:pt x="1077" y="671"/>
                  </a:lnTo>
                  <a:lnTo>
                    <a:pt x="1071" y="672"/>
                  </a:lnTo>
                  <a:lnTo>
                    <a:pt x="1063" y="676"/>
                  </a:lnTo>
                  <a:lnTo>
                    <a:pt x="1056" y="681"/>
                  </a:lnTo>
                  <a:lnTo>
                    <a:pt x="1051" y="688"/>
                  </a:lnTo>
                  <a:lnTo>
                    <a:pt x="1047" y="694"/>
                  </a:lnTo>
                  <a:lnTo>
                    <a:pt x="1044" y="701"/>
                  </a:lnTo>
                  <a:lnTo>
                    <a:pt x="1042" y="709"/>
                  </a:lnTo>
                  <a:lnTo>
                    <a:pt x="1040" y="717"/>
                  </a:lnTo>
                  <a:lnTo>
                    <a:pt x="1038" y="725"/>
                  </a:lnTo>
                  <a:lnTo>
                    <a:pt x="1034" y="743"/>
                  </a:lnTo>
                  <a:lnTo>
                    <a:pt x="1030" y="759"/>
                  </a:lnTo>
                  <a:lnTo>
                    <a:pt x="1026" y="767"/>
                  </a:lnTo>
                  <a:lnTo>
                    <a:pt x="1021" y="774"/>
                  </a:lnTo>
                  <a:lnTo>
                    <a:pt x="1016" y="781"/>
                  </a:lnTo>
                  <a:lnTo>
                    <a:pt x="1009" y="787"/>
                  </a:lnTo>
                  <a:lnTo>
                    <a:pt x="1004" y="791"/>
                  </a:lnTo>
                  <a:lnTo>
                    <a:pt x="1000" y="795"/>
                  </a:lnTo>
                  <a:lnTo>
                    <a:pt x="994" y="798"/>
                  </a:lnTo>
                  <a:lnTo>
                    <a:pt x="989" y="801"/>
                  </a:lnTo>
                  <a:lnTo>
                    <a:pt x="978" y="805"/>
                  </a:lnTo>
                  <a:lnTo>
                    <a:pt x="965" y="807"/>
                  </a:lnTo>
                  <a:lnTo>
                    <a:pt x="953" y="808"/>
                  </a:lnTo>
                  <a:lnTo>
                    <a:pt x="940" y="808"/>
                  </a:lnTo>
                  <a:lnTo>
                    <a:pt x="926" y="806"/>
                  </a:lnTo>
                  <a:lnTo>
                    <a:pt x="914" y="803"/>
                  </a:lnTo>
                  <a:lnTo>
                    <a:pt x="901" y="782"/>
                  </a:lnTo>
                  <a:lnTo>
                    <a:pt x="888" y="759"/>
                  </a:lnTo>
                  <a:lnTo>
                    <a:pt x="882" y="747"/>
                  </a:lnTo>
                  <a:lnTo>
                    <a:pt x="879" y="735"/>
                  </a:lnTo>
                  <a:lnTo>
                    <a:pt x="878" y="728"/>
                  </a:lnTo>
                  <a:lnTo>
                    <a:pt x="878" y="721"/>
                  </a:lnTo>
                  <a:lnTo>
                    <a:pt x="878" y="715"/>
                  </a:lnTo>
                  <a:lnTo>
                    <a:pt x="880" y="708"/>
                  </a:lnTo>
                  <a:lnTo>
                    <a:pt x="886" y="706"/>
                  </a:lnTo>
                  <a:lnTo>
                    <a:pt x="892" y="703"/>
                  </a:lnTo>
                  <a:lnTo>
                    <a:pt x="894" y="701"/>
                  </a:lnTo>
                  <a:lnTo>
                    <a:pt x="895" y="699"/>
                  </a:lnTo>
                  <a:lnTo>
                    <a:pt x="896" y="696"/>
                  </a:lnTo>
                  <a:lnTo>
                    <a:pt x="896" y="693"/>
                  </a:lnTo>
                  <a:lnTo>
                    <a:pt x="883" y="687"/>
                  </a:lnTo>
                  <a:lnTo>
                    <a:pt x="888" y="674"/>
                  </a:lnTo>
                  <a:lnTo>
                    <a:pt x="893" y="663"/>
                  </a:lnTo>
                  <a:lnTo>
                    <a:pt x="898" y="651"/>
                  </a:lnTo>
                  <a:lnTo>
                    <a:pt x="904" y="640"/>
                  </a:lnTo>
                  <a:lnTo>
                    <a:pt x="917" y="618"/>
                  </a:lnTo>
                  <a:lnTo>
                    <a:pt x="933" y="597"/>
                  </a:lnTo>
                  <a:lnTo>
                    <a:pt x="966" y="556"/>
                  </a:lnTo>
                  <a:lnTo>
                    <a:pt x="1000" y="516"/>
                  </a:lnTo>
                  <a:lnTo>
                    <a:pt x="1017" y="495"/>
                  </a:lnTo>
                  <a:lnTo>
                    <a:pt x="1034" y="475"/>
                  </a:lnTo>
                  <a:lnTo>
                    <a:pt x="1048" y="455"/>
                  </a:lnTo>
                  <a:lnTo>
                    <a:pt x="1062" y="432"/>
                  </a:lnTo>
                  <a:lnTo>
                    <a:pt x="1067" y="422"/>
                  </a:lnTo>
                  <a:lnTo>
                    <a:pt x="1074" y="410"/>
                  </a:lnTo>
                  <a:lnTo>
                    <a:pt x="1079" y="398"/>
                  </a:lnTo>
                  <a:lnTo>
                    <a:pt x="1083" y="387"/>
                  </a:lnTo>
                  <a:lnTo>
                    <a:pt x="1086" y="375"/>
                  </a:lnTo>
                  <a:lnTo>
                    <a:pt x="1089" y="363"/>
                  </a:lnTo>
                  <a:lnTo>
                    <a:pt x="1091" y="349"/>
                  </a:lnTo>
                  <a:lnTo>
                    <a:pt x="1092" y="336"/>
                  </a:lnTo>
                  <a:lnTo>
                    <a:pt x="1095" y="325"/>
                  </a:lnTo>
                  <a:lnTo>
                    <a:pt x="1095" y="315"/>
                  </a:lnTo>
                  <a:lnTo>
                    <a:pt x="1094" y="303"/>
                  </a:lnTo>
                  <a:lnTo>
                    <a:pt x="1091" y="293"/>
                  </a:lnTo>
                  <a:lnTo>
                    <a:pt x="1089" y="284"/>
                  </a:lnTo>
                  <a:lnTo>
                    <a:pt x="1086" y="274"/>
                  </a:lnTo>
                  <a:lnTo>
                    <a:pt x="1084" y="263"/>
                  </a:lnTo>
                  <a:lnTo>
                    <a:pt x="1083" y="253"/>
                  </a:lnTo>
                  <a:lnTo>
                    <a:pt x="1088" y="249"/>
                  </a:lnTo>
                  <a:lnTo>
                    <a:pt x="1091" y="245"/>
                  </a:lnTo>
                  <a:lnTo>
                    <a:pt x="1093" y="240"/>
                  </a:lnTo>
                  <a:lnTo>
                    <a:pt x="1095" y="235"/>
                  </a:lnTo>
                  <a:lnTo>
                    <a:pt x="1097" y="224"/>
                  </a:lnTo>
                  <a:lnTo>
                    <a:pt x="1098" y="211"/>
                  </a:lnTo>
                  <a:lnTo>
                    <a:pt x="1098" y="205"/>
                  </a:lnTo>
                  <a:lnTo>
                    <a:pt x="1099" y="200"/>
                  </a:lnTo>
                  <a:lnTo>
                    <a:pt x="1101" y="194"/>
                  </a:lnTo>
                  <a:lnTo>
                    <a:pt x="1104" y="190"/>
                  </a:lnTo>
                  <a:lnTo>
                    <a:pt x="1107" y="185"/>
                  </a:lnTo>
                  <a:lnTo>
                    <a:pt x="1112" y="182"/>
                  </a:lnTo>
                  <a:lnTo>
                    <a:pt x="1119" y="179"/>
                  </a:lnTo>
                  <a:lnTo>
                    <a:pt x="1127" y="176"/>
                  </a:lnTo>
                  <a:lnTo>
                    <a:pt x="1176" y="175"/>
                  </a:lnTo>
                  <a:lnTo>
                    <a:pt x="1226" y="173"/>
                  </a:lnTo>
                  <a:lnTo>
                    <a:pt x="1277" y="173"/>
                  </a:lnTo>
                  <a:lnTo>
                    <a:pt x="1327" y="172"/>
                  </a:lnTo>
                  <a:lnTo>
                    <a:pt x="1378" y="172"/>
                  </a:lnTo>
                  <a:lnTo>
                    <a:pt x="1428" y="171"/>
                  </a:lnTo>
                  <a:lnTo>
                    <a:pt x="1479" y="171"/>
                  </a:lnTo>
                  <a:lnTo>
                    <a:pt x="1531" y="171"/>
                  </a:lnTo>
                  <a:lnTo>
                    <a:pt x="1582" y="170"/>
                  </a:lnTo>
                  <a:lnTo>
                    <a:pt x="1633" y="170"/>
                  </a:lnTo>
                  <a:lnTo>
                    <a:pt x="1683" y="170"/>
                  </a:lnTo>
                  <a:lnTo>
                    <a:pt x="1734" y="169"/>
                  </a:lnTo>
                  <a:lnTo>
                    <a:pt x="1784" y="169"/>
                  </a:lnTo>
                  <a:lnTo>
                    <a:pt x="1834" y="168"/>
                  </a:lnTo>
                  <a:lnTo>
                    <a:pt x="1883" y="167"/>
                  </a:lnTo>
                  <a:lnTo>
                    <a:pt x="1932" y="166"/>
                  </a:lnTo>
                  <a:lnTo>
                    <a:pt x="1962" y="167"/>
                  </a:lnTo>
                  <a:lnTo>
                    <a:pt x="1991" y="167"/>
                  </a:lnTo>
                  <a:lnTo>
                    <a:pt x="2018" y="168"/>
                  </a:lnTo>
                  <a:lnTo>
                    <a:pt x="2046" y="168"/>
                  </a:lnTo>
                  <a:lnTo>
                    <a:pt x="2072" y="167"/>
                  </a:lnTo>
                  <a:lnTo>
                    <a:pt x="2100" y="166"/>
                  </a:lnTo>
                  <a:lnTo>
                    <a:pt x="2127" y="164"/>
                  </a:lnTo>
                  <a:lnTo>
                    <a:pt x="2154" y="160"/>
                  </a:lnTo>
                  <a:lnTo>
                    <a:pt x="2202" y="163"/>
                  </a:lnTo>
                  <a:lnTo>
                    <a:pt x="2250" y="164"/>
                  </a:lnTo>
                  <a:lnTo>
                    <a:pt x="2298" y="164"/>
                  </a:lnTo>
                  <a:lnTo>
                    <a:pt x="2346" y="162"/>
                  </a:lnTo>
                  <a:lnTo>
                    <a:pt x="2393" y="161"/>
                  </a:lnTo>
                  <a:lnTo>
                    <a:pt x="2440" y="160"/>
                  </a:lnTo>
                  <a:lnTo>
                    <a:pt x="2486" y="160"/>
                  </a:lnTo>
                  <a:lnTo>
                    <a:pt x="2533" y="162"/>
                  </a:lnTo>
                  <a:lnTo>
                    <a:pt x="2570" y="159"/>
                  </a:lnTo>
                  <a:lnTo>
                    <a:pt x="2608" y="157"/>
                  </a:lnTo>
                  <a:lnTo>
                    <a:pt x="2627" y="156"/>
                  </a:lnTo>
                  <a:lnTo>
                    <a:pt x="2646" y="157"/>
                  </a:lnTo>
                  <a:lnTo>
                    <a:pt x="2665" y="158"/>
                  </a:lnTo>
                  <a:lnTo>
                    <a:pt x="2684" y="160"/>
                  </a:lnTo>
                  <a:lnTo>
                    <a:pt x="2695" y="158"/>
                  </a:lnTo>
                  <a:lnTo>
                    <a:pt x="2707" y="157"/>
                  </a:lnTo>
                  <a:lnTo>
                    <a:pt x="2719" y="156"/>
                  </a:lnTo>
                  <a:lnTo>
                    <a:pt x="2732" y="156"/>
                  </a:lnTo>
                  <a:lnTo>
                    <a:pt x="2756" y="156"/>
                  </a:lnTo>
                  <a:lnTo>
                    <a:pt x="2781" y="157"/>
                  </a:lnTo>
                  <a:lnTo>
                    <a:pt x="2804" y="158"/>
                  </a:lnTo>
                  <a:lnTo>
                    <a:pt x="2829" y="158"/>
                  </a:lnTo>
                  <a:lnTo>
                    <a:pt x="2852" y="158"/>
                  </a:lnTo>
                  <a:lnTo>
                    <a:pt x="2875" y="155"/>
                  </a:lnTo>
                  <a:lnTo>
                    <a:pt x="3087" y="153"/>
                  </a:lnTo>
                  <a:lnTo>
                    <a:pt x="3138" y="150"/>
                  </a:lnTo>
                  <a:lnTo>
                    <a:pt x="3188" y="149"/>
                  </a:lnTo>
                  <a:lnTo>
                    <a:pt x="3236" y="149"/>
                  </a:lnTo>
                  <a:lnTo>
                    <a:pt x="3284" y="149"/>
                  </a:lnTo>
                  <a:lnTo>
                    <a:pt x="3331" y="149"/>
                  </a:lnTo>
                  <a:lnTo>
                    <a:pt x="3379" y="148"/>
                  </a:lnTo>
                  <a:lnTo>
                    <a:pt x="3428" y="147"/>
                  </a:lnTo>
                  <a:lnTo>
                    <a:pt x="3478" y="145"/>
                  </a:lnTo>
                  <a:lnTo>
                    <a:pt x="3536" y="144"/>
                  </a:lnTo>
                  <a:lnTo>
                    <a:pt x="3594" y="144"/>
                  </a:lnTo>
                  <a:lnTo>
                    <a:pt x="3654" y="145"/>
                  </a:lnTo>
                  <a:lnTo>
                    <a:pt x="3713" y="146"/>
                  </a:lnTo>
                  <a:lnTo>
                    <a:pt x="3772" y="146"/>
                  </a:lnTo>
                  <a:lnTo>
                    <a:pt x="3831" y="146"/>
                  </a:lnTo>
                  <a:lnTo>
                    <a:pt x="3859" y="145"/>
                  </a:lnTo>
                  <a:lnTo>
                    <a:pt x="3889" y="144"/>
                  </a:lnTo>
                  <a:lnTo>
                    <a:pt x="3918" y="142"/>
                  </a:lnTo>
                  <a:lnTo>
                    <a:pt x="3946" y="140"/>
                  </a:lnTo>
                  <a:lnTo>
                    <a:pt x="3968" y="142"/>
                  </a:lnTo>
                  <a:lnTo>
                    <a:pt x="3990" y="143"/>
                  </a:lnTo>
                  <a:lnTo>
                    <a:pt x="4013" y="143"/>
                  </a:lnTo>
                  <a:lnTo>
                    <a:pt x="4035" y="142"/>
                  </a:lnTo>
                  <a:lnTo>
                    <a:pt x="4057" y="141"/>
                  </a:lnTo>
                  <a:lnTo>
                    <a:pt x="4079" y="140"/>
                  </a:lnTo>
                  <a:lnTo>
                    <a:pt x="4101" y="138"/>
                  </a:lnTo>
                  <a:lnTo>
                    <a:pt x="4121" y="138"/>
                  </a:lnTo>
                  <a:lnTo>
                    <a:pt x="4186" y="139"/>
                  </a:lnTo>
                  <a:lnTo>
                    <a:pt x="4351" y="140"/>
                  </a:lnTo>
                  <a:lnTo>
                    <a:pt x="4600" y="140"/>
                  </a:lnTo>
                  <a:lnTo>
                    <a:pt x="4920" y="141"/>
                  </a:lnTo>
                  <a:lnTo>
                    <a:pt x="5298" y="141"/>
                  </a:lnTo>
                  <a:lnTo>
                    <a:pt x="5716" y="140"/>
                  </a:lnTo>
                  <a:lnTo>
                    <a:pt x="6163" y="140"/>
                  </a:lnTo>
                  <a:lnTo>
                    <a:pt x="6624" y="139"/>
                  </a:lnTo>
                  <a:lnTo>
                    <a:pt x="7085" y="139"/>
                  </a:lnTo>
                  <a:lnTo>
                    <a:pt x="7532" y="138"/>
                  </a:lnTo>
                  <a:lnTo>
                    <a:pt x="7951" y="138"/>
                  </a:lnTo>
                  <a:lnTo>
                    <a:pt x="8328" y="138"/>
                  </a:lnTo>
                  <a:lnTo>
                    <a:pt x="8647" y="137"/>
                  </a:lnTo>
                  <a:lnTo>
                    <a:pt x="8897" y="138"/>
                  </a:lnTo>
                  <a:lnTo>
                    <a:pt x="9061" y="138"/>
                  </a:lnTo>
                  <a:lnTo>
                    <a:pt x="9127" y="139"/>
                  </a:lnTo>
                  <a:lnTo>
                    <a:pt x="9177" y="138"/>
                  </a:lnTo>
                  <a:lnTo>
                    <a:pt x="9226" y="137"/>
                  </a:lnTo>
                  <a:lnTo>
                    <a:pt x="9274" y="135"/>
                  </a:lnTo>
                  <a:lnTo>
                    <a:pt x="9322" y="134"/>
                  </a:lnTo>
                  <a:lnTo>
                    <a:pt x="9370" y="133"/>
                  </a:lnTo>
                  <a:lnTo>
                    <a:pt x="9417" y="133"/>
                  </a:lnTo>
                  <a:lnTo>
                    <a:pt x="9466" y="133"/>
                  </a:lnTo>
                  <a:lnTo>
                    <a:pt x="9515" y="134"/>
                  </a:lnTo>
                  <a:lnTo>
                    <a:pt x="9538" y="132"/>
                  </a:lnTo>
                  <a:lnTo>
                    <a:pt x="9561" y="131"/>
                  </a:lnTo>
                  <a:lnTo>
                    <a:pt x="9586" y="130"/>
                  </a:lnTo>
                  <a:lnTo>
                    <a:pt x="9610" y="129"/>
                  </a:lnTo>
                  <a:lnTo>
                    <a:pt x="9636" y="127"/>
                  </a:lnTo>
                  <a:lnTo>
                    <a:pt x="9661" y="126"/>
                  </a:lnTo>
                  <a:lnTo>
                    <a:pt x="9685" y="124"/>
                  </a:lnTo>
                  <a:lnTo>
                    <a:pt x="9709" y="122"/>
                  </a:lnTo>
                  <a:lnTo>
                    <a:pt x="9891" y="114"/>
                  </a:lnTo>
                  <a:lnTo>
                    <a:pt x="9900" y="118"/>
                  </a:lnTo>
                  <a:lnTo>
                    <a:pt x="9908" y="122"/>
                  </a:lnTo>
                  <a:lnTo>
                    <a:pt x="9916" y="127"/>
                  </a:lnTo>
                  <a:lnTo>
                    <a:pt x="9923" y="134"/>
                  </a:lnTo>
                  <a:lnTo>
                    <a:pt x="9930" y="141"/>
                  </a:lnTo>
                  <a:lnTo>
                    <a:pt x="9936" y="149"/>
                  </a:lnTo>
                  <a:lnTo>
                    <a:pt x="9940" y="157"/>
                  </a:lnTo>
                  <a:lnTo>
                    <a:pt x="9943" y="166"/>
                  </a:lnTo>
                  <a:lnTo>
                    <a:pt x="9941" y="184"/>
                  </a:lnTo>
                  <a:lnTo>
                    <a:pt x="9940" y="201"/>
                  </a:lnTo>
                  <a:lnTo>
                    <a:pt x="9938" y="218"/>
                  </a:lnTo>
                  <a:lnTo>
                    <a:pt x="9938" y="237"/>
                  </a:lnTo>
                  <a:lnTo>
                    <a:pt x="9938" y="254"/>
                  </a:lnTo>
                  <a:lnTo>
                    <a:pt x="9940" y="273"/>
                  </a:lnTo>
                  <a:lnTo>
                    <a:pt x="9942" y="290"/>
                  </a:lnTo>
                  <a:lnTo>
                    <a:pt x="9946" y="307"/>
                  </a:lnTo>
                  <a:lnTo>
                    <a:pt x="9950" y="328"/>
                  </a:lnTo>
                  <a:lnTo>
                    <a:pt x="9954" y="347"/>
                  </a:lnTo>
                  <a:lnTo>
                    <a:pt x="9960" y="367"/>
                  </a:lnTo>
                  <a:lnTo>
                    <a:pt x="9967" y="385"/>
                  </a:lnTo>
                  <a:lnTo>
                    <a:pt x="9975" y="404"/>
                  </a:lnTo>
                  <a:lnTo>
                    <a:pt x="9985" y="422"/>
                  </a:lnTo>
                  <a:lnTo>
                    <a:pt x="9995" y="440"/>
                  </a:lnTo>
                  <a:lnTo>
                    <a:pt x="10006" y="458"/>
                  </a:lnTo>
                  <a:lnTo>
                    <a:pt x="10017" y="474"/>
                  </a:lnTo>
                  <a:lnTo>
                    <a:pt x="10030" y="491"/>
                  </a:lnTo>
                  <a:lnTo>
                    <a:pt x="10043" y="507"/>
                  </a:lnTo>
                  <a:lnTo>
                    <a:pt x="10057" y="522"/>
                  </a:lnTo>
                  <a:lnTo>
                    <a:pt x="10071" y="537"/>
                  </a:lnTo>
                  <a:lnTo>
                    <a:pt x="10087" y="552"/>
                  </a:lnTo>
                  <a:lnTo>
                    <a:pt x="10102" y="566"/>
                  </a:lnTo>
                  <a:lnTo>
                    <a:pt x="10118" y="579"/>
                  </a:lnTo>
                  <a:lnTo>
                    <a:pt x="10128" y="593"/>
                  </a:lnTo>
                  <a:lnTo>
                    <a:pt x="10135" y="606"/>
                  </a:lnTo>
                  <a:lnTo>
                    <a:pt x="10141" y="620"/>
                  </a:lnTo>
                  <a:lnTo>
                    <a:pt x="10146" y="634"/>
                  </a:lnTo>
                  <a:lnTo>
                    <a:pt x="10149" y="650"/>
                  </a:lnTo>
                  <a:lnTo>
                    <a:pt x="10151" y="665"/>
                  </a:lnTo>
                  <a:lnTo>
                    <a:pt x="10152" y="681"/>
                  </a:lnTo>
                  <a:lnTo>
                    <a:pt x="10152" y="699"/>
                  </a:lnTo>
                  <a:close/>
                  <a:moveTo>
                    <a:pt x="9921" y="1369"/>
                  </a:moveTo>
                  <a:lnTo>
                    <a:pt x="9919" y="1378"/>
                  </a:lnTo>
                  <a:lnTo>
                    <a:pt x="9918" y="1388"/>
                  </a:lnTo>
                  <a:lnTo>
                    <a:pt x="9917" y="1397"/>
                  </a:lnTo>
                  <a:lnTo>
                    <a:pt x="9917" y="1406"/>
                  </a:lnTo>
                  <a:lnTo>
                    <a:pt x="9918" y="1424"/>
                  </a:lnTo>
                  <a:lnTo>
                    <a:pt x="9919" y="1443"/>
                  </a:lnTo>
                  <a:lnTo>
                    <a:pt x="9921" y="1461"/>
                  </a:lnTo>
                  <a:lnTo>
                    <a:pt x="9921" y="1479"/>
                  </a:lnTo>
                  <a:lnTo>
                    <a:pt x="9920" y="1488"/>
                  </a:lnTo>
                  <a:lnTo>
                    <a:pt x="9919" y="1497"/>
                  </a:lnTo>
                  <a:lnTo>
                    <a:pt x="9918" y="1505"/>
                  </a:lnTo>
                  <a:lnTo>
                    <a:pt x="9915" y="1514"/>
                  </a:lnTo>
                  <a:lnTo>
                    <a:pt x="9798" y="1516"/>
                  </a:lnTo>
                  <a:lnTo>
                    <a:pt x="9581" y="1519"/>
                  </a:lnTo>
                  <a:lnTo>
                    <a:pt x="9279" y="1520"/>
                  </a:lnTo>
                  <a:lnTo>
                    <a:pt x="8906" y="1521"/>
                  </a:lnTo>
                  <a:lnTo>
                    <a:pt x="8477" y="1523"/>
                  </a:lnTo>
                  <a:lnTo>
                    <a:pt x="8004" y="1523"/>
                  </a:lnTo>
                  <a:lnTo>
                    <a:pt x="7504" y="1524"/>
                  </a:lnTo>
                  <a:lnTo>
                    <a:pt x="6989" y="1525"/>
                  </a:lnTo>
                  <a:lnTo>
                    <a:pt x="6474" y="1525"/>
                  </a:lnTo>
                  <a:lnTo>
                    <a:pt x="5974" y="1526"/>
                  </a:lnTo>
                  <a:lnTo>
                    <a:pt x="5503" y="1527"/>
                  </a:lnTo>
                  <a:lnTo>
                    <a:pt x="5074" y="1527"/>
                  </a:lnTo>
                  <a:lnTo>
                    <a:pt x="4703" y="1528"/>
                  </a:lnTo>
                  <a:lnTo>
                    <a:pt x="4402" y="1529"/>
                  </a:lnTo>
                  <a:lnTo>
                    <a:pt x="4187" y="1531"/>
                  </a:lnTo>
                  <a:lnTo>
                    <a:pt x="4072" y="1532"/>
                  </a:lnTo>
                  <a:lnTo>
                    <a:pt x="3995" y="1534"/>
                  </a:lnTo>
                  <a:lnTo>
                    <a:pt x="3918" y="1535"/>
                  </a:lnTo>
                  <a:lnTo>
                    <a:pt x="3841" y="1536"/>
                  </a:lnTo>
                  <a:lnTo>
                    <a:pt x="3765" y="1537"/>
                  </a:lnTo>
                  <a:lnTo>
                    <a:pt x="3689" y="1538"/>
                  </a:lnTo>
                  <a:lnTo>
                    <a:pt x="3613" y="1539"/>
                  </a:lnTo>
                  <a:lnTo>
                    <a:pt x="3537" y="1540"/>
                  </a:lnTo>
                  <a:lnTo>
                    <a:pt x="3462" y="1541"/>
                  </a:lnTo>
                  <a:lnTo>
                    <a:pt x="3386" y="1542"/>
                  </a:lnTo>
                  <a:lnTo>
                    <a:pt x="3310" y="1543"/>
                  </a:lnTo>
                  <a:lnTo>
                    <a:pt x="3235" y="1544"/>
                  </a:lnTo>
                  <a:lnTo>
                    <a:pt x="3159" y="1545"/>
                  </a:lnTo>
                  <a:lnTo>
                    <a:pt x="3083" y="1546"/>
                  </a:lnTo>
                  <a:lnTo>
                    <a:pt x="3008" y="1547"/>
                  </a:lnTo>
                  <a:lnTo>
                    <a:pt x="2932" y="1548"/>
                  </a:lnTo>
                  <a:lnTo>
                    <a:pt x="2856" y="1549"/>
                  </a:lnTo>
                  <a:lnTo>
                    <a:pt x="2789" y="1550"/>
                  </a:lnTo>
                  <a:lnTo>
                    <a:pt x="2720" y="1551"/>
                  </a:lnTo>
                  <a:lnTo>
                    <a:pt x="2653" y="1551"/>
                  </a:lnTo>
                  <a:lnTo>
                    <a:pt x="2586" y="1551"/>
                  </a:lnTo>
                  <a:lnTo>
                    <a:pt x="2517" y="1551"/>
                  </a:lnTo>
                  <a:lnTo>
                    <a:pt x="2450" y="1551"/>
                  </a:lnTo>
                  <a:lnTo>
                    <a:pt x="2381" y="1551"/>
                  </a:lnTo>
                  <a:lnTo>
                    <a:pt x="2314" y="1551"/>
                  </a:lnTo>
                  <a:lnTo>
                    <a:pt x="2246" y="1552"/>
                  </a:lnTo>
                  <a:lnTo>
                    <a:pt x="2179" y="1552"/>
                  </a:lnTo>
                  <a:lnTo>
                    <a:pt x="2110" y="1552"/>
                  </a:lnTo>
                  <a:lnTo>
                    <a:pt x="2044" y="1552"/>
                  </a:lnTo>
                  <a:lnTo>
                    <a:pt x="1976" y="1553"/>
                  </a:lnTo>
                  <a:lnTo>
                    <a:pt x="1909" y="1554"/>
                  </a:lnTo>
                  <a:lnTo>
                    <a:pt x="1842" y="1555"/>
                  </a:lnTo>
                  <a:lnTo>
                    <a:pt x="1776" y="1556"/>
                  </a:lnTo>
                  <a:lnTo>
                    <a:pt x="1759" y="1558"/>
                  </a:lnTo>
                  <a:lnTo>
                    <a:pt x="1740" y="1559"/>
                  </a:lnTo>
                  <a:lnTo>
                    <a:pt x="1721" y="1559"/>
                  </a:lnTo>
                  <a:lnTo>
                    <a:pt x="1702" y="1558"/>
                  </a:lnTo>
                  <a:lnTo>
                    <a:pt x="1683" y="1558"/>
                  </a:lnTo>
                  <a:lnTo>
                    <a:pt x="1664" y="1558"/>
                  </a:lnTo>
                  <a:lnTo>
                    <a:pt x="1655" y="1559"/>
                  </a:lnTo>
                  <a:lnTo>
                    <a:pt x="1646" y="1560"/>
                  </a:lnTo>
                  <a:lnTo>
                    <a:pt x="1637" y="1561"/>
                  </a:lnTo>
                  <a:lnTo>
                    <a:pt x="1628" y="1563"/>
                  </a:lnTo>
                  <a:lnTo>
                    <a:pt x="1606" y="1561"/>
                  </a:lnTo>
                  <a:lnTo>
                    <a:pt x="1584" y="1561"/>
                  </a:lnTo>
                  <a:lnTo>
                    <a:pt x="1560" y="1562"/>
                  </a:lnTo>
                  <a:lnTo>
                    <a:pt x="1538" y="1563"/>
                  </a:lnTo>
                  <a:lnTo>
                    <a:pt x="1515" y="1565"/>
                  </a:lnTo>
                  <a:lnTo>
                    <a:pt x="1493" y="1565"/>
                  </a:lnTo>
                  <a:lnTo>
                    <a:pt x="1482" y="1563"/>
                  </a:lnTo>
                  <a:lnTo>
                    <a:pt x="1470" y="1563"/>
                  </a:lnTo>
                  <a:lnTo>
                    <a:pt x="1460" y="1561"/>
                  </a:lnTo>
                  <a:lnTo>
                    <a:pt x="1450" y="1560"/>
                  </a:lnTo>
                  <a:lnTo>
                    <a:pt x="1413" y="1561"/>
                  </a:lnTo>
                  <a:lnTo>
                    <a:pt x="1377" y="1561"/>
                  </a:lnTo>
                  <a:lnTo>
                    <a:pt x="1340" y="1561"/>
                  </a:lnTo>
                  <a:lnTo>
                    <a:pt x="1303" y="1560"/>
                  </a:lnTo>
                  <a:lnTo>
                    <a:pt x="1266" y="1561"/>
                  </a:lnTo>
                  <a:lnTo>
                    <a:pt x="1228" y="1561"/>
                  </a:lnTo>
                  <a:lnTo>
                    <a:pt x="1191" y="1563"/>
                  </a:lnTo>
                  <a:lnTo>
                    <a:pt x="1154" y="1567"/>
                  </a:lnTo>
                  <a:lnTo>
                    <a:pt x="1148" y="1562"/>
                  </a:lnTo>
                  <a:lnTo>
                    <a:pt x="1144" y="1558"/>
                  </a:lnTo>
                  <a:lnTo>
                    <a:pt x="1141" y="1554"/>
                  </a:lnTo>
                  <a:lnTo>
                    <a:pt x="1139" y="1549"/>
                  </a:lnTo>
                  <a:lnTo>
                    <a:pt x="1138" y="1544"/>
                  </a:lnTo>
                  <a:lnTo>
                    <a:pt x="1138" y="1538"/>
                  </a:lnTo>
                  <a:lnTo>
                    <a:pt x="1138" y="1533"/>
                  </a:lnTo>
                  <a:lnTo>
                    <a:pt x="1139" y="1527"/>
                  </a:lnTo>
                  <a:lnTo>
                    <a:pt x="1141" y="1514"/>
                  </a:lnTo>
                  <a:lnTo>
                    <a:pt x="1144" y="1502"/>
                  </a:lnTo>
                  <a:lnTo>
                    <a:pt x="1145" y="1495"/>
                  </a:lnTo>
                  <a:lnTo>
                    <a:pt x="1145" y="1489"/>
                  </a:lnTo>
                  <a:lnTo>
                    <a:pt x="1145" y="1483"/>
                  </a:lnTo>
                  <a:lnTo>
                    <a:pt x="1145" y="1478"/>
                  </a:lnTo>
                  <a:lnTo>
                    <a:pt x="1144" y="1458"/>
                  </a:lnTo>
                  <a:lnTo>
                    <a:pt x="1141" y="1440"/>
                  </a:lnTo>
                  <a:lnTo>
                    <a:pt x="1138" y="1422"/>
                  </a:lnTo>
                  <a:lnTo>
                    <a:pt x="1134" y="1404"/>
                  </a:lnTo>
                  <a:lnTo>
                    <a:pt x="1129" y="1388"/>
                  </a:lnTo>
                  <a:lnTo>
                    <a:pt x="1123" y="1371"/>
                  </a:lnTo>
                  <a:lnTo>
                    <a:pt x="1115" y="1355"/>
                  </a:lnTo>
                  <a:lnTo>
                    <a:pt x="1106" y="1340"/>
                  </a:lnTo>
                  <a:lnTo>
                    <a:pt x="1097" y="1324"/>
                  </a:lnTo>
                  <a:lnTo>
                    <a:pt x="1087" y="1310"/>
                  </a:lnTo>
                  <a:lnTo>
                    <a:pt x="1076" y="1297"/>
                  </a:lnTo>
                  <a:lnTo>
                    <a:pt x="1063" y="1283"/>
                  </a:lnTo>
                  <a:lnTo>
                    <a:pt x="1051" y="1271"/>
                  </a:lnTo>
                  <a:lnTo>
                    <a:pt x="1037" y="1260"/>
                  </a:lnTo>
                  <a:lnTo>
                    <a:pt x="1021" y="1249"/>
                  </a:lnTo>
                  <a:lnTo>
                    <a:pt x="1006" y="1238"/>
                  </a:lnTo>
                  <a:lnTo>
                    <a:pt x="999" y="1234"/>
                  </a:lnTo>
                  <a:lnTo>
                    <a:pt x="993" y="1230"/>
                  </a:lnTo>
                  <a:lnTo>
                    <a:pt x="987" y="1224"/>
                  </a:lnTo>
                  <a:lnTo>
                    <a:pt x="982" y="1219"/>
                  </a:lnTo>
                  <a:lnTo>
                    <a:pt x="977" y="1213"/>
                  </a:lnTo>
                  <a:lnTo>
                    <a:pt x="972" y="1207"/>
                  </a:lnTo>
                  <a:lnTo>
                    <a:pt x="968" y="1200"/>
                  </a:lnTo>
                  <a:lnTo>
                    <a:pt x="965" y="1192"/>
                  </a:lnTo>
                  <a:lnTo>
                    <a:pt x="960" y="1178"/>
                  </a:lnTo>
                  <a:lnTo>
                    <a:pt x="956" y="1163"/>
                  </a:lnTo>
                  <a:lnTo>
                    <a:pt x="955" y="1148"/>
                  </a:lnTo>
                  <a:lnTo>
                    <a:pt x="954" y="1132"/>
                  </a:lnTo>
                  <a:lnTo>
                    <a:pt x="954" y="1125"/>
                  </a:lnTo>
                  <a:lnTo>
                    <a:pt x="955" y="1119"/>
                  </a:lnTo>
                  <a:lnTo>
                    <a:pt x="956" y="1113"/>
                  </a:lnTo>
                  <a:lnTo>
                    <a:pt x="958" y="1107"/>
                  </a:lnTo>
                  <a:lnTo>
                    <a:pt x="961" y="1100"/>
                  </a:lnTo>
                  <a:lnTo>
                    <a:pt x="964" y="1095"/>
                  </a:lnTo>
                  <a:lnTo>
                    <a:pt x="968" y="1090"/>
                  </a:lnTo>
                  <a:lnTo>
                    <a:pt x="972" y="1085"/>
                  </a:lnTo>
                  <a:lnTo>
                    <a:pt x="977" y="1082"/>
                  </a:lnTo>
                  <a:lnTo>
                    <a:pt x="982" y="1080"/>
                  </a:lnTo>
                  <a:lnTo>
                    <a:pt x="987" y="1079"/>
                  </a:lnTo>
                  <a:lnTo>
                    <a:pt x="993" y="1078"/>
                  </a:lnTo>
                  <a:lnTo>
                    <a:pt x="998" y="1079"/>
                  </a:lnTo>
                  <a:lnTo>
                    <a:pt x="1003" y="1080"/>
                  </a:lnTo>
                  <a:lnTo>
                    <a:pt x="1008" y="1082"/>
                  </a:lnTo>
                  <a:lnTo>
                    <a:pt x="1012" y="1085"/>
                  </a:lnTo>
                  <a:lnTo>
                    <a:pt x="1017" y="1090"/>
                  </a:lnTo>
                  <a:lnTo>
                    <a:pt x="1021" y="1096"/>
                  </a:lnTo>
                  <a:lnTo>
                    <a:pt x="1025" y="1103"/>
                  </a:lnTo>
                  <a:lnTo>
                    <a:pt x="1027" y="1109"/>
                  </a:lnTo>
                  <a:lnTo>
                    <a:pt x="1031" y="1121"/>
                  </a:lnTo>
                  <a:lnTo>
                    <a:pt x="1035" y="1134"/>
                  </a:lnTo>
                  <a:lnTo>
                    <a:pt x="1037" y="1140"/>
                  </a:lnTo>
                  <a:lnTo>
                    <a:pt x="1040" y="1146"/>
                  </a:lnTo>
                  <a:lnTo>
                    <a:pt x="1043" y="1152"/>
                  </a:lnTo>
                  <a:lnTo>
                    <a:pt x="1046" y="1158"/>
                  </a:lnTo>
                  <a:lnTo>
                    <a:pt x="1051" y="1162"/>
                  </a:lnTo>
                  <a:lnTo>
                    <a:pt x="1056" y="1167"/>
                  </a:lnTo>
                  <a:lnTo>
                    <a:pt x="1063" y="1170"/>
                  </a:lnTo>
                  <a:lnTo>
                    <a:pt x="1071" y="1173"/>
                  </a:lnTo>
                  <a:lnTo>
                    <a:pt x="1083" y="1177"/>
                  </a:lnTo>
                  <a:lnTo>
                    <a:pt x="1096" y="1179"/>
                  </a:lnTo>
                  <a:lnTo>
                    <a:pt x="1109" y="1181"/>
                  </a:lnTo>
                  <a:lnTo>
                    <a:pt x="1122" y="1181"/>
                  </a:lnTo>
                  <a:lnTo>
                    <a:pt x="1129" y="1181"/>
                  </a:lnTo>
                  <a:lnTo>
                    <a:pt x="1135" y="1179"/>
                  </a:lnTo>
                  <a:lnTo>
                    <a:pt x="1141" y="1178"/>
                  </a:lnTo>
                  <a:lnTo>
                    <a:pt x="1146" y="1175"/>
                  </a:lnTo>
                  <a:lnTo>
                    <a:pt x="1152" y="1172"/>
                  </a:lnTo>
                  <a:lnTo>
                    <a:pt x="1157" y="1168"/>
                  </a:lnTo>
                  <a:lnTo>
                    <a:pt x="1162" y="1163"/>
                  </a:lnTo>
                  <a:lnTo>
                    <a:pt x="1167" y="1157"/>
                  </a:lnTo>
                  <a:lnTo>
                    <a:pt x="1175" y="1149"/>
                  </a:lnTo>
                  <a:lnTo>
                    <a:pt x="1181" y="1139"/>
                  </a:lnTo>
                  <a:lnTo>
                    <a:pt x="1187" y="1129"/>
                  </a:lnTo>
                  <a:lnTo>
                    <a:pt x="1191" y="1119"/>
                  </a:lnTo>
                  <a:lnTo>
                    <a:pt x="1194" y="1108"/>
                  </a:lnTo>
                  <a:lnTo>
                    <a:pt x="1197" y="1096"/>
                  </a:lnTo>
                  <a:lnTo>
                    <a:pt x="1198" y="1084"/>
                  </a:lnTo>
                  <a:lnTo>
                    <a:pt x="1199" y="1073"/>
                  </a:lnTo>
                  <a:lnTo>
                    <a:pt x="1199" y="1061"/>
                  </a:lnTo>
                  <a:lnTo>
                    <a:pt x="1198" y="1048"/>
                  </a:lnTo>
                  <a:lnTo>
                    <a:pt x="1197" y="1036"/>
                  </a:lnTo>
                  <a:lnTo>
                    <a:pt x="1195" y="1025"/>
                  </a:lnTo>
                  <a:lnTo>
                    <a:pt x="1192" y="1014"/>
                  </a:lnTo>
                  <a:lnTo>
                    <a:pt x="1189" y="1002"/>
                  </a:lnTo>
                  <a:lnTo>
                    <a:pt x="1186" y="991"/>
                  </a:lnTo>
                  <a:lnTo>
                    <a:pt x="1182" y="982"/>
                  </a:lnTo>
                  <a:lnTo>
                    <a:pt x="1180" y="976"/>
                  </a:lnTo>
                  <a:lnTo>
                    <a:pt x="1177" y="971"/>
                  </a:lnTo>
                  <a:lnTo>
                    <a:pt x="1174" y="966"/>
                  </a:lnTo>
                  <a:lnTo>
                    <a:pt x="1170" y="961"/>
                  </a:lnTo>
                  <a:lnTo>
                    <a:pt x="1163" y="952"/>
                  </a:lnTo>
                  <a:lnTo>
                    <a:pt x="1154" y="944"/>
                  </a:lnTo>
                  <a:lnTo>
                    <a:pt x="1147" y="936"/>
                  </a:lnTo>
                  <a:lnTo>
                    <a:pt x="1141" y="927"/>
                  </a:lnTo>
                  <a:lnTo>
                    <a:pt x="1139" y="922"/>
                  </a:lnTo>
                  <a:lnTo>
                    <a:pt x="1138" y="917"/>
                  </a:lnTo>
                  <a:lnTo>
                    <a:pt x="1138" y="911"/>
                  </a:lnTo>
                  <a:lnTo>
                    <a:pt x="1139" y="905"/>
                  </a:lnTo>
                  <a:lnTo>
                    <a:pt x="1150" y="887"/>
                  </a:lnTo>
                  <a:lnTo>
                    <a:pt x="1162" y="868"/>
                  </a:lnTo>
                  <a:lnTo>
                    <a:pt x="1171" y="849"/>
                  </a:lnTo>
                  <a:lnTo>
                    <a:pt x="1178" y="830"/>
                  </a:lnTo>
                  <a:lnTo>
                    <a:pt x="1180" y="819"/>
                  </a:lnTo>
                  <a:lnTo>
                    <a:pt x="1182" y="809"/>
                  </a:lnTo>
                  <a:lnTo>
                    <a:pt x="1184" y="799"/>
                  </a:lnTo>
                  <a:lnTo>
                    <a:pt x="1185" y="789"/>
                  </a:lnTo>
                  <a:lnTo>
                    <a:pt x="1185" y="779"/>
                  </a:lnTo>
                  <a:lnTo>
                    <a:pt x="1185" y="768"/>
                  </a:lnTo>
                  <a:lnTo>
                    <a:pt x="1184" y="758"/>
                  </a:lnTo>
                  <a:lnTo>
                    <a:pt x="1182" y="748"/>
                  </a:lnTo>
                  <a:lnTo>
                    <a:pt x="1178" y="732"/>
                  </a:lnTo>
                  <a:lnTo>
                    <a:pt x="1174" y="715"/>
                  </a:lnTo>
                  <a:lnTo>
                    <a:pt x="1169" y="700"/>
                  </a:lnTo>
                  <a:lnTo>
                    <a:pt x="1163" y="685"/>
                  </a:lnTo>
                  <a:lnTo>
                    <a:pt x="1158" y="677"/>
                  </a:lnTo>
                  <a:lnTo>
                    <a:pt x="1154" y="670"/>
                  </a:lnTo>
                  <a:lnTo>
                    <a:pt x="1149" y="664"/>
                  </a:lnTo>
                  <a:lnTo>
                    <a:pt x="1144" y="658"/>
                  </a:lnTo>
                  <a:lnTo>
                    <a:pt x="1138" y="652"/>
                  </a:lnTo>
                  <a:lnTo>
                    <a:pt x="1132" y="647"/>
                  </a:lnTo>
                  <a:lnTo>
                    <a:pt x="1125" y="642"/>
                  </a:lnTo>
                  <a:lnTo>
                    <a:pt x="1117" y="637"/>
                  </a:lnTo>
                  <a:lnTo>
                    <a:pt x="1098" y="634"/>
                  </a:lnTo>
                  <a:lnTo>
                    <a:pt x="1078" y="632"/>
                  </a:lnTo>
                  <a:lnTo>
                    <a:pt x="1069" y="632"/>
                  </a:lnTo>
                  <a:lnTo>
                    <a:pt x="1057" y="632"/>
                  </a:lnTo>
                  <a:lnTo>
                    <a:pt x="1047" y="634"/>
                  </a:lnTo>
                  <a:lnTo>
                    <a:pt x="1037" y="639"/>
                  </a:lnTo>
                  <a:lnTo>
                    <a:pt x="1025" y="649"/>
                  </a:lnTo>
                  <a:lnTo>
                    <a:pt x="1011" y="658"/>
                  </a:lnTo>
                  <a:lnTo>
                    <a:pt x="1005" y="664"/>
                  </a:lnTo>
                  <a:lnTo>
                    <a:pt x="1001" y="669"/>
                  </a:lnTo>
                  <a:lnTo>
                    <a:pt x="999" y="673"/>
                  </a:lnTo>
                  <a:lnTo>
                    <a:pt x="998" y="676"/>
                  </a:lnTo>
                  <a:lnTo>
                    <a:pt x="997" y="680"/>
                  </a:lnTo>
                  <a:lnTo>
                    <a:pt x="997" y="686"/>
                  </a:lnTo>
                  <a:lnTo>
                    <a:pt x="999" y="694"/>
                  </a:lnTo>
                  <a:lnTo>
                    <a:pt x="999" y="702"/>
                  </a:lnTo>
                  <a:lnTo>
                    <a:pt x="999" y="710"/>
                  </a:lnTo>
                  <a:lnTo>
                    <a:pt x="998" y="718"/>
                  </a:lnTo>
                  <a:lnTo>
                    <a:pt x="996" y="726"/>
                  </a:lnTo>
                  <a:lnTo>
                    <a:pt x="993" y="735"/>
                  </a:lnTo>
                  <a:lnTo>
                    <a:pt x="989" y="743"/>
                  </a:lnTo>
                  <a:lnTo>
                    <a:pt x="985" y="750"/>
                  </a:lnTo>
                  <a:lnTo>
                    <a:pt x="979" y="754"/>
                  </a:lnTo>
                  <a:lnTo>
                    <a:pt x="972" y="758"/>
                  </a:lnTo>
                  <a:lnTo>
                    <a:pt x="965" y="761"/>
                  </a:lnTo>
                  <a:lnTo>
                    <a:pt x="958" y="763"/>
                  </a:lnTo>
                  <a:lnTo>
                    <a:pt x="952" y="764"/>
                  </a:lnTo>
                  <a:lnTo>
                    <a:pt x="945" y="764"/>
                  </a:lnTo>
                  <a:lnTo>
                    <a:pt x="939" y="762"/>
                  </a:lnTo>
                  <a:lnTo>
                    <a:pt x="933" y="760"/>
                  </a:lnTo>
                  <a:lnTo>
                    <a:pt x="927" y="751"/>
                  </a:lnTo>
                  <a:lnTo>
                    <a:pt x="923" y="743"/>
                  </a:lnTo>
                  <a:lnTo>
                    <a:pt x="921" y="734"/>
                  </a:lnTo>
                  <a:lnTo>
                    <a:pt x="919" y="723"/>
                  </a:lnTo>
                  <a:lnTo>
                    <a:pt x="919" y="714"/>
                  </a:lnTo>
                  <a:lnTo>
                    <a:pt x="920" y="704"/>
                  </a:lnTo>
                  <a:lnTo>
                    <a:pt x="921" y="694"/>
                  </a:lnTo>
                  <a:lnTo>
                    <a:pt x="923" y="682"/>
                  </a:lnTo>
                  <a:lnTo>
                    <a:pt x="934" y="663"/>
                  </a:lnTo>
                  <a:lnTo>
                    <a:pt x="946" y="645"/>
                  </a:lnTo>
                  <a:lnTo>
                    <a:pt x="959" y="626"/>
                  </a:lnTo>
                  <a:lnTo>
                    <a:pt x="973" y="609"/>
                  </a:lnTo>
                  <a:lnTo>
                    <a:pt x="1003" y="576"/>
                  </a:lnTo>
                  <a:lnTo>
                    <a:pt x="1034" y="543"/>
                  </a:lnTo>
                  <a:lnTo>
                    <a:pt x="1049" y="527"/>
                  </a:lnTo>
                  <a:lnTo>
                    <a:pt x="1063" y="510"/>
                  </a:lnTo>
                  <a:lnTo>
                    <a:pt x="1078" y="492"/>
                  </a:lnTo>
                  <a:lnTo>
                    <a:pt x="1090" y="475"/>
                  </a:lnTo>
                  <a:lnTo>
                    <a:pt x="1102" y="457"/>
                  </a:lnTo>
                  <a:lnTo>
                    <a:pt x="1111" y="437"/>
                  </a:lnTo>
                  <a:lnTo>
                    <a:pt x="1117" y="427"/>
                  </a:lnTo>
                  <a:lnTo>
                    <a:pt x="1120" y="416"/>
                  </a:lnTo>
                  <a:lnTo>
                    <a:pt x="1124" y="405"/>
                  </a:lnTo>
                  <a:lnTo>
                    <a:pt x="1127" y="394"/>
                  </a:lnTo>
                  <a:lnTo>
                    <a:pt x="1132" y="377"/>
                  </a:lnTo>
                  <a:lnTo>
                    <a:pt x="1136" y="358"/>
                  </a:lnTo>
                  <a:lnTo>
                    <a:pt x="1139" y="340"/>
                  </a:lnTo>
                  <a:lnTo>
                    <a:pt x="1140" y="322"/>
                  </a:lnTo>
                  <a:lnTo>
                    <a:pt x="1139" y="303"/>
                  </a:lnTo>
                  <a:lnTo>
                    <a:pt x="1138" y="285"/>
                  </a:lnTo>
                  <a:lnTo>
                    <a:pt x="1136" y="268"/>
                  </a:lnTo>
                  <a:lnTo>
                    <a:pt x="1133" y="249"/>
                  </a:lnTo>
                  <a:lnTo>
                    <a:pt x="1138" y="244"/>
                  </a:lnTo>
                  <a:lnTo>
                    <a:pt x="1144" y="240"/>
                  </a:lnTo>
                  <a:lnTo>
                    <a:pt x="1151" y="237"/>
                  </a:lnTo>
                  <a:lnTo>
                    <a:pt x="1157" y="235"/>
                  </a:lnTo>
                  <a:lnTo>
                    <a:pt x="1165" y="234"/>
                  </a:lnTo>
                  <a:lnTo>
                    <a:pt x="1173" y="234"/>
                  </a:lnTo>
                  <a:lnTo>
                    <a:pt x="1180" y="235"/>
                  </a:lnTo>
                  <a:lnTo>
                    <a:pt x="1188" y="237"/>
                  </a:lnTo>
                  <a:lnTo>
                    <a:pt x="1252" y="234"/>
                  </a:lnTo>
                  <a:lnTo>
                    <a:pt x="1314" y="232"/>
                  </a:lnTo>
                  <a:lnTo>
                    <a:pt x="1375" y="232"/>
                  </a:lnTo>
                  <a:lnTo>
                    <a:pt x="1437" y="232"/>
                  </a:lnTo>
                  <a:lnTo>
                    <a:pt x="1496" y="233"/>
                  </a:lnTo>
                  <a:lnTo>
                    <a:pt x="1556" y="233"/>
                  </a:lnTo>
                  <a:lnTo>
                    <a:pt x="1616" y="231"/>
                  </a:lnTo>
                  <a:lnTo>
                    <a:pt x="1677" y="228"/>
                  </a:lnTo>
                  <a:lnTo>
                    <a:pt x="1754" y="227"/>
                  </a:lnTo>
                  <a:lnTo>
                    <a:pt x="1831" y="226"/>
                  </a:lnTo>
                  <a:lnTo>
                    <a:pt x="1908" y="225"/>
                  </a:lnTo>
                  <a:lnTo>
                    <a:pt x="1985" y="224"/>
                  </a:lnTo>
                  <a:lnTo>
                    <a:pt x="2062" y="223"/>
                  </a:lnTo>
                  <a:lnTo>
                    <a:pt x="2140" y="222"/>
                  </a:lnTo>
                  <a:lnTo>
                    <a:pt x="2218" y="220"/>
                  </a:lnTo>
                  <a:lnTo>
                    <a:pt x="2294" y="219"/>
                  </a:lnTo>
                  <a:lnTo>
                    <a:pt x="2372" y="217"/>
                  </a:lnTo>
                  <a:lnTo>
                    <a:pt x="2449" y="216"/>
                  </a:lnTo>
                  <a:lnTo>
                    <a:pt x="2526" y="215"/>
                  </a:lnTo>
                  <a:lnTo>
                    <a:pt x="2604" y="214"/>
                  </a:lnTo>
                  <a:lnTo>
                    <a:pt x="2681" y="213"/>
                  </a:lnTo>
                  <a:lnTo>
                    <a:pt x="2757" y="212"/>
                  </a:lnTo>
                  <a:lnTo>
                    <a:pt x="2835" y="211"/>
                  </a:lnTo>
                  <a:lnTo>
                    <a:pt x="2912" y="210"/>
                  </a:lnTo>
                  <a:lnTo>
                    <a:pt x="2981" y="209"/>
                  </a:lnTo>
                  <a:lnTo>
                    <a:pt x="3052" y="208"/>
                  </a:lnTo>
                  <a:lnTo>
                    <a:pt x="3124" y="209"/>
                  </a:lnTo>
                  <a:lnTo>
                    <a:pt x="3197" y="209"/>
                  </a:lnTo>
                  <a:lnTo>
                    <a:pt x="3270" y="210"/>
                  </a:lnTo>
                  <a:lnTo>
                    <a:pt x="3343" y="210"/>
                  </a:lnTo>
                  <a:lnTo>
                    <a:pt x="3416" y="209"/>
                  </a:lnTo>
                  <a:lnTo>
                    <a:pt x="3487" y="206"/>
                  </a:lnTo>
                  <a:lnTo>
                    <a:pt x="3635" y="205"/>
                  </a:lnTo>
                  <a:lnTo>
                    <a:pt x="3883" y="204"/>
                  </a:lnTo>
                  <a:lnTo>
                    <a:pt x="4213" y="203"/>
                  </a:lnTo>
                  <a:lnTo>
                    <a:pt x="4615" y="201"/>
                  </a:lnTo>
                  <a:lnTo>
                    <a:pt x="5072" y="200"/>
                  </a:lnTo>
                  <a:lnTo>
                    <a:pt x="5572" y="199"/>
                  </a:lnTo>
                  <a:lnTo>
                    <a:pt x="6098" y="197"/>
                  </a:lnTo>
                  <a:lnTo>
                    <a:pt x="6640" y="196"/>
                  </a:lnTo>
                  <a:lnTo>
                    <a:pt x="7181" y="194"/>
                  </a:lnTo>
                  <a:lnTo>
                    <a:pt x="7708" y="193"/>
                  </a:lnTo>
                  <a:lnTo>
                    <a:pt x="8206" y="191"/>
                  </a:lnTo>
                  <a:lnTo>
                    <a:pt x="8663" y="190"/>
                  </a:lnTo>
                  <a:lnTo>
                    <a:pt x="9063" y="188"/>
                  </a:lnTo>
                  <a:lnTo>
                    <a:pt x="9392" y="187"/>
                  </a:lnTo>
                  <a:lnTo>
                    <a:pt x="9637" y="185"/>
                  </a:lnTo>
                  <a:lnTo>
                    <a:pt x="9783" y="183"/>
                  </a:lnTo>
                  <a:lnTo>
                    <a:pt x="9795" y="185"/>
                  </a:lnTo>
                  <a:lnTo>
                    <a:pt x="9809" y="186"/>
                  </a:lnTo>
                  <a:lnTo>
                    <a:pt x="9822" y="185"/>
                  </a:lnTo>
                  <a:lnTo>
                    <a:pt x="9836" y="184"/>
                  </a:lnTo>
                  <a:lnTo>
                    <a:pt x="9844" y="184"/>
                  </a:lnTo>
                  <a:lnTo>
                    <a:pt x="9850" y="184"/>
                  </a:lnTo>
                  <a:lnTo>
                    <a:pt x="9856" y="185"/>
                  </a:lnTo>
                  <a:lnTo>
                    <a:pt x="9861" y="186"/>
                  </a:lnTo>
                  <a:lnTo>
                    <a:pt x="9866" y="188"/>
                  </a:lnTo>
                  <a:lnTo>
                    <a:pt x="9871" y="191"/>
                  </a:lnTo>
                  <a:lnTo>
                    <a:pt x="9875" y="195"/>
                  </a:lnTo>
                  <a:lnTo>
                    <a:pt x="9878" y="200"/>
                  </a:lnTo>
                  <a:lnTo>
                    <a:pt x="9877" y="223"/>
                  </a:lnTo>
                  <a:lnTo>
                    <a:pt x="9877" y="244"/>
                  </a:lnTo>
                  <a:lnTo>
                    <a:pt x="9877" y="265"/>
                  </a:lnTo>
                  <a:lnTo>
                    <a:pt x="9879" y="287"/>
                  </a:lnTo>
                  <a:lnTo>
                    <a:pt x="9881" y="307"/>
                  </a:lnTo>
                  <a:lnTo>
                    <a:pt x="9885" y="328"/>
                  </a:lnTo>
                  <a:lnTo>
                    <a:pt x="9891" y="348"/>
                  </a:lnTo>
                  <a:lnTo>
                    <a:pt x="9897" y="369"/>
                  </a:lnTo>
                  <a:lnTo>
                    <a:pt x="9904" y="388"/>
                  </a:lnTo>
                  <a:lnTo>
                    <a:pt x="9912" y="407"/>
                  </a:lnTo>
                  <a:lnTo>
                    <a:pt x="9921" y="425"/>
                  </a:lnTo>
                  <a:lnTo>
                    <a:pt x="9931" y="443"/>
                  </a:lnTo>
                  <a:lnTo>
                    <a:pt x="9944" y="461"/>
                  </a:lnTo>
                  <a:lnTo>
                    <a:pt x="9956" y="478"/>
                  </a:lnTo>
                  <a:lnTo>
                    <a:pt x="9970" y="494"/>
                  </a:lnTo>
                  <a:lnTo>
                    <a:pt x="9986" y="510"/>
                  </a:lnTo>
                  <a:lnTo>
                    <a:pt x="9994" y="520"/>
                  </a:lnTo>
                  <a:lnTo>
                    <a:pt x="10004" y="530"/>
                  </a:lnTo>
                  <a:lnTo>
                    <a:pt x="10013" y="540"/>
                  </a:lnTo>
                  <a:lnTo>
                    <a:pt x="10024" y="550"/>
                  </a:lnTo>
                  <a:lnTo>
                    <a:pt x="10046" y="570"/>
                  </a:lnTo>
                  <a:lnTo>
                    <a:pt x="10066" y="590"/>
                  </a:lnTo>
                  <a:lnTo>
                    <a:pt x="10076" y="602"/>
                  </a:lnTo>
                  <a:lnTo>
                    <a:pt x="10084" y="613"/>
                  </a:lnTo>
                  <a:lnTo>
                    <a:pt x="10090" y="625"/>
                  </a:lnTo>
                  <a:lnTo>
                    <a:pt x="10094" y="637"/>
                  </a:lnTo>
                  <a:lnTo>
                    <a:pt x="10096" y="644"/>
                  </a:lnTo>
                  <a:lnTo>
                    <a:pt x="10097" y="650"/>
                  </a:lnTo>
                  <a:lnTo>
                    <a:pt x="10097" y="657"/>
                  </a:lnTo>
                  <a:lnTo>
                    <a:pt x="10096" y="664"/>
                  </a:lnTo>
                  <a:lnTo>
                    <a:pt x="10095" y="671"/>
                  </a:lnTo>
                  <a:lnTo>
                    <a:pt x="10094" y="678"/>
                  </a:lnTo>
                  <a:lnTo>
                    <a:pt x="10091" y="686"/>
                  </a:lnTo>
                  <a:lnTo>
                    <a:pt x="10088" y="694"/>
                  </a:lnTo>
                  <a:lnTo>
                    <a:pt x="10083" y="695"/>
                  </a:lnTo>
                  <a:lnTo>
                    <a:pt x="10078" y="697"/>
                  </a:lnTo>
                  <a:lnTo>
                    <a:pt x="10072" y="697"/>
                  </a:lnTo>
                  <a:lnTo>
                    <a:pt x="10068" y="697"/>
                  </a:lnTo>
                  <a:lnTo>
                    <a:pt x="10059" y="695"/>
                  </a:lnTo>
                  <a:lnTo>
                    <a:pt x="10051" y="692"/>
                  </a:lnTo>
                  <a:lnTo>
                    <a:pt x="10043" y="687"/>
                  </a:lnTo>
                  <a:lnTo>
                    <a:pt x="10035" y="681"/>
                  </a:lnTo>
                  <a:lnTo>
                    <a:pt x="10026" y="674"/>
                  </a:lnTo>
                  <a:lnTo>
                    <a:pt x="10019" y="667"/>
                  </a:lnTo>
                  <a:lnTo>
                    <a:pt x="10011" y="660"/>
                  </a:lnTo>
                  <a:lnTo>
                    <a:pt x="10003" y="654"/>
                  </a:lnTo>
                  <a:lnTo>
                    <a:pt x="9995" y="647"/>
                  </a:lnTo>
                  <a:lnTo>
                    <a:pt x="9987" y="642"/>
                  </a:lnTo>
                  <a:lnTo>
                    <a:pt x="9977" y="637"/>
                  </a:lnTo>
                  <a:lnTo>
                    <a:pt x="9967" y="635"/>
                  </a:lnTo>
                  <a:lnTo>
                    <a:pt x="9962" y="634"/>
                  </a:lnTo>
                  <a:lnTo>
                    <a:pt x="9957" y="634"/>
                  </a:lnTo>
                  <a:lnTo>
                    <a:pt x="9952" y="635"/>
                  </a:lnTo>
                  <a:lnTo>
                    <a:pt x="9946" y="636"/>
                  </a:lnTo>
                  <a:lnTo>
                    <a:pt x="9932" y="641"/>
                  </a:lnTo>
                  <a:lnTo>
                    <a:pt x="9920" y="646"/>
                  </a:lnTo>
                  <a:lnTo>
                    <a:pt x="9908" y="652"/>
                  </a:lnTo>
                  <a:lnTo>
                    <a:pt x="9897" y="660"/>
                  </a:lnTo>
                  <a:lnTo>
                    <a:pt x="9893" y="664"/>
                  </a:lnTo>
                  <a:lnTo>
                    <a:pt x="9887" y="668"/>
                  </a:lnTo>
                  <a:lnTo>
                    <a:pt x="9883" y="673"/>
                  </a:lnTo>
                  <a:lnTo>
                    <a:pt x="9879" y="679"/>
                  </a:lnTo>
                  <a:lnTo>
                    <a:pt x="9876" y="685"/>
                  </a:lnTo>
                  <a:lnTo>
                    <a:pt x="9873" y="692"/>
                  </a:lnTo>
                  <a:lnTo>
                    <a:pt x="9871" y="698"/>
                  </a:lnTo>
                  <a:lnTo>
                    <a:pt x="9869" y="705"/>
                  </a:lnTo>
                  <a:lnTo>
                    <a:pt x="9867" y="715"/>
                  </a:lnTo>
                  <a:lnTo>
                    <a:pt x="9865" y="724"/>
                  </a:lnTo>
                  <a:lnTo>
                    <a:pt x="9865" y="735"/>
                  </a:lnTo>
                  <a:lnTo>
                    <a:pt x="9865" y="744"/>
                  </a:lnTo>
                  <a:lnTo>
                    <a:pt x="9866" y="753"/>
                  </a:lnTo>
                  <a:lnTo>
                    <a:pt x="9868" y="762"/>
                  </a:lnTo>
                  <a:lnTo>
                    <a:pt x="9870" y="771"/>
                  </a:lnTo>
                  <a:lnTo>
                    <a:pt x="9873" y="781"/>
                  </a:lnTo>
                  <a:lnTo>
                    <a:pt x="9881" y="797"/>
                  </a:lnTo>
                  <a:lnTo>
                    <a:pt x="9891" y="813"/>
                  </a:lnTo>
                  <a:lnTo>
                    <a:pt x="9901" y="829"/>
                  </a:lnTo>
                  <a:lnTo>
                    <a:pt x="9912" y="843"/>
                  </a:lnTo>
                  <a:lnTo>
                    <a:pt x="9911" y="849"/>
                  </a:lnTo>
                  <a:lnTo>
                    <a:pt x="9910" y="854"/>
                  </a:lnTo>
                  <a:lnTo>
                    <a:pt x="9907" y="859"/>
                  </a:lnTo>
                  <a:lnTo>
                    <a:pt x="9905" y="863"/>
                  </a:lnTo>
                  <a:lnTo>
                    <a:pt x="9898" y="872"/>
                  </a:lnTo>
                  <a:lnTo>
                    <a:pt x="9890" y="880"/>
                  </a:lnTo>
                  <a:lnTo>
                    <a:pt x="9881" y="888"/>
                  </a:lnTo>
                  <a:lnTo>
                    <a:pt x="9874" y="896"/>
                  </a:lnTo>
                  <a:lnTo>
                    <a:pt x="9871" y="900"/>
                  </a:lnTo>
                  <a:lnTo>
                    <a:pt x="9868" y="905"/>
                  </a:lnTo>
                  <a:lnTo>
                    <a:pt x="9865" y="909"/>
                  </a:lnTo>
                  <a:lnTo>
                    <a:pt x="9863" y="914"/>
                  </a:lnTo>
                  <a:lnTo>
                    <a:pt x="9860" y="924"/>
                  </a:lnTo>
                  <a:lnTo>
                    <a:pt x="9857" y="934"/>
                  </a:lnTo>
                  <a:lnTo>
                    <a:pt x="9855" y="943"/>
                  </a:lnTo>
                  <a:lnTo>
                    <a:pt x="9855" y="953"/>
                  </a:lnTo>
                  <a:lnTo>
                    <a:pt x="9855" y="963"/>
                  </a:lnTo>
                  <a:lnTo>
                    <a:pt x="9855" y="973"/>
                  </a:lnTo>
                  <a:lnTo>
                    <a:pt x="9857" y="982"/>
                  </a:lnTo>
                  <a:lnTo>
                    <a:pt x="9859" y="991"/>
                  </a:lnTo>
                  <a:lnTo>
                    <a:pt x="9862" y="1001"/>
                  </a:lnTo>
                  <a:lnTo>
                    <a:pt x="9866" y="1011"/>
                  </a:lnTo>
                  <a:lnTo>
                    <a:pt x="9869" y="1019"/>
                  </a:lnTo>
                  <a:lnTo>
                    <a:pt x="9874" y="1028"/>
                  </a:lnTo>
                  <a:lnTo>
                    <a:pt x="9879" y="1036"/>
                  </a:lnTo>
                  <a:lnTo>
                    <a:pt x="9884" y="1044"/>
                  </a:lnTo>
                  <a:lnTo>
                    <a:pt x="9891" y="1051"/>
                  </a:lnTo>
                  <a:lnTo>
                    <a:pt x="9897" y="1059"/>
                  </a:lnTo>
                  <a:lnTo>
                    <a:pt x="9918" y="1068"/>
                  </a:lnTo>
                  <a:lnTo>
                    <a:pt x="9941" y="1078"/>
                  </a:lnTo>
                  <a:lnTo>
                    <a:pt x="9952" y="1081"/>
                  </a:lnTo>
                  <a:lnTo>
                    <a:pt x="9963" y="1083"/>
                  </a:lnTo>
                  <a:lnTo>
                    <a:pt x="9969" y="1082"/>
                  </a:lnTo>
                  <a:lnTo>
                    <a:pt x="9974" y="1081"/>
                  </a:lnTo>
                  <a:lnTo>
                    <a:pt x="9980" y="1079"/>
                  </a:lnTo>
                  <a:lnTo>
                    <a:pt x="9986" y="1076"/>
                  </a:lnTo>
                  <a:lnTo>
                    <a:pt x="9995" y="1070"/>
                  </a:lnTo>
                  <a:lnTo>
                    <a:pt x="10003" y="1064"/>
                  </a:lnTo>
                  <a:lnTo>
                    <a:pt x="10011" y="1056"/>
                  </a:lnTo>
                  <a:lnTo>
                    <a:pt x="10018" y="1047"/>
                  </a:lnTo>
                  <a:lnTo>
                    <a:pt x="10024" y="1038"/>
                  </a:lnTo>
                  <a:lnTo>
                    <a:pt x="10030" y="1028"/>
                  </a:lnTo>
                  <a:lnTo>
                    <a:pt x="10031" y="1023"/>
                  </a:lnTo>
                  <a:lnTo>
                    <a:pt x="10032" y="1017"/>
                  </a:lnTo>
                  <a:lnTo>
                    <a:pt x="10033" y="1012"/>
                  </a:lnTo>
                  <a:lnTo>
                    <a:pt x="10033" y="1004"/>
                  </a:lnTo>
                  <a:lnTo>
                    <a:pt x="10037" y="1001"/>
                  </a:lnTo>
                  <a:lnTo>
                    <a:pt x="10043" y="998"/>
                  </a:lnTo>
                  <a:lnTo>
                    <a:pt x="10049" y="997"/>
                  </a:lnTo>
                  <a:lnTo>
                    <a:pt x="10056" y="997"/>
                  </a:lnTo>
                  <a:lnTo>
                    <a:pt x="10062" y="998"/>
                  </a:lnTo>
                  <a:lnTo>
                    <a:pt x="10069" y="1000"/>
                  </a:lnTo>
                  <a:lnTo>
                    <a:pt x="10076" y="1003"/>
                  </a:lnTo>
                  <a:lnTo>
                    <a:pt x="10082" y="1007"/>
                  </a:lnTo>
                  <a:lnTo>
                    <a:pt x="10089" y="1016"/>
                  </a:lnTo>
                  <a:lnTo>
                    <a:pt x="10095" y="1025"/>
                  </a:lnTo>
                  <a:lnTo>
                    <a:pt x="10099" y="1035"/>
                  </a:lnTo>
                  <a:lnTo>
                    <a:pt x="10102" y="1045"/>
                  </a:lnTo>
                  <a:lnTo>
                    <a:pt x="10103" y="1056"/>
                  </a:lnTo>
                  <a:lnTo>
                    <a:pt x="10103" y="1066"/>
                  </a:lnTo>
                  <a:lnTo>
                    <a:pt x="10100" y="1077"/>
                  </a:lnTo>
                  <a:lnTo>
                    <a:pt x="10097" y="1087"/>
                  </a:lnTo>
                  <a:lnTo>
                    <a:pt x="10089" y="1104"/>
                  </a:lnTo>
                  <a:lnTo>
                    <a:pt x="10081" y="1119"/>
                  </a:lnTo>
                  <a:lnTo>
                    <a:pt x="10070" y="1133"/>
                  </a:lnTo>
                  <a:lnTo>
                    <a:pt x="10059" y="1148"/>
                  </a:lnTo>
                  <a:lnTo>
                    <a:pt x="10036" y="1174"/>
                  </a:lnTo>
                  <a:lnTo>
                    <a:pt x="10011" y="1200"/>
                  </a:lnTo>
                  <a:lnTo>
                    <a:pt x="9998" y="1213"/>
                  </a:lnTo>
                  <a:lnTo>
                    <a:pt x="9987" y="1226"/>
                  </a:lnTo>
                  <a:lnTo>
                    <a:pt x="9975" y="1239"/>
                  </a:lnTo>
                  <a:lnTo>
                    <a:pt x="9964" y="1253"/>
                  </a:lnTo>
                  <a:lnTo>
                    <a:pt x="9955" y="1268"/>
                  </a:lnTo>
                  <a:lnTo>
                    <a:pt x="9947" y="1283"/>
                  </a:lnTo>
                  <a:lnTo>
                    <a:pt x="9940" y="1300"/>
                  </a:lnTo>
                  <a:lnTo>
                    <a:pt x="9933" y="1317"/>
                  </a:lnTo>
                  <a:lnTo>
                    <a:pt x="9921" y="1369"/>
                  </a:lnTo>
                  <a:close/>
                  <a:moveTo>
                    <a:pt x="9912" y="1231"/>
                  </a:moveTo>
                  <a:lnTo>
                    <a:pt x="9905" y="1243"/>
                  </a:lnTo>
                  <a:lnTo>
                    <a:pt x="9899" y="1254"/>
                  </a:lnTo>
                  <a:lnTo>
                    <a:pt x="9893" y="1266"/>
                  </a:lnTo>
                  <a:lnTo>
                    <a:pt x="9887" y="1277"/>
                  </a:lnTo>
                  <a:lnTo>
                    <a:pt x="9878" y="1303"/>
                  </a:lnTo>
                  <a:lnTo>
                    <a:pt x="9871" y="1328"/>
                  </a:lnTo>
                  <a:lnTo>
                    <a:pt x="9864" y="1355"/>
                  </a:lnTo>
                  <a:lnTo>
                    <a:pt x="9859" y="1382"/>
                  </a:lnTo>
                  <a:lnTo>
                    <a:pt x="9853" y="1408"/>
                  </a:lnTo>
                  <a:lnTo>
                    <a:pt x="9848" y="1435"/>
                  </a:lnTo>
                  <a:lnTo>
                    <a:pt x="9829" y="1450"/>
                  </a:lnTo>
                  <a:lnTo>
                    <a:pt x="9784" y="1452"/>
                  </a:lnTo>
                  <a:lnTo>
                    <a:pt x="9739" y="1453"/>
                  </a:lnTo>
                  <a:lnTo>
                    <a:pt x="9694" y="1454"/>
                  </a:lnTo>
                  <a:lnTo>
                    <a:pt x="9649" y="1455"/>
                  </a:lnTo>
                  <a:lnTo>
                    <a:pt x="9603" y="1456"/>
                  </a:lnTo>
                  <a:lnTo>
                    <a:pt x="9558" y="1456"/>
                  </a:lnTo>
                  <a:lnTo>
                    <a:pt x="9512" y="1457"/>
                  </a:lnTo>
                  <a:lnTo>
                    <a:pt x="9467" y="1457"/>
                  </a:lnTo>
                  <a:lnTo>
                    <a:pt x="9421" y="1457"/>
                  </a:lnTo>
                  <a:lnTo>
                    <a:pt x="9376" y="1457"/>
                  </a:lnTo>
                  <a:lnTo>
                    <a:pt x="9331" y="1457"/>
                  </a:lnTo>
                  <a:lnTo>
                    <a:pt x="9286" y="1458"/>
                  </a:lnTo>
                  <a:lnTo>
                    <a:pt x="9242" y="1458"/>
                  </a:lnTo>
                  <a:lnTo>
                    <a:pt x="9198" y="1458"/>
                  </a:lnTo>
                  <a:lnTo>
                    <a:pt x="9155" y="1458"/>
                  </a:lnTo>
                  <a:lnTo>
                    <a:pt x="9112" y="1459"/>
                  </a:lnTo>
                  <a:lnTo>
                    <a:pt x="3106" y="1473"/>
                  </a:lnTo>
                  <a:lnTo>
                    <a:pt x="2985" y="1475"/>
                  </a:lnTo>
                  <a:lnTo>
                    <a:pt x="1954" y="1480"/>
                  </a:lnTo>
                  <a:lnTo>
                    <a:pt x="1906" y="1480"/>
                  </a:lnTo>
                  <a:lnTo>
                    <a:pt x="1859" y="1480"/>
                  </a:lnTo>
                  <a:lnTo>
                    <a:pt x="1812" y="1480"/>
                  </a:lnTo>
                  <a:lnTo>
                    <a:pt x="1765" y="1481"/>
                  </a:lnTo>
                  <a:lnTo>
                    <a:pt x="1719" y="1482"/>
                  </a:lnTo>
                  <a:lnTo>
                    <a:pt x="1673" y="1483"/>
                  </a:lnTo>
                  <a:lnTo>
                    <a:pt x="1627" y="1484"/>
                  </a:lnTo>
                  <a:lnTo>
                    <a:pt x="1581" y="1485"/>
                  </a:lnTo>
                  <a:lnTo>
                    <a:pt x="1536" y="1486"/>
                  </a:lnTo>
                  <a:lnTo>
                    <a:pt x="1490" y="1487"/>
                  </a:lnTo>
                  <a:lnTo>
                    <a:pt x="1445" y="1488"/>
                  </a:lnTo>
                  <a:lnTo>
                    <a:pt x="1399" y="1489"/>
                  </a:lnTo>
                  <a:lnTo>
                    <a:pt x="1353" y="1489"/>
                  </a:lnTo>
                  <a:lnTo>
                    <a:pt x="1307" y="1489"/>
                  </a:lnTo>
                  <a:lnTo>
                    <a:pt x="1260" y="1489"/>
                  </a:lnTo>
                  <a:lnTo>
                    <a:pt x="1213" y="1489"/>
                  </a:lnTo>
                  <a:lnTo>
                    <a:pt x="1209" y="1484"/>
                  </a:lnTo>
                  <a:lnTo>
                    <a:pt x="1207" y="1480"/>
                  </a:lnTo>
                  <a:lnTo>
                    <a:pt x="1204" y="1475"/>
                  </a:lnTo>
                  <a:lnTo>
                    <a:pt x="1203" y="1469"/>
                  </a:lnTo>
                  <a:lnTo>
                    <a:pt x="1203" y="1458"/>
                  </a:lnTo>
                  <a:lnTo>
                    <a:pt x="1204" y="1447"/>
                  </a:lnTo>
                  <a:lnTo>
                    <a:pt x="1205" y="1436"/>
                  </a:lnTo>
                  <a:lnTo>
                    <a:pt x="1205" y="1424"/>
                  </a:lnTo>
                  <a:lnTo>
                    <a:pt x="1205" y="1419"/>
                  </a:lnTo>
                  <a:lnTo>
                    <a:pt x="1204" y="1413"/>
                  </a:lnTo>
                  <a:lnTo>
                    <a:pt x="1202" y="1408"/>
                  </a:lnTo>
                  <a:lnTo>
                    <a:pt x="1200" y="1403"/>
                  </a:lnTo>
                  <a:lnTo>
                    <a:pt x="1196" y="1384"/>
                  </a:lnTo>
                  <a:lnTo>
                    <a:pt x="1191" y="1364"/>
                  </a:lnTo>
                  <a:lnTo>
                    <a:pt x="1186" y="1346"/>
                  </a:lnTo>
                  <a:lnTo>
                    <a:pt x="1179" y="1327"/>
                  </a:lnTo>
                  <a:lnTo>
                    <a:pt x="1171" y="1310"/>
                  </a:lnTo>
                  <a:lnTo>
                    <a:pt x="1162" y="1294"/>
                  </a:lnTo>
                  <a:lnTo>
                    <a:pt x="1150" y="1277"/>
                  </a:lnTo>
                  <a:lnTo>
                    <a:pt x="1139" y="1262"/>
                  </a:lnTo>
                  <a:lnTo>
                    <a:pt x="1139" y="1257"/>
                  </a:lnTo>
                  <a:lnTo>
                    <a:pt x="1140" y="1253"/>
                  </a:lnTo>
                  <a:lnTo>
                    <a:pt x="1142" y="1249"/>
                  </a:lnTo>
                  <a:lnTo>
                    <a:pt x="1144" y="1246"/>
                  </a:lnTo>
                  <a:lnTo>
                    <a:pt x="1151" y="1242"/>
                  </a:lnTo>
                  <a:lnTo>
                    <a:pt x="1158" y="1238"/>
                  </a:lnTo>
                  <a:lnTo>
                    <a:pt x="1167" y="1235"/>
                  </a:lnTo>
                  <a:lnTo>
                    <a:pt x="1175" y="1232"/>
                  </a:lnTo>
                  <a:lnTo>
                    <a:pt x="1179" y="1230"/>
                  </a:lnTo>
                  <a:lnTo>
                    <a:pt x="1182" y="1228"/>
                  </a:lnTo>
                  <a:lnTo>
                    <a:pt x="1185" y="1225"/>
                  </a:lnTo>
                  <a:lnTo>
                    <a:pt x="1188" y="1221"/>
                  </a:lnTo>
                  <a:lnTo>
                    <a:pt x="1196" y="1215"/>
                  </a:lnTo>
                  <a:lnTo>
                    <a:pt x="1202" y="1208"/>
                  </a:lnTo>
                  <a:lnTo>
                    <a:pt x="1209" y="1201"/>
                  </a:lnTo>
                  <a:lnTo>
                    <a:pt x="1214" y="1192"/>
                  </a:lnTo>
                  <a:lnTo>
                    <a:pt x="1218" y="1184"/>
                  </a:lnTo>
                  <a:lnTo>
                    <a:pt x="1222" y="1176"/>
                  </a:lnTo>
                  <a:lnTo>
                    <a:pt x="1225" y="1168"/>
                  </a:lnTo>
                  <a:lnTo>
                    <a:pt x="1227" y="1160"/>
                  </a:lnTo>
                  <a:lnTo>
                    <a:pt x="1234" y="1124"/>
                  </a:lnTo>
                  <a:lnTo>
                    <a:pt x="1243" y="1088"/>
                  </a:lnTo>
                  <a:lnTo>
                    <a:pt x="1248" y="1084"/>
                  </a:lnTo>
                  <a:lnTo>
                    <a:pt x="1254" y="1081"/>
                  </a:lnTo>
                  <a:lnTo>
                    <a:pt x="1259" y="1079"/>
                  </a:lnTo>
                  <a:lnTo>
                    <a:pt x="1264" y="1077"/>
                  </a:lnTo>
                  <a:lnTo>
                    <a:pt x="1276" y="1075"/>
                  </a:lnTo>
                  <a:lnTo>
                    <a:pt x="1288" y="1075"/>
                  </a:lnTo>
                  <a:lnTo>
                    <a:pt x="1300" y="1075"/>
                  </a:lnTo>
                  <a:lnTo>
                    <a:pt x="1312" y="1074"/>
                  </a:lnTo>
                  <a:lnTo>
                    <a:pt x="1317" y="1073"/>
                  </a:lnTo>
                  <a:lnTo>
                    <a:pt x="1323" y="1071"/>
                  </a:lnTo>
                  <a:lnTo>
                    <a:pt x="1328" y="1069"/>
                  </a:lnTo>
                  <a:lnTo>
                    <a:pt x="1332" y="1066"/>
                  </a:lnTo>
                  <a:lnTo>
                    <a:pt x="1340" y="1068"/>
                  </a:lnTo>
                  <a:lnTo>
                    <a:pt x="1348" y="1068"/>
                  </a:lnTo>
                  <a:lnTo>
                    <a:pt x="1355" y="1068"/>
                  </a:lnTo>
                  <a:lnTo>
                    <a:pt x="1361" y="1067"/>
                  </a:lnTo>
                  <a:lnTo>
                    <a:pt x="1373" y="1062"/>
                  </a:lnTo>
                  <a:lnTo>
                    <a:pt x="1384" y="1056"/>
                  </a:lnTo>
                  <a:lnTo>
                    <a:pt x="1395" y="1048"/>
                  </a:lnTo>
                  <a:lnTo>
                    <a:pt x="1406" y="1042"/>
                  </a:lnTo>
                  <a:lnTo>
                    <a:pt x="1412" y="1039"/>
                  </a:lnTo>
                  <a:lnTo>
                    <a:pt x="1418" y="1037"/>
                  </a:lnTo>
                  <a:lnTo>
                    <a:pt x="1424" y="1035"/>
                  </a:lnTo>
                  <a:lnTo>
                    <a:pt x="1431" y="1034"/>
                  </a:lnTo>
                  <a:lnTo>
                    <a:pt x="1439" y="1030"/>
                  </a:lnTo>
                  <a:lnTo>
                    <a:pt x="1446" y="1025"/>
                  </a:lnTo>
                  <a:lnTo>
                    <a:pt x="1452" y="1020"/>
                  </a:lnTo>
                  <a:lnTo>
                    <a:pt x="1458" y="1014"/>
                  </a:lnTo>
                  <a:lnTo>
                    <a:pt x="1468" y="1001"/>
                  </a:lnTo>
                  <a:lnTo>
                    <a:pt x="1476" y="988"/>
                  </a:lnTo>
                  <a:lnTo>
                    <a:pt x="1492" y="960"/>
                  </a:lnTo>
                  <a:lnTo>
                    <a:pt x="1508" y="932"/>
                  </a:lnTo>
                  <a:lnTo>
                    <a:pt x="1509" y="922"/>
                  </a:lnTo>
                  <a:lnTo>
                    <a:pt x="1509" y="912"/>
                  </a:lnTo>
                  <a:lnTo>
                    <a:pt x="1509" y="902"/>
                  </a:lnTo>
                  <a:lnTo>
                    <a:pt x="1508" y="893"/>
                  </a:lnTo>
                  <a:lnTo>
                    <a:pt x="1507" y="884"/>
                  </a:lnTo>
                  <a:lnTo>
                    <a:pt x="1505" y="875"/>
                  </a:lnTo>
                  <a:lnTo>
                    <a:pt x="1502" y="865"/>
                  </a:lnTo>
                  <a:lnTo>
                    <a:pt x="1499" y="856"/>
                  </a:lnTo>
                  <a:lnTo>
                    <a:pt x="1496" y="847"/>
                  </a:lnTo>
                  <a:lnTo>
                    <a:pt x="1492" y="839"/>
                  </a:lnTo>
                  <a:lnTo>
                    <a:pt x="1487" y="831"/>
                  </a:lnTo>
                  <a:lnTo>
                    <a:pt x="1482" y="821"/>
                  </a:lnTo>
                  <a:lnTo>
                    <a:pt x="1475" y="813"/>
                  </a:lnTo>
                  <a:lnTo>
                    <a:pt x="1469" y="806"/>
                  </a:lnTo>
                  <a:lnTo>
                    <a:pt x="1463" y="798"/>
                  </a:lnTo>
                  <a:lnTo>
                    <a:pt x="1456" y="791"/>
                  </a:lnTo>
                  <a:lnTo>
                    <a:pt x="1438" y="783"/>
                  </a:lnTo>
                  <a:lnTo>
                    <a:pt x="1417" y="774"/>
                  </a:lnTo>
                  <a:lnTo>
                    <a:pt x="1407" y="770"/>
                  </a:lnTo>
                  <a:lnTo>
                    <a:pt x="1396" y="767"/>
                  </a:lnTo>
                  <a:lnTo>
                    <a:pt x="1384" y="764"/>
                  </a:lnTo>
                  <a:lnTo>
                    <a:pt x="1374" y="762"/>
                  </a:lnTo>
                  <a:lnTo>
                    <a:pt x="1363" y="761"/>
                  </a:lnTo>
                  <a:lnTo>
                    <a:pt x="1352" y="761"/>
                  </a:lnTo>
                  <a:lnTo>
                    <a:pt x="1340" y="761"/>
                  </a:lnTo>
                  <a:lnTo>
                    <a:pt x="1329" y="763"/>
                  </a:lnTo>
                  <a:lnTo>
                    <a:pt x="1319" y="766"/>
                  </a:lnTo>
                  <a:lnTo>
                    <a:pt x="1309" y="770"/>
                  </a:lnTo>
                  <a:lnTo>
                    <a:pt x="1299" y="775"/>
                  </a:lnTo>
                  <a:lnTo>
                    <a:pt x="1289" y="784"/>
                  </a:lnTo>
                  <a:lnTo>
                    <a:pt x="1286" y="782"/>
                  </a:lnTo>
                  <a:lnTo>
                    <a:pt x="1283" y="781"/>
                  </a:lnTo>
                  <a:lnTo>
                    <a:pt x="1280" y="780"/>
                  </a:lnTo>
                  <a:lnTo>
                    <a:pt x="1277" y="780"/>
                  </a:lnTo>
                  <a:lnTo>
                    <a:pt x="1271" y="780"/>
                  </a:lnTo>
                  <a:lnTo>
                    <a:pt x="1265" y="781"/>
                  </a:lnTo>
                  <a:lnTo>
                    <a:pt x="1259" y="781"/>
                  </a:lnTo>
                  <a:lnTo>
                    <a:pt x="1254" y="780"/>
                  </a:lnTo>
                  <a:lnTo>
                    <a:pt x="1252" y="778"/>
                  </a:lnTo>
                  <a:lnTo>
                    <a:pt x="1249" y="775"/>
                  </a:lnTo>
                  <a:lnTo>
                    <a:pt x="1247" y="772"/>
                  </a:lnTo>
                  <a:lnTo>
                    <a:pt x="1246" y="768"/>
                  </a:lnTo>
                  <a:lnTo>
                    <a:pt x="1247" y="760"/>
                  </a:lnTo>
                  <a:lnTo>
                    <a:pt x="1247" y="752"/>
                  </a:lnTo>
                  <a:lnTo>
                    <a:pt x="1247" y="744"/>
                  </a:lnTo>
                  <a:lnTo>
                    <a:pt x="1246" y="737"/>
                  </a:lnTo>
                  <a:lnTo>
                    <a:pt x="1243" y="721"/>
                  </a:lnTo>
                  <a:lnTo>
                    <a:pt x="1238" y="708"/>
                  </a:lnTo>
                  <a:lnTo>
                    <a:pt x="1231" y="694"/>
                  </a:lnTo>
                  <a:lnTo>
                    <a:pt x="1223" y="681"/>
                  </a:lnTo>
                  <a:lnTo>
                    <a:pt x="1214" y="669"/>
                  </a:lnTo>
                  <a:lnTo>
                    <a:pt x="1203" y="658"/>
                  </a:lnTo>
                  <a:lnTo>
                    <a:pt x="1192" y="647"/>
                  </a:lnTo>
                  <a:lnTo>
                    <a:pt x="1180" y="636"/>
                  </a:lnTo>
                  <a:lnTo>
                    <a:pt x="1168" y="626"/>
                  </a:lnTo>
                  <a:lnTo>
                    <a:pt x="1154" y="617"/>
                  </a:lnTo>
                  <a:lnTo>
                    <a:pt x="1129" y="599"/>
                  </a:lnTo>
                  <a:lnTo>
                    <a:pt x="1104" y="582"/>
                  </a:lnTo>
                  <a:lnTo>
                    <a:pt x="1102" y="573"/>
                  </a:lnTo>
                  <a:lnTo>
                    <a:pt x="1101" y="565"/>
                  </a:lnTo>
                  <a:lnTo>
                    <a:pt x="1102" y="557"/>
                  </a:lnTo>
                  <a:lnTo>
                    <a:pt x="1104" y="550"/>
                  </a:lnTo>
                  <a:lnTo>
                    <a:pt x="1107" y="542"/>
                  </a:lnTo>
                  <a:lnTo>
                    <a:pt x="1111" y="536"/>
                  </a:lnTo>
                  <a:lnTo>
                    <a:pt x="1116" y="529"/>
                  </a:lnTo>
                  <a:lnTo>
                    <a:pt x="1122" y="523"/>
                  </a:lnTo>
                  <a:lnTo>
                    <a:pt x="1133" y="511"/>
                  </a:lnTo>
                  <a:lnTo>
                    <a:pt x="1145" y="498"/>
                  </a:lnTo>
                  <a:lnTo>
                    <a:pt x="1150" y="491"/>
                  </a:lnTo>
                  <a:lnTo>
                    <a:pt x="1155" y="485"/>
                  </a:lnTo>
                  <a:lnTo>
                    <a:pt x="1159" y="478"/>
                  </a:lnTo>
                  <a:lnTo>
                    <a:pt x="1164" y="471"/>
                  </a:lnTo>
                  <a:lnTo>
                    <a:pt x="1171" y="449"/>
                  </a:lnTo>
                  <a:lnTo>
                    <a:pt x="1178" y="429"/>
                  </a:lnTo>
                  <a:lnTo>
                    <a:pt x="1184" y="408"/>
                  </a:lnTo>
                  <a:lnTo>
                    <a:pt x="1189" y="387"/>
                  </a:lnTo>
                  <a:lnTo>
                    <a:pt x="1193" y="365"/>
                  </a:lnTo>
                  <a:lnTo>
                    <a:pt x="1196" y="343"/>
                  </a:lnTo>
                  <a:lnTo>
                    <a:pt x="1197" y="321"/>
                  </a:lnTo>
                  <a:lnTo>
                    <a:pt x="1197" y="298"/>
                  </a:lnTo>
                  <a:lnTo>
                    <a:pt x="1199" y="294"/>
                  </a:lnTo>
                  <a:lnTo>
                    <a:pt x="1201" y="291"/>
                  </a:lnTo>
                  <a:lnTo>
                    <a:pt x="1204" y="289"/>
                  </a:lnTo>
                  <a:lnTo>
                    <a:pt x="1208" y="286"/>
                  </a:lnTo>
                  <a:lnTo>
                    <a:pt x="1214" y="284"/>
                  </a:lnTo>
                  <a:lnTo>
                    <a:pt x="1221" y="282"/>
                  </a:lnTo>
                  <a:lnTo>
                    <a:pt x="1237" y="280"/>
                  </a:lnTo>
                  <a:lnTo>
                    <a:pt x="1253" y="279"/>
                  </a:lnTo>
                  <a:lnTo>
                    <a:pt x="1283" y="282"/>
                  </a:lnTo>
                  <a:lnTo>
                    <a:pt x="1314" y="284"/>
                  </a:lnTo>
                  <a:lnTo>
                    <a:pt x="1344" y="285"/>
                  </a:lnTo>
                  <a:lnTo>
                    <a:pt x="1374" y="286"/>
                  </a:lnTo>
                  <a:lnTo>
                    <a:pt x="1432" y="286"/>
                  </a:lnTo>
                  <a:lnTo>
                    <a:pt x="1491" y="284"/>
                  </a:lnTo>
                  <a:lnTo>
                    <a:pt x="1549" y="283"/>
                  </a:lnTo>
                  <a:lnTo>
                    <a:pt x="1607" y="281"/>
                  </a:lnTo>
                  <a:lnTo>
                    <a:pt x="1667" y="281"/>
                  </a:lnTo>
                  <a:lnTo>
                    <a:pt x="1727" y="283"/>
                  </a:lnTo>
                  <a:lnTo>
                    <a:pt x="1768" y="282"/>
                  </a:lnTo>
                  <a:lnTo>
                    <a:pt x="1809" y="281"/>
                  </a:lnTo>
                  <a:lnTo>
                    <a:pt x="1851" y="279"/>
                  </a:lnTo>
                  <a:lnTo>
                    <a:pt x="1890" y="277"/>
                  </a:lnTo>
                  <a:lnTo>
                    <a:pt x="1931" y="276"/>
                  </a:lnTo>
                  <a:lnTo>
                    <a:pt x="1972" y="276"/>
                  </a:lnTo>
                  <a:lnTo>
                    <a:pt x="2012" y="277"/>
                  </a:lnTo>
                  <a:lnTo>
                    <a:pt x="2053" y="279"/>
                  </a:lnTo>
                  <a:lnTo>
                    <a:pt x="2130" y="277"/>
                  </a:lnTo>
                  <a:lnTo>
                    <a:pt x="2207" y="276"/>
                  </a:lnTo>
                  <a:lnTo>
                    <a:pt x="2284" y="274"/>
                  </a:lnTo>
                  <a:lnTo>
                    <a:pt x="2361" y="273"/>
                  </a:lnTo>
                  <a:lnTo>
                    <a:pt x="2437" y="273"/>
                  </a:lnTo>
                  <a:lnTo>
                    <a:pt x="2514" y="272"/>
                  </a:lnTo>
                  <a:lnTo>
                    <a:pt x="2591" y="271"/>
                  </a:lnTo>
                  <a:lnTo>
                    <a:pt x="2667" y="271"/>
                  </a:lnTo>
                  <a:lnTo>
                    <a:pt x="2744" y="270"/>
                  </a:lnTo>
                  <a:lnTo>
                    <a:pt x="2821" y="270"/>
                  </a:lnTo>
                  <a:lnTo>
                    <a:pt x="2897" y="269"/>
                  </a:lnTo>
                  <a:lnTo>
                    <a:pt x="2974" y="269"/>
                  </a:lnTo>
                  <a:lnTo>
                    <a:pt x="3052" y="268"/>
                  </a:lnTo>
                  <a:lnTo>
                    <a:pt x="3128" y="266"/>
                  </a:lnTo>
                  <a:lnTo>
                    <a:pt x="3206" y="265"/>
                  </a:lnTo>
                  <a:lnTo>
                    <a:pt x="3284" y="264"/>
                  </a:lnTo>
                  <a:lnTo>
                    <a:pt x="3333" y="261"/>
                  </a:lnTo>
                  <a:lnTo>
                    <a:pt x="3381" y="260"/>
                  </a:lnTo>
                  <a:lnTo>
                    <a:pt x="3430" y="260"/>
                  </a:lnTo>
                  <a:lnTo>
                    <a:pt x="3479" y="261"/>
                  </a:lnTo>
                  <a:lnTo>
                    <a:pt x="3528" y="262"/>
                  </a:lnTo>
                  <a:lnTo>
                    <a:pt x="3577" y="262"/>
                  </a:lnTo>
                  <a:lnTo>
                    <a:pt x="3603" y="261"/>
                  </a:lnTo>
                  <a:lnTo>
                    <a:pt x="3627" y="260"/>
                  </a:lnTo>
                  <a:lnTo>
                    <a:pt x="3653" y="258"/>
                  </a:lnTo>
                  <a:lnTo>
                    <a:pt x="3678" y="256"/>
                  </a:lnTo>
                  <a:lnTo>
                    <a:pt x="3689" y="258"/>
                  </a:lnTo>
                  <a:lnTo>
                    <a:pt x="3699" y="259"/>
                  </a:lnTo>
                  <a:lnTo>
                    <a:pt x="3709" y="260"/>
                  </a:lnTo>
                  <a:lnTo>
                    <a:pt x="3720" y="260"/>
                  </a:lnTo>
                  <a:lnTo>
                    <a:pt x="3742" y="260"/>
                  </a:lnTo>
                  <a:lnTo>
                    <a:pt x="3763" y="259"/>
                  </a:lnTo>
                  <a:lnTo>
                    <a:pt x="3785" y="257"/>
                  </a:lnTo>
                  <a:lnTo>
                    <a:pt x="3806" y="255"/>
                  </a:lnTo>
                  <a:lnTo>
                    <a:pt x="3829" y="254"/>
                  </a:lnTo>
                  <a:lnTo>
                    <a:pt x="3850" y="254"/>
                  </a:lnTo>
                  <a:lnTo>
                    <a:pt x="3948" y="254"/>
                  </a:lnTo>
                  <a:lnTo>
                    <a:pt x="4145" y="254"/>
                  </a:lnTo>
                  <a:lnTo>
                    <a:pt x="4428" y="254"/>
                  </a:lnTo>
                  <a:lnTo>
                    <a:pt x="4781" y="254"/>
                  </a:lnTo>
                  <a:lnTo>
                    <a:pt x="5191" y="253"/>
                  </a:lnTo>
                  <a:lnTo>
                    <a:pt x="5643" y="253"/>
                  </a:lnTo>
                  <a:lnTo>
                    <a:pt x="6125" y="252"/>
                  </a:lnTo>
                  <a:lnTo>
                    <a:pt x="6619" y="251"/>
                  </a:lnTo>
                  <a:lnTo>
                    <a:pt x="7114" y="251"/>
                  </a:lnTo>
                  <a:lnTo>
                    <a:pt x="7596" y="250"/>
                  </a:lnTo>
                  <a:lnTo>
                    <a:pt x="8048" y="249"/>
                  </a:lnTo>
                  <a:lnTo>
                    <a:pt x="8459" y="249"/>
                  </a:lnTo>
                  <a:lnTo>
                    <a:pt x="8813" y="248"/>
                  </a:lnTo>
                  <a:lnTo>
                    <a:pt x="9096" y="247"/>
                  </a:lnTo>
                  <a:lnTo>
                    <a:pt x="9296" y="247"/>
                  </a:lnTo>
                  <a:lnTo>
                    <a:pt x="9395" y="246"/>
                  </a:lnTo>
                  <a:lnTo>
                    <a:pt x="9434" y="247"/>
                  </a:lnTo>
                  <a:lnTo>
                    <a:pt x="9474" y="247"/>
                  </a:lnTo>
                  <a:lnTo>
                    <a:pt x="9515" y="246"/>
                  </a:lnTo>
                  <a:lnTo>
                    <a:pt x="9556" y="245"/>
                  </a:lnTo>
                  <a:lnTo>
                    <a:pt x="9597" y="243"/>
                  </a:lnTo>
                  <a:lnTo>
                    <a:pt x="9638" y="243"/>
                  </a:lnTo>
                  <a:lnTo>
                    <a:pt x="9677" y="243"/>
                  </a:lnTo>
                  <a:lnTo>
                    <a:pt x="9715" y="245"/>
                  </a:lnTo>
                  <a:lnTo>
                    <a:pt x="9735" y="244"/>
                  </a:lnTo>
                  <a:lnTo>
                    <a:pt x="9754" y="243"/>
                  </a:lnTo>
                  <a:lnTo>
                    <a:pt x="9772" y="243"/>
                  </a:lnTo>
                  <a:lnTo>
                    <a:pt x="9792" y="242"/>
                  </a:lnTo>
                  <a:lnTo>
                    <a:pt x="9800" y="251"/>
                  </a:lnTo>
                  <a:lnTo>
                    <a:pt x="9806" y="261"/>
                  </a:lnTo>
                  <a:lnTo>
                    <a:pt x="9811" y="274"/>
                  </a:lnTo>
                  <a:lnTo>
                    <a:pt x="9815" y="286"/>
                  </a:lnTo>
                  <a:lnTo>
                    <a:pt x="9822" y="310"/>
                  </a:lnTo>
                  <a:lnTo>
                    <a:pt x="9829" y="336"/>
                  </a:lnTo>
                  <a:lnTo>
                    <a:pt x="9832" y="350"/>
                  </a:lnTo>
                  <a:lnTo>
                    <a:pt x="9836" y="364"/>
                  </a:lnTo>
                  <a:lnTo>
                    <a:pt x="9841" y="377"/>
                  </a:lnTo>
                  <a:lnTo>
                    <a:pt x="9847" y="389"/>
                  </a:lnTo>
                  <a:lnTo>
                    <a:pt x="9860" y="415"/>
                  </a:lnTo>
                  <a:lnTo>
                    <a:pt x="9874" y="439"/>
                  </a:lnTo>
                  <a:lnTo>
                    <a:pt x="9890" y="464"/>
                  </a:lnTo>
                  <a:lnTo>
                    <a:pt x="9905" y="487"/>
                  </a:lnTo>
                  <a:lnTo>
                    <a:pt x="9921" y="511"/>
                  </a:lnTo>
                  <a:lnTo>
                    <a:pt x="9937" y="535"/>
                  </a:lnTo>
                  <a:lnTo>
                    <a:pt x="9945" y="539"/>
                  </a:lnTo>
                  <a:lnTo>
                    <a:pt x="9953" y="543"/>
                  </a:lnTo>
                  <a:lnTo>
                    <a:pt x="9957" y="547"/>
                  </a:lnTo>
                  <a:lnTo>
                    <a:pt x="9959" y="550"/>
                  </a:lnTo>
                  <a:lnTo>
                    <a:pt x="9960" y="555"/>
                  </a:lnTo>
                  <a:lnTo>
                    <a:pt x="9958" y="560"/>
                  </a:lnTo>
                  <a:lnTo>
                    <a:pt x="9957" y="566"/>
                  </a:lnTo>
                  <a:lnTo>
                    <a:pt x="9955" y="571"/>
                  </a:lnTo>
                  <a:lnTo>
                    <a:pt x="9952" y="575"/>
                  </a:lnTo>
                  <a:lnTo>
                    <a:pt x="9948" y="577"/>
                  </a:lnTo>
                  <a:lnTo>
                    <a:pt x="9944" y="578"/>
                  </a:lnTo>
                  <a:lnTo>
                    <a:pt x="9940" y="579"/>
                  </a:lnTo>
                  <a:lnTo>
                    <a:pt x="9934" y="579"/>
                  </a:lnTo>
                  <a:lnTo>
                    <a:pt x="9929" y="578"/>
                  </a:lnTo>
                  <a:lnTo>
                    <a:pt x="9919" y="576"/>
                  </a:lnTo>
                  <a:lnTo>
                    <a:pt x="9908" y="573"/>
                  </a:lnTo>
                  <a:lnTo>
                    <a:pt x="9903" y="573"/>
                  </a:lnTo>
                  <a:lnTo>
                    <a:pt x="9898" y="573"/>
                  </a:lnTo>
                  <a:lnTo>
                    <a:pt x="9893" y="574"/>
                  </a:lnTo>
                  <a:lnTo>
                    <a:pt x="9887" y="576"/>
                  </a:lnTo>
                  <a:lnTo>
                    <a:pt x="9877" y="580"/>
                  </a:lnTo>
                  <a:lnTo>
                    <a:pt x="9868" y="585"/>
                  </a:lnTo>
                  <a:lnTo>
                    <a:pt x="9859" y="592"/>
                  </a:lnTo>
                  <a:lnTo>
                    <a:pt x="9852" y="598"/>
                  </a:lnTo>
                  <a:lnTo>
                    <a:pt x="9844" y="605"/>
                  </a:lnTo>
                  <a:lnTo>
                    <a:pt x="9837" y="613"/>
                  </a:lnTo>
                  <a:lnTo>
                    <a:pt x="9831" y="621"/>
                  </a:lnTo>
                  <a:lnTo>
                    <a:pt x="9825" y="629"/>
                  </a:lnTo>
                  <a:lnTo>
                    <a:pt x="9820" y="639"/>
                  </a:lnTo>
                  <a:lnTo>
                    <a:pt x="9816" y="648"/>
                  </a:lnTo>
                  <a:lnTo>
                    <a:pt x="9813" y="657"/>
                  </a:lnTo>
                  <a:lnTo>
                    <a:pt x="9810" y="667"/>
                  </a:lnTo>
                  <a:lnTo>
                    <a:pt x="9808" y="676"/>
                  </a:lnTo>
                  <a:lnTo>
                    <a:pt x="9806" y="687"/>
                  </a:lnTo>
                  <a:lnTo>
                    <a:pt x="9805" y="696"/>
                  </a:lnTo>
                  <a:lnTo>
                    <a:pt x="9805" y="706"/>
                  </a:lnTo>
                  <a:lnTo>
                    <a:pt x="9807" y="711"/>
                  </a:lnTo>
                  <a:lnTo>
                    <a:pt x="9808" y="718"/>
                  </a:lnTo>
                  <a:lnTo>
                    <a:pt x="9807" y="721"/>
                  </a:lnTo>
                  <a:lnTo>
                    <a:pt x="9806" y="723"/>
                  </a:lnTo>
                  <a:lnTo>
                    <a:pt x="9805" y="726"/>
                  </a:lnTo>
                  <a:lnTo>
                    <a:pt x="9802" y="727"/>
                  </a:lnTo>
                  <a:lnTo>
                    <a:pt x="9798" y="729"/>
                  </a:lnTo>
                  <a:lnTo>
                    <a:pt x="9793" y="729"/>
                  </a:lnTo>
                  <a:lnTo>
                    <a:pt x="9790" y="729"/>
                  </a:lnTo>
                  <a:lnTo>
                    <a:pt x="9786" y="729"/>
                  </a:lnTo>
                  <a:lnTo>
                    <a:pt x="9780" y="726"/>
                  </a:lnTo>
                  <a:lnTo>
                    <a:pt x="9774" y="723"/>
                  </a:lnTo>
                  <a:lnTo>
                    <a:pt x="9768" y="718"/>
                  </a:lnTo>
                  <a:lnTo>
                    <a:pt x="9762" y="714"/>
                  </a:lnTo>
                  <a:lnTo>
                    <a:pt x="9756" y="710"/>
                  </a:lnTo>
                  <a:lnTo>
                    <a:pt x="9749" y="707"/>
                  </a:lnTo>
                  <a:lnTo>
                    <a:pt x="9737" y="706"/>
                  </a:lnTo>
                  <a:lnTo>
                    <a:pt x="9726" y="706"/>
                  </a:lnTo>
                  <a:lnTo>
                    <a:pt x="9715" y="707"/>
                  </a:lnTo>
                  <a:lnTo>
                    <a:pt x="9703" y="708"/>
                  </a:lnTo>
                  <a:lnTo>
                    <a:pt x="9693" y="711"/>
                  </a:lnTo>
                  <a:lnTo>
                    <a:pt x="9682" y="713"/>
                  </a:lnTo>
                  <a:lnTo>
                    <a:pt x="9672" y="717"/>
                  </a:lnTo>
                  <a:lnTo>
                    <a:pt x="9663" y="721"/>
                  </a:lnTo>
                  <a:lnTo>
                    <a:pt x="9652" y="726"/>
                  </a:lnTo>
                  <a:lnTo>
                    <a:pt x="9643" y="733"/>
                  </a:lnTo>
                  <a:lnTo>
                    <a:pt x="9634" y="739"/>
                  </a:lnTo>
                  <a:lnTo>
                    <a:pt x="9626" y="746"/>
                  </a:lnTo>
                  <a:lnTo>
                    <a:pt x="9619" y="754"/>
                  </a:lnTo>
                  <a:lnTo>
                    <a:pt x="9611" y="763"/>
                  </a:lnTo>
                  <a:lnTo>
                    <a:pt x="9604" y="772"/>
                  </a:lnTo>
                  <a:lnTo>
                    <a:pt x="9598" y="783"/>
                  </a:lnTo>
                  <a:lnTo>
                    <a:pt x="9594" y="803"/>
                  </a:lnTo>
                  <a:lnTo>
                    <a:pt x="9591" y="824"/>
                  </a:lnTo>
                  <a:lnTo>
                    <a:pt x="9590" y="843"/>
                  </a:lnTo>
                  <a:lnTo>
                    <a:pt x="9591" y="863"/>
                  </a:lnTo>
                  <a:lnTo>
                    <a:pt x="9593" y="883"/>
                  </a:lnTo>
                  <a:lnTo>
                    <a:pt x="9596" y="902"/>
                  </a:lnTo>
                  <a:lnTo>
                    <a:pt x="9599" y="911"/>
                  </a:lnTo>
                  <a:lnTo>
                    <a:pt x="9602" y="921"/>
                  </a:lnTo>
                  <a:lnTo>
                    <a:pt x="9606" y="930"/>
                  </a:lnTo>
                  <a:lnTo>
                    <a:pt x="9610" y="939"/>
                  </a:lnTo>
                  <a:lnTo>
                    <a:pt x="9618" y="950"/>
                  </a:lnTo>
                  <a:lnTo>
                    <a:pt x="9626" y="960"/>
                  </a:lnTo>
                  <a:lnTo>
                    <a:pt x="9635" y="969"/>
                  </a:lnTo>
                  <a:lnTo>
                    <a:pt x="9644" y="975"/>
                  </a:lnTo>
                  <a:lnTo>
                    <a:pt x="9655" y="979"/>
                  </a:lnTo>
                  <a:lnTo>
                    <a:pt x="9667" y="983"/>
                  </a:lnTo>
                  <a:lnTo>
                    <a:pt x="9678" y="985"/>
                  </a:lnTo>
                  <a:lnTo>
                    <a:pt x="9690" y="986"/>
                  </a:lnTo>
                  <a:lnTo>
                    <a:pt x="9702" y="987"/>
                  </a:lnTo>
                  <a:lnTo>
                    <a:pt x="9715" y="986"/>
                  </a:lnTo>
                  <a:lnTo>
                    <a:pt x="9728" y="986"/>
                  </a:lnTo>
                  <a:lnTo>
                    <a:pt x="9740" y="985"/>
                  </a:lnTo>
                  <a:lnTo>
                    <a:pt x="9764" y="982"/>
                  </a:lnTo>
                  <a:lnTo>
                    <a:pt x="9786" y="980"/>
                  </a:lnTo>
                  <a:lnTo>
                    <a:pt x="9790" y="983"/>
                  </a:lnTo>
                  <a:lnTo>
                    <a:pt x="9793" y="987"/>
                  </a:lnTo>
                  <a:lnTo>
                    <a:pt x="9795" y="991"/>
                  </a:lnTo>
                  <a:lnTo>
                    <a:pt x="9796" y="995"/>
                  </a:lnTo>
                  <a:lnTo>
                    <a:pt x="9798" y="1004"/>
                  </a:lnTo>
                  <a:lnTo>
                    <a:pt x="9798" y="1015"/>
                  </a:lnTo>
                  <a:lnTo>
                    <a:pt x="9796" y="1026"/>
                  </a:lnTo>
                  <a:lnTo>
                    <a:pt x="9795" y="1037"/>
                  </a:lnTo>
                  <a:lnTo>
                    <a:pt x="9796" y="1042"/>
                  </a:lnTo>
                  <a:lnTo>
                    <a:pt x="9798" y="1047"/>
                  </a:lnTo>
                  <a:lnTo>
                    <a:pt x="9799" y="1052"/>
                  </a:lnTo>
                  <a:lnTo>
                    <a:pt x="9802" y="1057"/>
                  </a:lnTo>
                  <a:lnTo>
                    <a:pt x="9808" y="1067"/>
                  </a:lnTo>
                  <a:lnTo>
                    <a:pt x="9814" y="1076"/>
                  </a:lnTo>
                  <a:lnTo>
                    <a:pt x="9821" y="1085"/>
                  </a:lnTo>
                  <a:lnTo>
                    <a:pt x="9828" y="1094"/>
                  </a:lnTo>
                  <a:lnTo>
                    <a:pt x="9836" y="1102"/>
                  </a:lnTo>
                  <a:lnTo>
                    <a:pt x="9845" y="1109"/>
                  </a:lnTo>
                  <a:lnTo>
                    <a:pt x="9854" y="1116"/>
                  </a:lnTo>
                  <a:lnTo>
                    <a:pt x="9863" y="1122"/>
                  </a:lnTo>
                  <a:lnTo>
                    <a:pt x="9873" y="1127"/>
                  </a:lnTo>
                  <a:lnTo>
                    <a:pt x="9882" y="1131"/>
                  </a:lnTo>
                  <a:lnTo>
                    <a:pt x="9894" y="1135"/>
                  </a:lnTo>
                  <a:lnTo>
                    <a:pt x="9905" y="1138"/>
                  </a:lnTo>
                  <a:lnTo>
                    <a:pt x="9916" y="1141"/>
                  </a:lnTo>
                  <a:lnTo>
                    <a:pt x="9927" y="1143"/>
                  </a:lnTo>
                  <a:lnTo>
                    <a:pt x="9940" y="1144"/>
                  </a:lnTo>
                  <a:lnTo>
                    <a:pt x="9952" y="1144"/>
                  </a:lnTo>
                  <a:lnTo>
                    <a:pt x="9957" y="1151"/>
                  </a:lnTo>
                  <a:lnTo>
                    <a:pt x="9960" y="1157"/>
                  </a:lnTo>
                  <a:lnTo>
                    <a:pt x="9961" y="1162"/>
                  </a:lnTo>
                  <a:lnTo>
                    <a:pt x="9961" y="1167"/>
                  </a:lnTo>
                  <a:lnTo>
                    <a:pt x="9959" y="1172"/>
                  </a:lnTo>
                  <a:lnTo>
                    <a:pt x="9955" y="1177"/>
                  </a:lnTo>
                  <a:lnTo>
                    <a:pt x="9951" y="1182"/>
                  </a:lnTo>
                  <a:lnTo>
                    <a:pt x="9946" y="1187"/>
                  </a:lnTo>
                  <a:lnTo>
                    <a:pt x="9936" y="1198"/>
                  </a:lnTo>
                  <a:lnTo>
                    <a:pt x="9924" y="1208"/>
                  </a:lnTo>
                  <a:lnTo>
                    <a:pt x="9920" y="1213"/>
                  </a:lnTo>
                  <a:lnTo>
                    <a:pt x="9916" y="1219"/>
                  </a:lnTo>
                  <a:lnTo>
                    <a:pt x="9913" y="1225"/>
                  </a:lnTo>
                  <a:lnTo>
                    <a:pt x="9912" y="1231"/>
                  </a:lnTo>
                  <a:close/>
                  <a:moveTo>
                    <a:pt x="9860" y="564"/>
                  </a:moveTo>
                  <a:lnTo>
                    <a:pt x="9847" y="576"/>
                  </a:lnTo>
                  <a:lnTo>
                    <a:pt x="9834" y="587"/>
                  </a:lnTo>
                  <a:lnTo>
                    <a:pt x="9823" y="601"/>
                  </a:lnTo>
                  <a:lnTo>
                    <a:pt x="9813" y="614"/>
                  </a:lnTo>
                  <a:lnTo>
                    <a:pt x="9804" y="628"/>
                  </a:lnTo>
                  <a:lnTo>
                    <a:pt x="9796" y="643"/>
                  </a:lnTo>
                  <a:lnTo>
                    <a:pt x="9790" y="659"/>
                  </a:lnTo>
                  <a:lnTo>
                    <a:pt x="9786" y="675"/>
                  </a:lnTo>
                  <a:lnTo>
                    <a:pt x="9782" y="680"/>
                  </a:lnTo>
                  <a:lnTo>
                    <a:pt x="9777" y="683"/>
                  </a:lnTo>
                  <a:lnTo>
                    <a:pt x="9772" y="686"/>
                  </a:lnTo>
                  <a:lnTo>
                    <a:pt x="9767" y="688"/>
                  </a:lnTo>
                  <a:lnTo>
                    <a:pt x="9762" y="688"/>
                  </a:lnTo>
                  <a:lnTo>
                    <a:pt x="9756" y="688"/>
                  </a:lnTo>
                  <a:lnTo>
                    <a:pt x="9749" y="688"/>
                  </a:lnTo>
                  <a:lnTo>
                    <a:pt x="9743" y="687"/>
                  </a:lnTo>
                  <a:lnTo>
                    <a:pt x="9731" y="683"/>
                  </a:lnTo>
                  <a:lnTo>
                    <a:pt x="9719" y="680"/>
                  </a:lnTo>
                  <a:lnTo>
                    <a:pt x="9708" y="677"/>
                  </a:lnTo>
                  <a:lnTo>
                    <a:pt x="9696" y="676"/>
                  </a:lnTo>
                  <a:lnTo>
                    <a:pt x="9685" y="679"/>
                  </a:lnTo>
                  <a:lnTo>
                    <a:pt x="9675" y="682"/>
                  </a:lnTo>
                  <a:lnTo>
                    <a:pt x="9664" y="688"/>
                  </a:lnTo>
                  <a:lnTo>
                    <a:pt x="9654" y="693"/>
                  </a:lnTo>
                  <a:lnTo>
                    <a:pt x="9644" y="698"/>
                  </a:lnTo>
                  <a:lnTo>
                    <a:pt x="9635" y="704"/>
                  </a:lnTo>
                  <a:lnTo>
                    <a:pt x="9627" y="711"/>
                  </a:lnTo>
                  <a:lnTo>
                    <a:pt x="9619" y="718"/>
                  </a:lnTo>
                  <a:lnTo>
                    <a:pt x="9610" y="726"/>
                  </a:lnTo>
                  <a:lnTo>
                    <a:pt x="9603" y="735"/>
                  </a:lnTo>
                  <a:lnTo>
                    <a:pt x="9597" y="743"/>
                  </a:lnTo>
                  <a:lnTo>
                    <a:pt x="9591" y="752"/>
                  </a:lnTo>
                  <a:lnTo>
                    <a:pt x="9585" y="761"/>
                  </a:lnTo>
                  <a:lnTo>
                    <a:pt x="9580" y="771"/>
                  </a:lnTo>
                  <a:lnTo>
                    <a:pt x="9575" y="782"/>
                  </a:lnTo>
                  <a:lnTo>
                    <a:pt x="9571" y="792"/>
                  </a:lnTo>
                  <a:lnTo>
                    <a:pt x="9566" y="805"/>
                  </a:lnTo>
                  <a:lnTo>
                    <a:pt x="9562" y="818"/>
                  </a:lnTo>
                  <a:lnTo>
                    <a:pt x="9559" y="834"/>
                  </a:lnTo>
                  <a:lnTo>
                    <a:pt x="9557" y="848"/>
                  </a:lnTo>
                  <a:lnTo>
                    <a:pt x="9556" y="863"/>
                  </a:lnTo>
                  <a:lnTo>
                    <a:pt x="9557" y="879"/>
                  </a:lnTo>
                  <a:lnTo>
                    <a:pt x="9559" y="894"/>
                  </a:lnTo>
                  <a:lnTo>
                    <a:pt x="9564" y="909"/>
                  </a:lnTo>
                  <a:lnTo>
                    <a:pt x="9568" y="918"/>
                  </a:lnTo>
                  <a:lnTo>
                    <a:pt x="9571" y="926"/>
                  </a:lnTo>
                  <a:lnTo>
                    <a:pt x="9575" y="933"/>
                  </a:lnTo>
                  <a:lnTo>
                    <a:pt x="9580" y="940"/>
                  </a:lnTo>
                  <a:lnTo>
                    <a:pt x="9585" y="947"/>
                  </a:lnTo>
                  <a:lnTo>
                    <a:pt x="9591" y="953"/>
                  </a:lnTo>
                  <a:lnTo>
                    <a:pt x="9598" y="960"/>
                  </a:lnTo>
                  <a:lnTo>
                    <a:pt x="9604" y="967"/>
                  </a:lnTo>
                  <a:lnTo>
                    <a:pt x="9635" y="988"/>
                  </a:lnTo>
                  <a:lnTo>
                    <a:pt x="9666" y="1010"/>
                  </a:lnTo>
                  <a:lnTo>
                    <a:pt x="9762" y="1012"/>
                  </a:lnTo>
                  <a:lnTo>
                    <a:pt x="9767" y="1027"/>
                  </a:lnTo>
                  <a:lnTo>
                    <a:pt x="9771" y="1043"/>
                  </a:lnTo>
                  <a:lnTo>
                    <a:pt x="9773" y="1051"/>
                  </a:lnTo>
                  <a:lnTo>
                    <a:pt x="9776" y="1060"/>
                  </a:lnTo>
                  <a:lnTo>
                    <a:pt x="9779" y="1068"/>
                  </a:lnTo>
                  <a:lnTo>
                    <a:pt x="9783" y="1076"/>
                  </a:lnTo>
                  <a:lnTo>
                    <a:pt x="9793" y="1091"/>
                  </a:lnTo>
                  <a:lnTo>
                    <a:pt x="9805" y="1107"/>
                  </a:lnTo>
                  <a:lnTo>
                    <a:pt x="9811" y="1114"/>
                  </a:lnTo>
                  <a:lnTo>
                    <a:pt x="9818" y="1121"/>
                  </a:lnTo>
                  <a:lnTo>
                    <a:pt x="9825" y="1127"/>
                  </a:lnTo>
                  <a:lnTo>
                    <a:pt x="9832" y="1133"/>
                  </a:lnTo>
                  <a:lnTo>
                    <a:pt x="9840" y="1138"/>
                  </a:lnTo>
                  <a:lnTo>
                    <a:pt x="9849" y="1143"/>
                  </a:lnTo>
                  <a:lnTo>
                    <a:pt x="9857" y="1149"/>
                  </a:lnTo>
                  <a:lnTo>
                    <a:pt x="9866" y="1152"/>
                  </a:lnTo>
                  <a:lnTo>
                    <a:pt x="9874" y="1156"/>
                  </a:lnTo>
                  <a:lnTo>
                    <a:pt x="9883" y="1158"/>
                  </a:lnTo>
                  <a:lnTo>
                    <a:pt x="9894" y="1160"/>
                  </a:lnTo>
                  <a:lnTo>
                    <a:pt x="9903" y="1161"/>
                  </a:lnTo>
                  <a:lnTo>
                    <a:pt x="9906" y="1166"/>
                  </a:lnTo>
                  <a:lnTo>
                    <a:pt x="9907" y="1171"/>
                  </a:lnTo>
                  <a:lnTo>
                    <a:pt x="9908" y="1177"/>
                  </a:lnTo>
                  <a:lnTo>
                    <a:pt x="9907" y="1182"/>
                  </a:lnTo>
                  <a:lnTo>
                    <a:pt x="9905" y="1187"/>
                  </a:lnTo>
                  <a:lnTo>
                    <a:pt x="9903" y="1191"/>
                  </a:lnTo>
                  <a:lnTo>
                    <a:pt x="9901" y="1197"/>
                  </a:lnTo>
                  <a:lnTo>
                    <a:pt x="9897" y="1202"/>
                  </a:lnTo>
                  <a:lnTo>
                    <a:pt x="9891" y="1211"/>
                  </a:lnTo>
                  <a:lnTo>
                    <a:pt x="9883" y="1221"/>
                  </a:lnTo>
                  <a:lnTo>
                    <a:pt x="9880" y="1225"/>
                  </a:lnTo>
                  <a:lnTo>
                    <a:pt x="9878" y="1230"/>
                  </a:lnTo>
                  <a:lnTo>
                    <a:pt x="9876" y="1235"/>
                  </a:lnTo>
                  <a:lnTo>
                    <a:pt x="9875" y="1241"/>
                  </a:lnTo>
                  <a:lnTo>
                    <a:pt x="9866" y="1262"/>
                  </a:lnTo>
                  <a:lnTo>
                    <a:pt x="9858" y="1283"/>
                  </a:lnTo>
                  <a:lnTo>
                    <a:pt x="9852" y="1305"/>
                  </a:lnTo>
                  <a:lnTo>
                    <a:pt x="9846" y="1327"/>
                  </a:lnTo>
                  <a:lnTo>
                    <a:pt x="9840" y="1350"/>
                  </a:lnTo>
                  <a:lnTo>
                    <a:pt x="9835" y="1372"/>
                  </a:lnTo>
                  <a:lnTo>
                    <a:pt x="9829" y="1395"/>
                  </a:lnTo>
                  <a:lnTo>
                    <a:pt x="9823" y="1416"/>
                  </a:lnTo>
                  <a:lnTo>
                    <a:pt x="9815" y="1420"/>
                  </a:lnTo>
                  <a:lnTo>
                    <a:pt x="9806" y="1423"/>
                  </a:lnTo>
                  <a:lnTo>
                    <a:pt x="9796" y="1426"/>
                  </a:lnTo>
                  <a:lnTo>
                    <a:pt x="9786" y="1428"/>
                  </a:lnTo>
                  <a:lnTo>
                    <a:pt x="9765" y="1430"/>
                  </a:lnTo>
                  <a:lnTo>
                    <a:pt x="9743" y="1430"/>
                  </a:lnTo>
                  <a:lnTo>
                    <a:pt x="9720" y="1430"/>
                  </a:lnTo>
                  <a:lnTo>
                    <a:pt x="9697" y="1429"/>
                  </a:lnTo>
                  <a:lnTo>
                    <a:pt x="9675" y="1430"/>
                  </a:lnTo>
                  <a:lnTo>
                    <a:pt x="9653" y="1431"/>
                  </a:lnTo>
                  <a:lnTo>
                    <a:pt x="9592" y="1430"/>
                  </a:lnTo>
                  <a:lnTo>
                    <a:pt x="9532" y="1431"/>
                  </a:lnTo>
                  <a:lnTo>
                    <a:pt x="9470" y="1431"/>
                  </a:lnTo>
                  <a:lnTo>
                    <a:pt x="9409" y="1432"/>
                  </a:lnTo>
                  <a:lnTo>
                    <a:pt x="9349" y="1433"/>
                  </a:lnTo>
                  <a:lnTo>
                    <a:pt x="9287" y="1433"/>
                  </a:lnTo>
                  <a:lnTo>
                    <a:pt x="9227" y="1433"/>
                  </a:lnTo>
                  <a:lnTo>
                    <a:pt x="9168" y="1431"/>
                  </a:lnTo>
                  <a:lnTo>
                    <a:pt x="9164" y="1433"/>
                  </a:lnTo>
                  <a:lnTo>
                    <a:pt x="9161" y="1434"/>
                  </a:lnTo>
                  <a:lnTo>
                    <a:pt x="9157" y="1435"/>
                  </a:lnTo>
                  <a:lnTo>
                    <a:pt x="9153" y="1436"/>
                  </a:lnTo>
                  <a:lnTo>
                    <a:pt x="9150" y="1435"/>
                  </a:lnTo>
                  <a:lnTo>
                    <a:pt x="9147" y="1435"/>
                  </a:lnTo>
                  <a:lnTo>
                    <a:pt x="9145" y="1433"/>
                  </a:lnTo>
                  <a:lnTo>
                    <a:pt x="9142" y="1431"/>
                  </a:lnTo>
                  <a:lnTo>
                    <a:pt x="2998" y="1449"/>
                  </a:lnTo>
                  <a:lnTo>
                    <a:pt x="2906" y="1450"/>
                  </a:lnTo>
                  <a:lnTo>
                    <a:pt x="2813" y="1450"/>
                  </a:lnTo>
                  <a:lnTo>
                    <a:pt x="2723" y="1451"/>
                  </a:lnTo>
                  <a:lnTo>
                    <a:pt x="2632" y="1451"/>
                  </a:lnTo>
                  <a:lnTo>
                    <a:pt x="2542" y="1452"/>
                  </a:lnTo>
                  <a:lnTo>
                    <a:pt x="2451" y="1453"/>
                  </a:lnTo>
                  <a:lnTo>
                    <a:pt x="2361" y="1453"/>
                  </a:lnTo>
                  <a:lnTo>
                    <a:pt x="2270" y="1454"/>
                  </a:lnTo>
                  <a:lnTo>
                    <a:pt x="2180" y="1455"/>
                  </a:lnTo>
                  <a:lnTo>
                    <a:pt x="2090" y="1456"/>
                  </a:lnTo>
                  <a:lnTo>
                    <a:pt x="2000" y="1457"/>
                  </a:lnTo>
                  <a:lnTo>
                    <a:pt x="1909" y="1458"/>
                  </a:lnTo>
                  <a:lnTo>
                    <a:pt x="1819" y="1459"/>
                  </a:lnTo>
                  <a:lnTo>
                    <a:pt x="1728" y="1460"/>
                  </a:lnTo>
                  <a:lnTo>
                    <a:pt x="1637" y="1462"/>
                  </a:lnTo>
                  <a:lnTo>
                    <a:pt x="1545" y="1463"/>
                  </a:lnTo>
                  <a:lnTo>
                    <a:pt x="1508" y="1464"/>
                  </a:lnTo>
                  <a:lnTo>
                    <a:pt x="1470" y="1463"/>
                  </a:lnTo>
                  <a:lnTo>
                    <a:pt x="1432" y="1462"/>
                  </a:lnTo>
                  <a:lnTo>
                    <a:pt x="1394" y="1461"/>
                  </a:lnTo>
                  <a:lnTo>
                    <a:pt x="1356" y="1459"/>
                  </a:lnTo>
                  <a:lnTo>
                    <a:pt x="1318" y="1459"/>
                  </a:lnTo>
                  <a:lnTo>
                    <a:pt x="1280" y="1459"/>
                  </a:lnTo>
                  <a:lnTo>
                    <a:pt x="1243" y="1461"/>
                  </a:lnTo>
                  <a:lnTo>
                    <a:pt x="1236" y="1437"/>
                  </a:lnTo>
                  <a:lnTo>
                    <a:pt x="1230" y="1411"/>
                  </a:lnTo>
                  <a:lnTo>
                    <a:pt x="1224" y="1386"/>
                  </a:lnTo>
                  <a:lnTo>
                    <a:pt x="1218" y="1361"/>
                  </a:lnTo>
                  <a:lnTo>
                    <a:pt x="1212" y="1336"/>
                  </a:lnTo>
                  <a:lnTo>
                    <a:pt x="1203" y="1312"/>
                  </a:lnTo>
                  <a:lnTo>
                    <a:pt x="1199" y="1301"/>
                  </a:lnTo>
                  <a:lnTo>
                    <a:pt x="1194" y="1290"/>
                  </a:lnTo>
                  <a:lnTo>
                    <a:pt x="1188" y="1278"/>
                  </a:lnTo>
                  <a:lnTo>
                    <a:pt x="1182" y="1268"/>
                  </a:lnTo>
                  <a:lnTo>
                    <a:pt x="1192" y="1261"/>
                  </a:lnTo>
                  <a:lnTo>
                    <a:pt x="1201" y="1254"/>
                  </a:lnTo>
                  <a:lnTo>
                    <a:pt x="1210" y="1246"/>
                  </a:lnTo>
                  <a:lnTo>
                    <a:pt x="1218" y="1237"/>
                  </a:lnTo>
                  <a:lnTo>
                    <a:pt x="1226" y="1228"/>
                  </a:lnTo>
                  <a:lnTo>
                    <a:pt x="1233" y="1219"/>
                  </a:lnTo>
                  <a:lnTo>
                    <a:pt x="1239" y="1209"/>
                  </a:lnTo>
                  <a:lnTo>
                    <a:pt x="1245" y="1199"/>
                  </a:lnTo>
                  <a:lnTo>
                    <a:pt x="1250" y="1188"/>
                  </a:lnTo>
                  <a:lnTo>
                    <a:pt x="1256" y="1177"/>
                  </a:lnTo>
                  <a:lnTo>
                    <a:pt x="1260" y="1167"/>
                  </a:lnTo>
                  <a:lnTo>
                    <a:pt x="1264" y="1156"/>
                  </a:lnTo>
                  <a:lnTo>
                    <a:pt x="1270" y="1132"/>
                  </a:lnTo>
                  <a:lnTo>
                    <a:pt x="1274" y="1110"/>
                  </a:lnTo>
                  <a:lnTo>
                    <a:pt x="1278" y="1106"/>
                  </a:lnTo>
                  <a:lnTo>
                    <a:pt x="1281" y="1104"/>
                  </a:lnTo>
                  <a:lnTo>
                    <a:pt x="1285" y="1104"/>
                  </a:lnTo>
                  <a:lnTo>
                    <a:pt x="1289" y="1104"/>
                  </a:lnTo>
                  <a:lnTo>
                    <a:pt x="1299" y="1105"/>
                  </a:lnTo>
                  <a:lnTo>
                    <a:pt x="1308" y="1107"/>
                  </a:lnTo>
                  <a:lnTo>
                    <a:pt x="1340" y="1099"/>
                  </a:lnTo>
                  <a:lnTo>
                    <a:pt x="1374" y="1091"/>
                  </a:lnTo>
                  <a:lnTo>
                    <a:pt x="1391" y="1086"/>
                  </a:lnTo>
                  <a:lnTo>
                    <a:pt x="1407" y="1080"/>
                  </a:lnTo>
                  <a:lnTo>
                    <a:pt x="1422" y="1074"/>
                  </a:lnTo>
                  <a:lnTo>
                    <a:pt x="1438" y="1067"/>
                  </a:lnTo>
                  <a:lnTo>
                    <a:pt x="1453" y="1059"/>
                  </a:lnTo>
                  <a:lnTo>
                    <a:pt x="1466" y="1048"/>
                  </a:lnTo>
                  <a:lnTo>
                    <a:pt x="1479" y="1038"/>
                  </a:lnTo>
                  <a:lnTo>
                    <a:pt x="1492" y="1027"/>
                  </a:lnTo>
                  <a:lnTo>
                    <a:pt x="1502" y="1014"/>
                  </a:lnTo>
                  <a:lnTo>
                    <a:pt x="1512" y="999"/>
                  </a:lnTo>
                  <a:lnTo>
                    <a:pt x="1516" y="991"/>
                  </a:lnTo>
                  <a:lnTo>
                    <a:pt x="1520" y="983"/>
                  </a:lnTo>
                  <a:lnTo>
                    <a:pt x="1523" y="974"/>
                  </a:lnTo>
                  <a:lnTo>
                    <a:pt x="1526" y="966"/>
                  </a:lnTo>
                  <a:lnTo>
                    <a:pt x="1531" y="942"/>
                  </a:lnTo>
                  <a:lnTo>
                    <a:pt x="1533" y="918"/>
                  </a:lnTo>
                  <a:lnTo>
                    <a:pt x="1533" y="905"/>
                  </a:lnTo>
                  <a:lnTo>
                    <a:pt x="1533" y="893"/>
                  </a:lnTo>
                  <a:lnTo>
                    <a:pt x="1532" y="881"/>
                  </a:lnTo>
                  <a:lnTo>
                    <a:pt x="1531" y="868"/>
                  </a:lnTo>
                  <a:lnTo>
                    <a:pt x="1528" y="856"/>
                  </a:lnTo>
                  <a:lnTo>
                    <a:pt x="1524" y="845"/>
                  </a:lnTo>
                  <a:lnTo>
                    <a:pt x="1520" y="833"/>
                  </a:lnTo>
                  <a:lnTo>
                    <a:pt x="1515" y="821"/>
                  </a:lnTo>
                  <a:lnTo>
                    <a:pt x="1509" y="811"/>
                  </a:lnTo>
                  <a:lnTo>
                    <a:pt x="1502" y="802"/>
                  </a:lnTo>
                  <a:lnTo>
                    <a:pt x="1493" y="793"/>
                  </a:lnTo>
                  <a:lnTo>
                    <a:pt x="1484" y="784"/>
                  </a:lnTo>
                  <a:lnTo>
                    <a:pt x="1467" y="772"/>
                  </a:lnTo>
                  <a:lnTo>
                    <a:pt x="1451" y="762"/>
                  </a:lnTo>
                  <a:lnTo>
                    <a:pt x="1433" y="754"/>
                  </a:lnTo>
                  <a:lnTo>
                    <a:pt x="1416" y="747"/>
                  </a:lnTo>
                  <a:lnTo>
                    <a:pt x="1398" y="742"/>
                  </a:lnTo>
                  <a:lnTo>
                    <a:pt x="1378" y="738"/>
                  </a:lnTo>
                  <a:lnTo>
                    <a:pt x="1359" y="735"/>
                  </a:lnTo>
                  <a:lnTo>
                    <a:pt x="1338" y="734"/>
                  </a:lnTo>
                  <a:lnTo>
                    <a:pt x="1274" y="750"/>
                  </a:lnTo>
                  <a:lnTo>
                    <a:pt x="1270" y="741"/>
                  </a:lnTo>
                  <a:lnTo>
                    <a:pt x="1267" y="732"/>
                  </a:lnTo>
                  <a:lnTo>
                    <a:pt x="1264" y="722"/>
                  </a:lnTo>
                  <a:lnTo>
                    <a:pt x="1261" y="712"/>
                  </a:lnTo>
                  <a:lnTo>
                    <a:pt x="1257" y="693"/>
                  </a:lnTo>
                  <a:lnTo>
                    <a:pt x="1253" y="673"/>
                  </a:lnTo>
                  <a:lnTo>
                    <a:pt x="1228" y="646"/>
                  </a:lnTo>
                  <a:lnTo>
                    <a:pt x="1201" y="620"/>
                  </a:lnTo>
                  <a:lnTo>
                    <a:pt x="1174" y="594"/>
                  </a:lnTo>
                  <a:lnTo>
                    <a:pt x="1148" y="566"/>
                  </a:lnTo>
                  <a:lnTo>
                    <a:pt x="1147" y="561"/>
                  </a:lnTo>
                  <a:lnTo>
                    <a:pt x="1148" y="557"/>
                  </a:lnTo>
                  <a:lnTo>
                    <a:pt x="1149" y="552"/>
                  </a:lnTo>
                  <a:lnTo>
                    <a:pt x="1150" y="547"/>
                  </a:lnTo>
                  <a:lnTo>
                    <a:pt x="1154" y="537"/>
                  </a:lnTo>
                  <a:lnTo>
                    <a:pt x="1159" y="528"/>
                  </a:lnTo>
                  <a:lnTo>
                    <a:pt x="1172" y="512"/>
                  </a:lnTo>
                  <a:lnTo>
                    <a:pt x="1185" y="495"/>
                  </a:lnTo>
                  <a:lnTo>
                    <a:pt x="1192" y="474"/>
                  </a:lnTo>
                  <a:lnTo>
                    <a:pt x="1199" y="454"/>
                  </a:lnTo>
                  <a:lnTo>
                    <a:pt x="1208" y="433"/>
                  </a:lnTo>
                  <a:lnTo>
                    <a:pt x="1215" y="413"/>
                  </a:lnTo>
                  <a:lnTo>
                    <a:pt x="1221" y="391"/>
                  </a:lnTo>
                  <a:lnTo>
                    <a:pt x="1226" y="370"/>
                  </a:lnTo>
                  <a:lnTo>
                    <a:pt x="1228" y="359"/>
                  </a:lnTo>
                  <a:lnTo>
                    <a:pt x="1230" y="348"/>
                  </a:lnTo>
                  <a:lnTo>
                    <a:pt x="1231" y="337"/>
                  </a:lnTo>
                  <a:lnTo>
                    <a:pt x="1231" y="326"/>
                  </a:lnTo>
                  <a:lnTo>
                    <a:pt x="1248" y="323"/>
                  </a:lnTo>
                  <a:lnTo>
                    <a:pt x="1266" y="321"/>
                  </a:lnTo>
                  <a:lnTo>
                    <a:pt x="1284" y="321"/>
                  </a:lnTo>
                  <a:lnTo>
                    <a:pt x="1302" y="320"/>
                  </a:lnTo>
                  <a:lnTo>
                    <a:pt x="1338" y="321"/>
                  </a:lnTo>
                  <a:lnTo>
                    <a:pt x="1375" y="322"/>
                  </a:lnTo>
                  <a:lnTo>
                    <a:pt x="1412" y="323"/>
                  </a:lnTo>
                  <a:lnTo>
                    <a:pt x="1448" y="322"/>
                  </a:lnTo>
                  <a:lnTo>
                    <a:pt x="1465" y="321"/>
                  </a:lnTo>
                  <a:lnTo>
                    <a:pt x="1484" y="318"/>
                  </a:lnTo>
                  <a:lnTo>
                    <a:pt x="1500" y="315"/>
                  </a:lnTo>
                  <a:lnTo>
                    <a:pt x="1517" y="309"/>
                  </a:lnTo>
                  <a:lnTo>
                    <a:pt x="1718" y="310"/>
                  </a:lnTo>
                  <a:lnTo>
                    <a:pt x="1842" y="308"/>
                  </a:lnTo>
                  <a:lnTo>
                    <a:pt x="1966" y="306"/>
                  </a:lnTo>
                  <a:lnTo>
                    <a:pt x="2091" y="305"/>
                  </a:lnTo>
                  <a:lnTo>
                    <a:pt x="2215" y="303"/>
                  </a:lnTo>
                  <a:lnTo>
                    <a:pt x="2340" y="302"/>
                  </a:lnTo>
                  <a:lnTo>
                    <a:pt x="2464" y="301"/>
                  </a:lnTo>
                  <a:lnTo>
                    <a:pt x="2589" y="300"/>
                  </a:lnTo>
                  <a:lnTo>
                    <a:pt x="2712" y="298"/>
                  </a:lnTo>
                  <a:lnTo>
                    <a:pt x="2837" y="297"/>
                  </a:lnTo>
                  <a:lnTo>
                    <a:pt x="2961" y="296"/>
                  </a:lnTo>
                  <a:lnTo>
                    <a:pt x="3085" y="295"/>
                  </a:lnTo>
                  <a:lnTo>
                    <a:pt x="3209" y="294"/>
                  </a:lnTo>
                  <a:lnTo>
                    <a:pt x="3334" y="292"/>
                  </a:lnTo>
                  <a:lnTo>
                    <a:pt x="3458" y="291"/>
                  </a:lnTo>
                  <a:lnTo>
                    <a:pt x="3581" y="289"/>
                  </a:lnTo>
                  <a:lnTo>
                    <a:pt x="3706" y="287"/>
                  </a:lnTo>
                  <a:lnTo>
                    <a:pt x="3831" y="286"/>
                  </a:lnTo>
                  <a:lnTo>
                    <a:pt x="4056" y="286"/>
                  </a:lnTo>
                  <a:lnTo>
                    <a:pt x="4365" y="285"/>
                  </a:lnTo>
                  <a:lnTo>
                    <a:pt x="4747" y="284"/>
                  </a:lnTo>
                  <a:lnTo>
                    <a:pt x="5184" y="284"/>
                  </a:lnTo>
                  <a:lnTo>
                    <a:pt x="5665" y="283"/>
                  </a:lnTo>
                  <a:lnTo>
                    <a:pt x="6173" y="283"/>
                  </a:lnTo>
                  <a:lnTo>
                    <a:pt x="6696" y="282"/>
                  </a:lnTo>
                  <a:lnTo>
                    <a:pt x="7218" y="281"/>
                  </a:lnTo>
                  <a:lnTo>
                    <a:pt x="7727" y="281"/>
                  </a:lnTo>
                  <a:lnTo>
                    <a:pt x="8208" y="280"/>
                  </a:lnTo>
                  <a:lnTo>
                    <a:pt x="8646" y="280"/>
                  </a:lnTo>
                  <a:lnTo>
                    <a:pt x="9028" y="279"/>
                  </a:lnTo>
                  <a:lnTo>
                    <a:pt x="9339" y="278"/>
                  </a:lnTo>
                  <a:lnTo>
                    <a:pt x="9564" y="278"/>
                  </a:lnTo>
                  <a:lnTo>
                    <a:pt x="9690" y="277"/>
                  </a:lnTo>
                  <a:lnTo>
                    <a:pt x="9780" y="273"/>
                  </a:lnTo>
                  <a:lnTo>
                    <a:pt x="9787" y="284"/>
                  </a:lnTo>
                  <a:lnTo>
                    <a:pt x="9793" y="296"/>
                  </a:lnTo>
                  <a:lnTo>
                    <a:pt x="9799" y="308"/>
                  </a:lnTo>
                  <a:lnTo>
                    <a:pt x="9803" y="322"/>
                  </a:lnTo>
                  <a:lnTo>
                    <a:pt x="9807" y="335"/>
                  </a:lnTo>
                  <a:lnTo>
                    <a:pt x="9812" y="348"/>
                  </a:lnTo>
                  <a:lnTo>
                    <a:pt x="9817" y="361"/>
                  </a:lnTo>
                  <a:lnTo>
                    <a:pt x="9823" y="374"/>
                  </a:lnTo>
                  <a:lnTo>
                    <a:pt x="9832" y="395"/>
                  </a:lnTo>
                  <a:lnTo>
                    <a:pt x="9842" y="417"/>
                  </a:lnTo>
                  <a:lnTo>
                    <a:pt x="9853" y="438"/>
                  </a:lnTo>
                  <a:lnTo>
                    <a:pt x="9864" y="460"/>
                  </a:lnTo>
                  <a:lnTo>
                    <a:pt x="9876" y="480"/>
                  </a:lnTo>
                  <a:lnTo>
                    <a:pt x="9888" y="501"/>
                  </a:lnTo>
                  <a:lnTo>
                    <a:pt x="9902" y="520"/>
                  </a:lnTo>
                  <a:lnTo>
                    <a:pt x="9915" y="538"/>
                  </a:lnTo>
                  <a:lnTo>
                    <a:pt x="9910" y="544"/>
                  </a:lnTo>
                  <a:lnTo>
                    <a:pt x="9904" y="549"/>
                  </a:lnTo>
                  <a:lnTo>
                    <a:pt x="9897" y="553"/>
                  </a:lnTo>
                  <a:lnTo>
                    <a:pt x="9890" y="555"/>
                  </a:lnTo>
                  <a:lnTo>
                    <a:pt x="9874" y="559"/>
                  </a:lnTo>
                  <a:lnTo>
                    <a:pt x="9860" y="564"/>
                  </a:lnTo>
                  <a:close/>
                  <a:moveTo>
                    <a:pt x="9765" y="925"/>
                  </a:moveTo>
                  <a:lnTo>
                    <a:pt x="9753" y="928"/>
                  </a:lnTo>
                  <a:lnTo>
                    <a:pt x="9741" y="929"/>
                  </a:lnTo>
                  <a:lnTo>
                    <a:pt x="9729" y="929"/>
                  </a:lnTo>
                  <a:lnTo>
                    <a:pt x="9717" y="928"/>
                  </a:lnTo>
                  <a:lnTo>
                    <a:pt x="9706" y="926"/>
                  </a:lnTo>
                  <a:lnTo>
                    <a:pt x="9694" y="924"/>
                  </a:lnTo>
                  <a:lnTo>
                    <a:pt x="9683" y="921"/>
                  </a:lnTo>
                  <a:lnTo>
                    <a:pt x="9672" y="917"/>
                  </a:lnTo>
                  <a:lnTo>
                    <a:pt x="9665" y="911"/>
                  </a:lnTo>
                  <a:lnTo>
                    <a:pt x="9660" y="906"/>
                  </a:lnTo>
                  <a:lnTo>
                    <a:pt x="9654" y="900"/>
                  </a:lnTo>
                  <a:lnTo>
                    <a:pt x="9650" y="894"/>
                  </a:lnTo>
                  <a:lnTo>
                    <a:pt x="9646" y="887"/>
                  </a:lnTo>
                  <a:lnTo>
                    <a:pt x="9644" y="881"/>
                  </a:lnTo>
                  <a:lnTo>
                    <a:pt x="9642" y="874"/>
                  </a:lnTo>
                  <a:lnTo>
                    <a:pt x="9641" y="866"/>
                  </a:lnTo>
                  <a:lnTo>
                    <a:pt x="9640" y="852"/>
                  </a:lnTo>
                  <a:lnTo>
                    <a:pt x="9640" y="837"/>
                  </a:lnTo>
                  <a:lnTo>
                    <a:pt x="9642" y="821"/>
                  </a:lnTo>
                  <a:lnTo>
                    <a:pt x="9644" y="806"/>
                  </a:lnTo>
                  <a:lnTo>
                    <a:pt x="9647" y="798"/>
                  </a:lnTo>
                  <a:lnTo>
                    <a:pt x="9652" y="791"/>
                  </a:lnTo>
                  <a:lnTo>
                    <a:pt x="9658" y="785"/>
                  </a:lnTo>
                  <a:lnTo>
                    <a:pt x="9666" y="780"/>
                  </a:lnTo>
                  <a:lnTo>
                    <a:pt x="9673" y="775"/>
                  </a:lnTo>
                  <a:lnTo>
                    <a:pt x="9682" y="772"/>
                  </a:lnTo>
                  <a:lnTo>
                    <a:pt x="9690" y="770"/>
                  </a:lnTo>
                  <a:lnTo>
                    <a:pt x="9699" y="768"/>
                  </a:lnTo>
                  <a:lnTo>
                    <a:pt x="9712" y="767"/>
                  </a:lnTo>
                  <a:lnTo>
                    <a:pt x="9722" y="767"/>
                  </a:lnTo>
                  <a:lnTo>
                    <a:pt x="9733" y="768"/>
                  </a:lnTo>
                  <a:lnTo>
                    <a:pt x="9743" y="771"/>
                  </a:lnTo>
                  <a:lnTo>
                    <a:pt x="9754" y="775"/>
                  </a:lnTo>
                  <a:lnTo>
                    <a:pt x="9764" y="781"/>
                  </a:lnTo>
                  <a:lnTo>
                    <a:pt x="9774" y="786"/>
                  </a:lnTo>
                  <a:lnTo>
                    <a:pt x="9783" y="793"/>
                  </a:lnTo>
                  <a:lnTo>
                    <a:pt x="9789" y="799"/>
                  </a:lnTo>
                  <a:lnTo>
                    <a:pt x="9794" y="807"/>
                  </a:lnTo>
                  <a:lnTo>
                    <a:pt x="9799" y="815"/>
                  </a:lnTo>
                  <a:lnTo>
                    <a:pt x="9803" y="824"/>
                  </a:lnTo>
                  <a:lnTo>
                    <a:pt x="9806" y="833"/>
                  </a:lnTo>
                  <a:lnTo>
                    <a:pt x="9808" y="842"/>
                  </a:lnTo>
                  <a:lnTo>
                    <a:pt x="9809" y="852"/>
                  </a:lnTo>
                  <a:lnTo>
                    <a:pt x="9809" y="861"/>
                  </a:lnTo>
                  <a:lnTo>
                    <a:pt x="9807" y="872"/>
                  </a:lnTo>
                  <a:lnTo>
                    <a:pt x="9805" y="881"/>
                  </a:lnTo>
                  <a:lnTo>
                    <a:pt x="9802" y="890"/>
                  </a:lnTo>
                  <a:lnTo>
                    <a:pt x="9796" y="898"/>
                  </a:lnTo>
                  <a:lnTo>
                    <a:pt x="9790" y="906"/>
                  </a:lnTo>
                  <a:lnTo>
                    <a:pt x="9783" y="913"/>
                  </a:lnTo>
                  <a:lnTo>
                    <a:pt x="9775" y="920"/>
                  </a:lnTo>
                  <a:lnTo>
                    <a:pt x="9765" y="925"/>
                  </a:lnTo>
                  <a:close/>
                  <a:moveTo>
                    <a:pt x="9731" y="895"/>
                  </a:moveTo>
                  <a:lnTo>
                    <a:pt x="9724" y="894"/>
                  </a:lnTo>
                  <a:lnTo>
                    <a:pt x="9717" y="893"/>
                  </a:lnTo>
                  <a:lnTo>
                    <a:pt x="9710" y="890"/>
                  </a:lnTo>
                  <a:lnTo>
                    <a:pt x="9703" y="887"/>
                  </a:lnTo>
                  <a:lnTo>
                    <a:pt x="9698" y="882"/>
                  </a:lnTo>
                  <a:lnTo>
                    <a:pt x="9694" y="877"/>
                  </a:lnTo>
                  <a:lnTo>
                    <a:pt x="9691" y="871"/>
                  </a:lnTo>
                  <a:lnTo>
                    <a:pt x="9690" y="864"/>
                  </a:lnTo>
                  <a:lnTo>
                    <a:pt x="9691" y="850"/>
                  </a:lnTo>
                  <a:lnTo>
                    <a:pt x="9693" y="836"/>
                  </a:lnTo>
                  <a:lnTo>
                    <a:pt x="9696" y="830"/>
                  </a:lnTo>
                  <a:lnTo>
                    <a:pt x="9699" y="824"/>
                  </a:lnTo>
                  <a:lnTo>
                    <a:pt x="9702" y="821"/>
                  </a:lnTo>
                  <a:lnTo>
                    <a:pt x="9704" y="820"/>
                  </a:lnTo>
                  <a:lnTo>
                    <a:pt x="9709" y="818"/>
                  </a:lnTo>
                  <a:lnTo>
                    <a:pt x="9712" y="817"/>
                  </a:lnTo>
                  <a:lnTo>
                    <a:pt x="9719" y="819"/>
                  </a:lnTo>
                  <a:lnTo>
                    <a:pt x="9726" y="821"/>
                  </a:lnTo>
                  <a:lnTo>
                    <a:pt x="9733" y="825"/>
                  </a:lnTo>
                  <a:lnTo>
                    <a:pt x="9739" y="828"/>
                  </a:lnTo>
                  <a:lnTo>
                    <a:pt x="9745" y="832"/>
                  </a:lnTo>
                  <a:lnTo>
                    <a:pt x="9749" y="838"/>
                  </a:lnTo>
                  <a:lnTo>
                    <a:pt x="9754" y="844"/>
                  </a:lnTo>
                  <a:lnTo>
                    <a:pt x="9756" y="851"/>
                  </a:lnTo>
                  <a:lnTo>
                    <a:pt x="9756" y="857"/>
                  </a:lnTo>
                  <a:lnTo>
                    <a:pt x="9756" y="864"/>
                  </a:lnTo>
                  <a:lnTo>
                    <a:pt x="9755" y="871"/>
                  </a:lnTo>
                  <a:lnTo>
                    <a:pt x="9753" y="878"/>
                  </a:lnTo>
                  <a:lnTo>
                    <a:pt x="9748" y="884"/>
                  </a:lnTo>
                  <a:lnTo>
                    <a:pt x="9744" y="889"/>
                  </a:lnTo>
                  <a:lnTo>
                    <a:pt x="9741" y="891"/>
                  </a:lnTo>
                  <a:lnTo>
                    <a:pt x="9738" y="892"/>
                  </a:lnTo>
                  <a:lnTo>
                    <a:pt x="9734" y="894"/>
                  </a:lnTo>
                  <a:lnTo>
                    <a:pt x="9731" y="895"/>
                  </a:lnTo>
                  <a:close/>
                  <a:moveTo>
                    <a:pt x="3305" y="1689"/>
                  </a:moveTo>
                  <a:lnTo>
                    <a:pt x="3299" y="1686"/>
                  </a:lnTo>
                  <a:lnTo>
                    <a:pt x="3305" y="1674"/>
                  </a:lnTo>
                  <a:lnTo>
                    <a:pt x="3307" y="1674"/>
                  </a:lnTo>
                  <a:lnTo>
                    <a:pt x="3309" y="1676"/>
                  </a:lnTo>
                  <a:lnTo>
                    <a:pt x="3310" y="1678"/>
                  </a:lnTo>
                  <a:lnTo>
                    <a:pt x="3310" y="1680"/>
                  </a:lnTo>
                  <a:lnTo>
                    <a:pt x="3310" y="1683"/>
                  </a:lnTo>
                  <a:lnTo>
                    <a:pt x="3309" y="1685"/>
                  </a:lnTo>
                  <a:lnTo>
                    <a:pt x="3307" y="1687"/>
                  </a:lnTo>
                  <a:lnTo>
                    <a:pt x="3305" y="1689"/>
                  </a:lnTo>
                  <a:close/>
                  <a:moveTo>
                    <a:pt x="1372" y="1016"/>
                  </a:moveTo>
                  <a:lnTo>
                    <a:pt x="1367" y="1019"/>
                  </a:lnTo>
                  <a:lnTo>
                    <a:pt x="1362" y="1021"/>
                  </a:lnTo>
                  <a:lnTo>
                    <a:pt x="1356" y="1023"/>
                  </a:lnTo>
                  <a:lnTo>
                    <a:pt x="1350" y="1024"/>
                  </a:lnTo>
                  <a:lnTo>
                    <a:pt x="1337" y="1024"/>
                  </a:lnTo>
                  <a:lnTo>
                    <a:pt x="1325" y="1023"/>
                  </a:lnTo>
                  <a:lnTo>
                    <a:pt x="1314" y="1021"/>
                  </a:lnTo>
                  <a:lnTo>
                    <a:pt x="1303" y="1017"/>
                  </a:lnTo>
                  <a:lnTo>
                    <a:pt x="1292" y="1012"/>
                  </a:lnTo>
                  <a:lnTo>
                    <a:pt x="1283" y="1004"/>
                  </a:lnTo>
                  <a:lnTo>
                    <a:pt x="1278" y="1000"/>
                  </a:lnTo>
                  <a:lnTo>
                    <a:pt x="1273" y="996"/>
                  </a:lnTo>
                  <a:lnTo>
                    <a:pt x="1269" y="991"/>
                  </a:lnTo>
                  <a:lnTo>
                    <a:pt x="1266" y="986"/>
                  </a:lnTo>
                  <a:lnTo>
                    <a:pt x="1260" y="976"/>
                  </a:lnTo>
                  <a:lnTo>
                    <a:pt x="1256" y="964"/>
                  </a:lnTo>
                  <a:lnTo>
                    <a:pt x="1252" y="940"/>
                  </a:lnTo>
                  <a:lnTo>
                    <a:pt x="1249" y="917"/>
                  </a:lnTo>
                  <a:lnTo>
                    <a:pt x="1255" y="906"/>
                  </a:lnTo>
                  <a:lnTo>
                    <a:pt x="1258" y="896"/>
                  </a:lnTo>
                  <a:lnTo>
                    <a:pt x="1261" y="885"/>
                  </a:lnTo>
                  <a:lnTo>
                    <a:pt x="1263" y="875"/>
                  </a:lnTo>
                  <a:lnTo>
                    <a:pt x="1265" y="863"/>
                  </a:lnTo>
                  <a:lnTo>
                    <a:pt x="1267" y="853"/>
                  </a:lnTo>
                  <a:lnTo>
                    <a:pt x="1270" y="842"/>
                  </a:lnTo>
                  <a:lnTo>
                    <a:pt x="1274" y="833"/>
                  </a:lnTo>
                  <a:lnTo>
                    <a:pt x="1283" y="829"/>
                  </a:lnTo>
                  <a:lnTo>
                    <a:pt x="1293" y="825"/>
                  </a:lnTo>
                  <a:lnTo>
                    <a:pt x="1303" y="820"/>
                  </a:lnTo>
                  <a:lnTo>
                    <a:pt x="1313" y="817"/>
                  </a:lnTo>
                  <a:lnTo>
                    <a:pt x="1323" y="815"/>
                  </a:lnTo>
                  <a:lnTo>
                    <a:pt x="1333" y="813"/>
                  </a:lnTo>
                  <a:lnTo>
                    <a:pt x="1344" y="812"/>
                  </a:lnTo>
                  <a:lnTo>
                    <a:pt x="1354" y="812"/>
                  </a:lnTo>
                  <a:lnTo>
                    <a:pt x="1364" y="812"/>
                  </a:lnTo>
                  <a:lnTo>
                    <a:pt x="1374" y="813"/>
                  </a:lnTo>
                  <a:lnTo>
                    <a:pt x="1384" y="815"/>
                  </a:lnTo>
                  <a:lnTo>
                    <a:pt x="1394" y="818"/>
                  </a:lnTo>
                  <a:lnTo>
                    <a:pt x="1404" y="822"/>
                  </a:lnTo>
                  <a:lnTo>
                    <a:pt x="1413" y="828"/>
                  </a:lnTo>
                  <a:lnTo>
                    <a:pt x="1422" y="833"/>
                  </a:lnTo>
                  <a:lnTo>
                    <a:pt x="1431" y="840"/>
                  </a:lnTo>
                  <a:lnTo>
                    <a:pt x="1436" y="845"/>
                  </a:lnTo>
                  <a:lnTo>
                    <a:pt x="1439" y="851"/>
                  </a:lnTo>
                  <a:lnTo>
                    <a:pt x="1442" y="857"/>
                  </a:lnTo>
                  <a:lnTo>
                    <a:pt x="1444" y="863"/>
                  </a:lnTo>
                  <a:lnTo>
                    <a:pt x="1447" y="877"/>
                  </a:lnTo>
                  <a:lnTo>
                    <a:pt x="1449" y="890"/>
                  </a:lnTo>
                  <a:lnTo>
                    <a:pt x="1448" y="904"/>
                  </a:lnTo>
                  <a:lnTo>
                    <a:pt x="1446" y="918"/>
                  </a:lnTo>
                  <a:lnTo>
                    <a:pt x="1444" y="932"/>
                  </a:lnTo>
                  <a:lnTo>
                    <a:pt x="1441" y="944"/>
                  </a:lnTo>
                  <a:lnTo>
                    <a:pt x="1434" y="955"/>
                  </a:lnTo>
                  <a:lnTo>
                    <a:pt x="1427" y="967"/>
                  </a:lnTo>
                  <a:lnTo>
                    <a:pt x="1420" y="976"/>
                  </a:lnTo>
                  <a:lnTo>
                    <a:pt x="1412" y="985"/>
                  </a:lnTo>
                  <a:lnTo>
                    <a:pt x="1404" y="993"/>
                  </a:lnTo>
                  <a:lnTo>
                    <a:pt x="1394" y="1001"/>
                  </a:lnTo>
                  <a:lnTo>
                    <a:pt x="1383" y="1009"/>
                  </a:lnTo>
                  <a:lnTo>
                    <a:pt x="1372" y="1016"/>
                  </a:lnTo>
                  <a:close/>
                  <a:moveTo>
                    <a:pt x="1366" y="967"/>
                  </a:moveTo>
                  <a:lnTo>
                    <a:pt x="1359" y="970"/>
                  </a:lnTo>
                  <a:lnTo>
                    <a:pt x="1352" y="973"/>
                  </a:lnTo>
                  <a:lnTo>
                    <a:pt x="1344" y="974"/>
                  </a:lnTo>
                  <a:lnTo>
                    <a:pt x="1336" y="974"/>
                  </a:lnTo>
                  <a:lnTo>
                    <a:pt x="1328" y="974"/>
                  </a:lnTo>
                  <a:lnTo>
                    <a:pt x="1321" y="973"/>
                  </a:lnTo>
                  <a:lnTo>
                    <a:pt x="1314" y="971"/>
                  </a:lnTo>
                  <a:lnTo>
                    <a:pt x="1308" y="968"/>
                  </a:lnTo>
                  <a:lnTo>
                    <a:pt x="1302" y="959"/>
                  </a:lnTo>
                  <a:lnTo>
                    <a:pt x="1298" y="950"/>
                  </a:lnTo>
                  <a:lnTo>
                    <a:pt x="1294" y="941"/>
                  </a:lnTo>
                  <a:lnTo>
                    <a:pt x="1293" y="931"/>
                  </a:lnTo>
                  <a:lnTo>
                    <a:pt x="1293" y="921"/>
                  </a:lnTo>
                  <a:lnTo>
                    <a:pt x="1294" y="911"/>
                  </a:lnTo>
                  <a:lnTo>
                    <a:pt x="1298" y="902"/>
                  </a:lnTo>
                  <a:lnTo>
                    <a:pt x="1302" y="894"/>
                  </a:lnTo>
                  <a:lnTo>
                    <a:pt x="1310" y="883"/>
                  </a:lnTo>
                  <a:lnTo>
                    <a:pt x="1317" y="870"/>
                  </a:lnTo>
                  <a:lnTo>
                    <a:pt x="1321" y="863"/>
                  </a:lnTo>
                  <a:lnTo>
                    <a:pt x="1325" y="858"/>
                  </a:lnTo>
                  <a:lnTo>
                    <a:pt x="1331" y="853"/>
                  </a:lnTo>
                  <a:lnTo>
                    <a:pt x="1338" y="850"/>
                  </a:lnTo>
                  <a:lnTo>
                    <a:pt x="1348" y="853"/>
                  </a:lnTo>
                  <a:lnTo>
                    <a:pt x="1358" y="856"/>
                  </a:lnTo>
                  <a:lnTo>
                    <a:pt x="1367" y="860"/>
                  </a:lnTo>
                  <a:lnTo>
                    <a:pt x="1375" y="864"/>
                  </a:lnTo>
                  <a:lnTo>
                    <a:pt x="1384" y="871"/>
                  </a:lnTo>
                  <a:lnTo>
                    <a:pt x="1392" y="877"/>
                  </a:lnTo>
                  <a:lnTo>
                    <a:pt x="1398" y="884"/>
                  </a:lnTo>
                  <a:lnTo>
                    <a:pt x="1404" y="893"/>
                  </a:lnTo>
                  <a:lnTo>
                    <a:pt x="1404" y="903"/>
                  </a:lnTo>
                  <a:lnTo>
                    <a:pt x="1403" y="913"/>
                  </a:lnTo>
                  <a:lnTo>
                    <a:pt x="1400" y="924"/>
                  </a:lnTo>
                  <a:lnTo>
                    <a:pt x="1396" y="933"/>
                  </a:lnTo>
                  <a:lnTo>
                    <a:pt x="1390" y="942"/>
                  </a:lnTo>
                  <a:lnTo>
                    <a:pt x="1383" y="951"/>
                  </a:lnTo>
                  <a:lnTo>
                    <a:pt x="1375" y="959"/>
                  </a:lnTo>
                  <a:lnTo>
                    <a:pt x="1366" y="967"/>
                  </a:lnTo>
                  <a:close/>
                  <a:moveTo>
                    <a:pt x="933" y="427"/>
                  </a:moveTo>
                  <a:lnTo>
                    <a:pt x="923" y="433"/>
                  </a:lnTo>
                  <a:lnTo>
                    <a:pt x="914" y="438"/>
                  </a:lnTo>
                  <a:lnTo>
                    <a:pt x="905" y="441"/>
                  </a:lnTo>
                  <a:lnTo>
                    <a:pt x="896" y="442"/>
                  </a:lnTo>
                  <a:lnTo>
                    <a:pt x="887" y="442"/>
                  </a:lnTo>
                  <a:lnTo>
                    <a:pt x="877" y="441"/>
                  </a:lnTo>
                  <a:lnTo>
                    <a:pt x="868" y="438"/>
                  </a:lnTo>
                  <a:lnTo>
                    <a:pt x="859" y="434"/>
                  </a:lnTo>
                  <a:lnTo>
                    <a:pt x="853" y="427"/>
                  </a:lnTo>
                  <a:lnTo>
                    <a:pt x="848" y="418"/>
                  </a:lnTo>
                  <a:lnTo>
                    <a:pt x="843" y="410"/>
                  </a:lnTo>
                  <a:lnTo>
                    <a:pt x="839" y="400"/>
                  </a:lnTo>
                  <a:lnTo>
                    <a:pt x="835" y="396"/>
                  </a:lnTo>
                  <a:lnTo>
                    <a:pt x="832" y="393"/>
                  </a:lnTo>
                  <a:lnTo>
                    <a:pt x="829" y="389"/>
                  </a:lnTo>
                  <a:lnTo>
                    <a:pt x="826" y="387"/>
                  </a:lnTo>
                  <a:lnTo>
                    <a:pt x="822" y="385"/>
                  </a:lnTo>
                  <a:lnTo>
                    <a:pt x="817" y="383"/>
                  </a:lnTo>
                  <a:lnTo>
                    <a:pt x="812" y="383"/>
                  </a:lnTo>
                  <a:lnTo>
                    <a:pt x="806" y="383"/>
                  </a:lnTo>
                  <a:lnTo>
                    <a:pt x="800" y="384"/>
                  </a:lnTo>
                  <a:lnTo>
                    <a:pt x="793" y="387"/>
                  </a:lnTo>
                  <a:lnTo>
                    <a:pt x="785" y="391"/>
                  </a:lnTo>
                  <a:lnTo>
                    <a:pt x="779" y="395"/>
                  </a:lnTo>
                  <a:lnTo>
                    <a:pt x="773" y="401"/>
                  </a:lnTo>
                  <a:lnTo>
                    <a:pt x="767" y="407"/>
                  </a:lnTo>
                  <a:lnTo>
                    <a:pt x="762" y="414"/>
                  </a:lnTo>
                  <a:lnTo>
                    <a:pt x="757" y="420"/>
                  </a:lnTo>
                  <a:lnTo>
                    <a:pt x="756" y="450"/>
                  </a:lnTo>
                  <a:lnTo>
                    <a:pt x="755" y="479"/>
                  </a:lnTo>
                  <a:lnTo>
                    <a:pt x="756" y="486"/>
                  </a:lnTo>
                  <a:lnTo>
                    <a:pt x="757" y="492"/>
                  </a:lnTo>
                  <a:lnTo>
                    <a:pt x="759" y="500"/>
                  </a:lnTo>
                  <a:lnTo>
                    <a:pt x="762" y="505"/>
                  </a:lnTo>
                  <a:lnTo>
                    <a:pt x="766" y="511"/>
                  </a:lnTo>
                  <a:lnTo>
                    <a:pt x="771" y="516"/>
                  </a:lnTo>
                  <a:lnTo>
                    <a:pt x="777" y="520"/>
                  </a:lnTo>
                  <a:lnTo>
                    <a:pt x="784" y="524"/>
                  </a:lnTo>
                  <a:lnTo>
                    <a:pt x="789" y="530"/>
                  </a:lnTo>
                  <a:lnTo>
                    <a:pt x="797" y="534"/>
                  </a:lnTo>
                  <a:lnTo>
                    <a:pt x="804" y="537"/>
                  </a:lnTo>
                  <a:lnTo>
                    <a:pt x="811" y="540"/>
                  </a:lnTo>
                  <a:lnTo>
                    <a:pt x="818" y="543"/>
                  </a:lnTo>
                  <a:lnTo>
                    <a:pt x="825" y="548"/>
                  </a:lnTo>
                  <a:lnTo>
                    <a:pt x="828" y="550"/>
                  </a:lnTo>
                  <a:lnTo>
                    <a:pt x="831" y="553"/>
                  </a:lnTo>
                  <a:lnTo>
                    <a:pt x="834" y="557"/>
                  </a:lnTo>
                  <a:lnTo>
                    <a:pt x="836" y="561"/>
                  </a:lnTo>
                  <a:lnTo>
                    <a:pt x="836" y="572"/>
                  </a:lnTo>
                  <a:lnTo>
                    <a:pt x="834" y="582"/>
                  </a:lnTo>
                  <a:lnTo>
                    <a:pt x="831" y="593"/>
                  </a:lnTo>
                  <a:lnTo>
                    <a:pt x="828" y="602"/>
                  </a:lnTo>
                  <a:lnTo>
                    <a:pt x="819" y="621"/>
                  </a:lnTo>
                  <a:lnTo>
                    <a:pt x="809" y="640"/>
                  </a:lnTo>
                  <a:lnTo>
                    <a:pt x="799" y="658"/>
                  </a:lnTo>
                  <a:lnTo>
                    <a:pt x="789" y="677"/>
                  </a:lnTo>
                  <a:lnTo>
                    <a:pt x="785" y="688"/>
                  </a:lnTo>
                  <a:lnTo>
                    <a:pt x="782" y="697"/>
                  </a:lnTo>
                  <a:lnTo>
                    <a:pt x="779" y="708"/>
                  </a:lnTo>
                  <a:lnTo>
                    <a:pt x="778" y="718"/>
                  </a:lnTo>
                  <a:lnTo>
                    <a:pt x="776" y="731"/>
                  </a:lnTo>
                  <a:lnTo>
                    <a:pt x="776" y="743"/>
                  </a:lnTo>
                  <a:lnTo>
                    <a:pt x="776" y="755"/>
                  </a:lnTo>
                  <a:lnTo>
                    <a:pt x="776" y="767"/>
                  </a:lnTo>
                  <a:lnTo>
                    <a:pt x="778" y="780"/>
                  </a:lnTo>
                  <a:lnTo>
                    <a:pt x="780" y="791"/>
                  </a:lnTo>
                  <a:lnTo>
                    <a:pt x="783" y="803"/>
                  </a:lnTo>
                  <a:lnTo>
                    <a:pt x="787" y="814"/>
                  </a:lnTo>
                  <a:lnTo>
                    <a:pt x="791" y="826"/>
                  </a:lnTo>
                  <a:lnTo>
                    <a:pt x="797" y="837"/>
                  </a:lnTo>
                  <a:lnTo>
                    <a:pt x="803" y="848"/>
                  </a:lnTo>
                  <a:lnTo>
                    <a:pt x="809" y="858"/>
                  </a:lnTo>
                  <a:lnTo>
                    <a:pt x="816" y="868"/>
                  </a:lnTo>
                  <a:lnTo>
                    <a:pt x="823" y="878"/>
                  </a:lnTo>
                  <a:lnTo>
                    <a:pt x="831" y="888"/>
                  </a:lnTo>
                  <a:lnTo>
                    <a:pt x="841" y="896"/>
                  </a:lnTo>
                  <a:lnTo>
                    <a:pt x="848" y="900"/>
                  </a:lnTo>
                  <a:lnTo>
                    <a:pt x="855" y="903"/>
                  </a:lnTo>
                  <a:lnTo>
                    <a:pt x="862" y="908"/>
                  </a:lnTo>
                  <a:lnTo>
                    <a:pt x="867" y="913"/>
                  </a:lnTo>
                  <a:lnTo>
                    <a:pt x="872" y="919"/>
                  </a:lnTo>
                  <a:lnTo>
                    <a:pt x="877" y="926"/>
                  </a:lnTo>
                  <a:lnTo>
                    <a:pt x="880" y="933"/>
                  </a:lnTo>
                  <a:lnTo>
                    <a:pt x="883" y="942"/>
                  </a:lnTo>
                  <a:lnTo>
                    <a:pt x="881" y="947"/>
                  </a:lnTo>
                  <a:lnTo>
                    <a:pt x="879" y="951"/>
                  </a:lnTo>
                  <a:lnTo>
                    <a:pt x="877" y="955"/>
                  </a:lnTo>
                  <a:lnTo>
                    <a:pt x="875" y="959"/>
                  </a:lnTo>
                  <a:lnTo>
                    <a:pt x="869" y="968"/>
                  </a:lnTo>
                  <a:lnTo>
                    <a:pt x="862" y="974"/>
                  </a:lnTo>
                  <a:lnTo>
                    <a:pt x="854" y="981"/>
                  </a:lnTo>
                  <a:lnTo>
                    <a:pt x="846" y="988"/>
                  </a:lnTo>
                  <a:lnTo>
                    <a:pt x="839" y="995"/>
                  </a:lnTo>
                  <a:lnTo>
                    <a:pt x="830" y="1004"/>
                  </a:lnTo>
                  <a:lnTo>
                    <a:pt x="823" y="1014"/>
                  </a:lnTo>
                  <a:lnTo>
                    <a:pt x="817" y="1023"/>
                  </a:lnTo>
                  <a:lnTo>
                    <a:pt x="812" y="1034"/>
                  </a:lnTo>
                  <a:lnTo>
                    <a:pt x="808" y="1045"/>
                  </a:lnTo>
                  <a:lnTo>
                    <a:pt x="805" y="1058"/>
                  </a:lnTo>
                  <a:lnTo>
                    <a:pt x="803" y="1070"/>
                  </a:lnTo>
                  <a:lnTo>
                    <a:pt x="802" y="1082"/>
                  </a:lnTo>
                  <a:lnTo>
                    <a:pt x="801" y="1094"/>
                  </a:lnTo>
                  <a:lnTo>
                    <a:pt x="802" y="1108"/>
                  </a:lnTo>
                  <a:lnTo>
                    <a:pt x="803" y="1121"/>
                  </a:lnTo>
                  <a:lnTo>
                    <a:pt x="805" y="1133"/>
                  </a:lnTo>
                  <a:lnTo>
                    <a:pt x="808" y="1145"/>
                  </a:lnTo>
                  <a:lnTo>
                    <a:pt x="811" y="1158"/>
                  </a:lnTo>
                  <a:lnTo>
                    <a:pt x="815" y="1170"/>
                  </a:lnTo>
                  <a:lnTo>
                    <a:pt x="820" y="1181"/>
                  </a:lnTo>
                  <a:lnTo>
                    <a:pt x="824" y="1191"/>
                  </a:lnTo>
                  <a:lnTo>
                    <a:pt x="832" y="1202"/>
                  </a:lnTo>
                  <a:lnTo>
                    <a:pt x="840" y="1213"/>
                  </a:lnTo>
                  <a:lnTo>
                    <a:pt x="842" y="1218"/>
                  </a:lnTo>
                  <a:lnTo>
                    <a:pt x="843" y="1224"/>
                  </a:lnTo>
                  <a:lnTo>
                    <a:pt x="843" y="1231"/>
                  </a:lnTo>
                  <a:lnTo>
                    <a:pt x="841" y="1237"/>
                  </a:lnTo>
                  <a:lnTo>
                    <a:pt x="828" y="1248"/>
                  </a:lnTo>
                  <a:lnTo>
                    <a:pt x="816" y="1257"/>
                  </a:lnTo>
                  <a:lnTo>
                    <a:pt x="804" y="1268"/>
                  </a:lnTo>
                  <a:lnTo>
                    <a:pt x="793" y="1279"/>
                  </a:lnTo>
                  <a:lnTo>
                    <a:pt x="782" y="1292"/>
                  </a:lnTo>
                  <a:lnTo>
                    <a:pt x="773" y="1304"/>
                  </a:lnTo>
                  <a:lnTo>
                    <a:pt x="770" y="1311"/>
                  </a:lnTo>
                  <a:lnTo>
                    <a:pt x="767" y="1318"/>
                  </a:lnTo>
                  <a:lnTo>
                    <a:pt x="765" y="1326"/>
                  </a:lnTo>
                  <a:lnTo>
                    <a:pt x="763" y="1335"/>
                  </a:lnTo>
                  <a:lnTo>
                    <a:pt x="764" y="1348"/>
                  </a:lnTo>
                  <a:lnTo>
                    <a:pt x="766" y="1362"/>
                  </a:lnTo>
                  <a:lnTo>
                    <a:pt x="768" y="1375"/>
                  </a:lnTo>
                  <a:lnTo>
                    <a:pt x="772" y="1389"/>
                  </a:lnTo>
                  <a:lnTo>
                    <a:pt x="774" y="1394"/>
                  </a:lnTo>
                  <a:lnTo>
                    <a:pt x="776" y="1400"/>
                  </a:lnTo>
                  <a:lnTo>
                    <a:pt x="779" y="1405"/>
                  </a:lnTo>
                  <a:lnTo>
                    <a:pt x="783" y="1410"/>
                  </a:lnTo>
                  <a:lnTo>
                    <a:pt x="787" y="1415"/>
                  </a:lnTo>
                  <a:lnTo>
                    <a:pt x="791" y="1419"/>
                  </a:lnTo>
                  <a:lnTo>
                    <a:pt x="798" y="1422"/>
                  </a:lnTo>
                  <a:lnTo>
                    <a:pt x="803" y="1426"/>
                  </a:lnTo>
                  <a:lnTo>
                    <a:pt x="811" y="1428"/>
                  </a:lnTo>
                  <a:lnTo>
                    <a:pt x="818" y="1428"/>
                  </a:lnTo>
                  <a:lnTo>
                    <a:pt x="824" y="1427"/>
                  </a:lnTo>
                  <a:lnTo>
                    <a:pt x="829" y="1424"/>
                  </a:lnTo>
                  <a:lnTo>
                    <a:pt x="834" y="1421"/>
                  </a:lnTo>
                  <a:lnTo>
                    <a:pt x="839" y="1417"/>
                  </a:lnTo>
                  <a:lnTo>
                    <a:pt x="843" y="1413"/>
                  </a:lnTo>
                  <a:lnTo>
                    <a:pt x="847" y="1408"/>
                  </a:lnTo>
                  <a:lnTo>
                    <a:pt x="854" y="1398"/>
                  </a:lnTo>
                  <a:lnTo>
                    <a:pt x="861" y="1387"/>
                  </a:lnTo>
                  <a:lnTo>
                    <a:pt x="865" y="1382"/>
                  </a:lnTo>
                  <a:lnTo>
                    <a:pt x="868" y="1377"/>
                  </a:lnTo>
                  <a:lnTo>
                    <a:pt x="872" y="1373"/>
                  </a:lnTo>
                  <a:lnTo>
                    <a:pt x="877" y="1369"/>
                  </a:lnTo>
                  <a:lnTo>
                    <a:pt x="900" y="1374"/>
                  </a:lnTo>
                  <a:lnTo>
                    <a:pt x="924" y="1381"/>
                  </a:lnTo>
                  <a:lnTo>
                    <a:pt x="929" y="1383"/>
                  </a:lnTo>
                  <a:lnTo>
                    <a:pt x="935" y="1385"/>
                  </a:lnTo>
                  <a:lnTo>
                    <a:pt x="940" y="1388"/>
                  </a:lnTo>
                  <a:lnTo>
                    <a:pt x="943" y="1391"/>
                  </a:lnTo>
                  <a:lnTo>
                    <a:pt x="947" y="1395"/>
                  </a:lnTo>
                  <a:lnTo>
                    <a:pt x="949" y="1400"/>
                  </a:lnTo>
                  <a:lnTo>
                    <a:pt x="950" y="1405"/>
                  </a:lnTo>
                  <a:lnTo>
                    <a:pt x="951" y="1412"/>
                  </a:lnTo>
                  <a:lnTo>
                    <a:pt x="957" y="1417"/>
                  </a:lnTo>
                  <a:lnTo>
                    <a:pt x="962" y="1423"/>
                  </a:lnTo>
                  <a:lnTo>
                    <a:pt x="966" y="1430"/>
                  </a:lnTo>
                  <a:lnTo>
                    <a:pt x="970" y="1436"/>
                  </a:lnTo>
                  <a:lnTo>
                    <a:pt x="972" y="1443"/>
                  </a:lnTo>
                  <a:lnTo>
                    <a:pt x="974" y="1450"/>
                  </a:lnTo>
                  <a:lnTo>
                    <a:pt x="975" y="1458"/>
                  </a:lnTo>
                  <a:lnTo>
                    <a:pt x="975" y="1465"/>
                  </a:lnTo>
                  <a:lnTo>
                    <a:pt x="974" y="1482"/>
                  </a:lnTo>
                  <a:lnTo>
                    <a:pt x="971" y="1497"/>
                  </a:lnTo>
                  <a:lnTo>
                    <a:pt x="967" y="1513"/>
                  </a:lnTo>
                  <a:lnTo>
                    <a:pt x="963" y="1529"/>
                  </a:lnTo>
                  <a:lnTo>
                    <a:pt x="953" y="1545"/>
                  </a:lnTo>
                  <a:lnTo>
                    <a:pt x="943" y="1560"/>
                  </a:lnTo>
                  <a:lnTo>
                    <a:pt x="937" y="1568"/>
                  </a:lnTo>
                  <a:lnTo>
                    <a:pt x="931" y="1575"/>
                  </a:lnTo>
                  <a:lnTo>
                    <a:pt x="923" y="1581"/>
                  </a:lnTo>
                  <a:lnTo>
                    <a:pt x="916" y="1586"/>
                  </a:lnTo>
                  <a:lnTo>
                    <a:pt x="909" y="1591"/>
                  </a:lnTo>
                  <a:lnTo>
                    <a:pt x="902" y="1595"/>
                  </a:lnTo>
                  <a:lnTo>
                    <a:pt x="894" y="1598"/>
                  </a:lnTo>
                  <a:lnTo>
                    <a:pt x="886" y="1601"/>
                  </a:lnTo>
                  <a:lnTo>
                    <a:pt x="877" y="1603"/>
                  </a:lnTo>
                  <a:lnTo>
                    <a:pt x="868" y="1604"/>
                  </a:lnTo>
                  <a:lnTo>
                    <a:pt x="859" y="1604"/>
                  </a:lnTo>
                  <a:lnTo>
                    <a:pt x="850" y="1604"/>
                  </a:lnTo>
                  <a:lnTo>
                    <a:pt x="832" y="1603"/>
                  </a:lnTo>
                  <a:lnTo>
                    <a:pt x="815" y="1602"/>
                  </a:lnTo>
                  <a:lnTo>
                    <a:pt x="798" y="1599"/>
                  </a:lnTo>
                  <a:lnTo>
                    <a:pt x="781" y="1596"/>
                  </a:lnTo>
                  <a:lnTo>
                    <a:pt x="765" y="1591"/>
                  </a:lnTo>
                  <a:lnTo>
                    <a:pt x="749" y="1585"/>
                  </a:lnTo>
                  <a:lnTo>
                    <a:pt x="733" y="1578"/>
                  </a:lnTo>
                  <a:lnTo>
                    <a:pt x="719" y="1570"/>
                  </a:lnTo>
                  <a:lnTo>
                    <a:pt x="705" y="1561"/>
                  </a:lnTo>
                  <a:lnTo>
                    <a:pt x="691" y="1551"/>
                  </a:lnTo>
                  <a:lnTo>
                    <a:pt x="679" y="1540"/>
                  </a:lnTo>
                  <a:lnTo>
                    <a:pt x="668" y="1528"/>
                  </a:lnTo>
                  <a:lnTo>
                    <a:pt x="658" y="1515"/>
                  </a:lnTo>
                  <a:lnTo>
                    <a:pt x="648" y="1501"/>
                  </a:lnTo>
                  <a:lnTo>
                    <a:pt x="640" y="1487"/>
                  </a:lnTo>
                  <a:lnTo>
                    <a:pt x="634" y="1471"/>
                  </a:lnTo>
                  <a:lnTo>
                    <a:pt x="626" y="1461"/>
                  </a:lnTo>
                  <a:lnTo>
                    <a:pt x="619" y="1451"/>
                  </a:lnTo>
                  <a:lnTo>
                    <a:pt x="613" y="1441"/>
                  </a:lnTo>
                  <a:lnTo>
                    <a:pt x="606" y="1431"/>
                  </a:lnTo>
                  <a:lnTo>
                    <a:pt x="595" y="1409"/>
                  </a:lnTo>
                  <a:lnTo>
                    <a:pt x="586" y="1388"/>
                  </a:lnTo>
                  <a:lnTo>
                    <a:pt x="579" y="1365"/>
                  </a:lnTo>
                  <a:lnTo>
                    <a:pt x="572" y="1343"/>
                  </a:lnTo>
                  <a:lnTo>
                    <a:pt x="566" y="1319"/>
                  </a:lnTo>
                  <a:lnTo>
                    <a:pt x="560" y="1297"/>
                  </a:lnTo>
                  <a:lnTo>
                    <a:pt x="560" y="1287"/>
                  </a:lnTo>
                  <a:lnTo>
                    <a:pt x="559" y="1277"/>
                  </a:lnTo>
                  <a:lnTo>
                    <a:pt x="558" y="1268"/>
                  </a:lnTo>
                  <a:lnTo>
                    <a:pt x="556" y="1259"/>
                  </a:lnTo>
                  <a:lnTo>
                    <a:pt x="552" y="1241"/>
                  </a:lnTo>
                  <a:lnTo>
                    <a:pt x="549" y="1222"/>
                  </a:lnTo>
                  <a:lnTo>
                    <a:pt x="548" y="1214"/>
                  </a:lnTo>
                  <a:lnTo>
                    <a:pt x="547" y="1205"/>
                  </a:lnTo>
                  <a:lnTo>
                    <a:pt x="547" y="1197"/>
                  </a:lnTo>
                  <a:lnTo>
                    <a:pt x="549" y="1188"/>
                  </a:lnTo>
                  <a:lnTo>
                    <a:pt x="551" y="1179"/>
                  </a:lnTo>
                  <a:lnTo>
                    <a:pt x="554" y="1171"/>
                  </a:lnTo>
                  <a:lnTo>
                    <a:pt x="559" y="1163"/>
                  </a:lnTo>
                  <a:lnTo>
                    <a:pt x="567" y="1155"/>
                  </a:lnTo>
                  <a:lnTo>
                    <a:pt x="575" y="1128"/>
                  </a:lnTo>
                  <a:lnTo>
                    <a:pt x="583" y="1102"/>
                  </a:lnTo>
                  <a:lnTo>
                    <a:pt x="586" y="1087"/>
                  </a:lnTo>
                  <a:lnTo>
                    <a:pt x="589" y="1073"/>
                  </a:lnTo>
                  <a:lnTo>
                    <a:pt x="591" y="1059"/>
                  </a:lnTo>
                  <a:lnTo>
                    <a:pt x="593" y="1044"/>
                  </a:lnTo>
                  <a:lnTo>
                    <a:pt x="594" y="1029"/>
                  </a:lnTo>
                  <a:lnTo>
                    <a:pt x="593" y="1015"/>
                  </a:lnTo>
                  <a:lnTo>
                    <a:pt x="592" y="1000"/>
                  </a:lnTo>
                  <a:lnTo>
                    <a:pt x="590" y="987"/>
                  </a:lnTo>
                  <a:lnTo>
                    <a:pt x="587" y="973"/>
                  </a:lnTo>
                  <a:lnTo>
                    <a:pt x="583" y="959"/>
                  </a:lnTo>
                  <a:lnTo>
                    <a:pt x="577" y="946"/>
                  </a:lnTo>
                  <a:lnTo>
                    <a:pt x="570" y="933"/>
                  </a:lnTo>
                  <a:lnTo>
                    <a:pt x="564" y="929"/>
                  </a:lnTo>
                  <a:lnTo>
                    <a:pt x="557" y="924"/>
                  </a:lnTo>
                  <a:lnTo>
                    <a:pt x="551" y="919"/>
                  </a:lnTo>
                  <a:lnTo>
                    <a:pt x="547" y="912"/>
                  </a:lnTo>
                  <a:lnTo>
                    <a:pt x="544" y="906"/>
                  </a:lnTo>
                  <a:lnTo>
                    <a:pt x="542" y="899"/>
                  </a:lnTo>
                  <a:lnTo>
                    <a:pt x="543" y="896"/>
                  </a:lnTo>
                  <a:lnTo>
                    <a:pt x="543" y="892"/>
                  </a:lnTo>
                  <a:lnTo>
                    <a:pt x="545" y="888"/>
                  </a:lnTo>
                  <a:lnTo>
                    <a:pt x="547" y="884"/>
                  </a:lnTo>
                  <a:lnTo>
                    <a:pt x="560" y="866"/>
                  </a:lnTo>
                  <a:lnTo>
                    <a:pt x="573" y="849"/>
                  </a:lnTo>
                  <a:lnTo>
                    <a:pt x="584" y="830"/>
                  </a:lnTo>
                  <a:lnTo>
                    <a:pt x="594" y="811"/>
                  </a:lnTo>
                  <a:lnTo>
                    <a:pt x="599" y="801"/>
                  </a:lnTo>
                  <a:lnTo>
                    <a:pt x="602" y="791"/>
                  </a:lnTo>
                  <a:lnTo>
                    <a:pt x="605" y="781"/>
                  </a:lnTo>
                  <a:lnTo>
                    <a:pt x="609" y="770"/>
                  </a:lnTo>
                  <a:lnTo>
                    <a:pt x="610" y="760"/>
                  </a:lnTo>
                  <a:lnTo>
                    <a:pt x="611" y="749"/>
                  </a:lnTo>
                  <a:lnTo>
                    <a:pt x="611" y="738"/>
                  </a:lnTo>
                  <a:lnTo>
                    <a:pt x="610" y="726"/>
                  </a:lnTo>
                  <a:lnTo>
                    <a:pt x="600" y="707"/>
                  </a:lnTo>
                  <a:lnTo>
                    <a:pt x="590" y="688"/>
                  </a:lnTo>
                  <a:lnTo>
                    <a:pt x="580" y="668"/>
                  </a:lnTo>
                  <a:lnTo>
                    <a:pt x="570" y="649"/>
                  </a:lnTo>
                  <a:lnTo>
                    <a:pt x="566" y="639"/>
                  </a:lnTo>
                  <a:lnTo>
                    <a:pt x="563" y="629"/>
                  </a:lnTo>
                  <a:lnTo>
                    <a:pt x="559" y="619"/>
                  </a:lnTo>
                  <a:lnTo>
                    <a:pt x="558" y="608"/>
                  </a:lnTo>
                  <a:lnTo>
                    <a:pt x="557" y="598"/>
                  </a:lnTo>
                  <a:lnTo>
                    <a:pt x="558" y="586"/>
                  </a:lnTo>
                  <a:lnTo>
                    <a:pt x="559" y="575"/>
                  </a:lnTo>
                  <a:lnTo>
                    <a:pt x="564" y="564"/>
                  </a:lnTo>
                  <a:lnTo>
                    <a:pt x="565" y="550"/>
                  </a:lnTo>
                  <a:lnTo>
                    <a:pt x="567" y="535"/>
                  </a:lnTo>
                  <a:lnTo>
                    <a:pt x="572" y="522"/>
                  </a:lnTo>
                  <a:lnTo>
                    <a:pt x="577" y="510"/>
                  </a:lnTo>
                  <a:lnTo>
                    <a:pt x="589" y="484"/>
                  </a:lnTo>
                  <a:lnTo>
                    <a:pt x="600" y="459"/>
                  </a:lnTo>
                  <a:lnTo>
                    <a:pt x="607" y="439"/>
                  </a:lnTo>
                  <a:lnTo>
                    <a:pt x="617" y="420"/>
                  </a:lnTo>
                  <a:lnTo>
                    <a:pt x="626" y="401"/>
                  </a:lnTo>
                  <a:lnTo>
                    <a:pt x="637" y="383"/>
                  </a:lnTo>
                  <a:lnTo>
                    <a:pt x="648" y="366"/>
                  </a:lnTo>
                  <a:lnTo>
                    <a:pt x="662" y="348"/>
                  </a:lnTo>
                  <a:lnTo>
                    <a:pt x="675" y="332"/>
                  </a:lnTo>
                  <a:lnTo>
                    <a:pt x="690" y="316"/>
                  </a:lnTo>
                  <a:lnTo>
                    <a:pt x="706" y="301"/>
                  </a:lnTo>
                  <a:lnTo>
                    <a:pt x="722" y="287"/>
                  </a:lnTo>
                  <a:lnTo>
                    <a:pt x="738" y="274"/>
                  </a:lnTo>
                  <a:lnTo>
                    <a:pt x="756" y="262"/>
                  </a:lnTo>
                  <a:lnTo>
                    <a:pt x="774" y="251"/>
                  </a:lnTo>
                  <a:lnTo>
                    <a:pt x="793" y="241"/>
                  </a:lnTo>
                  <a:lnTo>
                    <a:pt x="811" y="233"/>
                  </a:lnTo>
                  <a:lnTo>
                    <a:pt x="830" y="226"/>
                  </a:lnTo>
                  <a:lnTo>
                    <a:pt x="863" y="222"/>
                  </a:lnTo>
                  <a:lnTo>
                    <a:pt x="896" y="220"/>
                  </a:lnTo>
                  <a:lnTo>
                    <a:pt x="904" y="220"/>
                  </a:lnTo>
                  <a:lnTo>
                    <a:pt x="911" y="222"/>
                  </a:lnTo>
                  <a:lnTo>
                    <a:pt x="919" y="223"/>
                  </a:lnTo>
                  <a:lnTo>
                    <a:pt x="926" y="226"/>
                  </a:lnTo>
                  <a:lnTo>
                    <a:pt x="934" y="229"/>
                  </a:lnTo>
                  <a:lnTo>
                    <a:pt x="941" y="232"/>
                  </a:lnTo>
                  <a:lnTo>
                    <a:pt x="948" y="237"/>
                  </a:lnTo>
                  <a:lnTo>
                    <a:pt x="954" y="242"/>
                  </a:lnTo>
                  <a:lnTo>
                    <a:pt x="991" y="288"/>
                  </a:lnTo>
                  <a:lnTo>
                    <a:pt x="991" y="307"/>
                  </a:lnTo>
                  <a:lnTo>
                    <a:pt x="990" y="327"/>
                  </a:lnTo>
                  <a:lnTo>
                    <a:pt x="989" y="337"/>
                  </a:lnTo>
                  <a:lnTo>
                    <a:pt x="987" y="347"/>
                  </a:lnTo>
                  <a:lnTo>
                    <a:pt x="985" y="357"/>
                  </a:lnTo>
                  <a:lnTo>
                    <a:pt x="983" y="367"/>
                  </a:lnTo>
                  <a:lnTo>
                    <a:pt x="980" y="376"/>
                  </a:lnTo>
                  <a:lnTo>
                    <a:pt x="975" y="385"/>
                  </a:lnTo>
                  <a:lnTo>
                    <a:pt x="970" y="394"/>
                  </a:lnTo>
                  <a:lnTo>
                    <a:pt x="965" y="401"/>
                  </a:lnTo>
                  <a:lnTo>
                    <a:pt x="958" y="410"/>
                  </a:lnTo>
                  <a:lnTo>
                    <a:pt x="951" y="416"/>
                  </a:lnTo>
                  <a:lnTo>
                    <a:pt x="942" y="422"/>
                  </a:lnTo>
                  <a:lnTo>
                    <a:pt x="933" y="427"/>
                  </a:lnTo>
                  <a:close/>
                  <a:moveTo>
                    <a:pt x="911" y="394"/>
                  </a:moveTo>
                  <a:lnTo>
                    <a:pt x="904" y="392"/>
                  </a:lnTo>
                  <a:lnTo>
                    <a:pt x="898" y="390"/>
                  </a:lnTo>
                  <a:lnTo>
                    <a:pt x="893" y="386"/>
                  </a:lnTo>
                  <a:lnTo>
                    <a:pt x="888" y="382"/>
                  </a:lnTo>
                  <a:lnTo>
                    <a:pt x="877" y="373"/>
                  </a:lnTo>
                  <a:lnTo>
                    <a:pt x="868" y="364"/>
                  </a:lnTo>
                  <a:lnTo>
                    <a:pt x="864" y="358"/>
                  </a:lnTo>
                  <a:lnTo>
                    <a:pt x="859" y="354"/>
                  </a:lnTo>
                  <a:lnTo>
                    <a:pt x="854" y="350"/>
                  </a:lnTo>
                  <a:lnTo>
                    <a:pt x="849" y="347"/>
                  </a:lnTo>
                  <a:lnTo>
                    <a:pt x="843" y="344"/>
                  </a:lnTo>
                  <a:lnTo>
                    <a:pt x="836" y="342"/>
                  </a:lnTo>
                  <a:lnTo>
                    <a:pt x="829" y="342"/>
                  </a:lnTo>
                  <a:lnTo>
                    <a:pt x="821" y="342"/>
                  </a:lnTo>
                  <a:lnTo>
                    <a:pt x="809" y="346"/>
                  </a:lnTo>
                  <a:lnTo>
                    <a:pt x="796" y="350"/>
                  </a:lnTo>
                  <a:lnTo>
                    <a:pt x="783" y="355"/>
                  </a:lnTo>
                  <a:lnTo>
                    <a:pt x="771" y="362"/>
                  </a:lnTo>
                  <a:lnTo>
                    <a:pt x="760" y="368"/>
                  </a:lnTo>
                  <a:lnTo>
                    <a:pt x="750" y="376"/>
                  </a:lnTo>
                  <a:lnTo>
                    <a:pt x="744" y="380"/>
                  </a:lnTo>
                  <a:lnTo>
                    <a:pt x="740" y="385"/>
                  </a:lnTo>
                  <a:lnTo>
                    <a:pt x="736" y="390"/>
                  </a:lnTo>
                  <a:lnTo>
                    <a:pt x="732" y="396"/>
                  </a:lnTo>
                  <a:lnTo>
                    <a:pt x="727" y="404"/>
                  </a:lnTo>
                  <a:lnTo>
                    <a:pt x="722" y="414"/>
                  </a:lnTo>
                  <a:lnTo>
                    <a:pt x="718" y="423"/>
                  </a:lnTo>
                  <a:lnTo>
                    <a:pt x="715" y="432"/>
                  </a:lnTo>
                  <a:lnTo>
                    <a:pt x="713" y="442"/>
                  </a:lnTo>
                  <a:lnTo>
                    <a:pt x="711" y="453"/>
                  </a:lnTo>
                  <a:lnTo>
                    <a:pt x="710" y="463"/>
                  </a:lnTo>
                  <a:lnTo>
                    <a:pt x="709" y="474"/>
                  </a:lnTo>
                  <a:lnTo>
                    <a:pt x="709" y="484"/>
                  </a:lnTo>
                  <a:lnTo>
                    <a:pt x="710" y="494"/>
                  </a:lnTo>
                  <a:lnTo>
                    <a:pt x="712" y="505"/>
                  </a:lnTo>
                  <a:lnTo>
                    <a:pt x="714" y="515"/>
                  </a:lnTo>
                  <a:lnTo>
                    <a:pt x="717" y="525"/>
                  </a:lnTo>
                  <a:lnTo>
                    <a:pt x="720" y="534"/>
                  </a:lnTo>
                  <a:lnTo>
                    <a:pt x="724" y="544"/>
                  </a:lnTo>
                  <a:lnTo>
                    <a:pt x="729" y="553"/>
                  </a:lnTo>
                  <a:lnTo>
                    <a:pt x="738" y="560"/>
                  </a:lnTo>
                  <a:lnTo>
                    <a:pt x="747" y="568"/>
                  </a:lnTo>
                  <a:lnTo>
                    <a:pt x="755" y="577"/>
                  </a:lnTo>
                  <a:lnTo>
                    <a:pt x="761" y="586"/>
                  </a:lnTo>
                  <a:lnTo>
                    <a:pt x="765" y="598"/>
                  </a:lnTo>
                  <a:lnTo>
                    <a:pt x="768" y="608"/>
                  </a:lnTo>
                  <a:lnTo>
                    <a:pt x="768" y="614"/>
                  </a:lnTo>
                  <a:lnTo>
                    <a:pt x="768" y="620"/>
                  </a:lnTo>
                  <a:lnTo>
                    <a:pt x="768" y="626"/>
                  </a:lnTo>
                  <a:lnTo>
                    <a:pt x="766" y="632"/>
                  </a:lnTo>
                  <a:lnTo>
                    <a:pt x="756" y="661"/>
                  </a:lnTo>
                  <a:lnTo>
                    <a:pt x="747" y="691"/>
                  </a:lnTo>
                  <a:lnTo>
                    <a:pt x="742" y="707"/>
                  </a:lnTo>
                  <a:lnTo>
                    <a:pt x="738" y="723"/>
                  </a:lnTo>
                  <a:lnTo>
                    <a:pt x="736" y="740"/>
                  </a:lnTo>
                  <a:lnTo>
                    <a:pt x="734" y="755"/>
                  </a:lnTo>
                  <a:lnTo>
                    <a:pt x="733" y="771"/>
                  </a:lnTo>
                  <a:lnTo>
                    <a:pt x="733" y="788"/>
                  </a:lnTo>
                  <a:lnTo>
                    <a:pt x="734" y="804"/>
                  </a:lnTo>
                  <a:lnTo>
                    <a:pt x="737" y="819"/>
                  </a:lnTo>
                  <a:lnTo>
                    <a:pt x="742" y="835"/>
                  </a:lnTo>
                  <a:lnTo>
                    <a:pt x="749" y="849"/>
                  </a:lnTo>
                  <a:lnTo>
                    <a:pt x="752" y="856"/>
                  </a:lnTo>
                  <a:lnTo>
                    <a:pt x="757" y="862"/>
                  </a:lnTo>
                  <a:lnTo>
                    <a:pt x="761" y="870"/>
                  </a:lnTo>
                  <a:lnTo>
                    <a:pt x="766" y="876"/>
                  </a:lnTo>
                  <a:lnTo>
                    <a:pt x="768" y="882"/>
                  </a:lnTo>
                  <a:lnTo>
                    <a:pt x="772" y="888"/>
                  </a:lnTo>
                  <a:lnTo>
                    <a:pt x="777" y="894"/>
                  </a:lnTo>
                  <a:lnTo>
                    <a:pt x="782" y="899"/>
                  </a:lnTo>
                  <a:lnTo>
                    <a:pt x="796" y="909"/>
                  </a:lnTo>
                  <a:lnTo>
                    <a:pt x="809" y="920"/>
                  </a:lnTo>
                  <a:lnTo>
                    <a:pt x="815" y="925"/>
                  </a:lnTo>
                  <a:lnTo>
                    <a:pt x="820" y="930"/>
                  </a:lnTo>
                  <a:lnTo>
                    <a:pt x="823" y="935"/>
                  </a:lnTo>
                  <a:lnTo>
                    <a:pt x="825" y="941"/>
                  </a:lnTo>
                  <a:lnTo>
                    <a:pt x="826" y="944"/>
                  </a:lnTo>
                  <a:lnTo>
                    <a:pt x="826" y="947"/>
                  </a:lnTo>
                  <a:lnTo>
                    <a:pt x="825" y="951"/>
                  </a:lnTo>
                  <a:lnTo>
                    <a:pt x="824" y="954"/>
                  </a:lnTo>
                  <a:lnTo>
                    <a:pt x="819" y="963"/>
                  </a:lnTo>
                  <a:lnTo>
                    <a:pt x="812" y="971"/>
                  </a:lnTo>
                  <a:lnTo>
                    <a:pt x="801" y="983"/>
                  </a:lnTo>
                  <a:lnTo>
                    <a:pt x="791" y="995"/>
                  </a:lnTo>
                  <a:lnTo>
                    <a:pt x="783" y="1010"/>
                  </a:lnTo>
                  <a:lnTo>
                    <a:pt x="776" y="1024"/>
                  </a:lnTo>
                  <a:lnTo>
                    <a:pt x="771" y="1038"/>
                  </a:lnTo>
                  <a:lnTo>
                    <a:pt x="767" y="1053"/>
                  </a:lnTo>
                  <a:lnTo>
                    <a:pt x="764" y="1069"/>
                  </a:lnTo>
                  <a:lnTo>
                    <a:pt x="763" y="1085"/>
                  </a:lnTo>
                  <a:lnTo>
                    <a:pt x="762" y="1102"/>
                  </a:lnTo>
                  <a:lnTo>
                    <a:pt x="763" y="1118"/>
                  </a:lnTo>
                  <a:lnTo>
                    <a:pt x="765" y="1133"/>
                  </a:lnTo>
                  <a:lnTo>
                    <a:pt x="767" y="1150"/>
                  </a:lnTo>
                  <a:lnTo>
                    <a:pt x="770" y="1166"/>
                  </a:lnTo>
                  <a:lnTo>
                    <a:pt x="774" y="1181"/>
                  </a:lnTo>
                  <a:lnTo>
                    <a:pt x="779" y="1197"/>
                  </a:lnTo>
                  <a:lnTo>
                    <a:pt x="784" y="1211"/>
                  </a:lnTo>
                  <a:lnTo>
                    <a:pt x="784" y="1216"/>
                  </a:lnTo>
                  <a:lnTo>
                    <a:pt x="784" y="1222"/>
                  </a:lnTo>
                  <a:lnTo>
                    <a:pt x="783" y="1226"/>
                  </a:lnTo>
                  <a:lnTo>
                    <a:pt x="781" y="1231"/>
                  </a:lnTo>
                  <a:lnTo>
                    <a:pt x="776" y="1241"/>
                  </a:lnTo>
                  <a:lnTo>
                    <a:pt x="770" y="1249"/>
                  </a:lnTo>
                  <a:lnTo>
                    <a:pt x="756" y="1263"/>
                  </a:lnTo>
                  <a:lnTo>
                    <a:pt x="741" y="1279"/>
                  </a:lnTo>
                  <a:lnTo>
                    <a:pt x="736" y="1288"/>
                  </a:lnTo>
                  <a:lnTo>
                    <a:pt x="732" y="1298"/>
                  </a:lnTo>
                  <a:lnTo>
                    <a:pt x="729" y="1307"/>
                  </a:lnTo>
                  <a:lnTo>
                    <a:pt x="726" y="1317"/>
                  </a:lnTo>
                  <a:lnTo>
                    <a:pt x="724" y="1327"/>
                  </a:lnTo>
                  <a:lnTo>
                    <a:pt x="722" y="1338"/>
                  </a:lnTo>
                  <a:lnTo>
                    <a:pt x="721" y="1349"/>
                  </a:lnTo>
                  <a:lnTo>
                    <a:pt x="721" y="1359"/>
                  </a:lnTo>
                  <a:lnTo>
                    <a:pt x="721" y="1370"/>
                  </a:lnTo>
                  <a:lnTo>
                    <a:pt x="722" y="1381"/>
                  </a:lnTo>
                  <a:lnTo>
                    <a:pt x="724" y="1391"/>
                  </a:lnTo>
                  <a:lnTo>
                    <a:pt x="726" y="1401"/>
                  </a:lnTo>
                  <a:lnTo>
                    <a:pt x="729" y="1411"/>
                  </a:lnTo>
                  <a:lnTo>
                    <a:pt x="732" y="1420"/>
                  </a:lnTo>
                  <a:lnTo>
                    <a:pt x="736" y="1431"/>
                  </a:lnTo>
                  <a:lnTo>
                    <a:pt x="741" y="1439"/>
                  </a:lnTo>
                  <a:lnTo>
                    <a:pt x="745" y="1444"/>
                  </a:lnTo>
                  <a:lnTo>
                    <a:pt x="751" y="1448"/>
                  </a:lnTo>
                  <a:lnTo>
                    <a:pt x="755" y="1452"/>
                  </a:lnTo>
                  <a:lnTo>
                    <a:pt x="760" y="1455"/>
                  </a:lnTo>
                  <a:lnTo>
                    <a:pt x="771" y="1460"/>
                  </a:lnTo>
                  <a:lnTo>
                    <a:pt x="782" y="1464"/>
                  </a:lnTo>
                  <a:lnTo>
                    <a:pt x="795" y="1466"/>
                  </a:lnTo>
                  <a:lnTo>
                    <a:pt x="807" y="1466"/>
                  </a:lnTo>
                  <a:lnTo>
                    <a:pt x="819" y="1466"/>
                  </a:lnTo>
                  <a:lnTo>
                    <a:pt x="830" y="1465"/>
                  </a:lnTo>
                  <a:lnTo>
                    <a:pt x="835" y="1466"/>
                  </a:lnTo>
                  <a:lnTo>
                    <a:pt x="840" y="1467"/>
                  </a:lnTo>
                  <a:lnTo>
                    <a:pt x="844" y="1466"/>
                  </a:lnTo>
                  <a:lnTo>
                    <a:pt x="848" y="1465"/>
                  </a:lnTo>
                  <a:lnTo>
                    <a:pt x="855" y="1462"/>
                  </a:lnTo>
                  <a:lnTo>
                    <a:pt x="863" y="1457"/>
                  </a:lnTo>
                  <a:lnTo>
                    <a:pt x="876" y="1445"/>
                  </a:lnTo>
                  <a:lnTo>
                    <a:pt x="890" y="1431"/>
                  </a:lnTo>
                  <a:lnTo>
                    <a:pt x="896" y="1426"/>
                  </a:lnTo>
                  <a:lnTo>
                    <a:pt x="902" y="1421"/>
                  </a:lnTo>
                  <a:lnTo>
                    <a:pt x="905" y="1419"/>
                  </a:lnTo>
                  <a:lnTo>
                    <a:pt x="907" y="1418"/>
                  </a:lnTo>
                  <a:lnTo>
                    <a:pt x="910" y="1418"/>
                  </a:lnTo>
                  <a:lnTo>
                    <a:pt x="913" y="1418"/>
                  </a:lnTo>
                  <a:lnTo>
                    <a:pt x="915" y="1419"/>
                  </a:lnTo>
                  <a:lnTo>
                    <a:pt x="918" y="1421"/>
                  </a:lnTo>
                  <a:lnTo>
                    <a:pt x="920" y="1424"/>
                  </a:lnTo>
                  <a:lnTo>
                    <a:pt x="923" y="1428"/>
                  </a:lnTo>
                  <a:lnTo>
                    <a:pt x="927" y="1438"/>
                  </a:lnTo>
                  <a:lnTo>
                    <a:pt x="933" y="1452"/>
                  </a:lnTo>
                  <a:lnTo>
                    <a:pt x="935" y="1460"/>
                  </a:lnTo>
                  <a:lnTo>
                    <a:pt x="936" y="1468"/>
                  </a:lnTo>
                  <a:lnTo>
                    <a:pt x="937" y="1476"/>
                  </a:lnTo>
                  <a:lnTo>
                    <a:pt x="936" y="1483"/>
                  </a:lnTo>
                  <a:lnTo>
                    <a:pt x="934" y="1491"/>
                  </a:lnTo>
                  <a:lnTo>
                    <a:pt x="932" y="1497"/>
                  </a:lnTo>
                  <a:lnTo>
                    <a:pt x="928" y="1504"/>
                  </a:lnTo>
                  <a:lnTo>
                    <a:pt x="925" y="1511"/>
                  </a:lnTo>
                  <a:lnTo>
                    <a:pt x="917" y="1524"/>
                  </a:lnTo>
                  <a:lnTo>
                    <a:pt x="907" y="1535"/>
                  </a:lnTo>
                  <a:lnTo>
                    <a:pt x="897" y="1545"/>
                  </a:lnTo>
                  <a:lnTo>
                    <a:pt x="887" y="1554"/>
                  </a:lnTo>
                  <a:lnTo>
                    <a:pt x="875" y="1556"/>
                  </a:lnTo>
                  <a:lnTo>
                    <a:pt x="865" y="1558"/>
                  </a:lnTo>
                  <a:lnTo>
                    <a:pt x="854" y="1559"/>
                  </a:lnTo>
                  <a:lnTo>
                    <a:pt x="844" y="1559"/>
                  </a:lnTo>
                  <a:lnTo>
                    <a:pt x="832" y="1559"/>
                  </a:lnTo>
                  <a:lnTo>
                    <a:pt x="821" y="1558"/>
                  </a:lnTo>
                  <a:lnTo>
                    <a:pt x="811" y="1557"/>
                  </a:lnTo>
                  <a:lnTo>
                    <a:pt x="800" y="1555"/>
                  </a:lnTo>
                  <a:lnTo>
                    <a:pt x="788" y="1553"/>
                  </a:lnTo>
                  <a:lnTo>
                    <a:pt x="778" y="1550"/>
                  </a:lnTo>
                  <a:lnTo>
                    <a:pt x="768" y="1546"/>
                  </a:lnTo>
                  <a:lnTo>
                    <a:pt x="758" y="1542"/>
                  </a:lnTo>
                  <a:lnTo>
                    <a:pt x="748" y="1537"/>
                  </a:lnTo>
                  <a:lnTo>
                    <a:pt x="738" y="1532"/>
                  </a:lnTo>
                  <a:lnTo>
                    <a:pt x="729" y="1526"/>
                  </a:lnTo>
                  <a:lnTo>
                    <a:pt x="720" y="1520"/>
                  </a:lnTo>
                  <a:lnTo>
                    <a:pt x="707" y="1503"/>
                  </a:lnTo>
                  <a:lnTo>
                    <a:pt x="693" y="1488"/>
                  </a:lnTo>
                  <a:lnTo>
                    <a:pt x="682" y="1470"/>
                  </a:lnTo>
                  <a:lnTo>
                    <a:pt x="671" y="1454"/>
                  </a:lnTo>
                  <a:lnTo>
                    <a:pt x="660" y="1437"/>
                  </a:lnTo>
                  <a:lnTo>
                    <a:pt x="649" y="1418"/>
                  </a:lnTo>
                  <a:lnTo>
                    <a:pt x="641" y="1400"/>
                  </a:lnTo>
                  <a:lnTo>
                    <a:pt x="632" y="1382"/>
                  </a:lnTo>
                  <a:lnTo>
                    <a:pt x="625" y="1362"/>
                  </a:lnTo>
                  <a:lnTo>
                    <a:pt x="618" y="1343"/>
                  </a:lnTo>
                  <a:lnTo>
                    <a:pt x="612" y="1323"/>
                  </a:lnTo>
                  <a:lnTo>
                    <a:pt x="605" y="1304"/>
                  </a:lnTo>
                  <a:lnTo>
                    <a:pt x="601" y="1283"/>
                  </a:lnTo>
                  <a:lnTo>
                    <a:pt x="597" y="1263"/>
                  </a:lnTo>
                  <a:lnTo>
                    <a:pt x="593" y="1243"/>
                  </a:lnTo>
                  <a:lnTo>
                    <a:pt x="591" y="1222"/>
                  </a:lnTo>
                  <a:lnTo>
                    <a:pt x="585" y="1207"/>
                  </a:lnTo>
                  <a:lnTo>
                    <a:pt x="593" y="1188"/>
                  </a:lnTo>
                  <a:lnTo>
                    <a:pt x="601" y="1170"/>
                  </a:lnTo>
                  <a:lnTo>
                    <a:pt x="610" y="1151"/>
                  </a:lnTo>
                  <a:lnTo>
                    <a:pt x="617" y="1131"/>
                  </a:lnTo>
                  <a:lnTo>
                    <a:pt x="623" y="1111"/>
                  </a:lnTo>
                  <a:lnTo>
                    <a:pt x="628" y="1090"/>
                  </a:lnTo>
                  <a:lnTo>
                    <a:pt x="633" y="1070"/>
                  </a:lnTo>
                  <a:lnTo>
                    <a:pt x="636" y="1049"/>
                  </a:lnTo>
                  <a:lnTo>
                    <a:pt x="638" y="1028"/>
                  </a:lnTo>
                  <a:lnTo>
                    <a:pt x="638" y="1007"/>
                  </a:lnTo>
                  <a:lnTo>
                    <a:pt x="637" y="987"/>
                  </a:lnTo>
                  <a:lnTo>
                    <a:pt x="634" y="967"/>
                  </a:lnTo>
                  <a:lnTo>
                    <a:pt x="632" y="957"/>
                  </a:lnTo>
                  <a:lnTo>
                    <a:pt x="629" y="947"/>
                  </a:lnTo>
                  <a:lnTo>
                    <a:pt x="626" y="937"/>
                  </a:lnTo>
                  <a:lnTo>
                    <a:pt x="622" y="928"/>
                  </a:lnTo>
                  <a:lnTo>
                    <a:pt x="617" y="918"/>
                  </a:lnTo>
                  <a:lnTo>
                    <a:pt x="612" y="908"/>
                  </a:lnTo>
                  <a:lnTo>
                    <a:pt x="606" y="899"/>
                  </a:lnTo>
                  <a:lnTo>
                    <a:pt x="600" y="890"/>
                  </a:lnTo>
                  <a:lnTo>
                    <a:pt x="613" y="868"/>
                  </a:lnTo>
                  <a:lnTo>
                    <a:pt x="625" y="847"/>
                  </a:lnTo>
                  <a:lnTo>
                    <a:pt x="634" y="825"/>
                  </a:lnTo>
                  <a:lnTo>
                    <a:pt x="642" y="801"/>
                  </a:lnTo>
                  <a:lnTo>
                    <a:pt x="645" y="790"/>
                  </a:lnTo>
                  <a:lnTo>
                    <a:pt x="648" y="778"/>
                  </a:lnTo>
                  <a:lnTo>
                    <a:pt x="650" y="765"/>
                  </a:lnTo>
                  <a:lnTo>
                    <a:pt x="651" y="753"/>
                  </a:lnTo>
                  <a:lnTo>
                    <a:pt x="652" y="741"/>
                  </a:lnTo>
                  <a:lnTo>
                    <a:pt x="653" y="727"/>
                  </a:lnTo>
                  <a:lnTo>
                    <a:pt x="653" y="714"/>
                  </a:lnTo>
                  <a:lnTo>
                    <a:pt x="652" y="702"/>
                  </a:lnTo>
                  <a:lnTo>
                    <a:pt x="633" y="672"/>
                  </a:lnTo>
                  <a:lnTo>
                    <a:pt x="615" y="642"/>
                  </a:lnTo>
                  <a:lnTo>
                    <a:pt x="611" y="634"/>
                  </a:lnTo>
                  <a:lnTo>
                    <a:pt x="607" y="626"/>
                  </a:lnTo>
                  <a:lnTo>
                    <a:pt x="604" y="618"/>
                  </a:lnTo>
                  <a:lnTo>
                    <a:pt x="602" y="610"/>
                  </a:lnTo>
                  <a:lnTo>
                    <a:pt x="600" y="601"/>
                  </a:lnTo>
                  <a:lnTo>
                    <a:pt x="599" y="592"/>
                  </a:lnTo>
                  <a:lnTo>
                    <a:pt x="599" y="582"/>
                  </a:lnTo>
                  <a:lnTo>
                    <a:pt x="600" y="573"/>
                  </a:lnTo>
                  <a:lnTo>
                    <a:pt x="607" y="558"/>
                  </a:lnTo>
                  <a:lnTo>
                    <a:pt x="615" y="542"/>
                  </a:lnTo>
                  <a:lnTo>
                    <a:pt x="621" y="526"/>
                  </a:lnTo>
                  <a:lnTo>
                    <a:pt x="627" y="511"/>
                  </a:lnTo>
                  <a:lnTo>
                    <a:pt x="637" y="478"/>
                  </a:lnTo>
                  <a:lnTo>
                    <a:pt x="648" y="446"/>
                  </a:lnTo>
                  <a:lnTo>
                    <a:pt x="655" y="430"/>
                  </a:lnTo>
                  <a:lnTo>
                    <a:pt x="661" y="415"/>
                  </a:lnTo>
                  <a:lnTo>
                    <a:pt x="668" y="399"/>
                  </a:lnTo>
                  <a:lnTo>
                    <a:pt x="676" y="384"/>
                  </a:lnTo>
                  <a:lnTo>
                    <a:pt x="685" y="370"/>
                  </a:lnTo>
                  <a:lnTo>
                    <a:pt x="695" y="355"/>
                  </a:lnTo>
                  <a:lnTo>
                    <a:pt x="707" y="341"/>
                  </a:lnTo>
                  <a:lnTo>
                    <a:pt x="720" y="328"/>
                  </a:lnTo>
                  <a:lnTo>
                    <a:pt x="728" y="320"/>
                  </a:lnTo>
                  <a:lnTo>
                    <a:pt x="737" y="310"/>
                  </a:lnTo>
                  <a:lnTo>
                    <a:pt x="748" y="303"/>
                  </a:lnTo>
                  <a:lnTo>
                    <a:pt x="758" y="296"/>
                  </a:lnTo>
                  <a:lnTo>
                    <a:pt x="769" y="290"/>
                  </a:lnTo>
                  <a:lnTo>
                    <a:pt x="780" y="284"/>
                  </a:lnTo>
                  <a:lnTo>
                    <a:pt x="791" y="279"/>
                  </a:lnTo>
                  <a:lnTo>
                    <a:pt x="804" y="275"/>
                  </a:lnTo>
                  <a:lnTo>
                    <a:pt x="816" y="271"/>
                  </a:lnTo>
                  <a:lnTo>
                    <a:pt x="827" y="268"/>
                  </a:lnTo>
                  <a:lnTo>
                    <a:pt x="840" y="264"/>
                  </a:lnTo>
                  <a:lnTo>
                    <a:pt x="852" y="262"/>
                  </a:lnTo>
                  <a:lnTo>
                    <a:pt x="864" y="261"/>
                  </a:lnTo>
                  <a:lnTo>
                    <a:pt x="876" y="260"/>
                  </a:lnTo>
                  <a:lnTo>
                    <a:pt x="888" y="261"/>
                  </a:lnTo>
                  <a:lnTo>
                    <a:pt x="899" y="261"/>
                  </a:lnTo>
                  <a:lnTo>
                    <a:pt x="907" y="266"/>
                  </a:lnTo>
                  <a:lnTo>
                    <a:pt x="916" y="272"/>
                  </a:lnTo>
                  <a:lnTo>
                    <a:pt x="923" y="278"/>
                  </a:lnTo>
                  <a:lnTo>
                    <a:pt x="929" y="285"/>
                  </a:lnTo>
                  <a:lnTo>
                    <a:pt x="936" y="292"/>
                  </a:lnTo>
                  <a:lnTo>
                    <a:pt x="940" y="300"/>
                  </a:lnTo>
                  <a:lnTo>
                    <a:pt x="943" y="309"/>
                  </a:lnTo>
                  <a:lnTo>
                    <a:pt x="945" y="320"/>
                  </a:lnTo>
                  <a:lnTo>
                    <a:pt x="944" y="330"/>
                  </a:lnTo>
                  <a:lnTo>
                    <a:pt x="943" y="341"/>
                  </a:lnTo>
                  <a:lnTo>
                    <a:pt x="941" y="351"/>
                  </a:lnTo>
                  <a:lnTo>
                    <a:pt x="937" y="362"/>
                  </a:lnTo>
                  <a:lnTo>
                    <a:pt x="933" y="371"/>
                  </a:lnTo>
                  <a:lnTo>
                    <a:pt x="926" y="380"/>
                  </a:lnTo>
                  <a:lnTo>
                    <a:pt x="919" y="387"/>
                  </a:lnTo>
                  <a:lnTo>
                    <a:pt x="911" y="394"/>
                  </a:lnTo>
                  <a:close/>
                  <a:moveTo>
                    <a:pt x="461" y="842"/>
                  </a:moveTo>
                  <a:lnTo>
                    <a:pt x="454" y="847"/>
                  </a:lnTo>
                  <a:lnTo>
                    <a:pt x="447" y="850"/>
                  </a:lnTo>
                  <a:lnTo>
                    <a:pt x="439" y="852"/>
                  </a:lnTo>
                  <a:lnTo>
                    <a:pt x="432" y="852"/>
                  </a:lnTo>
                  <a:lnTo>
                    <a:pt x="417" y="850"/>
                  </a:lnTo>
                  <a:lnTo>
                    <a:pt x="404" y="847"/>
                  </a:lnTo>
                  <a:lnTo>
                    <a:pt x="397" y="845"/>
                  </a:lnTo>
                  <a:lnTo>
                    <a:pt x="390" y="843"/>
                  </a:lnTo>
                  <a:lnTo>
                    <a:pt x="384" y="843"/>
                  </a:lnTo>
                  <a:lnTo>
                    <a:pt x="376" y="842"/>
                  </a:lnTo>
                  <a:lnTo>
                    <a:pt x="370" y="843"/>
                  </a:lnTo>
                  <a:lnTo>
                    <a:pt x="363" y="846"/>
                  </a:lnTo>
                  <a:lnTo>
                    <a:pt x="357" y="850"/>
                  </a:lnTo>
                  <a:lnTo>
                    <a:pt x="351" y="856"/>
                  </a:lnTo>
                  <a:lnTo>
                    <a:pt x="344" y="872"/>
                  </a:lnTo>
                  <a:lnTo>
                    <a:pt x="338" y="887"/>
                  </a:lnTo>
                  <a:lnTo>
                    <a:pt x="335" y="902"/>
                  </a:lnTo>
                  <a:lnTo>
                    <a:pt x="332" y="918"/>
                  </a:lnTo>
                  <a:lnTo>
                    <a:pt x="332" y="934"/>
                  </a:lnTo>
                  <a:lnTo>
                    <a:pt x="335" y="950"/>
                  </a:lnTo>
                  <a:lnTo>
                    <a:pt x="339" y="966"/>
                  </a:lnTo>
                  <a:lnTo>
                    <a:pt x="345" y="982"/>
                  </a:lnTo>
                  <a:lnTo>
                    <a:pt x="349" y="987"/>
                  </a:lnTo>
                  <a:lnTo>
                    <a:pt x="354" y="990"/>
                  </a:lnTo>
                  <a:lnTo>
                    <a:pt x="359" y="992"/>
                  </a:lnTo>
                  <a:lnTo>
                    <a:pt x="363" y="993"/>
                  </a:lnTo>
                  <a:lnTo>
                    <a:pt x="373" y="994"/>
                  </a:lnTo>
                  <a:lnTo>
                    <a:pt x="384" y="992"/>
                  </a:lnTo>
                  <a:lnTo>
                    <a:pt x="394" y="990"/>
                  </a:lnTo>
                  <a:lnTo>
                    <a:pt x="404" y="989"/>
                  </a:lnTo>
                  <a:lnTo>
                    <a:pt x="409" y="989"/>
                  </a:lnTo>
                  <a:lnTo>
                    <a:pt x="414" y="990"/>
                  </a:lnTo>
                  <a:lnTo>
                    <a:pt x="419" y="991"/>
                  </a:lnTo>
                  <a:lnTo>
                    <a:pt x="425" y="993"/>
                  </a:lnTo>
                  <a:lnTo>
                    <a:pt x="436" y="1000"/>
                  </a:lnTo>
                  <a:lnTo>
                    <a:pt x="446" y="1010"/>
                  </a:lnTo>
                  <a:lnTo>
                    <a:pt x="450" y="1014"/>
                  </a:lnTo>
                  <a:lnTo>
                    <a:pt x="455" y="1019"/>
                  </a:lnTo>
                  <a:lnTo>
                    <a:pt x="458" y="1024"/>
                  </a:lnTo>
                  <a:lnTo>
                    <a:pt x="462" y="1030"/>
                  </a:lnTo>
                  <a:lnTo>
                    <a:pt x="464" y="1035"/>
                  </a:lnTo>
                  <a:lnTo>
                    <a:pt x="466" y="1041"/>
                  </a:lnTo>
                  <a:lnTo>
                    <a:pt x="468" y="1047"/>
                  </a:lnTo>
                  <a:lnTo>
                    <a:pt x="469" y="1053"/>
                  </a:lnTo>
                  <a:lnTo>
                    <a:pt x="469" y="1061"/>
                  </a:lnTo>
                  <a:lnTo>
                    <a:pt x="468" y="1068"/>
                  </a:lnTo>
                  <a:lnTo>
                    <a:pt x="467" y="1075"/>
                  </a:lnTo>
                  <a:lnTo>
                    <a:pt x="464" y="1082"/>
                  </a:lnTo>
                  <a:lnTo>
                    <a:pt x="461" y="1091"/>
                  </a:lnTo>
                  <a:lnTo>
                    <a:pt x="457" y="1100"/>
                  </a:lnTo>
                  <a:lnTo>
                    <a:pt x="452" y="1108"/>
                  </a:lnTo>
                  <a:lnTo>
                    <a:pt x="446" y="1115"/>
                  </a:lnTo>
                  <a:lnTo>
                    <a:pt x="440" y="1122"/>
                  </a:lnTo>
                  <a:lnTo>
                    <a:pt x="433" y="1127"/>
                  </a:lnTo>
                  <a:lnTo>
                    <a:pt x="426" y="1132"/>
                  </a:lnTo>
                  <a:lnTo>
                    <a:pt x="418" y="1136"/>
                  </a:lnTo>
                  <a:lnTo>
                    <a:pt x="410" y="1140"/>
                  </a:lnTo>
                  <a:lnTo>
                    <a:pt x="402" y="1143"/>
                  </a:lnTo>
                  <a:lnTo>
                    <a:pt x="393" y="1146"/>
                  </a:lnTo>
                  <a:lnTo>
                    <a:pt x="385" y="1149"/>
                  </a:lnTo>
                  <a:lnTo>
                    <a:pt x="367" y="1153"/>
                  </a:lnTo>
                  <a:lnTo>
                    <a:pt x="351" y="1155"/>
                  </a:lnTo>
                  <a:lnTo>
                    <a:pt x="340" y="1152"/>
                  </a:lnTo>
                  <a:lnTo>
                    <a:pt x="329" y="1149"/>
                  </a:lnTo>
                  <a:lnTo>
                    <a:pt x="318" y="1145"/>
                  </a:lnTo>
                  <a:lnTo>
                    <a:pt x="308" y="1141"/>
                  </a:lnTo>
                  <a:lnTo>
                    <a:pt x="298" y="1137"/>
                  </a:lnTo>
                  <a:lnTo>
                    <a:pt x="288" y="1132"/>
                  </a:lnTo>
                  <a:lnTo>
                    <a:pt x="277" y="1126"/>
                  </a:lnTo>
                  <a:lnTo>
                    <a:pt x="268" y="1120"/>
                  </a:lnTo>
                  <a:lnTo>
                    <a:pt x="259" y="1114"/>
                  </a:lnTo>
                  <a:lnTo>
                    <a:pt x="251" y="1107"/>
                  </a:lnTo>
                  <a:lnTo>
                    <a:pt x="243" y="1098"/>
                  </a:lnTo>
                  <a:lnTo>
                    <a:pt x="234" y="1090"/>
                  </a:lnTo>
                  <a:lnTo>
                    <a:pt x="227" y="1081"/>
                  </a:lnTo>
                  <a:lnTo>
                    <a:pt x="221" y="1072"/>
                  </a:lnTo>
                  <a:lnTo>
                    <a:pt x="215" y="1062"/>
                  </a:lnTo>
                  <a:lnTo>
                    <a:pt x="209" y="1051"/>
                  </a:lnTo>
                  <a:lnTo>
                    <a:pt x="203" y="1040"/>
                  </a:lnTo>
                  <a:lnTo>
                    <a:pt x="198" y="1029"/>
                  </a:lnTo>
                  <a:lnTo>
                    <a:pt x="192" y="1018"/>
                  </a:lnTo>
                  <a:lnTo>
                    <a:pt x="188" y="1005"/>
                  </a:lnTo>
                  <a:lnTo>
                    <a:pt x="185" y="994"/>
                  </a:lnTo>
                  <a:lnTo>
                    <a:pt x="182" y="982"/>
                  </a:lnTo>
                  <a:lnTo>
                    <a:pt x="180" y="970"/>
                  </a:lnTo>
                  <a:lnTo>
                    <a:pt x="178" y="956"/>
                  </a:lnTo>
                  <a:lnTo>
                    <a:pt x="177" y="944"/>
                  </a:lnTo>
                  <a:lnTo>
                    <a:pt x="176" y="932"/>
                  </a:lnTo>
                  <a:lnTo>
                    <a:pt x="176" y="919"/>
                  </a:lnTo>
                  <a:lnTo>
                    <a:pt x="177" y="906"/>
                  </a:lnTo>
                  <a:lnTo>
                    <a:pt x="178" y="893"/>
                  </a:lnTo>
                  <a:lnTo>
                    <a:pt x="180" y="881"/>
                  </a:lnTo>
                  <a:lnTo>
                    <a:pt x="182" y="867"/>
                  </a:lnTo>
                  <a:lnTo>
                    <a:pt x="184" y="855"/>
                  </a:lnTo>
                  <a:lnTo>
                    <a:pt x="196" y="832"/>
                  </a:lnTo>
                  <a:lnTo>
                    <a:pt x="208" y="808"/>
                  </a:lnTo>
                  <a:lnTo>
                    <a:pt x="220" y="785"/>
                  </a:lnTo>
                  <a:lnTo>
                    <a:pt x="233" y="762"/>
                  </a:lnTo>
                  <a:lnTo>
                    <a:pt x="240" y="751"/>
                  </a:lnTo>
                  <a:lnTo>
                    <a:pt x="249" y="741"/>
                  </a:lnTo>
                  <a:lnTo>
                    <a:pt x="257" y="731"/>
                  </a:lnTo>
                  <a:lnTo>
                    <a:pt x="265" y="721"/>
                  </a:lnTo>
                  <a:lnTo>
                    <a:pt x="275" y="712"/>
                  </a:lnTo>
                  <a:lnTo>
                    <a:pt x="285" y="704"/>
                  </a:lnTo>
                  <a:lnTo>
                    <a:pt x="296" y="697"/>
                  </a:lnTo>
                  <a:lnTo>
                    <a:pt x="308" y="691"/>
                  </a:lnTo>
                  <a:lnTo>
                    <a:pt x="322" y="685"/>
                  </a:lnTo>
                  <a:lnTo>
                    <a:pt x="337" y="678"/>
                  </a:lnTo>
                  <a:lnTo>
                    <a:pt x="352" y="673"/>
                  </a:lnTo>
                  <a:lnTo>
                    <a:pt x="368" y="669"/>
                  </a:lnTo>
                  <a:lnTo>
                    <a:pt x="384" y="666"/>
                  </a:lnTo>
                  <a:lnTo>
                    <a:pt x="400" y="665"/>
                  </a:lnTo>
                  <a:lnTo>
                    <a:pt x="407" y="665"/>
                  </a:lnTo>
                  <a:lnTo>
                    <a:pt x="415" y="666"/>
                  </a:lnTo>
                  <a:lnTo>
                    <a:pt x="423" y="668"/>
                  </a:lnTo>
                  <a:lnTo>
                    <a:pt x="431" y="670"/>
                  </a:lnTo>
                  <a:lnTo>
                    <a:pt x="439" y="674"/>
                  </a:lnTo>
                  <a:lnTo>
                    <a:pt x="447" y="678"/>
                  </a:lnTo>
                  <a:lnTo>
                    <a:pt x="453" y="683"/>
                  </a:lnTo>
                  <a:lnTo>
                    <a:pt x="460" y="689"/>
                  </a:lnTo>
                  <a:lnTo>
                    <a:pt x="465" y="695"/>
                  </a:lnTo>
                  <a:lnTo>
                    <a:pt x="471" y="702"/>
                  </a:lnTo>
                  <a:lnTo>
                    <a:pt x="476" y="709"/>
                  </a:lnTo>
                  <a:lnTo>
                    <a:pt x="479" y="716"/>
                  </a:lnTo>
                  <a:lnTo>
                    <a:pt x="486" y="732"/>
                  </a:lnTo>
                  <a:lnTo>
                    <a:pt x="490" y="749"/>
                  </a:lnTo>
                  <a:lnTo>
                    <a:pt x="494" y="766"/>
                  </a:lnTo>
                  <a:lnTo>
                    <a:pt x="495" y="784"/>
                  </a:lnTo>
                  <a:lnTo>
                    <a:pt x="490" y="799"/>
                  </a:lnTo>
                  <a:lnTo>
                    <a:pt x="483" y="815"/>
                  </a:lnTo>
                  <a:lnTo>
                    <a:pt x="479" y="822"/>
                  </a:lnTo>
                  <a:lnTo>
                    <a:pt x="474" y="830"/>
                  </a:lnTo>
                  <a:lnTo>
                    <a:pt x="468" y="836"/>
                  </a:lnTo>
                  <a:lnTo>
                    <a:pt x="461" y="842"/>
                  </a:lnTo>
                  <a:close/>
                  <a:moveTo>
                    <a:pt x="409" y="794"/>
                  </a:moveTo>
                  <a:lnTo>
                    <a:pt x="406" y="791"/>
                  </a:lnTo>
                  <a:lnTo>
                    <a:pt x="402" y="789"/>
                  </a:lnTo>
                  <a:lnTo>
                    <a:pt x="399" y="788"/>
                  </a:lnTo>
                  <a:lnTo>
                    <a:pt x="395" y="788"/>
                  </a:lnTo>
                  <a:lnTo>
                    <a:pt x="388" y="787"/>
                  </a:lnTo>
                  <a:lnTo>
                    <a:pt x="380" y="788"/>
                  </a:lnTo>
                  <a:lnTo>
                    <a:pt x="364" y="792"/>
                  </a:lnTo>
                  <a:lnTo>
                    <a:pt x="348" y="794"/>
                  </a:lnTo>
                  <a:lnTo>
                    <a:pt x="338" y="803"/>
                  </a:lnTo>
                  <a:lnTo>
                    <a:pt x="328" y="813"/>
                  </a:lnTo>
                  <a:lnTo>
                    <a:pt x="320" y="824"/>
                  </a:lnTo>
                  <a:lnTo>
                    <a:pt x="313" y="834"/>
                  </a:lnTo>
                  <a:lnTo>
                    <a:pt x="307" y="845"/>
                  </a:lnTo>
                  <a:lnTo>
                    <a:pt x="302" y="857"/>
                  </a:lnTo>
                  <a:lnTo>
                    <a:pt x="298" y="868"/>
                  </a:lnTo>
                  <a:lnTo>
                    <a:pt x="294" y="881"/>
                  </a:lnTo>
                  <a:lnTo>
                    <a:pt x="291" y="894"/>
                  </a:lnTo>
                  <a:lnTo>
                    <a:pt x="290" y="906"/>
                  </a:lnTo>
                  <a:lnTo>
                    <a:pt x="289" y="920"/>
                  </a:lnTo>
                  <a:lnTo>
                    <a:pt x="288" y="933"/>
                  </a:lnTo>
                  <a:lnTo>
                    <a:pt x="289" y="946"/>
                  </a:lnTo>
                  <a:lnTo>
                    <a:pt x="290" y="959"/>
                  </a:lnTo>
                  <a:lnTo>
                    <a:pt x="293" y="973"/>
                  </a:lnTo>
                  <a:lnTo>
                    <a:pt x="296" y="986"/>
                  </a:lnTo>
                  <a:lnTo>
                    <a:pt x="299" y="994"/>
                  </a:lnTo>
                  <a:lnTo>
                    <a:pt x="303" y="1002"/>
                  </a:lnTo>
                  <a:lnTo>
                    <a:pt x="307" y="1011"/>
                  </a:lnTo>
                  <a:lnTo>
                    <a:pt x="313" y="1018"/>
                  </a:lnTo>
                  <a:lnTo>
                    <a:pt x="318" y="1025"/>
                  </a:lnTo>
                  <a:lnTo>
                    <a:pt x="325" y="1031"/>
                  </a:lnTo>
                  <a:lnTo>
                    <a:pt x="332" y="1036"/>
                  </a:lnTo>
                  <a:lnTo>
                    <a:pt x="342" y="1040"/>
                  </a:lnTo>
                  <a:lnTo>
                    <a:pt x="347" y="1042"/>
                  </a:lnTo>
                  <a:lnTo>
                    <a:pt x="353" y="1042"/>
                  </a:lnTo>
                  <a:lnTo>
                    <a:pt x="358" y="1042"/>
                  </a:lnTo>
                  <a:lnTo>
                    <a:pt x="364" y="1040"/>
                  </a:lnTo>
                  <a:lnTo>
                    <a:pt x="376" y="1037"/>
                  </a:lnTo>
                  <a:lnTo>
                    <a:pt x="388" y="1033"/>
                  </a:lnTo>
                  <a:lnTo>
                    <a:pt x="393" y="1032"/>
                  </a:lnTo>
                  <a:lnTo>
                    <a:pt x="398" y="1032"/>
                  </a:lnTo>
                  <a:lnTo>
                    <a:pt x="402" y="1033"/>
                  </a:lnTo>
                  <a:lnTo>
                    <a:pt x="405" y="1035"/>
                  </a:lnTo>
                  <a:lnTo>
                    <a:pt x="407" y="1039"/>
                  </a:lnTo>
                  <a:lnTo>
                    <a:pt x="409" y="1044"/>
                  </a:lnTo>
                  <a:lnTo>
                    <a:pt x="410" y="1051"/>
                  </a:lnTo>
                  <a:lnTo>
                    <a:pt x="409" y="1062"/>
                  </a:lnTo>
                  <a:lnTo>
                    <a:pt x="408" y="1068"/>
                  </a:lnTo>
                  <a:lnTo>
                    <a:pt x="406" y="1073"/>
                  </a:lnTo>
                  <a:lnTo>
                    <a:pt x="404" y="1078"/>
                  </a:lnTo>
                  <a:lnTo>
                    <a:pt x="401" y="1082"/>
                  </a:lnTo>
                  <a:lnTo>
                    <a:pt x="398" y="1086"/>
                  </a:lnTo>
                  <a:lnTo>
                    <a:pt x="394" y="1089"/>
                  </a:lnTo>
                  <a:lnTo>
                    <a:pt x="390" y="1092"/>
                  </a:lnTo>
                  <a:lnTo>
                    <a:pt x="385" y="1095"/>
                  </a:lnTo>
                  <a:lnTo>
                    <a:pt x="374" y="1099"/>
                  </a:lnTo>
                  <a:lnTo>
                    <a:pt x="363" y="1103"/>
                  </a:lnTo>
                  <a:lnTo>
                    <a:pt x="352" y="1106"/>
                  </a:lnTo>
                  <a:lnTo>
                    <a:pt x="342" y="1109"/>
                  </a:lnTo>
                  <a:lnTo>
                    <a:pt x="325" y="1103"/>
                  </a:lnTo>
                  <a:lnTo>
                    <a:pt x="310" y="1095"/>
                  </a:lnTo>
                  <a:lnTo>
                    <a:pt x="296" y="1086"/>
                  </a:lnTo>
                  <a:lnTo>
                    <a:pt x="283" y="1076"/>
                  </a:lnTo>
                  <a:lnTo>
                    <a:pt x="272" y="1065"/>
                  </a:lnTo>
                  <a:lnTo>
                    <a:pt x="263" y="1052"/>
                  </a:lnTo>
                  <a:lnTo>
                    <a:pt x="254" y="1039"/>
                  </a:lnTo>
                  <a:lnTo>
                    <a:pt x="246" y="1026"/>
                  </a:lnTo>
                  <a:lnTo>
                    <a:pt x="239" y="1011"/>
                  </a:lnTo>
                  <a:lnTo>
                    <a:pt x="233" y="995"/>
                  </a:lnTo>
                  <a:lnTo>
                    <a:pt x="228" y="980"/>
                  </a:lnTo>
                  <a:lnTo>
                    <a:pt x="224" y="965"/>
                  </a:lnTo>
                  <a:lnTo>
                    <a:pt x="221" y="948"/>
                  </a:lnTo>
                  <a:lnTo>
                    <a:pt x="219" y="932"/>
                  </a:lnTo>
                  <a:lnTo>
                    <a:pt x="217" y="917"/>
                  </a:lnTo>
                  <a:lnTo>
                    <a:pt x="215" y="900"/>
                  </a:lnTo>
                  <a:lnTo>
                    <a:pt x="215" y="891"/>
                  </a:lnTo>
                  <a:lnTo>
                    <a:pt x="216" y="882"/>
                  </a:lnTo>
                  <a:lnTo>
                    <a:pt x="218" y="872"/>
                  </a:lnTo>
                  <a:lnTo>
                    <a:pt x="221" y="862"/>
                  </a:lnTo>
                  <a:lnTo>
                    <a:pt x="228" y="845"/>
                  </a:lnTo>
                  <a:lnTo>
                    <a:pt x="237" y="828"/>
                  </a:lnTo>
                  <a:lnTo>
                    <a:pt x="259" y="793"/>
                  </a:lnTo>
                  <a:lnTo>
                    <a:pt x="280" y="758"/>
                  </a:lnTo>
                  <a:lnTo>
                    <a:pt x="294" y="748"/>
                  </a:lnTo>
                  <a:lnTo>
                    <a:pt x="308" y="738"/>
                  </a:lnTo>
                  <a:lnTo>
                    <a:pt x="323" y="728"/>
                  </a:lnTo>
                  <a:lnTo>
                    <a:pt x="340" y="720"/>
                  </a:lnTo>
                  <a:lnTo>
                    <a:pt x="348" y="717"/>
                  </a:lnTo>
                  <a:lnTo>
                    <a:pt x="356" y="715"/>
                  </a:lnTo>
                  <a:lnTo>
                    <a:pt x="364" y="714"/>
                  </a:lnTo>
                  <a:lnTo>
                    <a:pt x="373" y="713"/>
                  </a:lnTo>
                  <a:lnTo>
                    <a:pt x="382" y="713"/>
                  </a:lnTo>
                  <a:lnTo>
                    <a:pt x="390" y="714"/>
                  </a:lnTo>
                  <a:lnTo>
                    <a:pt x="398" y="716"/>
                  </a:lnTo>
                  <a:lnTo>
                    <a:pt x="406" y="719"/>
                  </a:lnTo>
                  <a:lnTo>
                    <a:pt x="410" y="723"/>
                  </a:lnTo>
                  <a:lnTo>
                    <a:pt x="414" y="727"/>
                  </a:lnTo>
                  <a:lnTo>
                    <a:pt x="417" y="732"/>
                  </a:lnTo>
                  <a:lnTo>
                    <a:pt x="420" y="736"/>
                  </a:lnTo>
                  <a:lnTo>
                    <a:pt x="425" y="744"/>
                  </a:lnTo>
                  <a:lnTo>
                    <a:pt x="428" y="753"/>
                  </a:lnTo>
                  <a:lnTo>
                    <a:pt x="429" y="759"/>
                  </a:lnTo>
                  <a:lnTo>
                    <a:pt x="429" y="765"/>
                  </a:lnTo>
                  <a:lnTo>
                    <a:pt x="428" y="771"/>
                  </a:lnTo>
                  <a:lnTo>
                    <a:pt x="426" y="776"/>
                  </a:lnTo>
                  <a:lnTo>
                    <a:pt x="422" y="783"/>
                  </a:lnTo>
                  <a:lnTo>
                    <a:pt x="419" y="787"/>
                  </a:lnTo>
                  <a:lnTo>
                    <a:pt x="414" y="791"/>
                  </a:lnTo>
                  <a:lnTo>
                    <a:pt x="409" y="794"/>
                  </a:lnTo>
                  <a:close/>
                  <a:moveTo>
                    <a:pt x="200" y="621"/>
                  </a:moveTo>
                  <a:lnTo>
                    <a:pt x="193" y="621"/>
                  </a:lnTo>
                  <a:lnTo>
                    <a:pt x="200" y="621"/>
                  </a:lnTo>
                  <a:close/>
                </a:path>
              </a:pathLst>
            </a:custGeom>
            <a:solidFill>
              <a:srgbClr val="DA251D"/>
            </a:solidFill>
            <a:ln>
              <a:noFill/>
            </a:ln>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defRPr/>
              </a:pPr>
              <a:endParaRPr lang="zh-CN" altLang="en-US" sz="1800" kern="0" spc="300">
                <a:solidFill>
                  <a:srgbClr val="FEB80A">
                    <a:lumMod val="40000"/>
                    <a:lumOff val="60000"/>
                  </a:srgbClr>
                </a:solidFill>
                <a:latin typeface="李旭科书法" panose="02000603000000000000" pitchFamily="2" charset="-122"/>
                <a:ea typeface="李旭科书法" panose="02000603000000000000" pitchFamily="2" charset="-122"/>
              </a:endParaRPr>
            </a:p>
          </p:txBody>
        </p:sp>
      </p:grpSp>
      <p:grpSp>
        <p:nvGrpSpPr>
          <p:cNvPr id="53" name="组合 52"/>
          <p:cNvGrpSpPr/>
          <p:nvPr/>
        </p:nvGrpSpPr>
        <p:grpSpPr>
          <a:xfrm>
            <a:off x="2697914" y="1522856"/>
            <a:ext cx="2157841" cy="295466"/>
            <a:chOff x="3249264" y="1751685"/>
            <a:chExt cx="2994025" cy="393953"/>
          </a:xfrm>
        </p:grpSpPr>
        <p:grpSp>
          <p:nvGrpSpPr>
            <p:cNvPr id="54" name="组合 53"/>
            <p:cNvGrpSpPr/>
            <p:nvPr/>
          </p:nvGrpSpPr>
          <p:grpSpPr>
            <a:xfrm>
              <a:off x="3249264" y="1776444"/>
              <a:ext cx="2994025" cy="314202"/>
              <a:chOff x="2940050" y="2132898"/>
              <a:chExt cx="2994025" cy="314202"/>
            </a:xfrm>
          </p:grpSpPr>
          <p:sp>
            <p:nvSpPr>
              <p:cNvPr id="56" name="圆角矩形 55"/>
              <p:cNvSpPr/>
              <p:nvPr/>
            </p:nvSpPr>
            <p:spPr>
              <a:xfrm>
                <a:off x="2940050" y="2132898"/>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7" name="圆角矩形 56"/>
              <p:cNvSpPr/>
              <p:nvPr/>
            </p:nvSpPr>
            <p:spPr>
              <a:xfrm>
                <a:off x="2940050" y="2132898"/>
                <a:ext cx="2108200" cy="314202"/>
              </a:xfrm>
              <a:prstGeom prst="roundRect">
                <a:avLst>
                  <a:gd name="adj" fmla="val 50000"/>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55" name="文本框 4"/>
            <p:cNvSpPr txBox="1"/>
            <p:nvPr/>
          </p:nvSpPr>
          <p:spPr>
            <a:xfrm>
              <a:off x="5335260" y="1751685"/>
              <a:ext cx="673754" cy="393953"/>
            </a:xfrm>
            <a:prstGeom prst="rect">
              <a:avLst/>
            </a:prstGeom>
            <a:noFill/>
          </p:spPr>
          <p:txBody>
            <a:bodyPr wrap="square" rtlCol="0">
              <a:spAutoFit/>
            </a:bodyPr>
            <a:lstStyle/>
            <a:p>
              <a:pPr algn="ctr">
                <a:lnSpc>
                  <a:spcPct val="120000"/>
                </a:lnSpc>
              </a:pP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70%</a:t>
              </a:r>
              <a:endParaRPr lang="zh-CN" altLang="en-US" sz="1100" baseline="-300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8" name="组合 57"/>
          <p:cNvGrpSpPr/>
          <p:nvPr/>
        </p:nvGrpSpPr>
        <p:grpSpPr>
          <a:xfrm>
            <a:off x="2697914" y="1831156"/>
            <a:ext cx="2157841" cy="295466"/>
            <a:chOff x="3249264" y="2162753"/>
            <a:chExt cx="2994025" cy="393954"/>
          </a:xfrm>
        </p:grpSpPr>
        <p:grpSp>
          <p:nvGrpSpPr>
            <p:cNvPr id="59" name="组合 58"/>
            <p:cNvGrpSpPr/>
            <p:nvPr/>
          </p:nvGrpSpPr>
          <p:grpSpPr>
            <a:xfrm>
              <a:off x="3249264" y="2178703"/>
              <a:ext cx="2994025" cy="314618"/>
              <a:chOff x="2940050" y="2519659"/>
              <a:chExt cx="2994025" cy="314618"/>
            </a:xfrm>
          </p:grpSpPr>
          <p:sp>
            <p:nvSpPr>
              <p:cNvPr id="61" name="圆角矩形 60"/>
              <p:cNvSpPr/>
              <p:nvPr/>
            </p:nvSpPr>
            <p:spPr>
              <a:xfrm>
                <a:off x="2940050" y="2520075"/>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2" name="圆角矩形 61"/>
              <p:cNvSpPr/>
              <p:nvPr/>
            </p:nvSpPr>
            <p:spPr>
              <a:xfrm>
                <a:off x="2940051" y="2519659"/>
                <a:ext cx="889000" cy="314202"/>
              </a:xfrm>
              <a:prstGeom prst="roundRect">
                <a:avLst>
                  <a:gd name="adj" fmla="val 50000"/>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60" name="文本框 9"/>
            <p:cNvSpPr txBox="1"/>
            <p:nvPr/>
          </p:nvSpPr>
          <p:spPr>
            <a:xfrm>
              <a:off x="4118870" y="2162753"/>
              <a:ext cx="673754" cy="393954"/>
            </a:xfrm>
            <a:prstGeom prst="rect">
              <a:avLst/>
            </a:prstGeom>
            <a:noFill/>
          </p:spPr>
          <p:txBody>
            <a:bodyPr wrap="square" rtlCol="0">
              <a:spAutoFit/>
            </a:bodyPr>
            <a:lstStyle/>
            <a:p>
              <a:pPr algn="ctr">
                <a:lnSpc>
                  <a:spcPct val="120000"/>
                </a:lnSpc>
              </a:pP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30%</a:t>
              </a:r>
              <a:endParaRPr lang="zh-CN" altLang="en-US" sz="1100" baseline="-300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3" name="组合 62"/>
          <p:cNvGrpSpPr/>
          <p:nvPr/>
        </p:nvGrpSpPr>
        <p:grpSpPr>
          <a:xfrm>
            <a:off x="2682282" y="2928687"/>
            <a:ext cx="2170479" cy="295466"/>
            <a:chOff x="3244272" y="3932941"/>
            <a:chExt cx="3011560" cy="393953"/>
          </a:xfrm>
        </p:grpSpPr>
        <p:sp>
          <p:nvSpPr>
            <p:cNvPr id="64" name="圆角矩形 63"/>
            <p:cNvSpPr/>
            <p:nvPr/>
          </p:nvSpPr>
          <p:spPr>
            <a:xfrm>
              <a:off x="3261807" y="3971332"/>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微软雅黑" panose="020B0503020204020204" pitchFamily="34" charset="-122"/>
                <a:ea typeface="微软雅黑" panose="020B0503020204020204" pitchFamily="34" charset="-122"/>
                <a:cs typeface="Arial" panose="020B0604020202020204" pitchFamily="34" charset="0"/>
              </a:endParaRPr>
            </a:p>
          </p:txBody>
        </p:sp>
        <p:sp>
          <p:nvSpPr>
            <p:cNvPr id="65" name="圆角矩形 64"/>
            <p:cNvSpPr/>
            <p:nvPr/>
          </p:nvSpPr>
          <p:spPr>
            <a:xfrm>
              <a:off x="3244272" y="3971332"/>
              <a:ext cx="1201953" cy="314202"/>
            </a:xfrm>
            <a:prstGeom prst="roundRect">
              <a:avLst>
                <a:gd name="adj" fmla="val 50000"/>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微软雅黑" panose="020B0503020204020204" pitchFamily="34" charset="-122"/>
                <a:ea typeface="微软雅黑" panose="020B0503020204020204" pitchFamily="34" charset="-122"/>
                <a:cs typeface="Arial" panose="020B0604020202020204" pitchFamily="34" charset="0"/>
              </a:endParaRPr>
            </a:p>
          </p:txBody>
        </p:sp>
        <p:sp>
          <p:nvSpPr>
            <p:cNvPr id="66" name="文本框 15"/>
            <p:cNvSpPr txBox="1"/>
            <p:nvPr/>
          </p:nvSpPr>
          <p:spPr>
            <a:xfrm>
              <a:off x="4418924" y="3932941"/>
              <a:ext cx="907693" cy="393953"/>
            </a:xfrm>
            <a:prstGeom prst="rect">
              <a:avLst/>
            </a:prstGeom>
            <a:noFill/>
          </p:spPr>
          <p:txBody>
            <a:bodyPr wrap="square" rtlCol="0">
              <a:spAutoFit/>
            </a:bodyPr>
            <a:lstStyle/>
            <a:p>
              <a:pPr algn="ctr">
                <a:lnSpc>
                  <a:spcPct val="120000"/>
                </a:lnSpc>
              </a:pPr>
              <a:r>
                <a:rPr lang="en-US" altLang="zh-CN" sz="11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40%</a:t>
              </a:r>
              <a:endParaRPr lang="zh-CN" altLang="en-US" sz="1100" baseline="-3000" dirty="0">
                <a:solidFill>
                  <a:srgbClr val="333333"/>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7" name="组合 66"/>
          <p:cNvGrpSpPr/>
          <p:nvPr/>
        </p:nvGrpSpPr>
        <p:grpSpPr>
          <a:xfrm>
            <a:off x="2692749" y="3229696"/>
            <a:ext cx="2157841" cy="295466"/>
            <a:chOff x="3258789" y="4324968"/>
            <a:chExt cx="2994025" cy="393952"/>
          </a:xfrm>
        </p:grpSpPr>
        <p:sp>
          <p:nvSpPr>
            <p:cNvPr id="68" name="圆角矩形 67"/>
            <p:cNvSpPr/>
            <p:nvPr/>
          </p:nvSpPr>
          <p:spPr>
            <a:xfrm>
              <a:off x="3258789" y="4362615"/>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微软雅黑" panose="020B0503020204020204" pitchFamily="34" charset="-122"/>
                <a:ea typeface="微软雅黑" panose="020B0503020204020204" pitchFamily="34" charset="-122"/>
                <a:cs typeface="Arial" panose="020B0604020202020204" pitchFamily="34" charset="0"/>
              </a:endParaRPr>
            </a:p>
          </p:txBody>
        </p:sp>
        <p:sp>
          <p:nvSpPr>
            <p:cNvPr id="69" name="圆角矩形 68"/>
            <p:cNvSpPr/>
            <p:nvPr/>
          </p:nvSpPr>
          <p:spPr>
            <a:xfrm>
              <a:off x="3308582" y="4362651"/>
              <a:ext cx="2108200" cy="314202"/>
            </a:xfrm>
            <a:prstGeom prst="roundRect">
              <a:avLst>
                <a:gd name="adj" fmla="val 50000"/>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微软雅黑" panose="020B0503020204020204" pitchFamily="34" charset="-122"/>
                <a:ea typeface="微软雅黑" panose="020B0503020204020204" pitchFamily="34" charset="-122"/>
                <a:cs typeface="Arial" panose="020B0604020202020204" pitchFamily="34" charset="0"/>
              </a:endParaRPr>
            </a:p>
          </p:txBody>
        </p:sp>
        <p:sp>
          <p:nvSpPr>
            <p:cNvPr id="70" name="文本框 19"/>
            <p:cNvSpPr txBox="1"/>
            <p:nvPr/>
          </p:nvSpPr>
          <p:spPr>
            <a:xfrm>
              <a:off x="5326614" y="4324968"/>
              <a:ext cx="673754" cy="393952"/>
            </a:xfrm>
            <a:prstGeom prst="rect">
              <a:avLst/>
            </a:prstGeom>
            <a:noFill/>
          </p:spPr>
          <p:txBody>
            <a:bodyPr wrap="square" rtlCol="0">
              <a:spAutoFit/>
            </a:bodyPr>
            <a:lstStyle/>
            <a:p>
              <a:pPr algn="ctr">
                <a:lnSpc>
                  <a:spcPct val="120000"/>
                </a:lnSpc>
              </a:pPr>
              <a:r>
                <a:rPr lang="en-US" altLang="zh-CN" sz="11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60%</a:t>
              </a:r>
              <a:endParaRPr lang="zh-CN" altLang="en-US" sz="1100" baseline="-3000" dirty="0">
                <a:solidFill>
                  <a:srgbClr val="333333"/>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71" name="组合 70"/>
          <p:cNvGrpSpPr/>
          <p:nvPr/>
        </p:nvGrpSpPr>
        <p:grpSpPr>
          <a:xfrm>
            <a:off x="1224298" y="1294848"/>
            <a:ext cx="1618420" cy="1647000"/>
            <a:chOff x="471707" y="1675770"/>
            <a:chExt cx="2158455" cy="2196000"/>
          </a:xfrm>
          <a:solidFill>
            <a:srgbClr val="E60000"/>
          </a:solidFill>
        </p:grpSpPr>
        <p:grpSp>
          <p:nvGrpSpPr>
            <p:cNvPr id="72" name="组合 71"/>
            <p:cNvGrpSpPr>
              <a:grpSpLocks noChangeAspect="1"/>
            </p:cNvGrpSpPr>
            <p:nvPr/>
          </p:nvGrpSpPr>
          <p:grpSpPr>
            <a:xfrm>
              <a:off x="471707" y="1675770"/>
              <a:ext cx="2158455" cy="2196000"/>
              <a:chOff x="5397500" y="5734050"/>
              <a:chExt cx="365125" cy="371476"/>
            </a:xfrm>
            <a:grpFill/>
          </p:grpSpPr>
          <p:sp>
            <p:nvSpPr>
              <p:cNvPr id="76" name="Freeform 288"/>
              <p:cNvSpPr>
                <a:spLocks/>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微软雅黑" panose="020B0503020204020204" pitchFamily="34" charset="-122"/>
                  <a:ea typeface="微软雅黑" panose="020B0503020204020204" pitchFamily="34" charset="-122"/>
                  <a:cs typeface="Arial" panose="020B0604020202020204" pitchFamily="34" charset="0"/>
                </a:endParaRPr>
              </a:p>
            </p:txBody>
          </p:sp>
          <p:sp>
            <p:nvSpPr>
              <p:cNvPr id="77"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微软雅黑" panose="020B0503020204020204" pitchFamily="34" charset="-122"/>
                  <a:ea typeface="微软雅黑" panose="020B0503020204020204" pitchFamily="34" charset="-122"/>
                  <a:cs typeface="Arial" panose="020B0604020202020204" pitchFamily="34" charset="0"/>
                </a:endParaRPr>
              </a:p>
            </p:txBody>
          </p:sp>
          <p:sp>
            <p:nvSpPr>
              <p:cNvPr id="78" name="Freeform 291"/>
              <p:cNvSpPr>
                <a:spLocks/>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73" name="组合 72"/>
            <p:cNvGrpSpPr>
              <a:grpSpLocks noChangeAspect="1"/>
            </p:cNvGrpSpPr>
            <p:nvPr/>
          </p:nvGrpSpPr>
          <p:grpSpPr>
            <a:xfrm>
              <a:off x="1735995" y="2108076"/>
              <a:ext cx="462003" cy="468000"/>
              <a:chOff x="2665061" y="4979202"/>
              <a:chExt cx="284308" cy="288000"/>
            </a:xfrm>
            <a:grpFill/>
          </p:grpSpPr>
          <p:sp>
            <p:nvSpPr>
              <p:cNvPr id="74" name="Freeform 932"/>
              <p:cNvSpPr>
                <a:spLocks noEditPoints="1"/>
              </p:cNvSpPr>
              <p:nvPr/>
            </p:nvSpPr>
            <p:spPr bwMode="auto">
              <a:xfrm>
                <a:off x="2665061" y="4979202"/>
                <a:ext cx="284308" cy="288000"/>
              </a:xfrm>
              <a:custGeom>
                <a:avLst/>
                <a:gdLst>
                  <a:gd name="T0" fmla="*/ 70 w 98"/>
                  <a:gd name="T1" fmla="*/ 42 h 99"/>
                  <a:gd name="T2" fmla="*/ 66 w 98"/>
                  <a:gd name="T3" fmla="*/ 42 h 99"/>
                  <a:gd name="T4" fmla="*/ 41 w 98"/>
                  <a:gd name="T5" fmla="*/ 67 h 99"/>
                  <a:gd name="T6" fmla="*/ 41 w 98"/>
                  <a:gd name="T7" fmla="*/ 70 h 99"/>
                  <a:gd name="T8" fmla="*/ 70 w 98"/>
                  <a:gd name="T9" fmla="*/ 99 h 99"/>
                  <a:gd name="T10" fmla="*/ 98 w 98"/>
                  <a:gd name="T11" fmla="*/ 70 h 99"/>
                  <a:gd name="T12" fmla="*/ 70 w 98"/>
                  <a:gd name="T13" fmla="*/ 42 h 99"/>
                  <a:gd name="T14" fmla="*/ 70 w 98"/>
                  <a:gd name="T15" fmla="*/ 90 h 99"/>
                  <a:gd name="T16" fmla="*/ 50 w 98"/>
                  <a:gd name="T17" fmla="*/ 70 h 99"/>
                  <a:gd name="T18" fmla="*/ 70 w 98"/>
                  <a:gd name="T19" fmla="*/ 51 h 99"/>
                  <a:gd name="T20" fmla="*/ 89 w 98"/>
                  <a:gd name="T21" fmla="*/ 70 h 99"/>
                  <a:gd name="T22" fmla="*/ 70 w 98"/>
                  <a:gd name="T23" fmla="*/ 90 h 99"/>
                  <a:gd name="T24" fmla="*/ 57 w 98"/>
                  <a:gd name="T25" fmla="*/ 29 h 99"/>
                  <a:gd name="T26" fmla="*/ 28 w 98"/>
                  <a:gd name="T27" fmla="*/ 0 h 99"/>
                  <a:gd name="T28" fmla="*/ 0 w 98"/>
                  <a:gd name="T29" fmla="*/ 29 h 99"/>
                  <a:gd name="T30" fmla="*/ 28 w 98"/>
                  <a:gd name="T31" fmla="*/ 57 h 99"/>
                  <a:gd name="T32" fmla="*/ 32 w 98"/>
                  <a:gd name="T33" fmla="*/ 57 h 99"/>
                  <a:gd name="T34" fmla="*/ 56 w 98"/>
                  <a:gd name="T35" fmla="*/ 32 h 99"/>
                  <a:gd name="T36" fmla="*/ 57 w 98"/>
                  <a:gd name="T37" fmla="*/ 29 h 99"/>
                  <a:gd name="T38" fmla="*/ 28 w 98"/>
                  <a:gd name="T39" fmla="*/ 48 h 99"/>
                  <a:gd name="T40" fmla="*/ 8 w 98"/>
                  <a:gd name="T41" fmla="*/ 29 h 99"/>
                  <a:gd name="T42" fmla="*/ 28 w 98"/>
                  <a:gd name="T43" fmla="*/ 9 h 99"/>
                  <a:gd name="T44" fmla="*/ 48 w 98"/>
                  <a:gd name="T45" fmla="*/ 29 h 99"/>
                  <a:gd name="T46" fmla="*/ 28 w 98"/>
                  <a:gd name="T47" fmla="*/ 4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99">
                    <a:moveTo>
                      <a:pt x="70" y="42"/>
                    </a:moveTo>
                    <a:cubicBezTo>
                      <a:pt x="68" y="42"/>
                      <a:pt x="67" y="42"/>
                      <a:pt x="66" y="42"/>
                    </a:cubicBezTo>
                    <a:cubicBezTo>
                      <a:pt x="41" y="67"/>
                      <a:pt x="41" y="67"/>
                      <a:pt x="41" y="67"/>
                    </a:cubicBezTo>
                    <a:cubicBezTo>
                      <a:pt x="41" y="68"/>
                      <a:pt x="41" y="69"/>
                      <a:pt x="41" y="70"/>
                    </a:cubicBezTo>
                    <a:cubicBezTo>
                      <a:pt x="41" y="86"/>
                      <a:pt x="54" y="99"/>
                      <a:pt x="70" y="99"/>
                    </a:cubicBezTo>
                    <a:cubicBezTo>
                      <a:pt x="85" y="99"/>
                      <a:pt x="98" y="86"/>
                      <a:pt x="98" y="70"/>
                    </a:cubicBezTo>
                    <a:cubicBezTo>
                      <a:pt x="98" y="55"/>
                      <a:pt x="85" y="42"/>
                      <a:pt x="70" y="42"/>
                    </a:cubicBezTo>
                    <a:close/>
                    <a:moveTo>
                      <a:pt x="70" y="90"/>
                    </a:moveTo>
                    <a:cubicBezTo>
                      <a:pt x="59" y="90"/>
                      <a:pt x="50" y="81"/>
                      <a:pt x="50" y="70"/>
                    </a:cubicBezTo>
                    <a:cubicBezTo>
                      <a:pt x="50" y="59"/>
                      <a:pt x="59" y="51"/>
                      <a:pt x="70" y="51"/>
                    </a:cubicBezTo>
                    <a:cubicBezTo>
                      <a:pt x="81" y="51"/>
                      <a:pt x="89" y="59"/>
                      <a:pt x="89" y="70"/>
                    </a:cubicBezTo>
                    <a:cubicBezTo>
                      <a:pt x="89" y="81"/>
                      <a:pt x="81" y="90"/>
                      <a:pt x="70" y="90"/>
                    </a:cubicBezTo>
                    <a:close/>
                    <a:moveTo>
                      <a:pt x="57" y="29"/>
                    </a:moveTo>
                    <a:cubicBezTo>
                      <a:pt x="57" y="13"/>
                      <a:pt x="44" y="0"/>
                      <a:pt x="28" y="0"/>
                    </a:cubicBezTo>
                    <a:cubicBezTo>
                      <a:pt x="12" y="0"/>
                      <a:pt x="0" y="13"/>
                      <a:pt x="0" y="29"/>
                    </a:cubicBezTo>
                    <a:cubicBezTo>
                      <a:pt x="0" y="44"/>
                      <a:pt x="12" y="57"/>
                      <a:pt x="28" y="57"/>
                    </a:cubicBezTo>
                    <a:cubicBezTo>
                      <a:pt x="29" y="57"/>
                      <a:pt x="31" y="57"/>
                      <a:pt x="32" y="57"/>
                    </a:cubicBezTo>
                    <a:cubicBezTo>
                      <a:pt x="56" y="32"/>
                      <a:pt x="56" y="32"/>
                      <a:pt x="56" y="32"/>
                    </a:cubicBezTo>
                    <a:cubicBezTo>
                      <a:pt x="56" y="31"/>
                      <a:pt x="57" y="30"/>
                      <a:pt x="57" y="29"/>
                    </a:cubicBezTo>
                    <a:close/>
                    <a:moveTo>
                      <a:pt x="28" y="48"/>
                    </a:moveTo>
                    <a:cubicBezTo>
                      <a:pt x="17" y="48"/>
                      <a:pt x="8" y="40"/>
                      <a:pt x="8" y="29"/>
                    </a:cubicBezTo>
                    <a:cubicBezTo>
                      <a:pt x="8" y="18"/>
                      <a:pt x="17" y="9"/>
                      <a:pt x="28" y="9"/>
                    </a:cubicBezTo>
                    <a:cubicBezTo>
                      <a:pt x="39" y="9"/>
                      <a:pt x="48" y="18"/>
                      <a:pt x="48" y="29"/>
                    </a:cubicBezTo>
                    <a:cubicBezTo>
                      <a:pt x="48" y="40"/>
                      <a:pt x="39" y="48"/>
                      <a:pt x="28" y="48"/>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微软雅黑" panose="020B0503020204020204" pitchFamily="34" charset="-122"/>
                  <a:ea typeface="微软雅黑" panose="020B0503020204020204" pitchFamily="34" charset="-122"/>
                  <a:cs typeface="Arial" panose="020B0604020202020204" pitchFamily="34" charset="0"/>
                </a:endParaRPr>
              </a:p>
            </p:txBody>
          </p:sp>
          <p:sp>
            <p:nvSpPr>
              <p:cNvPr id="75" name="Freeform 933"/>
              <p:cNvSpPr>
                <a:spLocks/>
              </p:cNvSpPr>
              <p:nvPr/>
            </p:nvSpPr>
            <p:spPr bwMode="auto">
              <a:xfrm>
                <a:off x="2697060" y="5013664"/>
                <a:ext cx="220308" cy="219077"/>
              </a:xfrm>
              <a:custGeom>
                <a:avLst/>
                <a:gdLst>
                  <a:gd name="T0" fmla="*/ 179 w 179"/>
                  <a:gd name="T1" fmla="*/ 12 h 178"/>
                  <a:gd name="T2" fmla="*/ 14 w 179"/>
                  <a:gd name="T3" fmla="*/ 178 h 178"/>
                  <a:gd name="T4" fmla="*/ 0 w 179"/>
                  <a:gd name="T5" fmla="*/ 166 h 178"/>
                  <a:gd name="T6" fmla="*/ 165 w 179"/>
                  <a:gd name="T7" fmla="*/ 0 h 178"/>
                  <a:gd name="T8" fmla="*/ 179 w 179"/>
                  <a:gd name="T9" fmla="*/ 12 h 178"/>
                </a:gdLst>
                <a:ahLst/>
                <a:cxnLst>
                  <a:cxn ang="0">
                    <a:pos x="T0" y="T1"/>
                  </a:cxn>
                  <a:cxn ang="0">
                    <a:pos x="T2" y="T3"/>
                  </a:cxn>
                  <a:cxn ang="0">
                    <a:pos x="T4" y="T5"/>
                  </a:cxn>
                  <a:cxn ang="0">
                    <a:pos x="T6" y="T7"/>
                  </a:cxn>
                  <a:cxn ang="0">
                    <a:pos x="T8" y="T9"/>
                  </a:cxn>
                </a:cxnLst>
                <a:rect l="0" t="0" r="r" b="b"/>
                <a:pathLst>
                  <a:path w="179" h="178">
                    <a:moveTo>
                      <a:pt x="179" y="12"/>
                    </a:moveTo>
                    <a:lnTo>
                      <a:pt x="14" y="178"/>
                    </a:lnTo>
                    <a:lnTo>
                      <a:pt x="0" y="166"/>
                    </a:lnTo>
                    <a:lnTo>
                      <a:pt x="165" y="0"/>
                    </a:lnTo>
                    <a:lnTo>
                      <a:pt x="179" y="12"/>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79" name="组合 78"/>
          <p:cNvGrpSpPr/>
          <p:nvPr/>
        </p:nvGrpSpPr>
        <p:grpSpPr>
          <a:xfrm>
            <a:off x="1231852" y="2800317"/>
            <a:ext cx="1618420" cy="1647000"/>
            <a:chOff x="478903" y="4355475"/>
            <a:chExt cx="2158455" cy="2196000"/>
          </a:xfrm>
          <a:solidFill>
            <a:srgbClr val="E60000"/>
          </a:solidFill>
        </p:grpSpPr>
        <p:grpSp>
          <p:nvGrpSpPr>
            <p:cNvPr id="80" name="组合 79"/>
            <p:cNvGrpSpPr>
              <a:grpSpLocks noChangeAspect="1"/>
            </p:cNvGrpSpPr>
            <p:nvPr/>
          </p:nvGrpSpPr>
          <p:grpSpPr>
            <a:xfrm>
              <a:off x="1795203" y="4733013"/>
              <a:ext cx="366333" cy="576000"/>
              <a:chOff x="2257888" y="5547128"/>
              <a:chExt cx="137373" cy="216000"/>
            </a:xfrm>
            <a:grpFill/>
          </p:grpSpPr>
          <p:sp>
            <p:nvSpPr>
              <p:cNvPr id="85" name="Freeform 69"/>
              <p:cNvSpPr>
                <a:spLocks/>
              </p:cNvSpPr>
              <p:nvPr/>
            </p:nvSpPr>
            <p:spPr bwMode="auto">
              <a:xfrm>
                <a:off x="2257888" y="5547128"/>
                <a:ext cx="137373" cy="140987"/>
              </a:xfrm>
              <a:custGeom>
                <a:avLst/>
                <a:gdLst>
                  <a:gd name="T0" fmla="*/ 57 w 64"/>
                  <a:gd name="T1" fmla="*/ 37 h 66"/>
                  <a:gd name="T2" fmla="*/ 43 w 64"/>
                  <a:gd name="T3" fmla="*/ 12 h 66"/>
                  <a:gd name="T4" fmla="*/ 39 w 64"/>
                  <a:gd name="T5" fmla="*/ 6 h 66"/>
                  <a:gd name="T6" fmla="*/ 25 w 64"/>
                  <a:gd name="T7" fmla="*/ 6 h 66"/>
                  <a:gd name="T8" fmla="*/ 22 w 64"/>
                  <a:gd name="T9" fmla="*/ 12 h 66"/>
                  <a:gd name="T10" fmla="*/ 8 w 64"/>
                  <a:gd name="T11" fmla="*/ 37 h 66"/>
                  <a:gd name="T12" fmla="*/ 4 w 64"/>
                  <a:gd name="T13" fmla="*/ 43 h 66"/>
                  <a:gd name="T14" fmla="*/ 11 w 64"/>
                  <a:gd name="T15" fmla="*/ 55 h 66"/>
                  <a:gd name="T16" fmla="*/ 18 w 64"/>
                  <a:gd name="T17" fmla="*/ 55 h 66"/>
                  <a:gd name="T18" fmla="*/ 19 w 64"/>
                  <a:gd name="T19" fmla="*/ 55 h 66"/>
                  <a:gd name="T20" fmla="*/ 19 w 64"/>
                  <a:gd name="T21" fmla="*/ 66 h 66"/>
                  <a:gd name="T22" fmla="*/ 32 w 64"/>
                  <a:gd name="T23" fmla="*/ 62 h 66"/>
                  <a:gd name="T24" fmla="*/ 32 w 64"/>
                  <a:gd name="T25" fmla="*/ 62 h 66"/>
                  <a:gd name="T26" fmla="*/ 46 w 64"/>
                  <a:gd name="T27" fmla="*/ 66 h 66"/>
                  <a:gd name="T28" fmla="*/ 46 w 64"/>
                  <a:gd name="T29" fmla="*/ 55 h 66"/>
                  <a:gd name="T30" fmla="*/ 46 w 64"/>
                  <a:gd name="T31" fmla="*/ 55 h 66"/>
                  <a:gd name="T32" fmla="*/ 53 w 64"/>
                  <a:gd name="T33" fmla="*/ 55 h 66"/>
                  <a:gd name="T34" fmla="*/ 60 w 64"/>
                  <a:gd name="T35" fmla="*/ 43 h 66"/>
                  <a:gd name="T36" fmla="*/ 57 w 64"/>
                  <a:gd name="T37"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66">
                    <a:moveTo>
                      <a:pt x="57" y="37"/>
                    </a:moveTo>
                    <a:cubicBezTo>
                      <a:pt x="53" y="30"/>
                      <a:pt x="47" y="19"/>
                      <a:pt x="43" y="12"/>
                    </a:cubicBezTo>
                    <a:cubicBezTo>
                      <a:pt x="39" y="6"/>
                      <a:pt x="39" y="6"/>
                      <a:pt x="39" y="6"/>
                    </a:cubicBezTo>
                    <a:cubicBezTo>
                      <a:pt x="35" y="0"/>
                      <a:pt x="29" y="0"/>
                      <a:pt x="25" y="6"/>
                    </a:cubicBezTo>
                    <a:cubicBezTo>
                      <a:pt x="22" y="12"/>
                      <a:pt x="22" y="12"/>
                      <a:pt x="22" y="12"/>
                    </a:cubicBezTo>
                    <a:cubicBezTo>
                      <a:pt x="18" y="19"/>
                      <a:pt x="11" y="30"/>
                      <a:pt x="8" y="37"/>
                    </a:cubicBezTo>
                    <a:cubicBezTo>
                      <a:pt x="4" y="43"/>
                      <a:pt x="4" y="43"/>
                      <a:pt x="4" y="43"/>
                    </a:cubicBezTo>
                    <a:cubicBezTo>
                      <a:pt x="0" y="50"/>
                      <a:pt x="3" y="55"/>
                      <a:pt x="11" y="55"/>
                    </a:cubicBezTo>
                    <a:cubicBezTo>
                      <a:pt x="18" y="55"/>
                      <a:pt x="18" y="55"/>
                      <a:pt x="18" y="55"/>
                    </a:cubicBezTo>
                    <a:cubicBezTo>
                      <a:pt x="19" y="55"/>
                      <a:pt x="19" y="55"/>
                      <a:pt x="19" y="55"/>
                    </a:cubicBezTo>
                    <a:cubicBezTo>
                      <a:pt x="19" y="66"/>
                      <a:pt x="19" y="66"/>
                      <a:pt x="19" y="66"/>
                    </a:cubicBezTo>
                    <a:cubicBezTo>
                      <a:pt x="23" y="63"/>
                      <a:pt x="27" y="62"/>
                      <a:pt x="32" y="62"/>
                    </a:cubicBezTo>
                    <a:cubicBezTo>
                      <a:pt x="32" y="62"/>
                      <a:pt x="32" y="62"/>
                      <a:pt x="32" y="62"/>
                    </a:cubicBezTo>
                    <a:cubicBezTo>
                      <a:pt x="37" y="62"/>
                      <a:pt x="42" y="63"/>
                      <a:pt x="46" y="66"/>
                    </a:cubicBezTo>
                    <a:cubicBezTo>
                      <a:pt x="46" y="55"/>
                      <a:pt x="46" y="55"/>
                      <a:pt x="46" y="55"/>
                    </a:cubicBezTo>
                    <a:cubicBezTo>
                      <a:pt x="46" y="55"/>
                      <a:pt x="46" y="55"/>
                      <a:pt x="46" y="55"/>
                    </a:cubicBezTo>
                    <a:cubicBezTo>
                      <a:pt x="53" y="55"/>
                      <a:pt x="53" y="55"/>
                      <a:pt x="53" y="55"/>
                    </a:cubicBezTo>
                    <a:cubicBezTo>
                      <a:pt x="61" y="55"/>
                      <a:pt x="64" y="49"/>
                      <a:pt x="60" y="43"/>
                    </a:cubicBezTo>
                    <a:lnTo>
                      <a:pt x="5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latin typeface="微软雅黑" panose="020B0503020204020204" pitchFamily="34" charset="-122"/>
                  <a:ea typeface="微软雅黑" panose="020B0503020204020204" pitchFamily="34" charset="-122"/>
                  <a:cs typeface="Arial" panose="020B0604020202020204" pitchFamily="34" charset="0"/>
                </a:endParaRPr>
              </a:p>
            </p:txBody>
          </p:sp>
          <p:sp>
            <p:nvSpPr>
              <p:cNvPr id="86" name="Freeform 70"/>
              <p:cNvSpPr>
                <a:spLocks/>
              </p:cNvSpPr>
              <p:nvPr/>
            </p:nvSpPr>
            <p:spPr bwMode="auto">
              <a:xfrm>
                <a:off x="2290424" y="5688115"/>
                <a:ext cx="75013" cy="75013"/>
              </a:xfrm>
              <a:custGeom>
                <a:avLst/>
                <a:gdLst>
                  <a:gd name="T0" fmla="*/ 17 w 35"/>
                  <a:gd name="T1" fmla="*/ 0 h 35"/>
                  <a:gd name="T2" fmla="*/ 17 w 35"/>
                  <a:gd name="T3" fmla="*/ 0 h 35"/>
                  <a:gd name="T4" fmla="*/ 17 w 35"/>
                  <a:gd name="T5" fmla="*/ 0 h 35"/>
                  <a:gd name="T6" fmla="*/ 17 w 35"/>
                  <a:gd name="T7" fmla="*/ 0 h 35"/>
                  <a:gd name="T8" fmla="*/ 17 w 35"/>
                  <a:gd name="T9" fmla="*/ 0 h 35"/>
                  <a:gd name="T10" fmla="*/ 4 w 35"/>
                  <a:gd name="T11" fmla="*/ 6 h 35"/>
                  <a:gd name="T12" fmla="*/ 0 w 35"/>
                  <a:gd name="T13" fmla="*/ 17 h 35"/>
                  <a:gd name="T14" fmla="*/ 0 w 35"/>
                  <a:gd name="T15" fmla="*/ 17 h 35"/>
                  <a:gd name="T16" fmla="*/ 17 w 35"/>
                  <a:gd name="T17" fmla="*/ 35 h 35"/>
                  <a:gd name="T18" fmla="*/ 17 w 35"/>
                  <a:gd name="T19" fmla="*/ 35 h 35"/>
                  <a:gd name="T20" fmla="*/ 35 w 35"/>
                  <a:gd name="T21" fmla="*/ 17 h 35"/>
                  <a:gd name="T22" fmla="*/ 35 w 35"/>
                  <a:gd name="T23" fmla="*/ 17 h 35"/>
                  <a:gd name="T24" fmla="*/ 31 w 35"/>
                  <a:gd name="T25" fmla="*/ 6 h 35"/>
                  <a:gd name="T26" fmla="*/ 17 w 35"/>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5">
                    <a:moveTo>
                      <a:pt x="17" y="0"/>
                    </a:moveTo>
                    <a:cubicBezTo>
                      <a:pt x="17" y="0"/>
                      <a:pt x="17" y="0"/>
                      <a:pt x="17" y="0"/>
                    </a:cubicBezTo>
                    <a:cubicBezTo>
                      <a:pt x="17" y="0"/>
                      <a:pt x="17" y="0"/>
                      <a:pt x="17" y="0"/>
                    </a:cubicBezTo>
                    <a:cubicBezTo>
                      <a:pt x="17" y="0"/>
                      <a:pt x="17" y="0"/>
                      <a:pt x="17" y="0"/>
                    </a:cubicBezTo>
                    <a:cubicBezTo>
                      <a:pt x="17" y="0"/>
                      <a:pt x="17" y="0"/>
                      <a:pt x="17" y="0"/>
                    </a:cubicBezTo>
                    <a:cubicBezTo>
                      <a:pt x="12" y="0"/>
                      <a:pt x="7" y="2"/>
                      <a:pt x="4" y="6"/>
                    </a:cubicBezTo>
                    <a:cubicBezTo>
                      <a:pt x="1" y="9"/>
                      <a:pt x="0" y="13"/>
                      <a:pt x="0" y="17"/>
                    </a:cubicBezTo>
                    <a:cubicBezTo>
                      <a:pt x="0" y="17"/>
                      <a:pt x="0" y="17"/>
                      <a:pt x="0" y="17"/>
                    </a:cubicBezTo>
                    <a:cubicBezTo>
                      <a:pt x="0" y="27"/>
                      <a:pt x="8" y="35"/>
                      <a:pt x="17" y="35"/>
                    </a:cubicBezTo>
                    <a:cubicBezTo>
                      <a:pt x="17" y="35"/>
                      <a:pt x="17" y="35"/>
                      <a:pt x="17" y="35"/>
                    </a:cubicBezTo>
                    <a:cubicBezTo>
                      <a:pt x="27" y="35"/>
                      <a:pt x="35" y="27"/>
                      <a:pt x="35" y="17"/>
                    </a:cubicBezTo>
                    <a:cubicBezTo>
                      <a:pt x="35" y="17"/>
                      <a:pt x="35" y="17"/>
                      <a:pt x="35" y="17"/>
                    </a:cubicBezTo>
                    <a:cubicBezTo>
                      <a:pt x="35" y="13"/>
                      <a:pt x="33" y="9"/>
                      <a:pt x="31" y="6"/>
                    </a:cubicBezTo>
                    <a:cubicBezTo>
                      <a:pt x="27" y="2"/>
                      <a:pt x="23" y="0"/>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81" name="组合 80"/>
            <p:cNvGrpSpPr>
              <a:grpSpLocks noChangeAspect="1"/>
            </p:cNvGrpSpPr>
            <p:nvPr/>
          </p:nvGrpSpPr>
          <p:grpSpPr>
            <a:xfrm>
              <a:off x="478903" y="4355475"/>
              <a:ext cx="2158455" cy="2196000"/>
              <a:chOff x="5397500" y="5734050"/>
              <a:chExt cx="365125" cy="371476"/>
            </a:xfrm>
            <a:grpFill/>
          </p:grpSpPr>
          <p:sp>
            <p:nvSpPr>
              <p:cNvPr id="82" name="Freeform 288"/>
              <p:cNvSpPr>
                <a:spLocks/>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latin typeface="微软雅黑" panose="020B0503020204020204" pitchFamily="34" charset="-122"/>
                  <a:ea typeface="微软雅黑" panose="020B0503020204020204" pitchFamily="34" charset="-122"/>
                  <a:cs typeface="Arial" panose="020B0604020202020204" pitchFamily="34" charset="0"/>
                </a:endParaRPr>
              </a:p>
            </p:txBody>
          </p:sp>
          <p:sp>
            <p:nvSpPr>
              <p:cNvPr id="83"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latin typeface="微软雅黑" panose="020B0503020204020204" pitchFamily="34" charset="-122"/>
                  <a:ea typeface="微软雅黑" panose="020B0503020204020204" pitchFamily="34" charset="-122"/>
                  <a:cs typeface="Arial" panose="020B0604020202020204" pitchFamily="34" charset="0"/>
                </a:endParaRPr>
              </a:p>
            </p:txBody>
          </p:sp>
          <p:sp>
            <p:nvSpPr>
              <p:cNvPr id="84" name="Freeform 291"/>
              <p:cNvSpPr>
                <a:spLocks/>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latin typeface="微软雅黑" panose="020B0503020204020204" pitchFamily="34" charset="-122"/>
                  <a:ea typeface="微软雅黑" panose="020B0503020204020204" pitchFamily="34" charset="-122"/>
                  <a:cs typeface="Arial" panose="020B0604020202020204" pitchFamily="34" charset="0"/>
                </a:endParaRPr>
              </a:p>
            </p:txBody>
          </p:sp>
        </p:grpSp>
      </p:grpSp>
      <p:sp>
        <p:nvSpPr>
          <p:cNvPr id="87" name="矩形 86"/>
          <p:cNvSpPr/>
          <p:nvPr/>
        </p:nvSpPr>
        <p:spPr>
          <a:xfrm>
            <a:off x="5312028" y="1221600"/>
            <a:ext cx="830766" cy="276993"/>
          </a:xfrm>
          <a:prstGeom prst="rect">
            <a:avLst/>
          </a:prstGeom>
        </p:spPr>
        <p:txBody>
          <a:bodyPr wrap="none" lIns="68555" tIns="34278" rIns="68555" bIns="34278">
            <a:spAutoFit/>
          </a:bodyPr>
          <a:lstStyle/>
          <a:p>
            <a:r>
              <a:rPr lang="zh-CN" altLang="en-US" b="1" dirty="0">
                <a:solidFill>
                  <a:schemeClr val="tx1">
                    <a:lumMod val="65000"/>
                    <a:lumOff val="35000"/>
                  </a:schemeClr>
                </a:solidFill>
                <a:latin typeface="微软雅黑" pitchFamily="34" charset="-122"/>
                <a:ea typeface="微软雅黑" pitchFamily="34" charset="-122"/>
              </a:rPr>
              <a:t>添加标题</a:t>
            </a:r>
            <a:endParaRPr lang="en-US" altLang="zh-CN" b="1" dirty="0">
              <a:solidFill>
                <a:schemeClr val="tx1">
                  <a:lumMod val="65000"/>
                  <a:lumOff val="35000"/>
                </a:schemeClr>
              </a:solidFill>
              <a:latin typeface="微软雅黑" pitchFamily="34" charset="-122"/>
              <a:ea typeface="微软雅黑" pitchFamily="34" charset="-122"/>
            </a:endParaRPr>
          </a:p>
        </p:txBody>
      </p:sp>
      <p:sp>
        <p:nvSpPr>
          <p:cNvPr id="88" name="矩形 87"/>
          <p:cNvSpPr>
            <a:spLocks noChangeArrowheads="1"/>
          </p:cNvSpPr>
          <p:nvPr/>
        </p:nvSpPr>
        <p:spPr bwMode="auto">
          <a:xfrm>
            <a:off x="5312028" y="1512824"/>
            <a:ext cx="2715456" cy="56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900" dirty="0">
                <a:solidFill>
                  <a:schemeClr val="tx1">
                    <a:lumMod val="50000"/>
                    <a:lumOff val="50000"/>
                  </a:schemeClr>
                </a:solidFill>
                <a:sym typeface="微软雅黑" pitchFamily="34" charset="-122"/>
              </a:rPr>
              <a:t>在此录入上述图表的综合描述说明，在此录入上述图表的综合描述说明，在此录入上述图表的综合描述说明。</a:t>
            </a:r>
          </a:p>
        </p:txBody>
      </p:sp>
      <p:sp>
        <p:nvSpPr>
          <p:cNvPr id="89" name="矩形 88"/>
          <p:cNvSpPr/>
          <p:nvPr/>
        </p:nvSpPr>
        <p:spPr>
          <a:xfrm>
            <a:off x="5312028" y="2226108"/>
            <a:ext cx="869229" cy="300076"/>
          </a:xfrm>
          <a:prstGeom prst="rect">
            <a:avLst/>
          </a:prstGeom>
        </p:spPr>
        <p:txBody>
          <a:bodyPr wrap="none" lIns="68555" tIns="34278" rIns="68555" bIns="34278">
            <a:spAutoFit/>
          </a:bodyPr>
          <a:lstStyle/>
          <a:p>
            <a:r>
              <a:rPr lang="zh-CN" altLang="en-US" sz="1500" b="1" dirty="0">
                <a:solidFill>
                  <a:schemeClr val="tx1">
                    <a:lumMod val="65000"/>
                    <a:lumOff val="35000"/>
                  </a:schemeClr>
                </a:solidFill>
                <a:latin typeface="微软雅黑" pitchFamily="34" charset="-122"/>
                <a:ea typeface="微软雅黑" pitchFamily="34" charset="-122"/>
              </a:rPr>
              <a:t>添加</a:t>
            </a:r>
            <a:r>
              <a:rPr lang="zh-CN" altLang="en-US" b="1" dirty="0">
                <a:solidFill>
                  <a:schemeClr val="tx1">
                    <a:lumMod val="65000"/>
                    <a:lumOff val="35000"/>
                  </a:schemeClr>
                </a:solidFill>
                <a:latin typeface="微软雅黑" pitchFamily="34" charset="-122"/>
                <a:ea typeface="微软雅黑" pitchFamily="34" charset="-122"/>
              </a:rPr>
              <a:t>标题</a:t>
            </a:r>
            <a:endParaRPr lang="en-US" altLang="zh-CN" sz="1500" b="1" dirty="0">
              <a:solidFill>
                <a:schemeClr val="tx1">
                  <a:lumMod val="65000"/>
                  <a:lumOff val="35000"/>
                </a:schemeClr>
              </a:solidFill>
              <a:latin typeface="微软雅黑" pitchFamily="34" charset="-122"/>
              <a:ea typeface="微软雅黑" pitchFamily="34" charset="-122"/>
            </a:endParaRPr>
          </a:p>
        </p:txBody>
      </p:sp>
      <p:sp>
        <p:nvSpPr>
          <p:cNvPr id="90" name="矩形 47"/>
          <p:cNvSpPr>
            <a:spLocks noChangeArrowheads="1"/>
          </p:cNvSpPr>
          <p:nvPr/>
        </p:nvSpPr>
        <p:spPr bwMode="auto">
          <a:xfrm>
            <a:off x="5312028" y="2517331"/>
            <a:ext cx="2715456" cy="56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900" dirty="0">
                <a:solidFill>
                  <a:schemeClr val="tx1">
                    <a:lumMod val="50000"/>
                    <a:lumOff val="50000"/>
                  </a:schemeClr>
                </a:solidFill>
                <a:sym typeface="微软雅黑" pitchFamily="34" charset="-122"/>
              </a:rPr>
              <a:t>在此录入上述图表的综合描述说明，在此录入上述图表的综合描述说明，在此录入上述图表的综合描述说明。</a:t>
            </a:r>
          </a:p>
        </p:txBody>
      </p:sp>
      <p:sp>
        <p:nvSpPr>
          <p:cNvPr id="91" name="矩形 90"/>
          <p:cNvSpPr/>
          <p:nvPr/>
        </p:nvSpPr>
        <p:spPr>
          <a:xfrm>
            <a:off x="5312028" y="3198216"/>
            <a:ext cx="830766" cy="276993"/>
          </a:xfrm>
          <a:prstGeom prst="rect">
            <a:avLst/>
          </a:prstGeom>
        </p:spPr>
        <p:txBody>
          <a:bodyPr wrap="none" lIns="68555" tIns="34278" rIns="68555" bIns="34278">
            <a:spAutoFit/>
          </a:bodyPr>
          <a:lstStyle/>
          <a:p>
            <a:r>
              <a:rPr lang="zh-CN" altLang="en-US" b="1" dirty="0">
                <a:solidFill>
                  <a:schemeClr val="tx1">
                    <a:lumMod val="65000"/>
                    <a:lumOff val="35000"/>
                  </a:schemeClr>
                </a:solidFill>
                <a:latin typeface="微软雅黑" pitchFamily="34" charset="-122"/>
                <a:ea typeface="微软雅黑" pitchFamily="34" charset="-122"/>
              </a:rPr>
              <a:t>添加标题</a:t>
            </a:r>
            <a:endParaRPr lang="en-US" altLang="zh-CN" b="1" dirty="0">
              <a:solidFill>
                <a:schemeClr val="tx1">
                  <a:lumMod val="65000"/>
                  <a:lumOff val="35000"/>
                </a:schemeClr>
              </a:solidFill>
              <a:latin typeface="微软雅黑" pitchFamily="34" charset="-122"/>
              <a:ea typeface="微软雅黑" pitchFamily="34" charset="-122"/>
            </a:endParaRPr>
          </a:p>
        </p:txBody>
      </p:sp>
      <p:sp>
        <p:nvSpPr>
          <p:cNvPr id="92" name="矩形 47"/>
          <p:cNvSpPr>
            <a:spLocks noChangeArrowheads="1"/>
          </p:cNvSpPr>
          <p:nvPr/>
        </p:nvSpPr>
        <p:spPr bwMode="auto">
          <a:xfrm>
            <a:off x="5312028" y="3489439"/>
            <a:ext cx="2715456" cy="56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900" dirty="0">
                <a:solidFill>
                  <a:schemeClr val="tx1">
                    <a:lumMod val="50000"/>
                    <a:lumOff val="50000"/>
                  </a:schemeClr>
                </a:solidFill>
                <a:sym typeface="微软雅黑" pitchFamily="34" charset="-122"/>
              </a:rPr>
              <a:t>在此录入上述图表的综合描述说明，在此录入上述图表的综合描述说明，在此录入上述图表的综合描述说明。</a:t>
            </a:r>
          </a:p>
        </p:txBody>
      </p:sp>
      <p:sp>
        <p:nvSpPr>
          <p:cNvPr id="93" name="矩形 92"/>
          <p:cNvSpPr/>
          <p:nvPr/>
        </p:nvSpPr>
        <p:spPr>
          <a:xfrm>
            <a:off x="2767521" y="1234787"/>
            <a:ext cx="830766" cy="276993"/>
          </a:xfrm>
          <a:prstGeom prst="rect">
            <a:avLst/>
          </a:prstGeom>
        </p:spPr>
        <p:txBody>
          <a:bodyPr wrap="none" lIns="68555" tIns="34278" rIns="68555" bIns="34278">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4" name="矩形 93"/>
          <p:cNvSpPr>
            <a:spLocks noChangeArrowheads="1"/>
          </p:cNvSpPr>
          <p:nvPr/>
        </p:nvSpPr>
        <p:spPr bwMode="auto">
          <a:xfrm>
            <a:off x="2755702" y="2108155"/>
            <a:ext cx="2108948" cy="4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900" dirty="0">
                <a:solidFill>
                  <a:schemeClr val="tx1">
                    <a:lumMod val="50000"/>
                    <a:lumOff val="50000"/>
                  </a:schemeClr>
                </a:solidFill>
                <a:sym typeface="微软雅黑" pitchFamily="34" charset="-122"/>
              </a:rPr>
              <a:t>在此录入上述图表的描述说明，在此录入上述图表的描述说明。</a:t>
            </a:r>
          </a:p>
        </p:txBody>
      </p:sp>
      <p:sp>
        <p:nvSpPr>
          <p:cNvPr id="95" name="矩形 94"/>
          <p:cNvSpPr/>
          <p:nvPr/>
        </p:nvSpPr>
        <p:spPr>
          <a:xfrm>
            <a:off x="2755634" y="2658713"/>
            <a:ext cx="830766" cy="276993"/>
          </a:xfrm>
          <a:prstGeom prst="rect">
            <a:avLst/>
          </a:prstGeom>
        </p:spPr>
        <p:txBody>
          <a:bodyPr wrap="none" lIns="68555" tIns="34278" rIns="68555" bIns="34278">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6" name="矩形 47"/>
          <p:cNvSpPr>
            <a:spLocks noChangeArrowheads="1"/>
          </p:cNvSpPr>
          <p:nvPr/>
        </p:nvSpPr>
        <p:spPr bwMode="auto">
          <a:xfrm>
            <a:off x="2743815" y="3527245"/>
            <a:ext cx="2108948" cy="4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900" dirty="0">
                <a:solidFill>
                  <a:schemeClr val="tx1">
                    <a:lumMod val="50000"/>
                    <a:lumOff val="50000"/>
                  </a:schemeClr>
                </a:solidFill>
                <a:sym typeface="微软雅黑" pitchFamily="34" charset="-122"/>
              </a:rPr>
              <a:t>在此录入上述图表的描述说明，在此录入上述图表的描述说明。</a:t>
            </a:r>
          </a:p>
        </p:txBody>
      </p:sp>
    </p:spTree>
    <p:extLst>
      <p:ext uri="{BB962C8B-B14F-4D97-AF65-F5344CB8AC3E}">
        <p14:creationId xmlns:p14="http://schemas.microsoft.com/office/powerpoint/2010/main" val="1423110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53" presetClass="entr" presetSubtype="16" fill="hold" nodeType="afterEffect">
                                  <p:stCondLst>
                                    <p:cond delay="250"/>
                                  </p:stCondLst>
                                  <p:childTnLst>
                                    <p:set>
                                      <p:cBhvr>
                                        <p:cTn id="20" dur="1" fill="hold">
                                          <p:stCondLst>
                                            <p:cond delay="0"/>
                                          </p:stCondLst>
                                        </p:cTn>
                                        <p:tgtEl>
                                          <p:spTgt spid="71"/>
                                        </p:tgtEl>
                                        <p:attrNameLst>
                                          <p:attrName>style.visibility</p:attrName>
                                        </p:attrNameLst>
                                      </p:cBhvr>
                                      <p:to>
                                        <p:strVal val="visible"/>
                                      </p:to>
                                    </p:set>
                                    <p:anim calcmode="lin" valueType="num">
                                      <p:cBhvr>
                                        <p:cTn id="21" dur="350" fill="hold"/>
                                        <p:tgtEl>
                                          <p:spTgt spid="71"/>
                                        </p:tgtEl>
                                        <p:attrNameLst>
                                          <p:attrName>ppt_w</p:attrName>
                                        </p:attrNameLst>
                                      </p:cBhvr>
                                      <p:tavLst>
                                        <p:tav tm="0">
                                          <p:val>
                                            <p:fltVal val="0"/>
                                          </p:val>
                                        </p:tav>
                                        <p:tav tm="100000">
                                          <p:val>
                                            <p:strVal val="#ppt_w"/>
                                          </p:val>
                                        </p:tav>
                                      </p:tavLst>
                                    </p:anim>
                                    <p:anim calcmode="lin" valueType="num">
                                      <p:cBhvr>
                                        <p:cTn id="22" dur="350" fill="hold"/>
                                        <p:tgtEl>
                                          <p:spTgt spid="71"/>
                                        </p:tgtEl>
                                        <p:attrNameLst>
                                          <p:attrName>ppt_h</p:attrName>
                                        </p:attrNameLst>
                                      </p:cBhvr>
                                      <p:tavLst>
                                        <p:tav tm="0">
                                          <p:val>
                                            <p:fltVal val="0"/>
                                          </p:val>
                                        </p:tav>
                                        <p:tav tm="100000">
                                          <p:val>
                                            <p:strVal val="#ppt_h"/>
                                          </p:val>
                                        </p:tav>
                                      </p:tavLst>
                                    </p:anim>
                                    <p:animEffect transition="in" filter="fade">
                                      <p:cBhvr>
                                        <p:cTn id="23" dur="350"/>
                                        <p:tgtEl>
                                          <p:spTgt spid="71"/>
                                        </p:tgtEl>
                                      </p:cBhvr>
                                    </p:animEffect>
                                  </p:childTnLst>
                                </p:cTn>
                              </p:par>
                              <p:par>
                                <p:cTn id="24" presetID="22" presetClass="entr" presetSubtype="8" fill="hold" nodeType="withEffect">
                                  <p:stCondLst>
                                    <p:cond delay="1000"/>
                                  </p:stCondLst>
                                  <p:childTnLst>
                                    <p:set>
                                      <p:cBhvr>
                                        <p:cTn id="25" dur="1" fill="hold">
                                          <p:stCondLst>
                                            <p:cond delay="0"/>
                                          </p:stCondLst>
                                        </p:cTn>
                                        <p:tgtEl>
                                          <p:spTgt spid="53"/>
                                        </p:tgtEl>
                                        <p:attrNameLst>
                                          <p:attrName>style.visibility</p:attrName>
                                        </p:attrNameLst>
                                      </p:cBhvr>
                                      <p:to>
                                        <p:strVal val="visible"/>
                                      </p:to>
                                    </p:set>
                                    <p:animEffect transition="in" filter="wipe(left)">
                                      <p:cBhvr>
                                        <p:cTn id="26" dur="500"/>
                                        <p:tgtEl>
                                          <p:spTgt spid="53"/>
                                        </p:tgtEl>
                                      </p:cBhvr>
                                    </p:animEffect>
                                  </p:childTnLst>
                                </p:cTn>
                              </p:par>
                              <p:par>
                                <p:cTn id="27" presetID="22" presetClass="entr" presetSubtype="8" fill="hold" nodeType="withEffect">
                                  <p:stCondLst>
                                    <p:cond delay="190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4" fill="hold" grpId="0" nodeType="withEffect">
                                  <p:stCondLst>
                                    <p:cond delay="2750"/>
                                  </p:stCondLst>
                                  <p:childTnLst>
                                    <p:set>
                                      <p:cBhvr>
                                        <p:cTn id="31" dur="1" fill="hold">
                                          <p:stCondLst>
                                            <p:cond delay="0"/>
                                          </p:stCondLst>
                                        </p:cTn>
                                        <p:tgtEl>
                                          <p:spTgt spid="93"/>
                                        </p:tgtEl>
                                        <p:attrNameLst>
                                          <p:attrName>style.visibility</p:attrName>
                                        </p:attrNameLst>
                                      </p:cBhvr>
                                      <p:to>
                                        <p:strVal val="visible"/>
                                      </p:to>
                                    </p:set>
                                    <p:animEffect transition="in" filter="wipe(down)">
                                      <p:cBhvr>
                                        <p:cTn id="32" dur="500"/>
                                        <p:tgtEl>
                                          <p:spTgt spid="93"/>
                                        </p:tgtEl>
                                      </p:cBhvr>
                                    </p:animEffect>
                                  </p:childTnLst>
                                </p:cTn>
                              </p:par>
                              <p:par>
                                <p:cTn id="33" presetID="22" presetClass="entr" presetSubtype="1" fill="hold" grpId="0" nodeType="withEffect">
                                  <p:stCondLst>
                                    <p:cond delay="2750"/>
                                  </p:stCondLst>
                                  <p:childTnLst>
                                    <p:set>
                                      <p:cBhvr>
                                        <p:cTn id="34" dur="1" fill="hold">
                                          <p:stCondLst>
                                            <p:cond delay="0"/>
                                          </p:stCondLst>
                                        </p:cTn>
                                        <p:tgtEl>
                                          <p:spTgt spid="94"/>
                                        </p:tgtEl>
                                        <p:attrNameLst>
                                          <p:attrName>style.visibility</p:attrName>
                                        </p:attrNameLst>
                                      </p:cBhvr>
                                      <p:to>
                                        <p:strVal val="visible"/>
                                      </p:to>
                                    </p:set>
                                    <p:animEffect transition="in" filter="wipe(up)">
                                      <p:cBhvr>
                                        <p:cTn id="35" dur="500"/>
                                        <p:tgtEl>
                                          <p:spTgt spid="94"/>
                                        </p:tgtEl>
                                      </p:cBhvr>
                                    </p:animEffect>
                                  </p:childTnLst>
                                </p:cTn>
                              </p:par>
                              <p:par>
                                <p:cTn id="36" presetID="53" presetClass="entr" presetSubtype="16" fill="hold" nodeType="withEffect">
                                  <p:stCondLst>
                                    <p:cond delay="3500"/>
                                  </p:stCondLst>
                                  <p:childTnLst>
                                    <p:set>
                                      <p:cBhvr>
                                        <p:cTn id="37" dur="1" fill="hold">
                                          <p:stCondLst>
                                            <p:cond delay="0"/>
                                          </p:stCondLst>
                                        </p:cTn>
                                        <p:tgtEl>
                                          <p:spTgt spid="79"/>
                                        </p:tgtEl>
                                        <p:attrNameLst>
                                          <p:attrName>style.visibility</p:attrName>
                                        </p:attrNameLst>
                                      </p:cBhvr>
                                      <p:to>
                                        <p:strVal val="visible"/>
                                      </p:to>
                                    </p:set>
                                    <p:anim calcmode="lin" valueType="num">
                                      <p:cBhvr>
                                        <p:cTn id="38" dur="350" fill="hold"/>
                                        <p:tgtEl>
                                          <p:spTgt spid="79"/>
                                        </p:tgtEl>
                                        <p:attrNameLst>
                                          <p:attrName>ppt_w</p:attrName>
                                        </p:attrNameLst>
                                      </p:cBhvr>
                                      <p:tavLst>
                                        <p:tav tm="0">
                                          <p:val>
                                            <p:fltVal val="0"/>
                                          </p:val>
                                        </p:tav>
                                        <p:tav tm="100000">
                                          <p:val>
                                            <p:strVal val="#ppt_w"/>
                                          </p:val>
                                        </p:tav>
                                      </p:tavLst>
                                    </p:anim>
                                    <p:anim calcmode="lin" valueType="num">
                                      <p:cBhvr>
                                        <p:cTn id="39" dur="350" fill="hold"/>
                                        <p:tgtEl>
                                          <p:spTgt spid="79"/>
                                        </p:tgtEl>
                                        <p:attrNameLst>
                                          <p:attrName>ppt_h</p:attrName>
                                        </p:attrNameLst>
                                      </p:cBhvr>
                                      <p:tavLst>
                                        <p:tav tm="0">
                                          <p:val>
                                            <p:fltVal val="0"/>
                                          </p:val>
                                        </p:tav>
                                        <p:tav tm="100000">
                                          <p:val>
                                            <p:strVal val="#ppt_h"/>
                                          </p:val>
                                        </p:tav>
                                      </p:tavLst>
                                    </p:anim>
                                    <p:animEffect transition="in" filter="fade">
                                      <p:cBhvr>
                                        <p:cTn id="40" dur="350"/>
                                        <p:tgtEl>
                                          <p:spTgt spid="79"/>
                                        </p:tgtEl>
                                      </p:cBhvr>
                                    </p:animEffect>
                                  </p:childTnLst>
                                </p:cTn>
                              </p:par>
                              <p:par>
                                <p:cTn id="41" presetID="22" presetClass="entr" presetSubtype="8" fill="hold" nodeType="withEffect">
                                  <p:stCondLst>
                                    <p:cond delay="4200"/>
                                  </p:stCondLst>
                                  <p:childTnLst>
                                    <p:set>
                                      <p:cBhvr>
                                        <p:cTn id="42" dur="1" fill="hold">
                                          <p:stCondLst>
                                            <p:cond delay="0"/>
                                          </p:stCondLst>
                                        </p:cTn>
                                        <p:tgtEl>
                                          <p:spTgt spid="63"/>
                                        </p:tgtEl>
                                        <p:attrNameLst>
                                          <p:attrName>style.visibility</p:attrName>
                                        </p:attrNameLst>
                                      </p:cBhvr>
                                      <p:to>
                                        <p:strVal val="visible"/>
                                      </p:to>
                                    </p:set>
                                    <p:animEffect transition="in" filter="wipe(left)">
                                      <p:cBhvr>
                                        <p:cTn id="43" dur="500"/>
                                        <p:tgtEl>
                                          <p:spTgt spid="63"/>
                                        </p:tgtEl>
                                      </p:cBhvr>
                                    </p:animEffect>
                                  </p:childTnLst>
                                </p:cTn>
                              </p:par>
                              <p:par>
                                <p:cTn id="44" presetID="22" presetClass="entr" presetSubtype="8" fill="hold" nodeType="withEffect">
                                  <p:stCondLst>
                                    <p:cond delay="5100"/>
                                  </p:stCondLst>
                                  <p:childTnLst>
                                    <p:set>
                                      <p:cBhvr>
                                        <p:cTn id="45" dur="1" fill="hold">
                                          <p:stCondLst>
                                            <p:cond delay="0"/>
                                          </p:stCondLst>
                                        </p:cTn>
                                        <p:tgtEl>
                                          <p:spTgt spid="67"/>
                                        </p:tgtEl>
                                        <p:attrNameLst>
                                          <p:attrName>style.visibility</p:attrName>
                                        </p:attrNameLst>
                                      </p:cBhvr>
                                      <p:to>
                                        <p:strVal val="visible"/>
                                      </p:to>
                                    </p:set>
                                    <p:animEffect transition="in" filter="wipe(left)">
                                      <p:cBhvr>
                                        <p:cTn id="46" dur="500"/>
                                        <p:tgtEl>
                                          <p:spTgt spid="67"/>
                                        </p:tgtEl>
                                      </p:cBhvr>
                                    </p:animEffect>
                                  </p:childTnLst>
                                </p:cTn>
                              </p:par>
                              <p:par>
                                <p:cTn id="47" presetID="22" presetClass="entr" presetSubtype="4" fill="hold" grpId="0" nodeType="withEffect">
                                  <p:stCondLst>
                                    <p:cond delay="6000"/>
                                  </p:stCondLst>
                                  <p:childTnLst>
                                    <p:set>
                                      <p:cBhvr>
                                        <p:cTn id="48" dur="1" fill="hold">
                                          <p:stCondLst>
                                            <p:cond delay="0"/>
                                          </p:stCondLst>
                                        </p:cTn>
                                        <p:tgtEl>
                                          <p:spTgt spid="95"/>
                                        </p:tgtEl>
                                        <p:attrNameLst>
                                          <p:attrName>style.visibility</p:attrName>
                                        </p:attrNameLst>
                                      </p:cBhvr>
                                      <p:to>
                                        <p:strVal val="visible"/>
                                      </p:to>
                                    </p:set>
                                    <p:animEffect transition="in" filter="wipe(down)">
                                      <p:cBhvr>
                                        <p:cTn id="49" dur="500"/>
                                        <p:tgtEl>
                                          <p:spTgt spid="95"/>
                                        </p:tgtEl>
                                      </p:cBhvr>
                                    </p:animEffect>
                                  </p:childTnLst>
                                </p:cTn>
                              </p:par>
                              <p:par>
                                <p:cTn id="50" presetID="22" presetClass="entr" presetSubtype="1" fill="hold" grpId="0" nodeType="withEffect">
                                  <p:stCondLst>
                                    <p:cond delay="6000"/>
                                  </p:stCondLst>
                                  <p:childTnLst>
                                    <p:set>
                                      <p:cBhvr>
                                        <p:cTn id="51" dur="1" fill="hold">
                                          <p:stCondLst>
                                            <p:cond delay="0"/>
                                          </p:stCondLst>
                                        </p:cTn>
                                        <p:tgtEl>
                                          <p:spTgt spid="96"/>
                                        </p:tgtEl>
                                        <p:attrNameLst>
                                          <p:attrName>style.visibility</p:attrName>
                                        </p:attrNameLst>
                                      </p:cBhvr>
                                      <p:to>
                                        <p:strVal val="visible"/>
                                      </p:to>
                                    </p:set>
                                    <p:animEffect transition="in" filter="wipe(up)">
                                      <p:cBhvr>
                                        <p:cTn id="52" dur="500"/>
                                        <p:tgtEl>
                                          <p:spTgt spid="96"/>
                                        </p:tgtEl>
                                      </p:cBhvr>
                                    </p:animEffect>
                                  </p:childTnLst>
                                </p:cTn>
                              </p:par>
                            </p:childTnLst>
                          </p:cTn>
                        </p:par>
                        <p:par>
                          <p:cTn id="53" fill="hold">
                            <p:stCondLst>
                              <p:cond delay="7000"/>
                            </p:stCondLst>
                            <p:childTnLst>
                              <p:par>
                                <p:cTn id="54" presetID="10" presetClass="entr" presetSubtype="0" fill="hold" grpId="0" nodeType="after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fade">
                                      <p:cBhvr>
                                        <p:cTn id="56" dur="500"/>
                                        <p:tgtEl>
                                          <p:spTgt spid="8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fade">
                                      <p:cBhvr>
                                        <p:cTn id="59" dur="500"/>
                                        <p:tgtEl>
                                          <p:spTgt spid="88"/>
                                        </p:tgtEl>
                                      </p:cBhvr>
                                    </p:animEffect>
                                  </p:childTnLst>
                                </p:cTn>
                              </p:par>
                            </p:childTnLst>
                          </p:cTn>
                        </p:par>
                        <p:par>
                          <p:cTn id="60" fill="hold">
                            <p:stCondLst>
                              <p:cond delay="7500"/>
                            </p:stCondLst>
                            <p:childTnLst>
                              <p:par>
                                <p:cTn id="61" presetID="10" presetClass="entr" presetSubtype="0" fill="hold" grpId="0" nodeType="afterEffect">
                                  <p:stCondLst>
                                    <p:cond delay="500"/>
                                  </p:stCondLst>
                                  <p:childTnLst>
                                    <p:set>
                                      <p:cBhvr>
                                        <p:cTn id="62" dur="1" fill="hold">
                                          <p:stCondLst>
                                            <p:cond delay="0"/>
                                          </p:stCondLst>
                                        </p:cTn>
                                        <p:tgtEl>
                                          <p:spTgt spid="89"/>
                                        </p:tgtEl>
                                        <p:attrNameLst>
                                          <p:attrName>style.visibility</p:attrName>
                                        </p:attrNameLst>
                                      </p:cBhvr>
                                      <p:to>
                                        <p:strVal val="visible"/>
                                      </p:to>
                                    </p:set>
                                    <p:animEffect transition="in" filter="fade">
                                      <p:cBhvr>
                                        <p:cTn id="63" dur="500"/>
                                        <p:tgtEl>
                                          <p:spTgt spid="89"/>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90"/>
                                        </p:tgtEl>
                                        <p:attrNameLst>
                                          <p:attrName>style.visibility</p:attrName>
                                        </p:attrNameLst>
                                      </p:cBhvr>
                                      <p:to>
                                        <p:strVal val="visible"/>
                                      </p:to>
                                    </p:set>
                                    <p:animEffect transition="in" filter="fade">
                                      <p:cBhvr>
                                        <p:cTn id="66" dur="500"/>
                                        <p:tgtEl>
                                          <p:spTgt spid="90"/>
                                        </p:tgtEl>
                                      </p:cBhvr>
                                    </p:animEffect>
                                  </p:childTnLst>
                                </p:cTn>
                              </p:par>
                            </p:childTnLst>
                          </p:cTn>
                        </p:par>
                        <p:par>
                          <p:cTn id="67" fill="hold">
                            <p:stCondLst>
                              <p:cond delay="8500"/>
                            </p:stCondLst>
                            <p:childTnLst>
                              <p:par>
                                <p:cTn id="68" presetID="10" presetClass="entr" presetSubtype="0" fill="hold" grpId="0" nodeType="afterEffect">
                                  <p:stCondLst>
                                    <p:cond delay="500"/>
                                  </p:stCondLst>
                                  <p:childTnLst>
                                    <p:set>
                                      <p:cBhvr>
                                        <p:cTn id="69" dur="1" fill="hold">
                                          <p:stCondLst>
                                            <p:cond delay="0"/>
                                          </p:stCondLst>
                                        </p:cTn>
                                        <p:tgtEl>
                                          <p:spTgt spid="91"/>
                                        </p:tgtEl>
                                        <p:attrNameLst>
                                          <p:attrName>style.visibility</p:attrName>
                                        </p:attrNameLst>
                                      </p:cBhvr>
                                      <p:to>
                                        <p:strVal val="visible"/>
                                      </p:to>
                                    </p:set>
                                    <p:animEffect transition="in" filter="fade">
                                      <p:cBhvr>
                                        <p:cTn id="70" dur="500"/>
                                        <p:tgtEl>
                                          <p:spTgt spid="91"/>
                                        </p:tgtEl>
                                      </p:cBhvr>
                                    </p:animEffect>
                                  </p:childTnLst>
                                </p:cTn>
                              </p:par>
                              <p:par>
                                <p:cTn id="71" presetID="10" presetClass="entr" presetSubtype="0" fill="hold" grpId="0" nodeType="withEffect">
                                  <p:stCondLst>
                                    <p:cond delay="500"/>
                                  </p:stCondLst>
                                  <p:childTnLst>
                                    <p:set>
                                      <p:cBhvr>
                                        <p:cTn id="72" dur="1" fill="hold">
                                          <p:stCondLst>
                                            <p:cond delay="0"/>
                                          </p:stCondLst>
                                        </p:cTn>
                                        <p:tgtEl>
                                          <p:spTgt spid="92"/>
                                        </p:tgtEl>
                                        <p:attrNameLst>
                                          <p:attrName>style.visibility</p:attrName>
                                        </p:attrNameLst>
                                      </p:cBhvr>
                                      <p:to>
                                        <p:strVal val="visible"/>
                                      </p:to>
                                    </p:set>
                                    <p:animEffect transition="in" filter="fade">
                                      <p:cBhvr>
                                        <p:cTn id="73"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0" grpId="0"/>
      <p:bldP spid="91" grpId="0"/>
      <p:bldP spid="92" grpId="0"/>
      <p:bldP spid="93" grpId="0"/>
      <p:bldP spid="94" grpId="0"/>
      <p:bldP spid="95" grpId="0"/>
      <p:bldP spid="9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0833"/>
          <a:stretch/>
        </p:blipFill>
        <p:spPr>
          <a:xfrm>
            <a:off x="1775607" y="43366"/>
            <a:ext cx="738993" cy="80066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9987"/>
          <a:stretch/>
        </p:blipFill>
        <p:spPr>
          <a:xfrm>
            <a:off x="6591299" y="49808"/>
            <a:ext cx="760427" cy="800668"/>
          </a:xfrm>
          <a:prstGeom prst="rect">
            <a:avLst/>
          </a:prstGeom>
        </p:spPr>
      </p:pic>
      <p:grpSp>
        <p:nvGrpSpPr>
          <p:cNvPr id="6" name="组合 5"/>
          <p:cNvGrpSpPr/>
          <p:nvPr/>
        </p:nvGrpSpPr>
        <p:grpSpPr>
          <a:xfrm>
            <a:off x="2605395" y="351578"/>
            <a:ext cx="3897494" cy="464896"/>
            <a:chOff x="2483888" y="2268349"/>
            <a:chExt cx="5752726" cy="685788"/>
          </a:xfrm>
        </p:grpSpPr>
        <p:sp>
          <p:nvSpPr>
            <p:cNvPr id="7" name="TextBox 15"/>
            <p:cNvSpPr txBox="1"/>
            <p:nvPr/>
          </p:nvSpPr>
          <p:spPr>
            <a:xfrm>
              <a:off x="3189069" y="2320721"/>
              <a:ext cx="4395076" cy="544817"/>
            </a:xfrm>
            <a:prstGeom prst="rect">
              <a:avLst/>
            </a:prstGeom>
            <a:noFill/>
          </p:spPr>
          <p:txBody>
            <a:bodyPr wrap="square" rtlCol="0">
              <a:spAutoFit/>
            </a:bodyPr>
            <a:lstStyle/>
            <a:p>
              <a:pPr algn="ctr" defTabSz="914400" fontAlgn="base">
                <a:spcBef>
                  <a:spcPct val="0"/>
                </a:spcBef>
                <a:spcAft>
                  <a:spcPct val="0"/>
                </a:spcAft>
              </a:pPr>
              <a:r>
                <a:rPr lang="zh-CN" altLang="en-US" sz="1800" kern="0" spc="300" dirty="0" smtClean="0">
                  <a:solidFill>
                    <a:srgbClr val="DA251D"/>
                  </a:solidFill>
                  <a:latin typeface="李旭科书法" panose="02000603000000000000" pitchFamily="2" charset="-122"/>
                  <a:ea typeface="李旭科书法" panose="02000603000000000000" pitchFamily="2" charset="-122"/>
                </a:rPr>
                <a:t>单击添加标题</a:t>
              </a:r>
            </a:p>
          </p:txBody>
        </p:sp>
        <p:sp>
          <p:nvSpPr>
            <p:cNvPr id="8" name="Freeform 7"/>
            <p:cNvSpPr>
              <a:spLocks noEditPoints="1"/>
            </p:cNvSpPr>
            <p:nvPr/>
          </p:nvSpPr>
          <p:spPr bwMode="auto">
            <a:xfrm>
              <a:off x="2483888" y="2268349"/>
              <a:ext cx="5752726" cy="685788"/>
            </a:xfrm>
            <a:custGeom>
              <a:avLst/>
              <a:gdLst>
                <a:gd name="T0" fmla="*/ 10079 w 11041"/>
                <a:gd name="T1" fmla="*/ 1695 h 1751"/>
                <a:gd name="T2" fmla="*/ 769 w 11041"/>
                <a:gd name="T3" fmla="*/ 1713 h 1751"/>
                <a:gd name="T4" fmla="*/ 6 w 11041"/>
                <a:gd name="T5" fmla="*/ 973 h 1751"/>
                <a:gd name="T6" fmla="*/ 657 w 11041"/>
                <a:gd name="T7" fmla="*/ 166 h 1751"/>
                <a:gd name="T8" fmla="*/ 4373 w 11041"/>
                <a:gd name="T9" fmla="*/ 18 h 1751"/>
                <a:gd name="T10" fmla="*/ 10363 w 11041"/>
                <a:gd name="T11" fmla="*/ 69 h 1751"/>
                <a:gd name="T12" fmla="*/ 11026 w 11041"/>
                <a:gd name="T13" fmla="*/ 913 h 1751"/>
                <a:gd name="T14" fmla="*/ 10137 w 11041"/>
                <a:gd name="T15" fmla="*/ 1632 h 1751"/>
                <a:gd name="T16" fmla="*/ 3042 w 11041"/>
                <a:gd name="T17" fmla="*/ 1673 h 1751"/>
                <a:gd name="T18" fmla="*/ 404 w 11041"/>
                <a:gd name="T19" fmla="*/ 1388 h 1751"/>
                <a:gd name="T20" fmla="*/ 386 w 11041"/>
                <a:gd name="T21" fmla="*/ 537 h 1751"/>
                <a:gd name="T22" fmla="*/ 1582 w 11041"/>
                <a:gd name="T23" fmla="*/ 106 h 1751"/>
                <a:gd name="T24" fmla="*/ 10468 w 11041"/>
                <a:gd name="T25" fmla="*/ 248 h 1751"/>
                <a:gd name="T26" fmla="*/ 10959 w 11041"/>
                <a:gd name="T27" fmla="*/ 960 h 1751"/>
                <a:gd name="T28" fmla="*/ 10717 w 11041"/>
                <a:gd name="T29" fmla="*/ 782 h 1751"/>
                <a:gd name="T30" fmla="*/ 10643 w 11041"/>
                <a:gd name="T31" fmla="*/ 1019 h 1751"/>
                <a:gd name="T32" fmla="*/ 10759 w 11041"/>
                <a:gd name="T33" fmla="*/ 651 h 1751"/>
                <a:gd name="T34" fmla="*/ 10299 w 11041"/>
                <a:gd name="T35" fmla="*/ 1269 h 1751"/>
                <a:gd name="T36" fmla="*/ 10240 w 11041"/>
                <a:gd name="T37" fmla="*/ 668 h 1751"/>
                <a:gd name="T38" fmla="*/ 10038 w 11041"/>
                <a:gd name="T39" fmla="*/ 234 h 1751"/>
                <a:gd name="T40" fmla="*/ 10474 w 11041"/>
                <a:gd name="T41" fmla="*/ 843 h 1751"/>
                <a:gd name="T42" fmla="*/ 10286 w 11041"/>
                <a:gd name="T43" fmla="*/ 1318 h 1751"/>
                <a:gd name="T44" fmla="*/ 10312 w 11041"/>
                <a:gd name="T45" fmla="*/ 400 h 1751"/>
                <a:gd name="T46" fmla="*/ 10397 w 11041"/>
                <a:gd name="T47" fmla="*/ 600 h 1751"/>
                <a:gd name="T48" fmla="*/ 10053 w 11041"/>
                <a:gd name="T49" fmla="*/ 756 h 1751"/>
                <a:gd name="T50" fmla="*/ 10017 w 11041"/>
                <a:gd name="T51" fmla="*/ 958 h 1751"/>
                <a:gd name="T52" fmla="*/ 5568 w 11041"/>
                <a:gd name="T53" fmla="*/ 1588 h 1751"/>
                <a:gd name="T54" fmla="*/ 919 w 11041"/>
                <a:gd name="T55" fmla="*/ 1139 h 1751"/>
                <a:gd name="T56" fmla="*/ 1139 w 11041"/>
                <a:gd name="T57" fmla="*/ 749 h 1751"/>
                <a:gd name="T58" fmla="*/ 1094 w 11041"/>
                <a:gd name="T59" fmla="*/ 303 h 1751"/>
                <a:gd name="T60" fmla="*/ 3379 w 11041"/>
                <a:gd name="T61" fmla="*/ 148 h 1751"/>
                <a:gd name="T62" fmla="*/ 9975 w 11041"/>
                <a:gd name="T63" fmla="*/ 404 h 1751"/>
                <a:gd name="T64" fmla="*/ 2179 w 11041"/>
                <a:gd name="T65" fmla="*/ 1552 h 1751"/>
                <a:gd name="T66" fmla="*/ 956 w 11041"/>
                <a:gd name="T67" fmla="*/ 1163 h 1751"/>
                <a:gd name="T68" fmla="*/ 1162 w 11041"/>
                <a:gd name="T69" fmla="*/ 868 h 1751"/>
                <a:gd name="T70" fmla="*/ 1120 w 11041"/>
                <a:gd name="T71" fmla="*/ 416 h 1751"/>
                <a:gd name="T72" fmla="*/ 9861 w 11041"/>
                <a:gd name="T73" fmla="*/ 186 h 1751"/>
                <a:gd name="T74" fmla="*/ 9865 w 11041"/>
                <a:gd name="T75" fmla="*/ 744 h 1751"/>
                <a:gd name="T76" fmla="*/ 10059 w 11041"/>
                <a:gd name="T77" fmla="*/ 1148 h 1751"/>
                <a:gd name="T78" fmla="*/ 1179 w 11041"/>
                <a:gd name="T79" fmla="*/ 1327 h 1751"/>
                <a:gd name="T80" fmla="*/ 1456 w 11041"/>
                <a:gd name="T81" fmla="*/ 791 h 1751"/>
                <a:gd name="T82" fmla="*/ 1314 w 11041"/>
                <a:gd name="T83" fmla="*/ 284 h 1751"/>
                <a:gd name="T84" fmla="*/ 9638 w 11041"/>
                <a:gd name="T85" fmla="*/ 243 h 1751"/>
                <a:gd name="T86" fmla="*/ 9749 w 11041"/>
                <a:gd name="T87" fmla="*/ 707 h 1751"/>
                <a:gd name="T88" fmla="*/ 9955 w 11041"/>
                <a:gd name="T89" fmla="*/ 1177 h 1751"/>
                <a:gd name="T90" fmla="*/ 9818 w 11041"/>
                <a:gd name="T91" fmla="*/ 1121 h 1751"/>
                <a:gd name="T92" fmla="*/ 1637 w 11041"/>
                <a:gd name="T93" fmla="*/ 1462 h 1751"/>
                <a:gd name="T94" fmla="*/ 1398 w 11041"/>
                <a:gd name="T95" fmla="*/ 742 h 1751"/>
                <a:gd name="T96" fmla="*/ 9028 w 11041"/>
                <a:gd name="T97" fmla="*/ 279 h 1751"/>
                <a:gd name="T98" fmla="*/ 9802 w 11041"/>
                <a:gd name="T99" fmla="*/ 890 h 1751"/>
                <a:gd name="T100" fmla="*/ 1263 w 11041"/>
                <a:gd name="T101" fmla="*/ 875 h 1751"/>
                <a:gd name="T102" fmla="*/ 1390 w 11041"/>
                <a:gd name="T103" fmla="*/ 942 h 1751"/>
                <a:gd name="T104" fmla="*/ 797 w 11041"/>
                <a:gd name="T105" fmla="*/ 837 h 1751"/>
                <a:gd name="T106" fmla="*/ 839 w 11041"/>
                <a:gd name="T107" fmla="*/ 1417 h 1751"/>
                <a:gd name="T108" fmla="*/ 556 w 11041"/>
                <a:gd name="T109" fmla="*/ 1259 h 1751"/>
                <a:gd name="T110" fmla="*/ 722 w 11041"/>
                <a:gd name="T111" fmla="*/ 287 h 1751"/>
                <a:gd name="T112" fmla="*/ 747 w 11041"/>
                <a:gd name="T113" fmla="*/ 568 h 1751"/>
                <a:gd name="T114" fmla="*/ 722 w 11041"/>
                <a:gd name="T115" fmla="*/ 1381 h 1751"/>
                <a:gd name="T116" fmla="*/ 618 w 11041"/>
                <a:gd name="T117" fmla="*/ 1343 h 1751"/>
                <a:gd name="T118" fmla="*/ 840 w 11041"/>
                <a:gd name="T119" fmla="*/ 264 h 1751"/>
                <a:gd name="T120" fmla="*/ 446 w 11041"/>
                <a:gd name="T121" fmla="*/ 1115 h 1751"/>
                <a:gd name="T122" fmla="*/ 490 w 11041"/>
                <a:gd name="T123" fmla="*/ 749 h 1751"/>
                <a:gd name="T124" fmla="*/ 254 w 11041"/>
                <a:gd name="T125" fmla="*/ 1039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1" h="1751">
                  <a:moveTo>
                    <a:pt x="10931" y="1086"/>
                  </a:moveTo>
                  <a:lnTo>
                    <a:pt x="10909" y="1111"/>
                  </a:lnTo>
                  <a:lnTo>
                    <a:pt x="10887" y="1135"/>
                  </a:lnTo>
                  <a:lnTo>
                    <a:pt x="10877" y="1148"/>
                  </a:lnTo>
                  <a:lnTo>
                    <a:pt x="10866" y="1160"/>
                  </a:lnTo>
                  <a:lnTo>
                    <a:pt x="10853" y="1170"/>
                  </a:lnTo>
                  <a:lnTo>
                    <a:pt x="10841" y="1180"/>
                  </a:lnTo>
                  <a:lnTo>
                    <a:pt x="10831" y="1180"/>
                  </a:lnTo>
                  <a:lnTo>
                    <a:pt x="10822" y="1182"/>
                  </a:lnTo>
                  <a:lnTo>
                    <a:pt x="10814" y="1184"/>
                  </a:lnTo>
                  <a:lnTo>
                    <a:pt x="10805" y="1186"/>
                  </a:lnTo>
                  <a:lnTo>
                    <a:pt x="10798" y="1190"/>
                  </a:lnTo>
                  <a:lnTo>
                    <a:pt x="10792" y="1193"/>
                  </a:lnTo>
                  <a:lnTo>
                    <a:pt x="10786" y="1199"/>
                  </a:lnTo>
                  <a:lnTo>
                    <a:pt x="10781" y="1204"/>
                  </a:lnTo>
                  <a:lnTo>
                    <a:pt x="10776" y="1209"/>
                  </a:lnTo>
                  <a:lnTo>
                    <a:pt x="10772" y="1215"/>
                  </a:lnTo>
                  <a:lnTo>
                    <a:pt x="10768" y="1221"/>
                  </a:lnTo>
                  <a:lnTo>
                    <a:pt x="10764" y="1227"/>
                  </a:lnTo>
                  <a:lnTo>
                    <a:pt x="10757" y="1242"/>
                  </a:lnTo>
                  <a:lnTo>
                    <a:pt x="10751" y="1257"/>
                  </a:lnTo>
                  <a:lnTo>
                    <a:pt x="10746" y="1272"/>
                  </a:lnTo>
                  <a:lnTo>
                    <a:pt x="10740" y="1288"/>
                  </a:lnTo>
                  <a:lnTo>
                    <a:pt x="10734" y="1302"/>
                  </a:lnTo>
                  <a:lnTo>
                    <a:pt x="10727" y="1316"/>
                  </a:lnTo>
                  <a:lnTo>
                    <a:pt x="10723" y="1323"/>
                  </a:lnTo>
                  <a:lnTo>
                    <a:pt x="10719" y="1329"/>
                  </a:lnTo>
                  <a:lnTo>
                    <a:pt x="10713" y="1336"/>
                  </a:lnTo>
                  <a:lnTo>
                    <a:pt x="10708" y="1342"/>
                  </a:lnTo>
                  <a:lnTo>
                    <a:pt x="10703" y="1347"/>
                  </a:lnTo>
                  <a:lnTo>
                    <a:pt x="10696" y="1352"/>
                  </a:lnTo>
                  <a:lnTo>
                    <a:pt x="10689" y="1357"/>
                  </a:lnTo>
                  <a:lnTo>
                    <a:pt x="10682" y="1360"/>
                  </a:lnTo>
                  <a:lnTo>
                    <a:pt x="10673" y="1361"/>
                  </a:lnTo>
                  <a:lnTo>
                    <a:pt x="10664" y="1362"/>
                  </a:lnTo>
                  <a:lnTo>
                    <a:pt x="10657" y="1363"/>
                  </a:lnTo>
                  <a:lnTo>
                    <a:pt x="10649" y="1365"/>
                  </a:lnTo>
                  <a:lnTo>
                    <a:pt x="10642" y="1367"/>
                  </a:lnTo>
                  <a:lnTo>
                    <a:pt x="10636" y="1370"/>
                  </a:lnTo>
                  <a:lnTo>
                    <a:pt x="10630" y="1374"/>
                  </a:lnTo>
                  <a:lnTo>
                    <a:pt x="10623" y="1377"/>
                  </a:lnTo>
                  <a:lnTo>
                    <a:pt x="10612" y="1387"/>
                  </a:lnTo>
                  <a:lnTo>
                    <a:pt x="10602" y="1397"/>
                  </a:lnTo>
                  <a:lnTo>
                    <a:pt x="10593" y="1407"/>
                  </a:lnTo>
                  <a:lnTo>
                    <a:pt x="10584" y="1419"/>
                  </a:lnTo>
                  <a:lnTo>
                    <a:pt x="10567" y="1445"/>
                  </a:lnTo>
                  <a:lnTo>
                    <a:pt x="10551" y="1471"/>
                  </a:lnTo>
                  <a:lnTo>
                    <a:pt x="10543" y="1484"/>
                  </a:lnTo>
                  <a:lnTo>
                    <a:pt x="10535" y="1496"/>
                  </a:lnTo>
                  <a:lnTo>
                    <a:pt x="10525" y="1508"/>
                  </a:lnTo>
                  <a:lnTo>
                    <a:pt x="10515" y="1520"/>
                  </a:lnTo>
                  <a:lnTo>
                    <a:pt x="10505" y="1534"/>
                  </a:lnTo>
                  <a:lnTo>
                    <a:pt x="10493" y="1548"/>
                  </a:lnTo>
                  <a:lnTo>
                    <a:pt x="10480" y="1561"/>
                  </a:lnTo>
                  <a:lnTo>
                    <a:pt x="10468" y="1575"/>
                  </a:lnTo>
                  <a:lnTo>
                    <a:pt x="10455" y="1587"/>
                  </a:lnTo>
                  <a:lnTo>
                    <a:pt x="10441" y="1599"/>
                  </a:lnTo>
                  <a:lnTo>
                    <a:pt x="10425" y="1610"/>
                  </a:lnTo>
                  <a:lnTo>
                    <a:pt x="10411" y="1621"/>
                  </a:lnTo>
                  <a:lnTo>
                    <a:pt x="10395" y="1631"/>
                  </a:lnTo>
                  <a:lnTo>
                    <a:pt x="10378" y="1640"/>
                  </a:lnTo>
                  <a:lnTo>
                    <a:pt x="10362" y="1649"/>
                  </a:lnTo>
                  <a:lnTo>
                    <a:pt x="10345" y="1656"/>
                  </a:lnTo>
                  <a:lnTo>
                    <a:pt x="10328" y="1664"/>
                  </a:lnTo>
                  <a:lnTo>
                    <a:pt x="10311" y="1670"/>
                  </a:lnTo>
                  <a:lnTo>
                    <a:pt x="10293" y="1675"/>
                  </a:lnTo>
                  <a:lnTo>
                    <a:pt x="10275" y="1679"/>
                  </a:lnTo>
                  <a:lnTo>
                    <a:pt x="10246" y="1680"/>
                  </a:lnTo>
                  <a:lnTo>
                    <a:pt x="10219" y="1682"/>
                  </a:lnTo>
                  <a:lnTo>
                    <a:pt x="10204" y="1684"/>
                  </a:lnTo>
                  <a:lnTo>
                    <a:pt x="10190" y="1686"/>
                  </a:lnTo>
                  <a:lnTo>
                    <a:pt x="10176" y="1690"/>
                  </a:lnTo>
                  <a:lnTo>
                    <a:pt x="10161" y="1696"/>
                  </a:lnTo>
                  <a:lnTo>
                    <a:pt x="10079" y="1695"/>
                  </a:lnTo>
                  <a:lnTo>
                    <a:pt x="10000" y="1695"/>
                  </a:lnTo>
                  <a:lnTo>
                    <a:pt x="9925" y="1696"/>
                  </a:lnTo>
                  <a:lnTo>
                    <a:pt x="9852" y="1696"/>
                  </a:lnTo>
                  <a:lnTo>
                    <a:pt x="9778" y="1698"/>
                  </a:lnTo>
                  <a:lnTo>
                    <a:pt x="9703" y="1700"/>
                  </a:lnTo>
                  <a:lnTo>
                    <a:pt x="9627" y="1705"/>
                  </a:lnTo>
                  <a:lnTo>
                    <a:pt x="9546" y="1710"/>
                  </a:lnTo>
                  <a:lnTo>
                    <a:pt x="9533" y="1705"/>
                  </a:lnTo>
                  <a:lnTo>
                    <a:pt x="9522" y="1702"/>
                  </a:lnTo>
                  <a:lnTo>
                    <a:pt x="9515" y="1701"/>
                  </a:lnTo>
                  <a:lnTo>
                    <a:pt x="9509" y="1702"/>
                  </a:lnTo>
                  <a:lnTo>
                    <a:pt x="9503" y="1704"/>
                  </a:lnTo>
                  <a:lnTo>
                    <a:pt x="9497" y="1707"/>
                  </a:lnTo>
                  <a:lnTo>
                    <a:pt x="9473" y="1706"/>
                  </a:lnTo>
                  <a:lnTo>
                    <a:pt x="9449" y="1705"/>
                  </a:lnTo>
                  <a:lnTo>
                    <a:pt x="9423" y="1705"/>
                  </a:lnTo>
                  <a:lnTo>
                    <a:pt x="9398" y="1705"/>
                  </a:lnTo>
                  <a:lnTo>
                    <a:pt x="9371" y="1706"/>
                  </a:lnTo>
                  <a:lnTo>
                    <a:pt x="9345" y="1707"/>
                  </a:lnTo>
                  <a:lnTo>
                    <a:pt x="9319" y="1708"/>
                  </a:lnTo>
                  <a:lnTo>
                    <a:pt x="9294" y="1709"/>
                  </a:lnTo>
                  <a:lnTo>
                    <a:pt x="9146" y="1711"/>
                  </a:lnTo>
                  <a:lnTo>
                    <a:pt x="8901" y="1712"/>
                  </a:lnTo>
                  <a:lnTo>
                    <a:pt x="8571" y="1713"/>
                  </a:lnTo>
                  <a:lnTo>
                    <a:pt x="8171" y="1714"/>
                  </a:lnTo>
                  <a:lnTo>
                    <a:pt x="7714" y="1715"/>
                  </a:lnTo>
                  <a:lnTo>
                    <a:pt x="7215" y="1716"/>
                  </a:lnTo>
                  <a:lnTo>
                    <a:pt x="6688" y="1717"/>
                  </a:lnTo>
                  <a:lnTo>
                    <a:pt x="6147" y="1718"/>
                  </a:lnTo>
                  <a:lnTo>
                    <a:pt x="5605" y="1718"/>
                  </a:lnTo>
                  <a:lnTo>
                    <a:pt x="5078" y="1720"/>
                  </a:lnTo>
                  <a:lnTo>
                    <a:pt x="4579" y="1721"/>
                  </a:lnTo>
                  <a:lnTo>
                    <a:pt x="4122" y="1723"/>
                  </a:lnTo>
                  <a:lnTo>
                    <a:pt x="3721" y="1724"/>
                  </a:lnTo>
                  <a:lnTo>
                    <a:pt x="3391" y="1727"/>
                  </a:lnTo>
                  <a:lnTo>
                    <a:pt x="3145" y="1729"/>
                  </a:lnTo>
                  <a:lnTo>
                    <a:pt x="2998" y="1732"/>
                  </a:lnTo>
                  <a:lnTo>
                    <a:pt x="2953" y="1732"/>
                  </a:lnTo>
                  <a:lnTo>
                    <a:pt x="2908" y="1733"/>
                  </a:lnTo>
                  <a:lnTo>
                    <a:pt x="2862" y="1733"/>
                  </a:lnTo>
                  <a:lnTo>
                    <a:pt x="2817" y="1733"/>
                  </a:lnTo>
                  <a:lnTo>
                    <a:pt x="2771" y="1734"/>
                  </a:lnTo>
                  <a:lnTo>
                    <a:pt x="2725" y="1734"/>
                  </a:lnTo>
                  <a:lnTo>
                    <a:pt x="2679" y="1735"/>
                  </a:lnTo>
                  <a:lnTo>
                    <a:pt x="2633" y="1735"/>
                  </a:lnTo>
                  <a:lnTo>
                    <a:pt x="2586" y="1736"/>
                  </a:lnTo>
                  <a:lnTo>
                    <a:pt x="2540" y="1737"/>
                  </a:lnTo>
                  <a:lnTo>
                    <a:pt x="2494" y="1738"/>
                  </a:lnTo>
                  <a:lnTo>
                    <a:pt x="2448" y="1738"/>
                  </a:lnTo>
                  <a:lnTo>
                    <a:pt x="2401" y="1739"/>
                  </a:lnTo>
                  <a:lnTo>
                    <a:pt x="2355" y="1740"/>
                  </a:lnTo>
                  <a:lnTo>
                    <a:pt x="2309" y="1740"/>
                  </a:lnTo>
                  <a:lnTo>
                    <a:pt x="2263" y="1741"/>
                  </a:lnTo>
                  <a:lnTo>
                    <a:pt x="1203" y="1747"/>
                  </a:lnTo>
                  <a:lnTo>
                    <a:pt x="1171" y="1748"/>
                  </a:lnTo>
                  <a:lnTo>
                    <a:pt x="1137" y="1749"/>
                  </a:lnTo>
                  <a:lnTo>
                    <a:pt x="1102" y="1749"/>
                  </a:lnTo>
                  <a:lnTo>
                    <a:pt x="1065" y="1749"/>
                  </a:lnTo>
                  <a:lnTo>
                    <a:pt x="1030" y="1748"/>
                  </a:lnTo>
                  <a:lnTo>
                    <a:pt x="994" y="1749"/>
                  </a:lnTo>
                  <a:lnTo>
                    <a:pt x="959" y="1749"/>
                  </a:lnTo>
                  <a:lnTo>
                    <a:pt x="926" y="1751"/>
                  </a:lnTo>
                  <a:lnTo>
                    <a:pt x="918" y="1745"/>
                  </a:lnTo>
                  <a:lnTo>
                    <a:pt x="909" y="1740"/>
                  </a:lnTo>
                  <a:lnTo>
                    <a:pt x="900" y="1737"/>
                  </a:lnTo>
                  <a:lnTo>
                    <a:pt x="890" y="1735"/>
                  </a:lnTo>
                  <a:lnTo>
                    <a:pt x="869" y="1732"/>
                  </a:lnTo>
                  <a:lnTo>
                    <a:pt x="848" y="1730"/>
                  </a:lnTo>
                  <a:lnTo>
                    <a:pt x="826" y="1729"/>
                  </a:lnTo>
                  <a:lnTo>
                    <a:pt x="806" y="1727"/>
                  </a:lnTo>
                  <a:lnTo>
                    <a:pt x="796" y="1725"/>
                  </a:lnTo>
                  <a:lnTo>
                    <a:pt x="786" y="1722"/>
                  </a:lnTo>
                  <a:lnTo>
                    <a:pt x="777" y="1718"/>
                  </a:lnTo>
                  <a:lnTo>
                    <a:pt x="769" y="1713"/>
                  </a:lnTo>
                  <a:lnTo>
                    <a:pt x="753" y="1709"/>
                  </a:lnTo>
                  <a:lnTo>
                    <a:pt x="736" y="1704"/>
                  </a:lnTo>
                  <a:lnTo>
                    <a:pt x="720" y="1698"/>
                  </a:lnTo>
                  <a:lnTo>
                    <a:pt x="704" y="1692"/>
                  </a:lnTo>
                  <a:lnTo>
                    <a:pt x="687" y="1685"/>
                  </a:lnTo>
                  <a:lnTo>
                    <a:pt x="671" y="1678"/>
                  </a:lnTo>
                  <a:lnTo>
                    <a:pt x="656" y="1670"/>
                  </a:lnTo>
                  <a:lnTo>
                    <a:pt x="640" y="1662"/>
                  </a:lnTo>
                  <a:lnTo>
                    <a:pt x="626" y="1652"/>
                  </a:lnTo>
                  <a:lnTo>
                    <a:pt x="611" y="1643"/>
                  </a:lnTo>
                  <a:lnTo>
                    <a:pt x="596" y="1633"/>
                  </a:lnTo>
                  <a:lnTo>
                    <a:pt x="583" y="1622"/>
                  </a:lnTo>
                  <a:lnTo>
                    <a:pt x="570" y="1610"/>
                  </a:lnTo>
                  <a:lnTo>
                    <a:pt x="556" y="1599"/>
                  </a:lnTo>
                  <a:lnTo>
                    <a:pt x="544" y="1587"/>
                  </a:lnTo>
                  <a:lnTo>
                    <a:pt x="532" y="1574"/>
                  </a:lnTo>
                  <a:lnTo>
                    <a:pt x="522" y="1560"/>
                  </a:lnTo>
                  <a:lnTo>
                    <a:pt x="511" y="1547"/>
                  </a:lnTo>
                  <a:lnTo>
                    <a:pt x="502" y="1533"/>
                  </a:lnTo>
                  <a:lnTo>
                    <a:pt x="494" y="1516"/>
                  </a:lnTo>
                  <a:lnTo>
                    <a:pt x="487" y="1501"/>
                  </a:lnTo>
                  <a:lnTo>
                    <a:pt x="481" y="1484"/>
                  </a:lnTo>
                  <a:lnTo>
                    <a:pt x="477" y="1466"/>
                  </a:lnTo>
                  <a:lnTo>
                    <a:pt x="474" y="1448"/>
                  </a:lnTo>
                  <a:lnTo>
                    <a:pt x="471" y="1445"/>
                  </a:lnTo>
                  <a:lnTo>
                    <a:pt x="466" y="1443"/>
                  </a:lnTo>
                  <a:lnTo>
                    <a:pt x="462" y="1441"/>
                  </a:lnTo>
                  <a:lnTo>
                    <a:pt x="457" y="1440"/>
                  </a:lnTo>
                  <a:lnTo>
                    <a:pt x="448" y="1438"/>
                  </a:lnTo>
                  <a:lnTo>
                    <a:pt x="438" y="1437"/>
                  </a:lnTo>
                  <a:lnTo>
                    <a:pt x="428" y="1437"/>
                  </a:lnTo>
                  <a:lnTo>
                    <a:pt x="418" y="1436"/>
                  </a:lnTo>
                  <a:lnTo>
                    <a:pt x="408" y="1435"/>
                  </a:lnTo>
                  <a:lnTo>
                    <a:pt x="400" y="1431"/>
                  </a:lnTo>
                  <a:lnTo>
                    <a:pt x="390" y="1429"/>
                  </a:lnTo>
                  <a:lnTo>
                    <a:pt x="381" y="1426"/>
                  </a:lnTo>
                  <a:lnTo>
                    <a:pt x="372" y="1421"/>
                  </a:lnTo>
                  <a:lnTo>
                    <a:pt x="365" y="1416"/>
                  </a:lnTo>
                  <a:lnTo>
                    <a:pt x="358" y="1410"/>
                  </a:lnTo>
                  <a:lnTo>
                    <a:pt x="352" y="1403"/>
                  </a:lnTo>
                  <a:lnTo>
                    <a:pt x="346" y="1396"/>
                  </a:lnTo>
                  <a:lnTo>
                    <a:pt x="341" y="1389"/>
                  </a:lnTo>
                  <a:lnTo>
                    <a:pt x="331" y="1371"/>
                  </a:lnTo>
                  <a:lnTo>
                    <a:pt x="324" y="1354"/>
                  </a:lnTo>
                  <a:lnTo>
                    <a:pt x="318" y="1336"/>
                  </a:lnTo>
                  <a:lnTo>
                    <a:pt x="314" y="1318"/>
                  </a:lnTo>
                  <a:lnTo>
                    <a:pt x="315" y="1314"/>
                  </a:lnTo>
                  <a:lnTo>
                    <a:pt x="315" y="1311"/>
                  </a:lnTo>
                  <a:lnTo>
                    <a:pt x="315" y="1308"/>
                  </a:lnTo>
                  <a:lnTo>
                    <a:pt x="314" y="1305"/>
                  </a:lnTo>
                  <a:lnTo>
                    <a:pt x="311" y="1301"/>
                  </a:lnTo>
                  <a:lnTo>
                    <a:pt x="306" y="1297"/>
                  </a:lnTo>
                  <a:lnTo>
                    <a:pt x="295" y="1292"/>
                  </a:lnTo>
                  <a:lnTo>
                    <a:pt x="283" y="1288"/>
                  </a:lnTo>
                  <a:lnTo>
                    <a:pt x="270" y="1283"/>
                  </a:lnTo>
                  <a:lnTo>
                    <a:pt x="257" y="1279"/>
                  </a:lnTo>
                  <a:lnTo>
                    <a:pt x="244" y="1274"/>
                  </a:lnTo>
                  <a:lnTo>
                    <a:pt x="231" y="1269"/>
                  </a:lnTo>
                  <a:lnTo>
                    <a:pt x="207" y="1257"/>
                  </a:lnTo>
                  <a:lnTo>
                    <a:pt x="184" y="1244"/>
                  </a:lnTo>
                  <a:lnTo>
                    <a:pt x="162" y="1228"/>
                  </a:lnTo>
                  <a:lnTo>
                    <a:pt x="140" y="1211"/>
                  </a:lnTo>
                  <a:lnTo>
                    <a:pt x="121" y="1193"/>
                  </a:lnTo>
                  <a:lnTo>
                    <a:pt x="102" y="1173"/>
                  </a:lnTo>
                  <a:lnTo>
                    <a:pt x="85" y="1153"/>
                  </a:lnTo>
                  <a:lnTo>
                    <a:pt x="70" y="1130"/>
                  </a:lnTo>
                  <a:lnTo>
                    <a:pt x="55" y="1108"/>
                  </a:lnTo>
                  <a:lnTo>
                    <a:pt x="43" y="1083"/>
                  </a:lnTo>
                  <a:lnTo>
                    <a:pt x="33" y="1059"/>
                  </a:lnTo>
                  <a:lnTo>
                    <a:pt x="24" y="1033"/>
                  </a:lnTo>
                  <a:lnTo>
                    <a:pt x="17" y="1006"/>
                  </a:lnTo>
                  <a:lnTo>
                    <a:pt x="13" y="980"/>
                  </a:lnTo>
                  <a:lnTo>
                    <a:pt x="8" y="976"/>
                  </a:lnTo>
                  <a:lnTo>
                    <a:pt x="6" y="973"/>
                  </a:lnTo>
                  <a:lnTo>
                    <a:pt x="4" y="968"/>
                  </a:lnTo>
                  <a:lnTo>
                    <a:pt x="2" y="964"/>
                  </a:lnTo>
                  <a:lnTo>
                    <a:pt x="0" y="954"/>
                  </a:lnTo>
                  <a:lnTo>
                    <a:pt x="0" y="944"/>
                  </a:lnTo>
                  <a:lnTo>
                    <a:pt x="1" y="934"/>
                  </a:lnTo>
                  <a:lnTo>
                    <a:pt x="3" y="924"/>
                  </a:lnTo>
                  <a:lnTo>
                    <a:pt x="5" y="914"/>
                  </a:lnTo>
                  <a:lnTo>
                    <a:pt x="9" y="906"/>
                  </a:lnTo>
                  <a:lnTo>
                    <a:pt x="65" y="761"/>
                  </a:lnTo>
                  <a:lnTo>
                    <a:pt x="83" y="733"/>
                  </a:lnTo>
                  <a:lnTo>
                    <a:pt x="104" y="705"/>
                  </a:lnTo>
                  <a:lnTo>
                    <a:pt x="125" y="678"/>
                  </a:lnTo>
                  <a:lnTo>
                    <a:pt x="147" y="653"/>
                  </a:lnTo>
                  <a:lnTo>
                    <a:pt x="160" y="641"/>
                  </a:lnTo>
                  <a:lnTo>
                    <a:pt x="172" y="628"/>
                  </a:lnTo>
                  <a:lnTo>
                    <a:pt x="184" y="617"/>
                  </a:lnTo>
                  <a:lnTo>
                    <a:pt x="198" y="606"/>
                  </a:lnTo>
                  <a:lnTo>
                    <a:pt x="211" y="596"/>
                  </a:lnTo>
                  <a:lnTo>
                    <a:pt x="224" y="585"/>
                  </a:lnTo>
                  <a:lnTo>
                    <a:pt x="237" y="576"/>
                  </a:lnTo>
                  <a:lnTo>
                    <a:pt x="252" y="568"/>
                  </a:lnTo>
                  <a:lnTo>
                    <a:pt x="258" y="565"/>
                  </a:lnTo>
                  <a:lnTo>
                    <a:pt x="263" y="562"/>
                  </a:lnTo>
                  <a:lnTo>
                    <a:pt x="270" y="560"/>
                  </a:lnTo>
                  <a:lnTo>
                    <a:pt x="276" y="558"/>
                  </a:lnTo>
                  <a:lnTo>
                    <a:pt x="290" y="555"/>
                  </a:lnTo>
                  <a:lnTo>
                    <a:pt x="303" y="552"/>
                  </a:lnTo>
                  <a:lnTo>
                    <a:pt x="309" y="550"/>
                  </a:lnTo>
                  <a:lnTo>
                    <a:pt x="315" y="548"/>
                  </a:lnTo>
                  <a:lnTo>
                    <a:pt x="321" y="544"/>
                  </a:lnTo>
                  <a:lnTo>
                    <a:pt x="326" y="540"/>
                  </a:lnTo>
                  <a:lnTo>
                    <a:pt x="331" y="536"/>
                  </a:lnTo>
                  <a:lnTo>
                    <a:pt x="336" y="531"/>
                  </a:lnTo>
                  <a:lnTo>
                    <a:pt x="339" y="525"/>
                  </a:lnTo>
                  <a:lnTo>
                    <a:pt x="342" y="518"/>
                  </a:lnTo>
                  <a:lnTo>
                    <a:pt x="348" y="502"/>
                  </a:lnTo>
                  <a:lnTo>
                    <a:pt x="355" y="485"/>
                  </a:lnTo>
                  <a:lnTo>
                    <a:pt x="360" y="477"/>
                  </a:lnTo>
                  <a:lnTo>
                    <a:pt x="364" y="470"/>
                  </a:lnTo>
                  <a:lnTo>
                    <a:pt x="369" y="463"/>
                  </a:lnTo>
                  <a:lnTo>
                    <a:pt x="375" y="456"/>
                  </a:lnTo>
                  <a:lnTo>
                    <a:pt x="382" y="449"/>
                  </a:lnTo>
                  <a:lnTo>
                    <a:pt x="388" y="443"/>
                  </a:lnTo>
                  <a:lnTo>
                    <a:pt x="395" y="438"/>
                  </a:lnTo>
                  <a:lnTo>
                    <a:pt x="402" y="434"/>
                  </a:lnTo>
                  <a:lnTo>
                    <a:pt x="410" y="430"/>
                  </a:lnTo>
                  <a:lnTo>
                    <a:pt x="418" y="427"/>
                  </a:lnTo>
                  <a:lnTo>
                    <a:pt x="428" y="425"/>
                  </a:lnTo>
                  <a:lnTo>
                    <a:pt x="437" y="424"/>
                  </a:lnTo>
                  <a:lnTo>
                    <a:pt x="448" y="425"/>
                  </a:lnTo>
                  <a:lnTo>
                    <a:pt x="457" y="424"/>
                  </a:lnTo>
                  <a:lnTo>
                    <a:pt x="465" y="422"/>
                  </a:lnTo>
                  <a:lnTo>
                    <a:pt x="473" y="418"/>
                  </a:lnTo>
                  <a:lnTo>
                    <a:pt x="479" y="412"/>
                  </a:lnTo>
                  <a:lnTo>
                    <a:pt x="483" y="405"/>
                  </a:lnTo>
                  <a:lnTo>
                    <a:pt x="487" y="398"/>
                  </a:lnTo>
                  <a:lnTo>
                    <a:pt x="490" y="389"/>
                  </a:lnTo>
                  <a:lnTo>
                    <a:pt x="496" y="371"/>
                  </a:lnTo>
                  <a:lnTo>
                    <a:pt x="500" y="352"/>
                  </a:lnTo>
                  <a:lnTo>
                    <a:pt x="503" y="343"/>
                  </a:lnTo>
                  <a:lnTo>
                    <a:pt x="506" y="334"/>
                  </a:lnTo>
                  <a:lnTo>
                    <a:pt x="509" y="326"/>
                  </a:lnTo>
                  <a:lnTo>
                    <a:pt x="513" y="319"/>
                  </a:lnTo>
                  <a:lnTo>
                    <a:pt x="519" y="307"/>
                  </a:lnTo>
                  <a:lnTo>
                    <a:pt x="524" y="296"/>
                  </a:lnTo>
                  <a:lnTo>
                    <a:pt x="530" y="286"/>
                  </a:lnTo>
                  <a:lnTo>
                    <a:pt x="536" y="276"/>
                  </a:lnTo>
                  <a:lnTo>
                    <a:pt x="549" y="257"/>
                  </a:lnTo>
                  <a:lnTo>
                    <a:pt x="565" y="239"/>
                  </a:lnTo>
                  <a:lnTo>
                    <a:pt x="581" y="223"/>
                  </a:lnTo>
                  <a:lnTo>
                    <a:pt x="598" y="207"/>
                  </a:lnTo>
                  <a:lnTo>
                    <a:pt x="617" y="193"/>
                  </a:lnTo>
                  <a:lnTo>
                    <a:pt x="636" y="179"/>
                  </a:lnTo>
                  <a:lnTo>
                    <a:pt x="657" y="166"/>
                  </a:lnTo>
                  <a:lnTo>
                    <a:pt x="677" y="154"/>
                  </a:lnTo>
                  <a:lnTo>
                    <a:pt x="698" y="144"/>
                  </a:lnTo>
                  <a:lnTo>
                    <a:pt x="719" y="133"/>
                  </a:lnTo>
                  <a:lnTo>
                    <a:pt x="762" y="114"/>
                  </a:lnTo>
                  <a:lnTo>
                    <a:pt x="803" y="97"/>
                  </a:lnTo>
                  <a:lnTo>
                    <a:pt x="822" y="95"/>
                  </a:lnTo>
                  <a:lnTo>
                    <a:pt x="842" y="91"/>
                  </a:lnTo>
                  <a:lnTo>
                    <a:pt x="860" y="87"/>
                  </a:lnTo>
                  <a:lnTo>
                    <a:pt x="877" y="83"/>
                  </a:lnTo>
                  <a:lnTo>
                    <a:pt x="896" y="77"/>
                  </a:lnTo>
                  <a:lnTo>
                    <a:pt x="913" y="74"/>
                  </a:lnTo>
                  <a:lnTo>
                    <a:pt x="931" y="71"/>
                  </a:lnTo>
                  <a:lnTo>
                    <a:pt x="948" y="70"/>
                  </a:lnTo>
                  <a:lnTo>
                    <a:pt x="973" y="66"/>
                  </a:lnTo>
                  <a:lnTo>
                    <a:pt x="1000" y="62"/>
                  </a:lnTo>
                  <a:lnTo>
                    <a:pt x="1026" y="59"/>
                  </a:lnTo>
                  <a:lnTo>
                    <a:pt x="1052" y="57"/>
                  </a:lnTo>
                  <a:lnTo>
                    <a:pt x="1079" y="56"/>
                  </a:lnTo>
                  <a:lnTo>
                    <a:pt x="1105" y="55"/>
                  </a:lnTo>
                  <a:lnTo>
                    <a:pt x="1132" y="55"/>
                  </a:lnTo>
                  <a:lnTo>
                    <a:pt x="1157" y="55"/>
                  </a:lnTo>
                  <a:lnTo>
                    <a:pt x="1754" y="49"/>
                  </a:lnTo>
                  <a:lnTo>
                    <a:pt x="1835" y="49"/>
                  </a:lnTo>
                  <a:lnTo>
                    <a:pt x="1915" y="48"/>
                  </a:lnTo>
                  <a:lnTo>
                    <a:pt x="1993" y="48"/>
                  </a:lnTo>
                  <a:lnTo>
                    <a:pt x="2071" y="47"/>
                  </a:lnTo>
                  <a:lnTo>
                    <a:pt x="2148" y="46"/>
                  </a:lnTo>
                  <a:lnTo>
                    <a:pt x="2227" y="45"/>
                  </a:lnTo>
                  <a:lnTo>
                    <a:pt x="2305" y="43"/>
                  </a:lnTo>
                  <a:lnTo>
                    <a:pt x="2385" y="41"/>
                  </a:lnTo>
                  <a:lnTo>
                    <a:pt x="2442" y="43"/>
                  </a:lnTo>
                  <a:lnTo>
                    <a:pt x="2499" y="43"/>
                  </a:lnTo>
                  <a:lnTo>
                    <a:pt x="2555" y="43"/>
                  </a:lnTo>
                  <a:lnTo>
                    <a:pt x="2610" y="43"/>
                  </a:lnTo>
                  <a:lnTo>
                    <a:pt x="2665" y="42"/>
                  </a:lnTo>
                  <a:lnTo>
                    <a:pt x="2719" y="41"/>
                  </a:lnTo>
                  <a:lnTo>
                    <a:pt x="2775" y="40"/>
                  </a:lnTo>
                  <a:lnTo>
                    <a:pt x="2829" y="38"/>
                  </a:lnTo>
                  <a:lnTo>
                    <a:pt x="2882" y="37"/>
                  </a:lnTo>
                  <a:lnTo>
                    <a:pt x="2936" y="36"/>
                  </a:lnTo>
                  <a:lnTo>
                    <a:pt x="2989" y="33"/>
                  </a:lnTo>
                  <a:lnTo>
                    <a:pt x="3042" y="32"/>
                  </a:lnTo>
                  <a:lnTo>
                    <a:pt x="3096" y="31"/>
                  </a:lnTo>
                  <a:lnTo>
                    <a:pt x="3148" y="30"/>
                  </a:lnTo>
                  <a:lnTo>
                    <a:pt x="3201" y="30"/>
                  </a:lnTo>
                  <a:lnTo>
                    <a:pt x="3253" y="30"/>
                  </a:lnTo>
                  <a:lnTo>
                    <a:pt x="3275" y="29"/>
                  </a:lnTo>
                  <a:lnTo>
                    <a:pt x="3298" y="29"/>
                  </a:lnTo>
                  <a:lnTo>
                    <a:pt x="3322" y="29"/>
                  </a:lnTo>
                  <a:lnTo>
                    <a:pt x="3345" y="29"/>
                  </a:lnTo>
                  <a:lnTo>
                    <a:pt x="3370" y="30"/>
                  </a:lnTo>
                  <a:lnTo>
                    <a:pt x="3393" y="30"/>
                  </a:lnTo>
                  <a:lnTo>
                    <a:pt x="3417" y="29"/>
                  </a:lnTo>
                  <a:lnTo>
                    <a:pt x="3438" y="28"/>
                  </a:lnTo>
                  <a:lnTo>
                    <a:pt x="3485" y="27"/>
                  </a:lnTo>
                  <a:lnTo>
                    <a:pt x="3531" y="26"/>
                  </a:lnTo>
                  <a:lnTo>
                    <a:pt x="3578" y="25"/>
                  </a:lnTo>
                  <a:lnTo>
                    <a:pt x="3624" y="23"/>
                  </a:lnTo>
                  <a:lnTo>
                    <a:pt x="3669" y="22"/>
                  </a:lnTo>
                  <a:lnTo>
                    <a:pt x="3715" y="21"/>
                  </a:lnTo>
                  <a:lnTo>
                    <a:pt x="3761" y="21"/>
                  </a:lnTo>
                  <a:lnTo>
                    <a:pt x="3807" y="21"/>
                  </a:lnTo>
                  <a:lnTo>
                    <a:pt x="3847" y="21"/>
                  </a:lnTo>
                  <a:lnTo>
                    <a:pt x="3887" y="21"/>
                  </a:lnTo>
                  <a:lnTo>
                    <a:pt x="3926" y="20"/>
                  </a:lnTo>
                  <a:lnTo>
                    <a:pt x="3965" y="19"/>
                  </a:lnTo>
                  <a:lnTo>
                    <a:pt x="4003" y="18"/>
                  </a:lnTo>
                  <a:lnTo>
                    <a:pt x="4042" y="19"/>
                  </a:lnTo>
                  <a:lnTo>
                    <a:pt x="4080" y="20"/>
                  </a:lnTo>
                  <a:lnTo>
                    <a:pt x="4118" y="23"/>
                  </a:lnTo>
                  <a:lnTo>
                    <a:pt x="4144" y="22"/>
                  </a:lnTo>
                  <a:lnTo>
                    <a:pt x="4197" y="21"/>
                  </a:lnTo>
                  <a:lnTo>
                    <a:pt x="4273" y="19"/>
                  </a:lnTo>
                  <a:lnTo>
                    <a:pt x="4373" y="18"/>
                  </a:lnTo>
                  <a:lnTo>
                    <a:pt x="4635" y="17"/>
                  </a:lnTo>
                  <a:lnTo>
                    <a:pt x="4968" y="15"/>
                  </a:lnTo>
                  <a:lnTo>
                    <a:pt x="5357" y="14"/>
                  </a:lnTo>
                  <a:lnTo>
                    <a:pt x="5788" y="14"/>
                  </a:lnTo>
                  <a:lnTo>
                    <a:pt x="6247" y="13"/>
                  </a:lnTo>
                  <a:lnTo>
                    <a:pt x="6722" y="13"/>
                  </a:lnTo>
                  <a:lnTo>
                    <a:pt x="7195" y="13"/>
                  </a:lnTo>
                  <a:lnTo>
                    <a:pt x="7654" y="12"/>
                  </a:lnTo>
                  <a:lnTo>
                    <a:pt x="8085" y="12"/>
                  </a:lnTo>
                  <a:lnTo>
                    <a:pt x="8475" y="12"/>
                  </a:lnTo>
                  <a:lnTo>
                    <a:pt x="8807" y="11"/>
                  </a:lnTo>
                  <a:lnTo>
                    <a:pt x="9069" y="10"/>
                  </a:lnTo>
                  <a:lnTo>
                    <a:pt x="9245" y="9"/>
                  </a:lnTo>
                  <a:lnTo>
                    <a:pt x="9324" y="7"/>
                  </a:lnTo>
                  <a:lnTo>
                    <a:pt x="9328" y="9"/>
                  </a:lnTo>
                  <a:lnTo>
                    <a:pt x="9332" y="10"/>
                  </a:lnTo>
                  <a:lnTo>
                    <a:pt x="9335" y="11"/>
                  </a:lnTo>
                  <a:lnTo>
                    <a:pt x="9340" y="11"/>
                  </a:lnTo>
                  <a:lnTo>
                    <a:pt x="9347" y="10"/>
                  </a:lnTo>
                  <a:lnTo>
                    <a:pt x="9354" y="8"/>
                  </a:lnTo>
                  <a:lnTo>
                    <a:pt x="9360" y="6"/>
                  </a:lnTo>
                  <a:lnTo>
                    <a:pt x="9367" y="4"/>
                  </a:lnTo>
                  <a:lnTo>
                    <a:pt x="9371" y="4"/>
                  </a:lnTo>
                  <a:lnTo>
                    <a:pt x="9375" y="4"/>
                  </a:lnTo>
                  <a:lnTo>
                    <a:pt x="9378" y="5"/>
                  </a:lnTo>
                  <a:lnTo>
                    <a:pt x="9382" y="6"/>
                  </a:lnTo>
                  <a:lnTo>
                    <a:pt x="9420" y="8"/>
                  </a:lnTo>
                  <a:lnTo>
                    <a:pt x="9456" y="10"/>
                  </a:lnTo>
                  <a:lnTo>
                    <a:pt x="9492" y="12"/>
                  </a:lnTo>
                  <a:lnTo>
                    <a:pt x="9528" y="14"/>
                  </a:lnTo>
                  <a:lnTo>
                    <a:pt x="9563" y="16"/>
                  </a:lnTo>
                  <a:lnTo>
                    <a:pt x="9599" y="17"/>
                  </a:lnTo>
                  <a:lnTo>
                    <a:pt x="9637" y="17"/>
                  </a:lnTo>
                  <a:lnTo>
                    <a:pt x="9675" y="15"/>
                  </a:lnTo>
                  <a:lnTo>
                    <a:pt x="9682" y="18"/>
                  </a:lnTo>
                  <a:lnTo>
                    <a:pt x="9687" y="19"/>
                  </a:lnTo>
                  <a:lnTo>
                    <a:pt x="9693" y="18"/>
                  </a:lnTo>
                  <a:lnTo>
                    <a:pt x="9699" y="15"/>
                  </a:lnTo>
                  <a:lnTo>
                    <a:pt x="9734" y="9"/>
                  </a:lnTo>
                  <a:lnTo>
                    <a:pt x="9771" y="2"/>
                  </a:lnTo>
                  <a:lnTo>
                    <a:pt x="9780" y="1"/>
                  </a:lnTo>
                  <a:lnTo>
                    <a:pt x="9789" y="0"/>
                  </a:lnTo>
                  <a:lnTo>
                    <a:pt x="9799" y="0"/>
                  </a:lnTo>
                  <a:lnTo>
                    <a:pt x="9807" y="0"/>
                  </a:lnTo>
                  <a:lnTo>
                    <a:pt x="9816" y="1"/>
                  </a:lnTo>
                  <a:lnTo>
                    <a:pt x="9825" y="3"/>
                  </a:lnTo>
                  <a:lnTo>
                    <a:pt x="9833" y="6"/>
                  </a:lnTo>
                  <a:lnTo>
                    <a:pt x="9841" y="10"/>
                  </a:lnTo>
                  <a:lnTo>
                    <a:pt x="9854" y="12"/>
                  </a:lnTo>
                  <a:lnTo>
                    <a:pt x="9865" y="13"/>
                  </a:lnTo>
                  <a:lnTo>
                    <a:pt x="9877" y="13"/>
                  </a:lnTo>
                  <a:lnTo>
                    <a:pt x="9888" y="13"/>
                  </a:lnTo>
                  <a:lnTo>
                    <a:pt x="9911" y="12"/>
                  </a:lnTo>
                  <a:lnTo>
                    <a:pt x="9934" y="11"/>
                  </a:lnTo>
                  <a:lnTo>
                    <a:pt x="9957" y="9"/>
                  </a:lnTo>
                  <a:lnTo>
                    <a:pt x="9980" y="8"/>
                  </a:lnTo>
                  <a:lnTo>
                    <a:pt x="9992" y="8"/>
                  </a:lnTo>
                  <a:lnTo>
                    <a:pt x="10004" y="8"/>
                  </a:lnTo>
                  <a:lnTo>
                    <a:pt x="10016" y="9"/>
                  </a:lnTo>
                  <a:lnTo>
                    <a:pt x="10030" y="11"/>
                  </a:lnTo>
                  <a:lnTo>
                    <a:pt x="10063" y="14"/>
                  </a:lnTo>
                  <a:lnTo>
                    <a:pt x="10099" y="15"/>
                  </a:lnTo>
                  <a:lnTo>
                    <a:pt x="10136" y="16"/>
                  </a:lnTo>
                  <a:lnTo>
                    <a:pt x="10174" y="17"/>
                  </a:lnTo>
                  <a:lnTo>
                    <a:pt x="10192" y="18"/>
                  </a:lnTo>
                  <a:lnTo>
                    <a:pt x="10211" y="20"/>
                  </a:lnTo>
                  <a:lnTo>
                    <a:pt x="10229" y="22"/>
                  </a:lnTo>
                  <a:lnTo>
                    <a:pt x="10247" y="24"/>
                  </a:lnTo>
                  <a:lnTo>
                    <a:pt x="10265" y="28"/>
                  </a:lnTo>
                  <a:lnTo>
                    <a:pt x="10282" y="32"/>
                  </a:lnTo>
                  <a:lnTo>
                    <a:pt x="10299" y="38"/>
                  </a:lnTo>
                  <a:lnTo>
                    <a:pt x="10316" y="45"/>
                  </a:lnTo>
                  <a:lnTo>
                    <a:pt x="10339" y="56"/>
                  </a:lnTo>
                  <a:lnTo>
                    <a:pt x="10363" y="69"/>
                  </a:lnTo>
                  <a:lnTo>
                    <a:pt x="10385" y="84"/>
                  </a:lnTo>
                  <a:lnTo>
                    <a:pt x="10408" y="100"/>
                  </a:lnTo>
                  <a:lnTo>
                    <a:pt x="10429" y="117"/>
                  </a:lnTo>
                  <a:lnTo>
                    <a:pt x="10451" y="135"/>
                  </a:lnTo>
                  <a:lnTo>
                    <a:pt x="10471" y="153"/>
                  </a:lnTo>
                  <a:lnTo>
                    <a:pt x="10491" y="171"/>
                  </a:lnTo>
                  <a:lnTo>
                    <a:pt x="10499" y="184"/>
                  </a:lnTo>
                  <a:lnTo>
                    <a:pt x="10506" y="198"/>
                  </a:lnTo>
                  <a:lnTo>
                    <a:pt x="10513" y="211"/>
                  </a:lnTo>
                  <a:lnTo>
                    <a:pt x="10519" y="226"/>
                  </a:lnTo>
                  <a:lnTo>
                    <a:pt x="10523" y="232"/>
                  </a:lnTo>
                  <a:lnTo>
                    <a:pt x="10527" y="239"/>
                  </a:lnTo>
                  <a:lnTo>
                    <a:pt x="10533" y="244"/>
                  </a:lnTo>
                  <a:lnTo>
                    <a:pt x="10538" y="249"/>
                  </a:lnTo>
                  <a:lnTo>
                    <a:pt x="10543" y="254"/>
                  </a:lnTo>
                  <a:lnTo>
                    <a:pt x="10549" y="258"/>
                  </a:lnTo>
                  <a:lnTo>
                    <a:pt x="10556" y="261"/>
                  </a:lnTo>
                  <a:lnTo>
                    <a:pt x="10564" y="263"/>
                  </a:lnTo>
                  <a:lnTo>
                    <a:pt x="10583" y="263"/>
                  </a:lnTo>
                  <a:lnTo>
                    <a:pt x="10600" y="264"/>
                  </a:lnTo>
                  <a:lnTo>
                    <a:pt x="10616" y="268"/>
                  </a:lnTo>
                  <a:lnTo>
                    <a:pt x="10633" y="271"/>
                  </a:lnTo>
                  <a:lnTo>
                    <a:pt x="10648" y="276"/>
                  </a:lnTo>
                  <a:lnTo>
                    <a:pt x="10662" y="283"/>
                  </a:lnTo>
                  <a:lnTo>
                    <a:pt x="10677" y="291"/>
                  </a:lnTo>
                  <a:lnTo>
                    <a:pt x="10691" y="301"/>
                  </a:lnTo>
                  <a:lnTo>
                    <a:pt x="10699" y="307"/>
                  </a:lnTo>
                  <a:lnTo>
                    <a:pt x="10706" y="314"/>
                  </a:lnTo>
                  <a:lnTo>
                    <a:pt x="10712" y="321"/>
                  </a:lnTo>
                  <a:lnTo>
                    <a:pt x="10720" y="328"/>
                  </a:lnTo>
                  <a:lnTo>
                    <a:pt x="10731" y="342"/>
                  </a:lnTo>
                  <a:lnTo>
                    <a:pt x="10741" y="358"/>
                  </a:lnTo>
                  <a:lnTo>
                    <a:pt x="10749" y="375"/>
                  </a:lnTo>
                  <a:lnTo>
                    <a:pt x="10756" y="392"/>
                  </a:lnTo>
                  <a:lnTo>
                    <a:pt x="10763" y="410"/>
                  </a:lnTo>
                  <a:lnTo>
                    <a:pt x="10768" y="427"/>
                  </a:lnTo>
                  <a:lnTo>
                    <a:pt x="10776" y="433"/>
                  </a:lnTo>
                  <a:lnTo>
                    <a:pt x="10785" y="438"/>
                  </a:lnTo>
                  <a:lnTo>
                    <a:pt x="10794" y="443"/>
                  </a:lnTo>
                  <a:lnTo>
                    <a:pt x="10804" y="446"/>
                  </a:lnTo>
                  <a:lnTo>
                    <a:pt x="10824" y="454"/>
                  </a:lnTo>
                  <a:lnTo>
                    <a:pt x="10844" y="460"/>
                  </a:lnTo>
                  <a:lnTo>
                    <a:pt x="10855" y="463"/>
                  </a:lnTo>
                  <a:lnTo>
                    <a:pt x="10864" y="467"/>
                  </a:lnTo>
                  <a:lnTo>
                    <a:pt x="10873" y="471"/>
                  </a:lnTo>
                  <a:lnTo>
                    <a:pt x="10882" y="476"/>
                  </a:lnTo>
                  <a:lnTo>
                    <a:pt x="10889" y="482"/>
                  </a:lnTo>
                  <a:lnTo>
                    <a:pt x="10897" y="489"/>
                  </a:lnTo>
                  <a:lnTo>
                    <a:pt x="10904" y="498"/>
                  </a:lnTo>
                  <a:lnTo>
                    <a:pt x="10910" y="509"/>
                  </a:lnTo>
                  <a:lnTo>
                    <a:pt x="10919" y="521"/>
                  </a:lnTo>
                  <a:lnTo>
                    <a:pt x="10929" y="534"/>
                  </a:lnTo>
                  <a:lnTo>
                    <a:pt x="10937" y="549"/>
                  </a:lnTo>
                  <a:lnTo>
                    <a:pt x="10945" y="563"/>
                  </a:lnTo>
                  <a:lnTo>
                    <a:pt x="10960" y="593"/>
                  </a:lnTo>
                  <a:lnTo>
                    <a:pt x="10972" y="623"/>
                  </a:lnTo>
                  <a:lnTo>
                    <a:pt x="10983" y="654"/>
                  </a:lnTo>
                  <a:lnTo>
                    <a:pt x="10994" y="686"/>
                  </a:lnTo>
                  <a:lnTo>
                    <a:pt x="11004" y="717"/>
                  </a:lnTo>
                  <a:lnTo>
                    <a:pt x="11014" y="747"/>
                  </a:lnTo>
                  <a:lnTo>
                    <a:pt x="11014" y="758"/>
                  </a:lnTo>
                  <a:lnTo>
                    <a:pt x="11015" y="768"/>
                  </a:lnTo>
                  <a:lnTo>
                    <a:pt x="11017" y="780"/>
                  </a:lnTo>
                  <a:lnTo>
                    <a:pt x="11020" y="790"/>
                  </a:lnTo>
                  <a:lnTo>
                    <a:pt x="11027" y="810"/>
                  </a:lnTo>
                  <a:lnTo>
                    <a:pt x="11034" y="832"/>
                  </a:lnTo>
                  <a:lnTo>
                    <a:pt x="11038" y="841"/>
                  </a:lnTo>
                  <a:lnTo>
                    <a:pt x="11040" y="851"/>
                  </a:lnTo>
                  <a:lnTo>
                    <a:pt x="11041" y="861"/>
                  </a:lnTo>
                  <a:lnTo>
                    <a:pt x="11041" y="872"/>
                  </a:lnTo>
                  <a:lnTo>
                    <a:pt x="11040" y="882"/>
                  </a:lnTo>
                  <a:lnTo>
                    <a:pt x="11038" y="892"/>
                  </a:lnTo>
                  <a:lnTo>
                    <a:pt x="11032" y="903"/>
                  </a:lnTo>
                  <a:lnTo>
                    <a:pt x="11026" y="913"/>
                  </a:lnTo>
                  <a:lnTo>
                    <a:pt x="10931" y="1086"/>
                  </a:lnTo>
                  <a:close/>
                  <a:moveTo>
                    <a:pt x="10885" y="1081"/>
                  </a:moveTo>
                  <a:lnTo>
                    <a:pt x="10878" y="1092"/>
                  </a:lnTo>
                  <a:lnTo>
                    <a:pt x="10871" y="1104"/>
                  </a:lnTo>
                  <a:lnTo>
                    <a:pt x="10862" y="1113"/>
                  </a:lnTo>
                  <a:lnTo>
                    <a:pt x="10853" y="1121"/>
                  </a:lnTo>
                  <a:lnTo>
                    <a:pt x="10843" y="1129"/>
                  </a:lnTo>
                  <a:lnTo>
                    <a:pt x="10833" y="1135"/>
                  </a:lnTo>
                  <a:lnTo>
                    <a:pt x="10823" y="1141"/>
                  </a:lnTo>
                  <a:lnTo>
                    <a:pt x="10812" y="1146"/>
                  </a:lnTo>
                  <a:lnTo>
                    <a:pt x="10800" y="1151"/>
                  </a:lnTo>
                  <a:lnTo>
                    <a:pt x="10789" y="1155"/>
                  </a:lnTo>
                  <a:lnTo>
                    <a:pt x="10778" y="1158"/>
                  </a:lnTo>
                  <a:lnTo>
                    <a:pt x="10766" y="1161"/>
                  </a:lnTo>
                  <a:lnTo>
                    <a:pt x="10742" y="1164"/>
                  </a:lnTo>
                  <a:lnTo>
                    <a:pt x="10719" y="1166"/>
                  </a:lnTo>
                  <a:lnTo>
                    <a:pt x="10714" y="1170"/>
                  </a:lnTo>
                  <a:lnTo>
                    <a:pt x="10711" y="1173"/>
                  </a:lnTo>
                  <a:lnTo>
                    <a:pt x="10709" y="1177"/>
                  </a:lnTo>
                  <a:lnTo>
                    <a:pt x="10708" y="1181"/>
                  </a:lnTo>
                  <a:lnTo>
                    <a:pt x="10708" y="1189"/>
                  </a:lnTo>
                  <a:lnTo>
                    <a:pt x="10710" y="1198"/>
                  </a:lnTo>
                  <a:lnTo>
                    <a:pt x="10712" y="1206"/>
                  </a:lnTo>
                  <a:lnTo>
                    <a:pt x="10715" y="1214"/>
                  </a:lnTo>
                  <a:lnTo>
                    <a:pt x="10715" y="1218"/>
                  </a:lnTo>
                  <a:lnTo>
                    <a:pt x="10717" y="1222"/>
                  </a:lnTo>
                  <a:lnTo>
                    <a:pt x="10717" y="1226"/>
                  </a:lnTo>
                  <a:lnTo>
                    <a:pt x="10715" y="1230"/>
                  </a:lnTo>
                  <a:lnTo>
                    <a:pt x="10712" y="1246"/>
                  </a:lnTo>
                  <a:lnTo>
                    <a:pt x="10709" y="1261"/>
                  </a:lnTo>
                  <a:lnTo>
                    <a:pt x="10705" y="1275"/>
                  </a:lnTo>
                  <a:lnTo>
                    <a:pt x="10699" y="1289"/>
                  </a:lnTo>
                  <a:lnTo>
                    <a:pt x="10692" y="1302"/>
                  </a:lnTo>
                  <a:lnTo>
                    <a:pt x="10684" y="1313"/>
                  </a:lnTo>
                  <a:lnTo>
                    <a:pt x="10679" y="1319"/>
                  </a:lnTo>
                  <a:lnTo>
                    <a:pt x="10673" y="1324"/>
                  </a:lnTo>
                  <a:lnTo>
                    <a:pt x="10666" y="1328"/>
                  </a:lnTo>
                  <a:lnTo>
                    <a:pt x="10660" y="1332"/>
                  </a:lnTo>
                  <a:lnTo>
                    <a:pt x="10654" y="1337"/>
                  </a:lnTo>
                  <a:lnTo>
                    <a:pt x="10647" y="1340"/>
                  </a:lnTo>
                  <a:lnTo>
                    <a:pt x="10641" y="1342"/>
                  </a:lnTo>
                  <a:lnTo>
                    <a:pt x="10634" y="1342"/>
                  </a:lnTo>
                  <a:lnTo>
                    <a:pt x="10620" y="1342"/>
                  </a:lnTo>
                  <a:lnTo>
                    <a:pt x="10607" y="1339"/>
                  </a:lnTo>
                  <a:lnTo>
                    <a:pt x="10595" y="1337"/>
                  </a:lnTo>
                  <a:lnTo>
                    <a:pt x="10583" y="1335"/>
                  </a:lnTo>
                  <a:lnTo>
                    <a:pt x="10576" y="1335"/>
                  </a:lnTo>
                  <a:lnTo>
                    <a:pt x="10571" y="1336"/>
                  </a:lnTo>
                  <a:lnTo>
                    <a:pt x="10566" y="1338"/>
                  </a:lnTo>
                  <a:lnTo>
                    <a:pt x="10561" y="1341"/>
                  </a:lnTo>
                  <a:lnTo>
                    <a:pt x="10555" y="1363"/>
                  </a:lnTo>
                  <a:lnTo>
                    <a:pt x="10548" y="1386"/>
                  </a:lnTo>
                  <a:lnTo>
                    <a:pt x="10539" y="1407"/>
                  </a:lnTo>
                  <a:lnTo>
                    <a:pt x="10528" y="1429"/>
                  </a:lnTo>
                  <a:lnTo>
                    <a:pt x="10518" y="1450"/>
                  </a:lnTo>
                  <a:lnTo>
                    <a:pt x="10505" y="1470"/>
                  </a:lnTo>
                  <a:lnTo>
                    <a:pt x="10492" y="1491"/>
                  </a:lnTo>
                  <a:lnTo>
                    <a:pt x="10477" y="1510"/>
                  </a:lnTo>
                  <a:lnTo>
                    <a:pt x="10462" y="1529"/>
                  </a:lnTo>
                  <a:lnTo>
                    <a:pt x="10445" y="1546"/>
                  </a:lnTo>
                  <a:lnTo>
                    <a:pt x="10427" y="1562"/>
                  </a:lnTo>
                  <a:lnTo>
                    <a:pt x="10408" y="1577"/>
                  </a:lnTo>
                  <a:lnTo>
                    <a:pt x="10388" y="1591"/>
                  </a:lnTo>
                  <a:lnTo>
                    <a:pt x="10367" y="1603"/>
                  </a:lnTo>
                  <a:lnTo>
                    <a:pt x="10344" y="1614"/>
                  </a:lnTo>
                  <a:lnTo>
                    <a:pt x="10322" y="1623"/>
                  </a:lnTo>
                  <a:lnTo>
                    <a:pt x="10298" y="1631"/>
                  </a:lnTo>
                  <a:lnTo>
                    <a:pt x="10276" y="1636"/>
                  </a:lnTo>
                  <a:lnTo>
                    <a:pt x="10253" y="1639"/>
                  </a:lnTo>
                  <a:lnTo>
                    <a:pt x="10230" y="1641"/>
                  </a:lnTo>
                  <a:lnTo>
                    <a:pt x="10207" y="1641"/>
                  </a:lnTo>
                  <a:lnTo>
                    <a:pt x="10184" y="1639"/>
                  </a:lnTo>
                  <a:lnTo>
                    <a:pt x="10160" y="1636"/>
                  </a:lnTo>
                  <a:lnTo>
                    <a:pt x="10137" y="1632"/>
                  </a:lnTo>
                  <a:lnTo>
                    <a:pt x="10117" y="1635"/>
                  </a:lnTo>
                  <a:lnTo>
                    <a:pt x="10098" y="1637"/>
                  </a:lnTo>
                  <a:lnTo>
                    <a:pt x="10079" y="1638"/>
                  </a:lnTo>
                  <a:lnTo>
                    <a:pt x="10059" y="1639"/>
                  </a:lnTo>
                  <a:lnTo>
                    <a:pt x="10021" y="1639"/>
                  </a:lnTo>
                  <a:lnTo>
                    <a:pt x="9983" y="1638"/>
                  </a:lnTo>
                  <a:lnTo>
                    <a:pt x="9944" y="1637"/>
                  </a:lnTo>
                  <a:lnTo>
                    <a:pt x="9905" y="1637"/>
                  </a:lnTo>
                  <a:lnTo>
                    <a:pt x="9885" y="1637"/>
                  </a:lnTo>
                  <a:lnTo>
                    <a:pt x="9866" y="1639"/>
                  </a:lnTo>
                  <a:lnTo>
                    <a:pt x="9846" y="1641"/>
                  </a:lnTo>
                  <a:lnTo>
                    <a:pt x="9826" y="1644"/>
                  </a:lnTo>
                  <a:lnTo>
                    <a:pt x="9804" y="1644"/>
                  </a:lnTo>
                  <a:lnTo>
                    <a:pt x="9781" y="1644"/>
                  </a:lnTo>
                  <a:lnTo>
                    <a:pt x="9759" y="1644"/>
                  </a:lnTo>
                  <a:lnTo>
                    <a:pt x="9737" y="1645"/>
                  </a:lnTo>
                  <a:lnTo>
                    <a:pt x="9715" y="1645"/>
                  </a:lnTo>
                  <a:lnTo>
                    <a:pt x="9692" y="1645"/>
                  </a:lnTo>
                  <a:lnTo>
                    <a:pt x="9671" y="1645"/>
                  </a:lnTo>
                  <a:lnTo>
                    <a:pt x="9647" y="1643"/>
                  </a:lnTo>
                  <a:lnTo>
                    <a:pt x="9638" y="1645"/>
                  </a:lnTo>
                  <a:lnTo>
                    <a:pt x="9629" y="1647"/>
                  </a:lnTo>
                  <a:lnTo>
                    <a:pt x="9620" y="1647"/>
                  </a:lnTo>
                  <a:lnTo>
                    <a:pt x="9611" y="1648"/>
                  </a:lnTo>
                  <a:lnTo>
                    <a:pt x="9593" y="1648"/>
                  </a:lnTo>
                  <a:lnTo>
                    <a:pt x="9575" y="1647"/>
                  </a:lnTo>
                  <a:lnTo>
                    <a:pt x="9556" y="1646"/>
                  </a:lnTo>
                  <a:lnTo>
                    <a:pt x="9538" y="1645"/>
                  </a:lnTo>
                  <a:lnTo>
                    <a:pt x="9519" y="1645"/>
                  </a:lnTo>
                  <a:lnTo>
                    <a:pt x="9500" y="1648"/>
                  </a:lnTo>
                  <a:lnTo>
                    <a:pt x="9394" y="1649"/>
                  </a:lnTo>
                  <a:lnTo>
                    <a:pt x="9188" y="1649"/>
                  </a:lnTo>
                  <a:lnTo>
                    <a:pt x="8898" y="1650"/>
                  </a:lnTo>
                  <a:lnTo>
                    <a:pt x="8536" y="1651"/>
                  </a:lnTo>
                  <a:lnTo>
                    <a:pt x="8118" y="1652"/>
                  </a:lnTo>
                  <a:lnTo>
                    <a:pt x="7657" y="1652"/>
                  </a:lnTo>
                  <a:lnTo>
                    <a:pt x="7168" y="1653"/>
                  </a:lnTo>
                  <a:lnTo>
                    <a:pt x="6665" y="1654"/>
                  </a:lnTo>
                  <a:lnTo>
                    <a:pt x="6161" y="1655"/>
                  </a:lnTo>
                  <a:lnTo>
                    <a:pt x="5673" y="1656"/>
                  </a:lnTo>
                  <a:lnTo>
                    <a:pt x="5212" y="1658"/>
                  </a:lnTo>
                  <a:lnTo>
                    <a:pt x="4793" y="1659"/>
                  </a:lnTo>
                  <a:lnTo>
                    <a:pt x="4431" y="1660"/>
                  </a:lnTo>
                  <a:lnTo>
                    <a:pt x="4139" y="1660"/>
                  </a:lnTo>
                  <a:lnTo>
                    <a:pt x="3933" y="1661"/>
                  </a:lnTo>
                  <a:lnTo>
                    <a:pt x="3826" y="1662"/>
                  </a:lnTo>
                  <a:lnTo>
                    <a:pt x="3805" y="1660"/>
                  </a:lnTo>
                  <a:lnTo>
                    <a:pt x="3784" y="1659"/>
                  </a:lnTo>
                  <a:lnTo>
                    <a:pt x="3763" y="1659"/>
                  </a:lnTo>
                  <a:lnTo>
                    <a:pt x="3743" y="1659"/>
                  </a:lnTo>
                  <a:lnTo>
                    <a:pt x="3701" y="1661"/>
                  </a:lnTo>
                  <a:lnTo>
                    <a:pt x="3659" y="1664"/>
                  </a:lnTo>
                  <a:lnTo>
                    <a:pt x="3616" y="1666"/>
                  </a:lnTo>
                  <a:lnTo>
                    <a:pt x="3574" y="1668"/>
                  </a:lnTo>
                  <a:lnTo>
                    <a:pt x="3553" y="1668"/>
                  </a:lnTo>
                  <a:lnTo>
                    <a:pt x="3531" y="1668"/>
                  </a:lnTo>
                  <a:lnTo>
                    <a:pt x="3509" y="1667"/>
                  </a:lnTo>
                  <a:lnTo>
                    <a:pt x="3487" y="1666"/>
                  </a:lnTo>
                  <a:lnTo>
                    <a:pt x="3463" y="1666"/>
                  </a:lnTo>
                  <a:lnTo>
                    <a:pt x="3438" y="1666"/>
                  </a:lnTo>
                  <a:lnTo>
                    <a:pt x="3414" y="1666"/>
                  </a:lnTo>
                  <a:lnTo>
                    <a:pt x="3388" y="1666"/>
                  </a:lnTo>
                  <a:lnTo>
                    <a:pt x="3363" y="1666"/>
                  </a:lnTo>
                  <a:lnTo>
                    <a:pt x="3338" y="1666"/>
                  </a:lnTo>
                  <a:lnTo>
                    <a:pt x="3312" y="1667"/>
                  </a:lnTo>
                  <a:lnTo>
                    <a:pt x="3287" y="1668"/>
                  </a:lnTo>
                  <a:lnTo>
                    <a:pt x="3252" y="1668"/>
                  </a:lnTo>
                  <a:lnTo>
                    <a:pt x="3217" y="1668"/>
                  </a:lnTo>
                  <a:lnTo>
                    <a:pt x="3201" y="1668"/>
                  </a:lnTo>
                  <a:lnTo>
                    <a:pt x="3185" y="1669"/>
                  </a:lnTo>
                  <a:lnTo>
                    <a:pt x="3169" y="1670"/>
                  </a:lnTo>
                  <a:lnTo>
                    <a:pt x="3155" y="1672"/>
                  </a:lnTo>
                  <a:lnTo>
                    <a:pt x="3099" y="1673"/>
                  </a:lnTo>
                  <a:lnTo>
                    <a:pt x="3042" y="1673"/>
                  </a:lnTo>
                  <a:lnTo>
                    <a:pt x="2986" y="1673"/>
                  </a:lnTo>
                  <a:lnTo>
                    <a:pt x="2931" y="1674"/>
                  </a:lnTo>
                  <a:lnTo>
                    <a:pt x="2876" y="1674"/>
                  </a:lnTo>
                  <a:lnTo>
                    <a:pt x="2821" y="1675"/>
                  </a:lnTo>
                  <a:lnTo>
                    <a:pt x="2766" y="1675"/>
                  </a:lnTo>
                  <a:lnTo>
                    <a:pt x="2711" y="1676"/>
                  </a:lnTo>
                  <a:lnTo>
                    <a:pt x="2657" y="1677"/>
                  </a:lnTo>
                  <a:lnTo>
                    <a:pt x="2603" y="1677"/>
                  </a:lnTo>
                  <a:lnTo>
                    <a:pt x="2549" y="1678"/>
                  </a:lnTo>
                  <a:lnTo>
                    <a:pt x="2495" y="1678"/>
                  </a:lnTo>
                  <a:lnTo>
                    <a:pt x="2440" y="1679"/>
                  </a:lnTo>
                  <a:lnTo>
                    <a:pt x="2386" y="1679"/>
                  </a:lnTo>
                  <a:lnTo>
                    <a:pt x="2332" y="1679"/>
                  </a:lnTo>
                  <a:lnTo>
                    <a:pt x="2278" y="1679"/>
                  </a:lnTo>
                  <a:lnTo>
                    <a:pt x="2197" y="1680"/>
                  </a:lnTo>
                  <a:lnTo>
                    <a:pt x="2118" y="1680"/>
                  </a:lnTo>
                  <a:lnTo>
                    <a:pt x="2041" y="1681"/>
                  </a:lnTo>
                  <a:lnTo>
                    <a:pt x="1965" y="1682"/>
                  </a:lnTo>
                  <a:lnTo>
                    <a:pt x="1888" y="1683"/>
                  </a:lnTo>
                  <a:lnTo>
                    <a:pt x="1811" y="1684"/>
                  </a:lnTo>
                  <a:lnTo>
                    <a:pt x="1731" y="1686"/>
                  </a:lnTo>
                  <a:lnTo>
                    <a:pt x="1649" y="1687"/>
                  </a:lnTo>
                  <a:lnTo>
                    <a:pt x="1564" y="1687"/>
                  </a:lnTo>
                  <a:lnTo>
                    <a:pt x="1478" y="1687"/>
                  </a:lnTo>
                  <a:lnTo>
                    <a:pt x="1392" y="1687"/>
                  </a:lnTo>
                  <a:lnTo>
                    <a:pt x="1306" y="1688"/>
                  </a:lnTo>
                  <a:lnTo>
                    <a:pt x="1219" y="1688"/>
                  </a:lnTo>
                  <a:lnTo>
                    <a:pt x="1132" y="1688"/>
                  </a:lnTo>
                  <a:lnTo>
                    <a:pt x="1045" y="1689"/>
                  </a:lnTo>
                  <a:lnTo>
                    <a:pt x="957" y="1689"/>
                  </a:lnTo>
                  <a:lnTo>
                    <a:pt x="929" y="1690"/>
                  </a:lnTo>
                  <a:lnTo>
                    <a:pt x="902" y="1689"/>
                  </a:lnTo>
                  <a:lnTo>
                    <a:pt x="874" y="1688"/>
                  </a:lnTo>
                  <a:lnTo>
                    <a:pt x="848" y="1685"/>
                  </a:lnTo>
                  <a:lnTo>
                    <a:pt x="821" y="1681"/>
                  </a:lnTo>
                  <a:lnTo>
                    <a:pt x="796" y="1676"/>
                  </a:lnTo>
                  <a:lnTo>
                    <a:pt x="769" y="1670"/>
                  </a:lnTo>
                  <a:lnTo>
                    <a:pt x="744" y="1662"/>
                  </a:lnTo>
                  <a:lnTo>
                    <a:pt x="720" y="1653"/>
                  </a:lnTo>
                  <a:lnTo>
                    <a:pt x="695" y="1643"/>
                  </a:lnTo>
                  <a:lnTo>
                    <a:pt x="672" y="1631"/>
                  </a:lnTo>
                  <a:lnTo>
                    <a:pt x="649" y="1618"/>
                  </a:lnTo>
                  <a:lnTo>
                    <a:pt x="627" y="1603"/>
                  </a:lnTo>
                  <a:lnTo>
                    <a:pt x="606" y="1588"/>
                  </a:lnTo>
                  <a:lnTo>
                    <a:pt x="586" y="1571"/>
                  </a:lnTo>
                  <a:lnTo>
                    <a:pt x="567" y="1552"/>
                  </a:lnTo>
                  <a:lnTo>
                    <a:pt x="553" y="1536"/>
                  </a:lnTo>
                  <a:lnTo>
                    <a:pt x="541" y="1519"/>
                  </a:lnTo>
                  <a:lnTo>
                    <a:pt x="531" y="1500"/>
                  </a:lnTo>
                  <a:lnTo>
                    <a:pt x="522" y="1481"/>
                  </a:lnTo>
                  <a:lnTo>
                    <a:pt x="518" y="1470"/>
                  </a:lnTo>
                  <a:lnTo>
                    <a:pt x="514" y="1461"/>
                  </a:lnTo>
                  <a:lnTo>
                    <a:pt x="511" y="1451"/>
                  </a:lnTo>
                  <a:lnTo>
                    <a:pt x="509" y="1440"/>
                  </a:lnTo>
                  <a:lnTo>
                    <a:pt x="507" y="1430"/>
                  </a:lnTo>
                  <a:lnTo>
                    <a:pt x="505" y="1418"/>
                  </a:lnTo>
                  <a:lnTo>
                    <a:pt x="505" y="1407"/>
                  </a:lnTo>
                  <a:lnTo>
                    <a:pt x="504" y="1396"/>
                  </a:lnTo>
                  <a:lnTo>
                    <a:pt x="501" y="1392"/>
                  </a:lnTo>
                  <a:lnTo>
                    <a:pt x="499" y="1390"/>
                  </a:lnTo>
                  <a:lnTo>
                    <a:pt x="496" y="1389"/>
                  </a:lnTo>
                  <a:lnTo>
                    <a:pt x="493" y="1388"/>
                  </a:lnTo>
                  <a:lnTo>
                    <a:pt x="486" y="1388"/>
                  </a:lnTo>
                  <a:lnTo>
                    <a:pt x="480" y="1390"/>
                  </a:lnTo>
                  <a:lnTo>
                    <a:pt x="473" y="1393"/>
                  </a:lnTo>
                  <a:lnTo>
                    <a:pt x="466" y="1395"/>
                  </a:lnTo>
                  <a:lnTo>
                    <a:pt x="462" y="1395"/>
                  </a:lnTo>
                  <a:lnTo>
                    <a:pt x="459" y="1395"/>
                  </a:lnTo>
                  <a:lnTo>
                    <a:pt x="456" y="1395"/>
                  </a:lnTo>
                  <a:lnTo>
                    <a:pt x="452" y="1393"/>
                  </a:lnTo>
                  <a:lnTo>
                    <a:pt x="440" y="1395"/>
                  </a:lnTo>
                  <a:lnTo>
                    <a:pt x="428" y="1394"/>
                  </a:lnTo>
                  <a:lnTo>
                    <a:pt x="415" y="1392"/>
                  </a:lnTo>
                  <a:lnTo>
                    <a:pt x="404" y="1388"/>
                  </a:lnTo>
                  <a:lnTo>
                    <a:pt x="393" y="1383"/>
                  </a:lnTo>
                  <a:lnTo>
                    <a:pt x="383" y="1375"/>
                  </a:lnTo>
                  <a:lnTo>
                    <a:pt x="372" y="1367"/>
                  </a:lnTo>
                  <a:lnTo>
                    <a:pt x="363" y="1357"/>
                  </a:lnTo>
                  <a:lnTo>
                    <a:pt x="359" y="1352"/>
                  </a:lnTo>
                  <a:lnTo>
                    <a:pt x="356" y="1346"/>
                  </a:lnTo>
                  <a:lnTo>
                    <a:pt x="354" y="1340"/>
                  </a:lnTo>
                  <a:lnTo>
                    <a:pt x="353" y="1334"/>
                  </a:lnTo>
                  <a:lnTo>
                    <a:pt x="351" y="1320"/>
                  </a:lnTo>
                  <a:lnTo>
                    <a:pt x="350" y="1306"/>
                  </a:lnTo>
                  <a:lnTo>
                    <a:pt x="350" y="1293"/>
                  </a:lnTo>
                  <a:lnTo>
                    <a:pt x="350" y="1278"/>
                  </a:lnTo>
                  <a:lnTo>
                    <a:pt x="348" y="1265"/>
                  </a:lnTo>
                  <a:lnTo>
                    <a:pt x="345" y="1253"/>
                  </a:lnTo>
                  <a:lnTo>
                    <a:pt x="327" y="1249"/>
                  </a:lnTo>
                  <a:lnTo>
                    <a:pt x="309" y="1246"/>
                  </a:lnTo>
                  <a:lnTo>
                    <a:pt x="290" y="1244"/>
                  </a:lnTo>
                  <a:lnTo>
                    <a:pt x="270" y="1242"/>
                  </a:lnTo>
                  <a:lnTo>
                    <a:pt x="248" y="1232"/>
                  </a:lnTo>
                  <a:lnTo>
                    <a:pt x="224" y="1221"/>
                  </a:lnTo>
                  <a:lnTo>
                    <a:pt x="202" y="1210"/>
                  </a:lnTo>
                  <a:lnTo>
                    <a:pt x="178" y="1197"/>
                  </a:lnTo>
                  <a:lnTo>
                    <a:pt x="174" y="1190"/>
                  </a:lnTo>
                  <a:lnTo>
                    <a:pt x="169" y="1185"/>
                  </a:lnTo>
                  <a:lnTo>
                    <a:pt x="164" y="1180"/>
                  </a:lnTo>
                  <a:lnTo>
                    <a:pt x="158" y="1175"/>
                  </a:lnTo>
                  <a:lnTo>
                    <a:pt x="145" y="1165"/>
                  </a:lnTo>
                  <a:lnTo>
                    <a:pt x="135" y="1154"/>
                  </a:lnTo>
                  <a:lnTo>
                    <a:pt x="124" y="1140"/>
                  </a:lnTo>
                  <a:lnTo>
                    <a:pt x="113" y="1126"/>
                  </a:lnTo>
                  <a:lnTo>
                    <a:pt x="102" y="1112"/>
                  </a:lnTo>
                  <a:lnTo>
                    <a:pt x="92" y="1097"/>
                  </a:lnTo>
                  <a:lnTo>
                    <a:pt x="84" y="1082"/>
                  </a:lnTo>
                  <a:lnTo>
                    <a:pt x="76" y="1067"/>
                  </a:lnTo>
                  <a:lnTo>
                    <a:pt x="70" y="1051"/>
                  </a:lnTo>
                  <a:lnTo>
                    <a:pt x="64" y="1035"/>
                  </a:lnTo>
                  <a:lnTo>
                    <a:pt x="59" y="1019"/>
                  </a:lnTo>
                  <a:lnTo>
                    <a:pt x="53" y="1002"/>
                  </a:lnTo>
                  <a:lnTo>
                    <a:pt x="50" y="985"/>
                  </a:lnTo>
                  <a:lnTo>
                    <a:pt x="48" y="969"/>
                  </a:lnTo>
                  <a:lnTo>
                    <a:pt x="47" y="951"/>
                  </a:lnTo>
                  <a:lnTo>
                    <a:pt x="46" y="934"/>
                  </a:lnTo>
                  <a:lnTo>
                    <a:pt x="47" y="917"/>
                  </a:lnTo>
                  <a:lnTo>
                    <a:pt x="49" y="899"/>
                  </a:lnTo>
                  <a:lnTo>
                    <a:pt x="54" y="879"/>
                  </a:lnTo>
                  <a:lnTo>
                    <a:pt x="61" y="858"/>
                  </a:lnTo>
                  <a:lnTo>
                    <a:pt x="68" y="839"/>
                  </a:lnTo>
                  <a:lnTo>
                    <a:pt x="77" y="819"/>
                  </a:lnTo>
                  <a:lnTo>
                    <a:pt x="86" y="800"/>
                  </a:lnTo>
                  <a:lnTo>
                    <a:pt x="96" y="782"/>
                  </a:lnTo>
                  <a:lnTo>
                    <a:pt x="108" y="764"/>
                  </a:lnTo>
                  <a:lnTo>
                    <a:pt x="120" y="746"/>
                  </a:lnTo>
                  <a:lnTo>
                    <a:pt x="132" y="729"/>
                  </a:lnTo>
                  <a:lnTo>
                    <a:pt x="146" y="712"/>
                  </a:lnTo>
                  <a:lnTo>
                    <a:pt x="160" y="696"/>
                  </a:lnTo>
                  <a:lnTo>
                    <a:pt x="174" y="679"/>
                  </a:lnTo>
                  <a:lnTo>
                    <a:pt x="189" y="664"/>
                  </a:lnTo>
                  <a:lnTo>
                    <a:pt x="205" y="649"/>
                  </a:lnTo>
                  <a:lnTo>
                    <a:pt x="221" y="634"/>
                  </a:lnTo>
                  <a:lnTo>
                    <a:pt x="236" y="620"/>
                  </a:lnTo>
                  <a:lnTo>
                    <a:pt x="245" y="614"/>
                  </a:lnTo>
                  <a:lnTo>
                    <a:pt x="252" y="609"/>
                  </a:lnTo>
                  <a:lnTo>
                    <a:pt x="260" y="605"/>
                  </a:lnTo>
                  <a:lnTo>
                    <a:pt x="268" y="602"/>
                  </a:lnTo>
                  <a:lnTo>
                    <a:pt x="285" y="597"/>
                  </a:lnTo>
                  <a:lnTo>
                    <a:pt x="303" y="593"/>
                  </a:lnTo>
                  <a:lnTo>
                    <a:pt x="339" y="588"/>
                  </a:lnTo>
                  <a:lnTo>
                    <a:pt x="375" y="581"/>
                  </a:lnTo>
                  <a:lnTo>
                    <a:pt x="380" y="577"/>
                  </a:lnTo>
                  <a:lnTo>
                    <a:pt x="383" y="572"/>
                  </a:lnTo>
                  <a:lnTo>
                    <a:pt x="385" y="567"/>
                  </a:lnTo>
                  <a:lnTo>
                    <a:pt x="386" y="562"/>
                  </a:lnTo>
                  <a:lnTo>
                    <a:pt x="386" y="551"/>
                  </a:lnTo>
                  <a:lnTo>
                    <a:pt x="386" y="537"/>
                  </a:lnTo>
                  <a:lnTo>
                    <a:pt x="385" y="525"/>
                  </a:lnTo>
                  <a:lnTo>
                    <a:pt x="384" y="513"/>
                  </a:lnTo>
                  <a:lnTo>
                    <a:pt x="385" y="507"/>
                  </a:lnTo>
                  <a:lnTo>
                    <a:pt x="386" y="501"/>
                  </a:lnTo>
                  <a:lnTo>
                    <a:pt x="388" y="494"/>
                  </a:lnTo>
                  <a:lnTo>
                    <a:pt x="391" y="489"/>
                  </a:lnTo>
                  <a:lnTo>
                    <a:pt x="396" y="484"/>
                  </a:lnTo>
                  <a:lnTo>
                    <a:pt x="400" y="479"/>
                  </a:lnTo>
                  <a:lnTo>
                    <a:pt x="406" y="475"/>
                  </a:lnTo>
                  <a:lnTo>
                    <a:pt x="411" y="472"/>
                  </a:lnTo>
                  <a:lnTo>
                    <a:pt x="422" y="467"/>
                  </a:lnTo>
                  <a:lnTo>
                    <a:pt x="434" y="464"/>
                  </a:lnTo>
                  <a:lnTo>
                    <a:pt x="439" y="467"/>
                  </a:lnTo>
                  <a:lnTo>
                    <a:pt x="444" y="469"/>
                  </a:lnTo>
                  <a:lnTo>
                    <a:pt x="449" y="470"/>
                  </a:lnTo>
                  <a:lnTo>
                    <a:pt x="454" y="471"/>
                  </a:lnTo>
                  <a:lnTo>
                    <a:pt x="463" y="471"/>
                  </a:lnTo>
                  <a:lnTo>
                    <a:pt x="474" y="469"/>
                  </a:lnTo>
                  <a:lnTo>
                    <a:pt x="483" y="466"/>
                  </a:lnTo>
                  <a:lnTo>
                    <a:pt x="492" y="462"/>
                  </a:lnTo>
                  <a:lnTo>
                    <a:pt x="501" y="457"/>
                  </a:lnTo>
                  <a:lnTo>
                    <a:pt x="510" y="450"/>
                  </a:lnTo>
                  <a:lnTo>
                    <a:pt x="515" y="442"/>
                  </a:lnTo>
                  <a:lnTo>
                    <a:pt x="520" y="432"/>
                  </a:lnTo>
                  <a:lnTo>
                    <a:pt x="523" y="422"/>
                  </a:lnTo>
                  <a:lnTo>
                    <a:pt x="526" y="412"/>
                  </a:lnTo>
                  <a:lnTo>
                    <a:pt x="530" y="389"/>
                  </a:lnTo>
                  <a:lnTo>
                    <a:pt x="535" y="368"/>
                  </a:lnTo>
                  <a:lnTo>
                    <a:pt x="541" y="353"/>
                  </a:lnTo>
                  <a:lnTo>
                    <a:pt x="546" y="339"/>
                  </a:lnTo>
                  <a:lnTo>
                    <a:pt x="553" y="326"/>
                  </a:lnTo>
                  <a:lnTo>
                    <a:pt x="560" y="312"/>
                  </a:lnTo>
                  <a:lnTo>
                    <a:pt x="568" y="300"/>
                  </a:lnTo>
                  <a:lnTo>
                    <a:pt x="576" y="288"/>
                  </a:lnTo>
                  <a:lnTo>
                    <a:pt x="585" y="276"/>
                  </a:lnTo>
                  <a:lnTo>
                    <a:pt x="594" y="264"/>
                  </a:lnTo>
                  <a:lnTo>
                    <a:pt x="604" y="253"/>
                  </a:lnTo>
                  <a:lnTo>
                    <a:pt x="615" y="242"/>
                  </a:lnTo>
                  <a:lnTo>
                    <a:pt x="626" y="232"/>
                  </a:lnTo>
                  <a:lnTo>
                    <a:pt x="636" y="223"/>
                  </a:lnTo>
                  <a:lnTo>
                    <a:pt x="648" y="213"/>
                  </a:lnTo>
                  <a:lnTo>
                    <a:pt x="660" y="204"/>
                  </a:lnTo>
                  <a:lnTo>
                    <a:pt x="672" y="195"/>
                  </a:lnTo>
                  <a:lnTo>
                    <a:pt x="685" y="187"/>
                  </a:lnTo>
                  <a:lnTo>
                    <a:pt x="711" y="172"/>
                  </a:lnTo>
                  <a:lnTo>
                    <a:pt x="738" y="159"/>
                  </a:lnTo>
                  <a:lnTo>
                    <a:pt x="766" y="147"/>
                  </a:lnTo>
                  <a:lnTo>
                    <a:pt x="795" y="138"/>
                  </a:lnTo>
                  <a:lnTo>
                    <a:pt x="823" y="130"/>
                  </a:lnTo>
                  <a:lnTo>
                    <a:pt x="853" y="123"/>
                  </a:lnTo>
                  <a:lnTo>
                    <a:pt x="881" y="119"/>
                  </a:lnTo>
                  <a:lnTo>
                    <a:pt x="911" y="117"/>
                  </a:lnTo>
                  <a:lnTo>
                    <a:pt x="917" y="115"/>
                  </a:lnTo>
                  <a:lnTo>
                    <a:pt x="924" y="113"/>
                  </a:lnTo>
                  <a:lnTo>
                    <a:pt x="931" y="113"/>
                  </a:lnTo>
                  <a:lnTo>
                    <a:pt x="938" y="113"/>
                  </a:lnTo>
                  <a:lnTo>
                    <a:pt x="952" y="113"/>
                  </a:lnTo>
                  <a:lnTo>
                    <a:pt x="966" y="114"/>
                  </a:lnTo>
                  <a:lnTo>
                    <a:pt x="980" y="115"/>
                  </a:lnTo>
                  <a:lnTo>
                    <a:pt x="994" y="114"/>
                  </a:lnTo>
                  <a:lnTo>
                    <a:pt x="1000" y="112"/>
                  </a:lnTo>
                  <a:lnTo>
                    <a:pt x="1006" y="110"/>
                  </a:lnTo>
                  <a:lnTo>
                    <a:pt x="1012" y="107"/>
                  </a:lnTo>
                  <a:lnTo>
                    <a:pt x="1018" y="103"/>
                  </a:lnTo>
                  <a:lnTo>
                    <a:pt x="1055" y="106"/>
                  </a:lnTo>
                  <a:lnTo>
                    <a:pt x="1092" y="108"/>
                  </a:lnTo>
                  <a:lnTo>
                    <a:pt x="1128" y="109"/>
                  </a:lnTo>
                  <a:lnTo>
                    <a:pt x="1165" y="109"/>
                  </a:lnTo>
                  <a:lnTo>
                    <a:pt x="1235" y="109"/>
                  </a:lnTo>
                  <a:lnTo>
                    <a:pt x="1306" y="108"/>
                  </a:lnTo>
                  <a:lnTo>
                    <a:pt x="1376" y="106"/>
                  </a:lnTo>
                  <a:lnTo>
                    <a:pt x="1445" y="105"/>
                  </a:lnTo>
                  <a:lnTo>
                    <a:pt x="1513" y="104"/>
                  </a:lnTo>
                  <a:lnTo>
                    <a:pt x="1582" y="106"/>
                  </a:lnTo>
                  <a:lnTo>
                    <a:pt x="1647" y="103"/>
                  </a:lnTo>
                  <a:lnTo>
                    <a:pt x="1714" y="102"/>
                  </a:lnTo>
                  <a:lnTo>
                    <a:pt x="1782" y="101"/>
                  </a:lnTo>
                  <a:lnTo>
                    <a:pt x="1850" y="101"/>
                  </a:lnTo>
                  <a:lnTo>
                    <a:pt x="1918" y="101"/>
                  </a:lnTo>
                  <a:lnTo>
                    <a:pt x="1986" y="100"/>
                  </a:lnTo>
                  <a:lnTo>
                    <a:pt x="2054" y="99"/>
                  </a:lnTo>
                  <a:lnTo>
                    <a:pt x="2120" y="97"/>
                  </a:lnTo>
                  <a:lnTo>
                    <a:pt x="2205" y="96"/>
                  </a:lnTo>
                  <a:lnTo>
                    <a:pt x="2291" y="95"/>
                  </a:lnTo>
                  <a:lnTo>
                    <a:pt x="2379" y="93"/>
                  </a:lnTo>
                  <a:lnTo>
                    <a:pt x="2467" y="91"/>
                  </a:lnTo>
                  <a:lnTo>
                    <a:pt x="2555" y="90"/>
                  </a:lnTo>
                  <a:lnTo>
                    <a:pt x="2641" y="88"/>
                  </a:lnTo>
                  <a:lnTo>
                    <a:pt x="2726" y="88"/>
                  </a:lnTo>
                  <a:lnTo>
                    <a:pt x="2807" y="89"/>
                  </a:lnTo>
                  <a:lnTo>
                    <a:pt x="2957" y="88"/>
                  </a:lnTo>
                  <a:lnTo>
                    <a:pt x="3205" y="87"/>
                  </a:lnTo>
                  <a:lnTo>
                    <a:pt x="3539" y="86"/>
                  </a:lnTo>
                  <a:lnTo>
                    <a:pt x="3944" y="85"/>
                  </a:lnTo>
                  <a:lnTo>
                    <a:pt x="4405" y="84"/>
                  </a:lnTo>
                  <a:lnTo>
                    <a:pt x="4909" y="81"/>
                  </a:lnTo>
                  <a:lnTo>
                    <a:pt x="5442" y="80"/>
                  </a:lnTo>
                  <a:lnTo>
                    <a:pt x="5989" y="78"/>
                  </a:lnTo>
                  <a:lnTo>
                    <a:pt x="6536" y="77"/>
                  </a:lnTo>
                  <a:lnTo>
                    <a:pt x="7068" y="75"/>
                  </a:lnTo>
                  <a:lnTo>
                    <a:pt x="7572" y="74"/>
                  </a:lnTo>
                  <a:lnTo>
                    <a:pt x="8034" y="72"/>
                  </a:lnTo>
                  <a:lnTo>
                    <a:pt x="8440" y="71"/>
                  </a:lnTo>
                  <a:lnTo>
                    <a:pt x="8775" y="69"/>
                  </a:lnTo>
                  <a:lnTo>
                    <a:pt x="9026" y="68"/>
                  </a:lnTo>
                  <a:lnTo>
                    <a:pt x="9177" y="67"/>
                  </a:lnTo>
                  <a:lnTo>
                    <a:pt x="9264" y="64"/>
                  </a:lnTo>
                  <a:lnTo>
                    <a:pt x="9352" y="62"/>
                  </a:lnTo>
                  <a:lnTo>
                    <a:pt x="9441" y="61"/>
                  </a:lnTo>
                  <a:lnTo>
                    <a:pt x="9530" y="61"/>
                  </a:lnTo>
                  <a:lnTo>
                    <a:pt x="9619" y="61"/>
                  </a:lnTo>
                  <a:lnTo>
                    <a:pt x="9708" y="61"/>
                  </a:lnTo>
                  <a:lnTo>
                    <a:pt x="9796" y="62"/>
                  </a:lnTo>
                  <a:lnTo>
                    <a:pt x="9884" y="62"/>
                  </a:lnTo>
                  <a:lnTo>
                    <a:pt x="9917" y="64"/>
                  </a:lnTo>
                  <a:lnTo>
                    <a:pt x="9949" y="67"/>
                  </a:lnTo>
                  <a:lnTo>
                    <a:pt x="9965" y="69"/>
                  </a:lnTo>
                  <a:lnTo>
                    <a:pt x="9982" y="70"/>
                  </a:lnTo>
                  <a:lnTo>
                    <a:pt x="9998" y="69"/>
                  </a:lnTo>
                  <a:lnTo>
                    <a:pt x="10014" y="66"/>
                  </a:lnTo>
                  <a:lnTo>
                    <a:pt x="10031" y="70"/>
                  </a:lnTo>
                  <a:lnTo>
                    <a:pt x="10048" y="72"/>
                  </a:lnTo>
                  <a:lnTo>
                    <a:pt x="10065" y="73"/>
                  </a:lnTo>
                  <a:lnTo>
                    <a:pt x="10083" y="73"/>
                  </a:lnTo>
                  <a:lnTo>
                    <a:pt x="10117" y="72"/>
                  </a:lnTo>
                  <a:lnTo>
                    <a:pt x="10151" y="70"/>
                  </a:lnTo>
                  <a:lnTo>
                    <a:pt x="10168" y="69"/>
                  </a:lnTo>
                  <a:lnTo>
                    <a:pt x="10184" y="69"/>
                  </a:lnTo>
                  <a:lnTo>
                    <a:pt x="10200" y="69"/>
                  </a:lnTo>
                  <a:lnTo>
                    <a:pt x="10217" y="71"/>
                  </a:lnTo>
                  <a:lnTo>
                    <a:pt x="10232" y="74"/>
                  </a:lnTo>
                  <a:lnTo>
                    <a:pt x="10248" y="79"/>
                  </a:lnTo>
                  <a:lnTo>
                    <a:pt x="10264" y="86"/>
                  </a:lnTo>
                  <a:lnTo>
                    <a:pt x="10278" y="94"/>
                  </a:lnTo>
                  <a:lnTo>
                    <a:pt x="10294" y="101"/>
                  </a:lnTo>
                  <a:lnTo>
                    <a:pt x="10310" y="109"/>
                  </a:lnTo>
                  <a:lnTo>
                    <a:pt x="10325" y="117"/>
                  </a:lnTo>
                  <a:lnTo>
                    <a:pt x="10340" y="126"/>
                  </a:lnTo>
                  <a:lnTo>
                    <a:pt x="10356" y="136"/>
                  </a:lnTo>
                  <a:lnTo>
                    <a:pt x="10370" y="146"/>
                  </a:lnTo>
                  <a:lnTo>
                    <a:pt x="10385" y="157"/>
                  </a:lnTo>
                  <a:lnTo>
                    <a:pt x="10399" y="168"/>
                  </a:lnTo>
                  <a:lnTo>
                    <a:pt x="10412" y="180"/>
                  </a:lnTo>
                  <a:lnTo>
                    <a:pt x="10425" y="193"/>
                  </a:lnTo>
                  <a:lnTo>
                    <a:pt x="10437" y="206"/>
                  </a:lnTo>
                  <a:lnTo>
                    <a:pt x="10449" y="219"/>
                  </a:lnTo>
                  <a:lnTo>
                    <a:pt x="10459" y="234"/>
                  </a:lnTo>
                  <a:lnTo>
                    <a:pt x="10468" y="248"/>
                  </a:lnTo>
                  <a:lnTo>
                    <a:pt x="10477" y="263"/>
                  </a:lnTo>
                  <a:lnTo>
                    <a:pt x="10484" y="280"/>
                  </a:lnTo>
                  <a:lnTo>
                    <a:pt x="10493" y="284"/>
                  </a:lnTo>
                  <a:lnTo>
                    <a:pt x="10500" y="289"/>
                  </a:lnTo>
                  <a:lnTo>
                    <a:pt x="10506" y="295"/>
                  </a:lnTo>
                  <a:lnTo>
                    <a:pt x="10511" y="301"/>
                  </a:lnTo>
                  <a:lnTo>
                    <a:pt x="10517" y="307"/>
                  </a:lnTo>
                  <a:lnTo>
                    <a:pt x="10523" y="312"/>
                  </a:lnTo>
                  <a:lnTo>
                    <a:pt x="10526" y="315"/>
                  </a:lnTo>
                  <a:lnTo>
                    <a:pt x="10530" y="317"/>
                  </a:lnTo>
                  <a:lnTo>
                    <a:pt x="10536" y="318"/>
                  </a:lnTo>
                  <a:lnTo>
                    <a:pt x="10540" y="319"/>
                  </a:lnTo>
                  <a:lnTo>
                    <a:pt x="10547" y="317"/>
                  </a:lnTo>
                  <a:lnTo>
                    <a:pt x="10553" y="316"/>
                  </a:lnTo>
                  <a:lnTo>
                    <a:pt x="10558" y="316"/>
                  </a:lnTo>
                  <a:lnTo>
                    <a:pt x="10564" y="316"/>
                  </a:lnTo>
                  <a:lnTo>
                    <a:pt x="10576" y="318"/>
                  </a:lnTo>
                  <a:lnTo>
                    <a:pt x="10588" y="322"/>
                  </a:lnTo>
                  <a:lnTo>
                    <a:pt x="10599" y="326"/>
                  </a:lnTo>
                  <a:lnTo>
                    <a:pt x="10610" y="329"/>
                  </a:lnTo>
                  <a:lnTo>
                    <a:pt x="10621" y="332"/>
                  </a:lnTo>
                  <a:lnTo>
                    <a:pt x="10633" y="333"/>
                  </a:lnTo>
                  <a:lnTo>
                    <a:pt x="10640" y="333"/>
                  </a:lnTo>
                  <a:lnTo>
                    <a:pt x="10647" y="334"/>
                  </a:lnTo>
                  <a:lnTo>
                    <a:pt x="10653" y="335"/>
                  </a:lnTo>
                  <a:lnTo>
                    <a:pt x="10659" y="337"/>
                  </a:lnTo>
                  <a:lnTo>
                    <a:pt x="10665" y="339"/>
                  </a:lnTo>
                  <a:lnTo>
                    <a:pt x="10672" y="343"/>
                  </a:lnTo>
                  <a:lnTo>
                    <a:pt x="10677" y="346"/>
                  </a:lnTo>
                  <a:lnTo>
                    <a:pt x="10682" y="350"/>
                  </a:lnTo>
                  <a:lnTo>
                    <a:pt x="10691" y="361"/>
                  </a:lnTo>
                  <a:lnTo>
                    <a:pt x="10699" y="371"/>
                  </a:lnTo>
                  <a:lnTo>
                    <a:pt x="10706" y="382"/>
                  </a:lnTo>
                  <a:lnTo>
                    <a:pt x="10712" y="393"/>
                  </a:lnTo>
                  <a:lnTo>
                    <a:pt x="10715" y="403"/>
                  </a:lnTo>
                  <a:lnTo>
                    <a:pt x="10718" y="414"/>
                  </a:lnTo>
                  <a:lnTo>
                    <a:pt x="10719" y="425"/>
                  </a:lnTo>
                  <a:lnTo>
                    <a:pt x="10720" y="435"/>
                  </a:lnTo>
                  <a:lnTo>
                    <a:pt x="10721" y="440"/>
                  </a:lnTo>
                  <a:lnTo>
                    <a:pt x="10722" y="445"/>
                  </a:lnTo>
                  <a:lnTo>
                    <a:pt x="10724" y="449"/>
                  </a:lnTo>
                  <a:lnTo>
                    <a:pt x="10726" y="455"/>
                  </a:lnTo>
                  <a:lnTo>
                    <a:pt x="10729" y="459"/>
                  </a:lnTo>
                  <a:lnTo>
                    <a:pt x="10733" y="462"/>
                  </a:lnTo>
                  <a:lnTo>
                    <a:pt x="10737" y="465"/>
                  </a:lnTo>
                  <a:lnTo>
                    <a:pt x="10743" y="467"/>
                  </a:lnTo>
                  <a:lnTo>
                    <a:pt x="10784" y="481"/>
                  </a:lnTo>
                  <a:lnTo>
                    <a:pt x="10826" y="495"/>
                  </a:lnTo>
                  <a:lnTo>
                    <a:pt x="10836" y="500"/>
                  </a:lnTo>
                  <a:lnTo>
                    <a:pt x="10846" y="505"/>
                  </a:lnTo>
                  <a:lnTo>
                    <a:pt x="10855" y="511"/>
                  </a:lnTo>
                  <a:lnTo>
                    <a:pt x="10864" y="517"/>
                  </a:lnTo>
                  <a:lnTo>
                    <a:pt x="10872" y="524"/>
                  </a:lnTo>
                  <a:lnTo>
                    <a:pt x="10879" y="532"/>
                  </a:lnTo>
                  <a:lnTo>
                    <a:pt x="10885" y="541"/>
                  </a:lnTo>
                  <a:lnTo>
                    <a:pt x="10891" y="552"/>
                  </a:lnTo>
                  <a:lnTo>
                    <a:pt x="10903" y="568"/>
                  </a:lnTo>
                  <a:lnTo>
                    <a:pt x="10913" y="584"/>
                  </a:lnTo>
                  <a:lnTo>
                    <a:pt x="10922" y="601"/>
                  </a:lnTo>
                  <a:lnTo>
                    <a:pt x="10930" y="619"/>
                  </a:lnTo>
                  <a:lnTo>
                    <a:pt x="10943" y="656"/>
                  </a:lnTo>
                  <a:lnTo>
                    <a:pt x="10956" y="693"/>
                  </a:lnTo>
                  <a:lnTo>
                    <a:pt x="10967" y="731"/>
                  </a:lnTo>
                  <a:lnTo>
                    <a:pt x="10981" y="767"/>
                  </a:lnTo>
                  <a:lnTo>
                    <a:pt x="10989" y="786"/>
                  </a:lnTo>
                  <a:lnTo>
                    <a:pt x="10998" y="803"/>
                  </a:lnTo>
                  <a:lnTo>
                    <a:pt x="11008" y="820"/>
                  </a:lnTo>
                  <a:lnTo>
                    <a:pt x="11020" y="837"/>
                  </a:lnTo>
                  <a:lnTo>
                    <a:pt x="11014" y="852"/>
                  </a:lnTo>
                  <a:lnTo>
                    <a:pt x="11008" y="868"/>
                  </a:lnTo>
                  <a:lnTo>
                    <a:pt x="11001" y="884"/>
                  </a:lnTo>
                  <a:lnTo>
                    <a:pt x="10993" y="900"/>
                  </a:lnTo>
                  <a:lnTo>
                    <a:pt x="10976" y="931"/>
                  </a:lnTo>
                  <a:lnTo>
                    <a:pt x="10959" y="960"/>
                  </a:lnTo>
                  <a:lnTo>
                    <a:pt x="10939" y="991"/>
                  </a:lnTo>
                  <a:lnTo>
                    <a:pt x="10921" y="1021"/>
                  </a:lnTo>
                  <a:lnTo>
                    <a:pt x="10903" y="1051"/>
                  </a:lnTo>
                  <a:lnTo>
                    <a:pt x="10885" y="1081"/>
                  </a:lnTo>
                  <a:close/>
                  <a:moveTo>
                    <a:pt x="10879" y="859"/>
                  </a:moveTo>
                  <a:lnTo>
                    <a:pt x="10877" y="877"/>
                  </a:lnTo>
                  <a:lnTo>
                    <a:pt x="10874" y="894"/>
                  </a:lnTo>
                  <a:lnTo>
                    <a:pt x="10870" y="911"/>
                  </a:lnTo>
                  <a:lnTo>
                    <a:pt x="10865" y="929"/>
                  </a:lnTo>
                  <a:lnTo>
                    <a:pt x="10859" y="945"/>
                  </a:lnTo>
                  <a:lnTo>
                    <a:pt x="10851" y="961"/>
                  </a:lnTo>
                  <a:lnTo>
                    <a:pt x="10844" y="978"/>
                  </a:lnTo>
                  <a:lnTo>
                    <a:pt x="10835" y="993"/>
                  </a:lnTo>
                  <a:lnTo>
                    <a:pt x="10825" y="1007"/>
                  </a:lnTo>
                  <a:lnTo>
                    <a:pt x="10814" y="1021"/>
                  </a:lnTo>
                  <a:lnTo>
                    <a:pt x="10802" y="1034"/>
                  </a:lnTo>
                  <a:lnTo>
                    <a:pt x="10789" y="1046"/>
                  </a:lnTo>
                  <a:lnTo>
                    <a:pt x="10776" y="1058"/>
                  </a:lnTo>
                  <a:lnTo>
                    <a:pt x="10761" y="1067"/>
                  </a:lnTo>
                  <a:lnTo>
                    <a:pt x="10747" y="1076"/>
                  </a:lnTo>
                  <a:lnTo>
                    <a:pt x="10731" y="1083"/>
                  </a:lnTo>
                  <a:lnTo>
                    <a:pt x="10723" y="1085"/>
                  </a:lnTo>
                  <a:lnTo>
                    <a:pt x="10713" y="1087"/>
                  </a:lnTo>
                  <a:lnTo>
                    <a:pt x="10704" y="1089"/>
                  </a:lnTo>
                  <a:lnTo>
                    <a:pt x="10695" y="1090"/>
                  </a:lnTo>
                  <a:lnTo>
                    <a:pt x="10687" y="1090"/>
                  </a:lnTo>
                  <a:lnTo>
                    <a:pt x="10678" y="1090"/>
                  </a:lnTo>
                  <a:lnTo>
                    <a:pt x="10668" y="1089"/>
                  </a:lnTo>
                  <a:lnTo>
                    <a:pt x="10660" y="1088"/>
                  </a:lnTo>
                  <a:lnTo>
                    <a:pt x="10651" y="1086"/>
                  </a:lnTo>
                  <a:lnTo>
                    <a:pt x="10643" y="1084"/>
                  </a:lnTo>
                  <a:lnTo>
                    <a:pt x="10635" y="1081"/>
                  </a:lnTo>
                  <a:lnTo>
                    <a:pt x="10627" y="1077"/>
                  </a:lnTo>
                  <a:lnTo>
                    <a:pt x="10619" y="1073"/>
                  </a:lnTo>
                  <a:lnTo>
                    <a:pt x="10612" y="1068"/>
                  </a:lnTo>
                  <a:lnTo>
                    <a:pt x="10605" y="1063"/>
                  </a:lnTo>
                  <a:lnTo>
                    <a:pt x="10599" y="1057"/>
                  </a:lnTo>
                  <a:lnTo>
                    <a:pt x="10594" y="1050"/>
                  </a:lnTo>
                  <a:lnTo>
                    <a:pt x="10589" y="1044"/>
                  </a:lnTo>
                  <a:lnTo>
                    <a:pt x="10585" y="1037"/>
                  </a:lnTo>
                  <a:lnTo>
                    <a:pt x="10582" y="1030"/>
                  </a:lnTo>
                  <a:lnTo>
                    <a:pt x="10579" y="1023"/>
                  </a:lnTo>
                  <a:lnTo>
                    <a:pt x="10575" y="1016"/>
                  </a:lnTo>
                  <a:lnTo>
                    <a:pt x="10573" y="1007"/>
                  </a:lnTo>
                  <a:lnTo>
                    <a:pt x="10572" y="999"/>
                  </a:lnTo>
                  <a:lnTo>
                    <a:pt x="10571" y="991"/>
                  </a:lnTo>
                  <a:lnTo>
                    <a:pt x="10571" y="983"/>
                  </a:lnTo>
                  <a:lnTo>
                    <a:pt x="10571" y="975"/>
                  </a:lnTo>
                  <a:lnTo>
                    <a:pt x="10572" y="967"/>
                  </a:lnTo>
                  <a:lnTo>
                    <a:pt x="10574" y="959"/>
                  </a:lnTo>
                  <a:lnTo>
                    <a:pt x="10576" y="951"/>
                  </a:lnTo>
                  <a:lnTo>
                    <a:pt x="10580" y="944"/>
                  </a:lnTo>
                  <a:lnTo>
                    <a:pt x="10584" y="937"/>
                  </a:lnTo>
                  <a:lnTo>
                    <a:pt x="10590" y="928"/>
                  </a:lnTo>
                  <a:lnTo>
                    <a:pt x="10598" y="922"/>
                  </a:lnTo>
                  <a:lnTo>
                    <a:pt x="10606" y="917"/>
                  </a:lnTo>
                  <a:lnTo>
                    <a:pt x="10614" y="913"/>
                  </a:lnTo>
                  <a:lnTo>
                    <a:pt x="10634" y="909"/>
                  </a:lnTo>
                  <a:lnTo>
                    <a:pt x="10653" y="908"/>
                  </a:lnTo>
                  <a:lnTo>
                    <a:pt x="10662" y="907"/>
                  </a:lnTo>
                  <a:lnTo>
                    <a:pt x="10672" y="905"/>
                  </a:lnTo>
                  <a:lnTo>
                    <a:pt x="10681" y="903"/>
                  </a:lnTo>
                  <a:lnTo>
                    <a:pt x="10689" y="900"/>
                  </a:lnTo>
                  <a:lnTo>
                    <a:pt x="10697" y="895"/>
                  </a:lnTo>
                  <a:lnTo>
                    <a:pt x="10704" y="888"/>
                  </a:lnTo>
                  <a:lnTo>
                    <a:pt x="10707" y="884"/>
                  </a:lnTo>
                  <a:lnTo>
                    <a:pt x="10710" y="879"/>
                  </a:lnTo>
                  <a:lnTo>
                    <a:pt x="10713" y="874"/>
                  </a:lnTo>
                  <a:lnTo>
                    <a:pt x="10715" y="867"/>
                  </a:lnTo>
                  <a:lnTo>
                    <a:pt x="10718" y="849"/>
                  </a:lnTo>
                  <a:lnTo>
                    <a:pt x="10719" y="830"/>
                  </a:lnTo>
                  <a:lnTo>
                    <a:pt x="10720" y="810"/>
                  </a:lnTo>
                  <a:lnTo>
                    <a:pt x="10718" y="791"/>
                  </a:lnTo>
                  <a:lnTo>
                    <a:pt x="10717" y="782"/>
                  </a:lnTo>
                  <a:lnTo>
                    <a:pt x="10714" y="772"/>
                  </a:lnTo>
                  <a:lnTo>
                    <a:pt x="10711" y="763"/>
                  </a:lnTo>
                  <a:lnTo>
                    <a:pt x="10708" y="754"/>
                  </a:lnTo>
                  <a:lnTo>
                    <a:pt x="10704" y="746"/>
                  </a:lnTo>
                  <a:lnTo>
                    <a:pt x="10700" y="738"/>
                  </a:lnTo>
                  <a:lnTo>
                    <a:pt x="10694" y="731"/>
                  </a:lnTo>
                  <a:lnTo>
                    <a:pt x="10688" y="723"/>
                  </a:lnTo>
                  <a:lnTo>
                    <a:pt x="10682" y="721"/>
                  </a:lnTo>
                  <a:lnTo>
                    <a:pt x="10675" y="719"/>
                  </a:lnTo>
                  <a:lnTo>
                    <a:pt x="10668" y="717"/>
                  </a:lnTo>
                  <a:lnTo>
                    <a:pt x="10661" y="716"/>
                  </a:lnTo>
                  <a:lnTo>
                    <a:pt x="10647" y="715"/>
                  </a:lnTo>
                  <a:lnTo>
                    <a:pt x="10634" y="715"/>
                  </a:lnTo>
                  <a:lnTo>
                    <a:pt x="10620" y="713"/>
                  </a:lnTo>
                  <a:lnTo>
                    <a:pt x="10608" y="710"/>
                  </a:lnTo>
                  <a:lnTo>
                    <a:pt x="10602" y="708"/>
                  </a:lnTo>
                  <a:lnTo>
                    <a:pt x="10596" y="705"/>
                  </a:lnTo>
                  <a:lnTo>
                    <a:pt x="10591" y="702"/>
                  </a:lnTo>
                  <a:lnTo>
                    <a:pt x="10587" y="697"/>
                  </a:lnTo>
                  <a:lnTo>
                    <a:pt x="10581" y="688"/>
                  </a:lnTo>
                  <a:lnTo>
                    <a:pt x="10576" y="677"/>
                  </a:lnTo>
                  <a:lnTo>
                    <a:pt x="10572" y="667"/>
                  </a:lnTo>
                  <a:lnTo>
                    <a:pt x="10569" y="656"/>
                  </a:lnTo>
                  <a:lnTo>
                    <a:pt x="10567" y="645"/>
                  </a:lnTo>
                  <a:lnTo>
                    <a:pt x="10567" y="633"/>
                  </a:lnTo>
                  <a:lnTo>
                    <a:pt x="10568" y="622"/>
                  </a:lnTo>
                  <a:lnTo>
                    <a:pt x="10570" y="611"/>
                  </a:lnTo>
                  <a:lnTo>
                    <a:pt x="10573" y="605"/>
                  </a:lnTo>
                  <a:lnTo>
                    <a:pt x="10575" y="600"/>
                  </a:lnTo>
                  <a:lnTo>
                    <a:pt x="10579" y="595"/>
                  </a:lnTo>
                  <a:lnTo>
                    <a:pt x="10583" y="589"/>
                  </a:lnTo>
                  <a:lnTo>
                    <a:pt x="10592" y="581"/>
                  </a:lnTo>
                  <a:lnTo>
                    <a:pt x="10602" y="575"/>
                  </a:lnTo>
                  <a:lnTo>
                    <a:pt x="10626" y="565"/>
                  </a:lnTo>
                  <a:lnTo>
                    <a:pt x="10648" y="558"/>
                  </a:lnTo>
                  <a:lnTo>
                    <a:pt x="10658" y="558"/>
                  </a:lnTo>
                  <a:lnTo>
                    <a:pt x="10669" y="559"/>
                  </a:lnTo>
                  <a:lnTo>
                    <a:pt x="10680" y="561"/>
                  </a:lnTo>
                  <a:lnTo>
                    <a:pt x="10690" y="563"/>
                  </a:lnTo>
                  <a:lnTo>
                    <a:pt x="10700" y="566"/>
                  </a:lnTo>
                  <a:lnTo>
                    <a:pt x="10709" y="570"/>
                  </a:lnTo>
                  <a:lnTo>
                    <a:pt x="10719" y="574"/>
                  </a:lnTo>
                  <a:lnTo>
                    <a:pt x="10728" y="578"/>
                  </a:lnTo>
                  <a:lnTo>
                    <a:pt x="10746" y="589"/>
                  </a:lnTo>
                  <a:lnTo>
                    <a:pt x="10763" y="602"/>
                  </a:lnTo>
                  <a:lnTo>
                    <a:pt x="10778" y="615"/>
                  </a:lnTo>
                  <a:lnTo>
                    <a:pt x="10792" y="629"/>
                  </a:lnTo>
                  <a:lnTo>
                    <a:pt x="10803" y="643"/>
                  </a:lnTo>
                  <a:lnTo>
                    <a:pt x="10815" y="657"/>
                  </a:lnTo>
                  <a:lnTo>
                    <a:pt x="10825" y="670"/>
                  </a:lnTo>
                  <a:lnTo>
                    <a:pt x="10835" y="686"/>
                  </a:lnTo>
                  <a:lnTo>
                    <a:pt x="10853" y="715"/>
                  </a:lnTo>
                  <a:lnTo>
                    <a:pt x="10873" y="746"/>
                  </a:lnTo>
                  <a:lnTo>
                    <a:pt x="10881" y="769"/>
                  </a:lnTo>
                  <a:lnTo>
                    <a:pt x="10890" y="794"/>
                  </a:lnTo>
                  <a:lnTo>
                    <a:pt x="10893" y="807"/>
                  </a:lnTo>
                  <a:lnTo>
                    <a:pt x="10894" y="819"/>
                  </a:lnTo>
                  <a:lnTo>
                    <a:pt x="10894" y="827"/>
                  </a:lnTo>
                  <a:lnTo>
                    <a:pt x="10894" y="834"/>
                  </a:lnTo>
                  <a:lnTo>
                    <a:pt x="10893" y="840"/>
                  </a:lnTo>
                  <a:lnTo>
                    <a:pt x="10891" y="847"/>
                  </a:lnTo>
                  <a:lnTo>
                    <a:pt x="10879" y="859"/>
                  </a:lnTo>
                  <a:close/>
                  <a:moveTo>
                    <a:pt x="10728" y="1046"/>
                  </a:moveTo>
                  <a:lnTo>
                    <a:pt x="10721" y="1049"/>
                  </a:lnTo>
                  <a:lnTo>
                    <a:pt x="10714" y="1050"/>
                  </a:lnTo>
                  <a:lnTo>
                    <a:pt x="10708" y="1051"/>
                  </a:lnTo>
                  <a:lnTo>
                    <a:pt x="10701" y="1052"/>
                  </a:lnTo>
                  <a:lnTo>
                    <a:pt x="10689" y="1050"/>
                  </a:lnTo>
                  <a:lnTo>
                    <a:pt x="10676" y="1046"/>
                  </a:lnTo>
                  <a:lnTo>
                    <a:pt x="10668" y="1042"/>
                  </a:lnTo>
                  <a:lnTo>
                    <a:pt x="10661" y="1037"/>
                  </a:lnTo>
                  <a:lnTo>
                    <a:pt x="10655" y="1031"/>
                  </a:lnTo>
                  <a:lnTo>
                    <a:pt x="10649" y="1025"/>
                  </a:lnTo>
                  <a:lnTo>
                    <a:pt x="10643" y="1019"/>
                  </a:lnTo>
                  <a:lnTo>
                    <a:pt x="10639" y="1012"/>
                  </a:lnTo>
                  <a:lnTo>
                    <a:pt x="10637" y="1003"/>
                  </a:lnTo>
                  <a:lnTo>
                    <a:pt x="10636" y="995"/>
                  </a:lnTo>
                  <a:lnTo>
                    <a:pt x="10636" y="988"/>
                  </a:lnTo>
                  <a:lnTo>
                    <a:pt x="10637" y="982"/>
                  </a:lnTo>
                  <a:lnTo>
                    <a:pt x="10638" y="975"/>
                  </a:lnTo>
                  <a:lnTo>
                    <a:pt x="10640" y="968"/>
                  </a:lnTo>
                  <a:lnTo>
                    <a:pt x="10643" y="961"/>
                  </a:lnTo>
                  <a:lnTo>
                    <a:pt x="10647" y="956"/>
                  </a:lnTo>
                  <a:lnTo>
                    <a:pt x="10650" y="954"/>
                  </a:lnTo>
                  <a:lnTo>
                    <a:pt x="10653" y="952"/>
                  </a:lnTo>
                  <a:lnTo>
                    <a:pt x="10656" y="951"/>
                  </a:lnTo>
                  <a:lnTo>
                    <a:pt x="10660" y="951"/>
                  </a:lnTo>
                  <a:lnTo>
                    <a:pt x="10672" y="956"/>
                  </a:lnTo>
                  <a:lnTo>
                    <a:pt x="10683" y="961"/>
                  </a:lnTo>
                  <a:lnTo>
                    <a:pt x="10688" y="964"/>
                  </a:lnTo>
                  <a:lnTo>
                    <a:pt x="10695" y="965"/>
                  </a:lnTo>
                  <a:lnTo>
                    <a:pt x="10701" y="965"/>
                  </a:lnTo>
                  <a:lnTo>
                    <a:pt x="10709" y="964"/>
                  </a:lnTo>
                  <a:lnTo>
                    <a:pt x="10717" y="947"/>
                  </a:lnTo>
                  <a:lnTo>
                    <a:pt x="10722" y="931"/>
                  </a:lnTo>
                  <a:lnTo>
                    <a:pt x="10726" y="923"/>
                  </a:lnTo>
                  <a:lnTo>
                    <a:pt x="10731" y="917"/>
                  </a:lnTo>
                  <a:lnTo>
                    <a:pt x="10734" y="913"/>
                  </a:lnTo>
                  <a:lnTo>
                    <a:pt x="10737" y="910"/>
                  </a:lnTo>
                  <a:lnTo>
                    <a:pt x="10741" y="908"/>
                  </a:lnTo>
                  <a:lnTo>
                    <a:pt x="10746" y="907"/>
                  </a:lnTo>
                  <a:lnTo>
                    <a:pt x="10751" y="893"/>
                  </a:lnTo>
                  <a:lnTo>
                    <a:pt x="10754" y="878"/>
                  </a:lnTo>
                  <a:lnTo>
                    <a:pt x="10757" y="862"/>
                  </a:lnTo>
                  <a:lnTo>
                    <a:pt x="10759" y="848"/>
                  </a:lnTo>
                  <a:lnTo>
                    <a:pt x="10760" y="833"/>
                  </a:lnTo>
                  <a:lnTo>
                    <a:pt x="10760" y="817"/>
                  </a:lnTo>
                  <a:lnTo>
                    <a:pt x="10759" y="802"/>
                  </a:lnTo>
                  <a:lnTo>
                    <a:pt x="10758" y="787"/>
                  </a:lnTo>
                  <a:lnTo>
                    <a:pt x="10755" y="772"/>
                  </a:lnTo>
                  <a:lnTo>
                    <a:pt x="10752" y="757"/>
                  </a:lnTo>
                  <a:lnTo>
                    <a:pt x="10747" y="743"/>
                  </a:lnTo>
                  <a:lnTo>
                    <a:pt x="10742" y="729"/>
                  </a:lnTo>
                  <a:lnTo>
                    <a:pt x="10736" y="715"/>
                  </a:lnTo>
                  <a:lnTo>
                    <a:pt x="10729" y="702"/>
                  </a:lnTo>
                  <a:lnTo>
                    <a:pt x="10722" y="690"/>
                  </a:lnTo>
                  <a:lnTo>
                    <a:pt x="10712" y="677"/>
                  </a:lnTo>
                  <a:lnTo>
                    <a:pt x="10707" y="673"/>
                  </a:lnTo>
                  <a:lnTo>
                    <a:pt x="10701" y="672"/>
                  </a:lnTo>
                  <a:lnTo>
                    <a:pt x="10695" y="671"/>
                  </a:lnTo>
                  <a:lnTo>
                    <a:pt x="10688" y="671"/>
                  </a:lnTo>
                  <a:lnTo>
                    <a:pt x="10675" y="673"/>
                  </a:lnTo>
                  <a:lnTo>
                    <a:pt x="10660" y="676"/>
                  </a:lnTo>
                  <a:lnTo>
                    <a:pt x="10653" y="677"/>
                  </a:lnTo>
                  <a:lnTo>
                    <a:pt x="10647" y="677"/>
                  </a:lnTo>
                  <a:lnTo>
                    <a:pt x="10641" y="676"/>
                  </a:lnTo>
                  <a:lnTo>
                    <a:pt x="10635" y="674"/>
                  </a:lnTo>
                  <a:lnTo>
                    <a:pt x="10630" y="671"/>
                  </a:lnTo>
                  <a:lnTo>
                    <a:pt x="10625" y="666"/>
                  </a:lnTo>
                  <a:lnTo>
                    <a:pt x="10620" y="659"/>
                  </a:lnTo>
                  <a:lnTo>
                    <a:pt x="10617" y="651"/>
                  </a:lnTo>
                  <a:lnTo>
                    <a:pt x="10615" y="644"/>
                  </a:lnTo>
                  <a:lnTo>
                    <a:pt x="10616" y="636"/>
                  </a:lnTo>
                  <a:lnTo>
                    <a:pt x="10618" y="630"/>
                  </a:lnTo>
                  <a:lnTo>
                    <a:pt x="10621" y="623"/>
                  </a:lnTo>
                  <a:lnTo>
                    <a:pt x="10626" y="618"/>
                  </a:lnTo>
                  <a:lnTo>
                    <a:pt x="10631" y="613"/>
                  </a:lnTo>
                  <a:lnTo>
                    <a:pt x="10636" y="608"/>
                  </a:lnTo>
                  <a:lnTo>
                    <a:pt x="10642" y="604"/>
                  </a:lnTo>
                  <a:lnTo>
                    <a:pt x="10655" y="603"/>
                  </a:lnTo>
                  <a:lnTo>
                    <a:pt x="10668" y="603"/>
                  </a:lnTo>
                  <a:lnTo>
                    <a:pt x="10681" y="605"/>
                  </a:lnTo>
                  <a:lnTo>
                    <a:pt x="10693" y="608"/>
                  </a:lnTo>
                  <a:lnTo>
                    <a:pt x="10705" y="612"/>
                  </a:lnTo>
                  <a:lnTo>
                    <a:pt x="10717" y="618"/>
                  </a:lnTo>
                  <a:lnTo>
                    <a:pt x="10729" y="624"/>
                  </a:lnTo>
                  <a:lnTo>
                    <a:pt x="10740" y="630"/>
                  </a:lnTo>
                  <a:lnTo>
                    <a:pt x="10759" y="651"/>
                  </a:lnTo>
                  <a:lnTo>
                    <a:pt x="10777" y="671"/>
                  </a:lnTo>
                  <a:lnTo>
                    <a:pt x="10794" y="694"/>
                  </a:lnTo>
                  <a:lnTo>
                    <a:pt x="10809" y="717"/>
                  </a:lnTo>
                  <a:lnTo>
                    <a:pt x="10816" y="728"/>
                  </a:lnTo>
                  <a:lnTo>
                    <a:pt x="10822" y="741"/>
                  </a:lnTo>
                  <a:lnTo>
                    <a:pt x="10827" y="754"/>
                  </a:lnTo>
                  <a:lnTo>
                    <a:pt x="10832" y="766"/>
                  </a:lnTo>
                  <a:lnTo>
                    <a:pt x="10836" y="780"/>
                  </a:lnTo>
                  <a:lnTo>
                    <a:pt x="10840" y="793"/>
                  </a:lnTo>
                  <a:lnTo>
                    <a:pt x="10842" y="806"/>
                  </a:lnTo>
                  <a:lnTo>
                    <a:pt x="10844" y="819"/>
                  </a:lnTo>
                  <a:lnTo>
                    <a:pt x="10843" y="836"/>
                  </a:lnTo>
                  <a:lnTo>
                    <a:pt x="10841" y="852"/>
                  </a:lnTo>
                  <a:lnTo>
                    <a:pt x="10839" y="870"/>
                  </a:lnTo>
                  <a:lnTo>
                    <a:pt x="10836" y="886"/>
                  </a:lnTo>
                  <a:lnTo>
                    <a:pt x="10832" y="901"/>
                  </a:lnTo>
                  <a:lnTo>
                    <a:pt x="10828" y="918"/>
                  </a:lnTo>
                  <a:lnTo>
                    <a:pt x="10823" y="934"/>
                  </a:lnTo>
                  <a:lnTo>
                    <a:pt x="10817" y="949"/>
                  </a:lnTo>
                  <a:lnTo>
                    <a:pt x="10810" y="964"/>
                  </a:lnTo>
                  <a:lnTo>
                    <a:pt x="10801" y="978"/>
                  </a:lnTo>
                  <a:lnTo>
                    <a:pt x="10792" y="991"/>
                  </a:lnTo>
                  <a:lnTo>
                    <a:pt x="10782" y="1004"/>
                  </a:lnTo>
                  <a:lnTo>
                    <a:pt x="10770" y="1016"/>
                  </a:lnTo>
                  <a:lnTo>
                    <a:pt x="10757" y="1027"/>
                  </a:lnTo>
                  <a:lnTo>
                    <a:pt x="10743" y="1037"/>
                  </a:lnTo>
                  <a:lnTo>
                    <a:pt x="10728" y="1046"/>
                  </a:lnTo>
                  <a:close/>
                  <a:moveTo>
                    <a:pt x="10426" y="1382"/>
                  </a:moveTo>
                  <a:lnTo>
                    <a:pt x="10359" y="1441"/>
                  </a:lnTo>
                  <a:lnTo>
                    <a:pt x="10336" y="1449"/>
                  </a:lnTo>
                  <a:lnTo>
                    <a:pt x="10315" y="1458"/>
                  </a:lnTo>
                  <a:lnTo>
                    <a:pt x="10292" y="1466"/>
                  </a:lnTo>
                  <a:lnTo>
                    <a:pt x="10270" y="1474"/>
                  </a:lnTo>
                  <a:lnTo>
                    <a:pt x="10259" y="1477"/>
                  </a:lnTo>
                  <a:lnTo>
                    <a:pt x="10246" y="1480"/>
                  </a:lnTo>
                  <a:lnTo>
                    <a:pt x="10235" y="1481"/>
                  </a:lnTo>
                  <a:lnTo>
                    <a:pt x="10223" y="1482"/>
                  </a:lnTo>
                  <a:lnTo>
                    <a:pt x="10211" y="1482"/>
                  </a:lnTo>
                  <a:lnTo>
                    <a:pt x="10199" y="1481"/>
                  </a:lnTo>
                  <a:lnTo>
                    <a:pt x="10186" y="1478"/>
                  </a:lnTo>
                  <a:lnTo>
                    <a:pt x="10174" y="1475"/>
                  </a:lnTo>
                  <a:lnTo>
                    <a:pt x="10149" y="1460"/>
                  </a:lnTo>
                  <a:lnTo>
                    <a:pt x="10123" y="1446"/>
                  </a:lnTo>
                  <a:lnTo>
                    <a:pt x="10117" y="1441"/>
                  </a:lnTo>
                  <a:lnTo>
                    <a:pt x="10111" y="1437"/>
                  </a:lnTo>
                  <a:lnTo>
                    <a:pt x="10106" y="1432"/>
                  </a:lnTo>
                  <a:lnTo>
                    <a:pt x="10102" y="1426"/>
                  </a:lnTo>
                  <a:lnTo>
                    <a:pt x="10098" y="1419"/>
                  </a:lnTo>
                  <a:lnTo>
                    <a:pt x="10095" y="1413"/>
                  </a:lnTo>
                  <a:lnTo>
                    <a:pt x="10092" y="1406"/>
                  </a:lnTo>
                  <a:lnTo>
                    <a:pt x="10091" y="1398"/>
                  </a:lnTo>
                  <a:lnTo>
                    <a:pt x="10088" y="1386"/>
                  </a:lnTo>
                  <a:lnTo>
                    <a:pt x="10087" y="1374"/>
                  </a:lnTo>
                  <a:lnTo>
                    <a:pt x="10088" y="1362"/>
                  </a:lnTo>
                  <a:lnTo>
                    <a:pt x="10090" y="1352"/>
                  </a:lnTo>
                  <a:lnTo>
                    <a:pt x="10093" y="1342"/>
                  </a:lnTo>
                  <a:lnTo>
                    <a:pt x="10097" y="1331"/>
                  </a:lnTo>
                  <a:lnTo>
                    <a:pt x="10102" y="1322"/>
                  </a:lnTo>
                  <a:lnTo>
                    <a:pt x="10108" y="1313"/>
                  </a:lnTo>
                  <a:lnTo>
                    <a:pt x="10114" y="1304"/>
                  </a:lnTo>
                  <a:lnTo>
                    <a:pt x="10123" y="1296"/>
                  </a:lnTo>
                  <a:lnTo>
                    <a:pt x="10131" y="1288"/>
                  </a:lnTo>
                  <a:lnTo>
                    <a:pt x="10139" y="1280"/>
                  </a:lnTo>
                  <a:lnTo>
                    <a:pt x="10156" y="1266"/>
                  </a:lnTo>
                  <a:lnTo>
                    <a:pt x="10174" y="1253"/>
                  </a:lnTo>
                  <a:lnTo>
                    <a:pt x="10182" y="1250"/>
                  </a:lnTo>
                  <a:lnTo>
                    <a:pt x="10190" y="1249"/>
                  </a:lnTo>
                  <a:lnTo>
                    <a:pt x="10197" y="1248"/>
                  </a:lnTo>
                  <a:lnTo>
                    <a:pt x="10205" y="1248"/>
                  </a:lnTo>
                  <a:lnTo>
                    <a:pt x="10221" y="1250"/>
                  </a:lnTo>
                  <a:lnTo>
                    <a:pt x="10236" y="1254"/>
                  </a:lnTo>
                  <a:lnTo>
                    <a:pt x="10266" y="1264"/>
                  </a:lnTo>
                  <a:lnTo>
                    <a:pt x="10294" y="1272"/>
                  </a:lnTo>
                  <a:lnTo>
                    <a:pt x="10299" y="1269"/>
                  </a:lnTo>
                  <a:lnTo>
                    <a:pt x="10305" y="1265"/>
                  </a:lnTo>
                  <a:lnTo>
                    <a:pt x="10309" y="1261"/>
                  </a:lnTo>
                  <a:lnTo>
                    <a:pt x="10312" y="1256"/>
                  </a:lnTo>
                  <a:lnTo>
                    <a:pt x="10315" y="1251"/>
                  </a:lnTo>
                  <a:lnTo>
                    <a:pt x="10316" y="1245"/>
                  </a:lnTo>
                  <a:lnTo>
                    <a:pt x="10318" y="1238"/>
                  </a:lnTo>
                  <a:lnTo>
                    <a:pt x="10318" y="1232"/>
                  </a:lnTo>
                  <a:lnTo>
                    <a:pt x="10318" y="1219"/>
                  </a:lnTo>
                  <a:lnTo>
                    <a:pt x="10317" y="1207"/>
                  </a:lnTo>
                  <a:lnTo>
                    <a:pt x="10315" y="1195"/>
                  </a:lnTo>
                  <a:lnTo>
                    <a:pt x="10313" y="1183"/>
                  </a:lnTo>
                  <a:lnTo>
                    <a:pt x="10304" y="1171"/>
                  </a:lnTo>
                  <a:lnTo>
                    <a:pt x="10294" y="1158"/>
                  </a:lnTo>
                  <a:lnTo>
                    <a:pt x="10289" y="1152"/>
                  </a:lnTo>
                  <a:lnTo>
                    <a:pt x="10283" y="1146"/>
                  </a:lnTo>
                  <a:lnTo>
                    <a:pt x="10277" y="1142"/>
                  </a:lnTo>
                  <a:lnTo>
                    <a:pt x="10269" y="1140"/>
                  </a:lnTo>
                  <a:lnTo>
                    <a:pt x="10249" y="1143"/>
                  </a:lnTo>
                  <a:lnTo>
                    <a:pt x="10229" y="1144"/>
                  </a:lnTo>
                  <a:lnTo>
                    <a:pt x="10219" y="1143"/>
                  </a:lnTo>
                  <a:lnTo>
                    <a:pt x="10209" y="1140"/>
                  </a:lnTo>
                  <a:lnTo>
                    <a:pt x="10205" y="1138"/>
                  </a:lnTo>
                  <a:lnTo>
                    <a:pt x="10202" y="1136"/>
                  </a:lnTo>
                  <a:lnTo>
                    <a:pt x="10198" y="1133"/>
                  </a:lnTo>
                  <a:lnTo>
                    <a:pt x="10195" y="1129"/>
                  </a:lnTo>
                  <a:lnTo>
                    <a:pt x="10197" y="1118"/>
                  </a:lnTo>
                  <a:lnTo>
                    <a:pt x="10200" y="1108"/>
                  </a:lnTo>
                  <a:lnTo>
                    <a:pt x="10204" y="1097"/>
                  </a:lnTo>
                  <a:lnTo>
                    <a:pt x="10209" y="1088"/>
                  </a:lnTo>
                  <a:lnTo>
                    <a:pt x="10222" y="1071"/>
                  </a:lnTo>
                  <a:lnTo>
                    <a:pt x="10235" y="1054"/>
                  </a:lnTo>
                  <a:lnTo>
                    <a:pt x="10240" y="1041"/>
                  </a:lnTo>
                  <a:lnTo>
                    <a:pt x="10243" y="1028"/>
                  </a:lnTo>
                  <a:lnTo>
                    <a:pt x="10245" y="1016"/>
                  </a:lnTo>
                  <a:lnTo>
                    <a:pt x="10246" y="1002"/>
                  </a:lnTo>
                  <a:lnTo>
                    <a:pt x="10245" y="990"/>
                  </a:lnTo>
                  <a:lnTo>
                    <a:pt x="10244" y="977"/>
                  </a:lnTo>
                  <a:lnTo>
                    <a:pt x="10242" y="965"/>
                  </a:lnTo>
                  <a:lnTo>
                    <a:pt x="10239" y="952"/>
                  </a:lnTo>
                  <a:lnTo>
                    <a:pt x="10235" y="940"/>
                  </a:lnTo>
                  <a:lnTo>
                    <a:pt x="10230" y="929"/>
                  </a:lnTo>
                  <a:lnTo>
                    <a:pt x="10225" y="918"/>
                  </a:lnTo>
                  <a:lnTo>
                    <a:pt x="10219" y="906"/>
                  </a:lnTo>
                  <a:lnTo>
                    <a:pt x="10212" y="895"/>
                  </a:lnTo>
                  <a:lnTo>
                    <a:pt x="10204" y="885"/>
                  </a:lnTo>
                  <a:lnTo>
                    <a:pt x="10197" y="875"/>
                  </a:lnTo>
                  <a:lnTo>
                    <a:pt x="10189" y="864"/>
                  </a:lnTo>
                  <a:lnTo>
                    <a:pt x="10175" y="855"/>
                  </a:lnTo>
                  <a:lnTo>
                    <a:pt x="10158" y="843"/>
                  </a:lnTo>
                  <a:lnTo>
                    <a:pt x="10154" y="840"/>
                  </a:lnTo>
                  <a:lnTo>
                    <a:pt x="10152" y="836"/>
                  </a:lnTo>
                  <a:lnTo>
                    <a:pt x="10149" y="833"/>
                  </a:lnTo>
                  <a:lnTo>
                    <a:pt x="10148" y="829"/>
                  </a:lnTo>
                  <a:lnTo>
                    <a:pt x="10147" y="825"/>
                  </a:lnTo>
                  <a:lnTo>
                    <a:pt x="10148" y="819"/>
                  </a:lnTo>
                  <a:lnTo>
                    <a:pt x="10149" y="814"/>
                  </a:lnTo>
                  <a:lnTo>
                    <a:pt x="10152" y="809"/>
                  </a:lnTo>
                  <a:lnTo>
                    <a:pt x="10164" y="804"/>
                  </a:lnTo>
                  <a:lnTo>
                    <a:pt x="10178" y="797"/>
                  </a:lnTo>
                  <a:lnTo>
                    <a:pt x="10189" y="789"/>
                  </a:lnTo>
                  <a:lnTo>
                    <a:pt x="10200" y="780"/>
                  </a:lnTo>
                  <a:lnTo>
                    <a:pt x="10211" y="768"/>
                  </a:lnTo>
                  <a:lnTo>
                    <a:pt x="10220" y="756"/>
                  </a:lnTo>
                  <a:lnTo>
                    <a:pt x="10223" y="750"/>
                  </a:lnTo>
                  <a:lnTo>
                    <a:pt x="10227" y="743"/>
                  </a:lnTo>
                  <a:lnTo>
                    <a:pt x="10230" y="736"/>
                  </a:lnTo>
                  <a:lnTo>
                    <a:pt x="10232" y="728"/>
                  </a:lnTo>
                  <a:lnTo>
                    <a:pt x="10236" y="720"/>
                  </a:lnTo>
                  <a:lnTo>
                    <a:pt x="10239" y="711"/>
                  </a:lnTo>
                  <a:lnTo>
                    <a:pt x="10241" y="703"/>
                  </a:lnTo>
                  <a:lnTo>
                    <a:pt x="10242" y="694"/>
                  </a:lnTo>
                  <a:lnTo>
                    <a:pt x="10242" y="686"/>
                  </a:lnTo>
                  <a:lnTo>
                    <a:pt x="10241" y="676"/>
                  </a:lnTo>
                  <a:lnTo>
                    <a:pt x="10240" y="668"/>
                  </a:lnTo>
                  <a:lnTo>
                    <a:pt x="10238" y="659"/>
                  </a:lnTo>
                  <a:lnTo>
                    <a:pt x="10235" y="642"/>
                  </a:lnTo>
                  <a:lnTo>
                    <a:pt x="10231" y="625"/>
                  </a:lnTo>
                  <a:lnTo>
                    <a:pt x="10228" y="608"/>
                  </a:lnTo>
                  <a:lnTo>
                    <a:pt x="10226" y="590"/>
                  </a:lnTo>
                  <a:lnTo>
                    <a:pt x="10220" y="581"/>
                  </a:lnTo>
                  <a:lnTo>
                    <a:pt x="10215" y="571"/>
                  </a:lnTo>
                  <a:lnTo>
                    <a:pt x="10208" y="562"/>
                  </a:lnTo>
                  <a:lnTo>
                    <a:pt x="10204" y="552"/>
                  </a:lnTo>
                  <a:lnTo>
                    <a:pt x="10202" y="547"/>
                  </a:lnTo>
                  <a:lnTo>
                    <a:pt x="10201" y="541"/>
                  </a:lnTo>
                  <a:lnTo>
                    <a:pt x="10200" y="536"/>
                  </a:lnTo>
                  <a:lnTo>
                    <a:pt x="10200" y="531"/>
                  </a:lnTo>
                  <a:lnTo>
                    <a:pt x="10201" y="526"/>
                  </a:lnTo>
                  <a:lnTo>
                    <a:pt x="10202" y="521"/>
                  </a:lnTo>
                  <a:lnTo>
                    <a:pt x="10204" y="516"/>
                  </a:lnTo>
                  <a:lnTo>
                    <a:pt x="10207" y="511"/>
                  </a:lnTo>
                  <a:lnTo>
                    <a:pt x="10218" y="506"/>
                  </a:lnTo>
                  <a:lnTo>
                    <a:pt x="10228" y="501"/>
                  </a:lnTo>
                  <a:lnTo>
                    <a:pt x="10237" y="493"/>
                  </a:lnTo>
                  <a:lnTo>
                    <a:pt x="10245" y="485"/>
                  </a:lnTo>
                  <a:lnTo>
                    <a:pt x="10253" y="476"/>
                  </a:lnTo>
                  <a:lnTo>
                    <a:pt x="10260" y="467"/>
                  </a:lnTo>
                  <a:lnTo>
                    <a:pt x="10265" y="458"/>
                  </a:lnTo>
                  <a:lnTo>
                    <a:pt x="10269" y="448"/>
                  </a:lnTo>
                  <a:lnTo>
                    <a:pt x="10273" y="439"/>
                  </a:lnTo>
                  <a:lnTo>
                    <a:pt x="10275" y="429"/>
                  </a:lnTo>
                  <a:lnTo>
                    <a:pt x="10275" y="420"/>
                  </a:lnTo>
                  <a:lnTo>
                    <a:pt x="10274" y="411"/>
                  </a:lnTo>
                  <a:lnTo>
                    <a:pt x="10272" y="401"/>
                  </a:lnTo>
                  <a:lnTo>
                    <a:pt x="10270" y="393"/>
                  </a:lnTo>
                  <a:lnTo>
                    <a:pt x="10267" y="385"/>
                  </a:lnTo>
                  <a:lnTo>
                    <a:pt x="10263" y="378"/>
                  </a:lnTo>
                  <a:lnTo>
                    <a:pt x="10259" y="370"/>
                  </a:lnTo>
                  <a:lnTo>
                    <a:pt x="10252" y="364"/>
                  </a:lnTo>
                  <a:lnTo>
                    <a:pt x="10246" y="359"/>
                  </a:lnTo>
                  <a:lnTo>
                    <a:pt x="10240" y="357"/>
                  </a:lnTo>
                  <a:lnTo>
                    <a:pt x="10234" y="356"/>
                  </a:lnTo>
                  <a:lnTo>
                    <a:pt x="10226" y="357"/>
                  </a:lnTo>
                  <a:lnTo>
                    <a:pt x="10219" y="359"/>
                  </a:lnTo>
                  <a:lnTo>
                    <a:pt x="10211" y="363"/>
                  </a:lnTo>
                  <a:lnTo>
                    <a:pt x="10205" y="365"/>
                  </a:lnTo>
                  <a:lnTo>
                    <a:pt x="10200" y="368"/>
                  </a:lnTo>
                  <a:lnTo>
                    <a:pt x="10195" y="372"/>
                  </a:lnTo>
                  <a:lnTo>
                    <a:pt x="10190" y="376"/>
                  </a:lnTo>
                  <a:lnTo>
                    <a:pt x="10181" y="385"/>
                  </a:lnTo>
                  <a:lnTo>
                    <a:pt x="10173" y="394"/>
                  </a:lnTo>
                  <a:lnTo>
                    <a:pt x="10168" y="399"/>
                  </a:lnTo>
                  <a:lnTo>
                    <a:pt x="10162" y="402"/>
                  </a:lnTo>
                  <a:lnTo>
                    <a:pt x="10157" y="405"/>
                  </a:lnTo>
                  <a:lnTo>
                    <a:pt x="10152" y="408"/>
                  </a:lnTo>
                  <a:lnTo>
                    <a:pt x="10146" y="409"/>
                  </a:lnTo>
                  <a:lnTo>
                    <a:pt x="10139" y="409"/>
                  </a:lnTo>
                  <a:lnTo>
                    <a:pt x="10132" y="407"/>
                  </a:lnTo>
                  <a:lnTo>
                    <a:pt x="10125" y="403"/>
                  </a:lnTo>
                  <a:lnTo>
                    <a:pt x="10109" y="399"/>
                  </a:lnTo>
                  <a:lnTo>
                    <a:pt x="10095" y="393"/>
                  </a:lnTo>
                  <a:lnTo>
                    <a:pt x="10081" y="384"/>
                  </a:lnTo>
                  <a:lnTo>
                    <a:pt x="10066" y="375"/>
                  </a:lnTo>
                  <a:lnTo>
                    <a:pt x="10060" y="369"/>
                  </a:lnTo>
                  <a:lnTo>
                    <a:pt x="10055" y="363"/>
                  </a:lnTo>
                  <a:lnTo>
                    <a:pt x="10050" y="356"/>
                  </a:lnTo>
                  <a:lnTo>
                    <a:pt x="10045" y="350"/>
                  </a:lnTo>
                  <a:lnTo>
                    <a:pt x="10041" y="343"/>
                  </a:lnTo>
                  <a:lnTo>
                    <a:pt x="10037" y="336"/>
                  </a:lnTo>
                  <a:lnTo>
                    <a:pt x="10035" y="329"/>
                  </a:lnTo>
                  <a:lnTo>
                    <a:pt x="10033" y="322"/>
                  </a:lnTo>
                  <a:lnTo>
                    <a:pt x="10029" y="309"/>
                  </a:lnTo>
                  <a:lnTo>
                    <a:pt x="10025" y="296"/>
                  </a:lnTo>
                  <a:lnTo>
                    <a:pt x="10025" y="283"/>
                  </a:lnTo>
                  <a:lnTo>
                    <a:pt x="10025" y="271"/>
                  </a:lnTo>
                  <a:lnTo>
                    <a:pt x="10028" y="257"/>
                  </a:lnTo>
                  <a:lnTo>
                    <a:pt x="10032" y="246"/>
                  </a:lnTo>
                  <a:lnTo>
                    <a:pt x="10038" y="234"/>
                  </a:lnTo>
                  <a:lnTo>
                    <a:pt x="10045" y="224"/>
                  </a:lnTo>
                  <a:lnTo>
                    <a:pt x="10052" y="214"/>
                  </a:lnTo>
                  <a:lnTo>
                    <a:pt x="10061" y="206"/>
                  </a:lnTo>
                  <a:lnTo>
                    <a:pt x="10069" y="198"/>
                  </a:lnTo>
                  <a:lnTo>
                    <a:pt x="10079" y="192"/>
                  </a:lnTo>
                  <a:lnTo>
                    <a:pt x="10089" y="186"/>
                  </a:lnTo>
                  <a:lnTo>
                    <a:pt x="10099" y="181"/>
                  </a:lnTo>
                  <a:lnTo>
                    <a:pt x="10110" y="177"/>
                  </a:lnTo>
                  <a:lnTo>
                    <a:pt x="10121" y="172"/>
                  </a:lnTo>
                  <a:lnTo>
                    <a:pt x="10132" y="169"/>
                  </a:lnTo>
                  <a:lnTo>
                    <a:pt x="10143" y="168"/>
                  </a:lnTo>
                  <a:lnTo>
                    <a:pt x="10154" y="167"/>
                  </a:lnTo>
                  <a:lnTo>
                    <a:pt x="10166" y="166"/>
                  </a:lnTo>
                  <a:lnTo>
                    <a:pt x="10177" y="167"/>
                  </a:lnTo>
                  <a:lnTo>
                    <a:pt x="10188" y="169"/>
                  </a:lnTo>
                  <a:lnTo>
                    <a:pt x="10199" y="171"/>
                  </a:lnTo>
                  <a:lnTo>
                    <a:pt x="10211" y="175"/>
                  </a:lnTo>
                  <a:lnTo>
                    <a:pt x="10227" y="179"/>
                  </a:lnTo>
                  <a:lnTo>
                    <a:pt x="10243" y="185"/>
                  </a:lnTo>
                  <a:lnTo>
                    <a:pt x="10259" y="191"/>
                  </a:lnTo>
                  <a:lnTo>
                    <a:pt x="10274" y="199"/>
                  </a:lnTo>
                  <a:lnTo>
                    <a:pt x="10288" y="208"/>
                  </a:lnTo>
                  <a:lnTo>
                    <a:pt x="10301" y="218"/>
                  </a:lnTo>
                  <a:lnTo>
                    <a:pt x="10315" y="230"/>
                  </a:lnTo>
                  <a:lnTo>
                    <a:pt x="10327" y="242"/>
                  </a:lnTo>
                  <a:lnTo>
                    <a:pt x="10338" y="254"/>
                  </a:lnTo>
                  <a:lnTo>
                    <a:pt x="10349" y="268"/>
                  </a:lnTo>
                  <a:lnTo>
                    <a:pt x="10359" y="282"/>
                  </a:lnTo>
                  <a:lnTo>
                    <a:pt x="10367" y="296"/>
                  </a:lnTo>
                  <a:lnTo>
                    <a:pt x="10375" y="311"/>
                  </a:lnTo>
                  <a:lnTo>
                    <a:pt x="10382" y="327"/>
                  </a:lnTo>
                  <a:lnTo>
                    <a:pt x="10387" y="342"/>
                  </a:lnTo>
                  <a:lnTo>
                    <a:pt x="10392" y="357"/>
                  </a:lnTo>
                  <a:lnTo>
                    <a:pt x="10411" y="380"/>
                  </a:lnTo>
                  <a:lnTo>
                    <a:pt x="10429" y="401"/>
                  </a:lnTo>
                  <a:lnTo>
                    <a:pt x="10441" y="411"/>
                  </a:lnTo>
                  <a:lnTo>
                    <a:pt x="10452" y="418"/>
                  </a:lnTo>
                  <a:lnTo>
                    <a:pt x="10464" y="425"/>
                  </a:lnTo>
                  <a:lnTo>
                    <a:pt x="10478" y="430"/>
                  </a:lnTo>
                  <a:lnTo>
                    <a:pt x="10481" y="435"/>
                  </a:lnTo>
                  <a:lnTo>
                    <a:pt x="10484" y="440"/>
                  </a:lnTo>
                  <a:lnTo>
                    <a:pt x="10485" y="445"/>
                  </a:lnTo>
                  <a:lnTo>
                    <a:pt x="10485" y="450"/>
                  </a:lnTo>
                  <a:lnTo>
                    <a:pt x="10484" y="455"/>
                  </a:lnTo>
                  <a:lnTo>
                    <a:pt x="10482" y="460"/>
                  </a:lnTo>
                  <a:lnTo>
                    <a:pt x="10480" y="464"/>
                  </a:lnTo>
                  <a:lnTo>
                    <a:pt x="10478" y="469"/>
                  </a:lnTo>
                  <a:lnTo>
                    <a:pt x="10472" y="477"/>
                  </a:lnTo>
                  <a:lnTo>
                    <a:pt x="10466" y="486"/>
                  </a:lnTo>
                  <a:lnTo>
                    <a:pt x="10461" y="495"/>
                  </a:lnTo>
                  <a:lnTo>
                    <a:pt x="10457" y="505"/>
                  </a:lnTo>
                  <a:lnTo>
                    <a:pt x="10449" y="525"/>
                  </a:lnTo>
                  <a:lnTo>
                    <a:pt x="10443" y="547"/>
                  </a:lnTo>
                  <a:lnTo>
                    <a:pt x="10438" y="568"/>
                  </a:lnTo>
                  <a:lnTo>
                    <a:pt x="10435" y="589"/>
                  </a:lnTo>
                  <a:lnTo>
                    <a:pt x="10434" y="612"/>
                  </a:lnTo>
                  <a:lnTo>
                    <a:pt x="10435" y="633"/>
                  </a:lnTo>
                  <a:lnTo>
                    <a:pt x="10437" y="655"/>
                  </a:lnTo>
                  <a:lnTo>
                    <a:pt x="10442" y="677"/>
                  </a:lnTo>
                  <a:lnTo>
                    <a:pt x="10444" y="685"/>
                  </a:lnTo>
                  <a:lnTo>
                    <a:pt x="10446" y="692"/>
                  </a:lnTo>
                  <a:lnTo>
                    <a:pt x="10450" y="699"/>
                  </a:lnTo>
                  <a:lnTo>
                    <a:pt x="10454" y="705"/>
                  </a:lnTo>
                  <a:lnTo>
                    <a:pt x="10465" y="716"/>
                  </a:lnTo>
                  <a:lnTo>
                    <a:pt x="10476" y="727"/>
                  </a:lnTo>
                  <a:lnTo>
                    <a:pt x="10487" y="739"/>
                  </a:lnTo>
                  <a:lnTo>
                    <a:pt x="10496" y="750"/>
                  </a:lnTo>
                  <a:lnTo>
                    <a:pt x="10499" y="756"/>
                  </a:lnTo>
                  <a:lnTo>
                    <a:pt x="10502" y="763"/>
                  </a:lnTo>
                  <a:lnTo>
                    <a:pt x="10503" y="770"/>
                  </a:lnTo>
                  <a:lnTo>
                    <a:pt x="10503" y="778"/>
                  </a:lnTo>
                  <a:lnTo>
                    <a:pt x="10494" y="800"/>
                  </a:lnTo>
                  <a:lnTo>
                    <a:pt x="10483" y="821"/>
                  </a:lnTo>
                  <a:lnTo>
                    <a:pt x="10474" y="843"/>
                  </a:lnTo>
                  <a:lnTo>
                    <a:pt x="10466" y="864"/>
                  </a:lnTo>
                  <a:lnTo>
                    <a:pt x="10463" y="876"/>
                  </a:lnTo>
                  <a:lnTo>
                    <a:pt x="10460" y="887"/>
                  </a:lnTo>
                  <a:lnTo>
                    <a:pt x="10457" y="898"/>
                  </a:lnTo>
                  <a:lnTo>
                    <a:pt x="10456" y="910"/>
                  </a:lnTo>
                  <a:lnTo>
                    <a:pt x="10455" y="922"/>
                  </a:lnTo>
                  <a:lnTo>
                    <a:pt x="10455" y="934"/>
                  </a:lnTo>
                  <a:lnTo>
                    <a:pt x="10455" y="947"/>
                  </a:lnTo>
                  <a:lnTo>
                    <a:pt x="10457" y="959"/>
                  </a:lnTo>
                  <a:lnTo>
                    <a:pt x="10462" y="975"/>
                  </a:lnTo>
                  <a:lnTo>
                    <a:pt x="10468" y="989"/>
                  </a:lnTo>
                  <a:lnTo>
                    <a:pt x="10475" y="1003"/>
                  </a:lnTo>
                  <a:lnTo>
                    <a:pt x="10482" y="1018"/>
                  </a:lnTo>
                  <a:lnTo>
                    <a:pt x="10499" y="1045"/>
                  </a:lnTo>
                  <a:lnTo>
                    <a:pt x="10515" y="1073"/>
                  </a:lnTo>
                  <a:lnTo>
                    <a:pt x="10527" y="1137"/>
                  </a:lnTo>
                  <a:lnTo>
                    <a:pt x="10520" y="1153"/>
                  </a:lnTo>
                  <a:lnTo>
                    <a:pt x="10513" y="1168"/>
                  </a:lnTo>
                  <a:lnTo>
                    <a:pt x="10507" y="1183"/>
                  </a:lnTo>
                  <a:lnTo>
                    <a:pt x="10502" y="1199"/>
                  </a:lnTo>
                  <a:lnTo>
                    <a:pt x="10494" y="1231"/>
                  </a:lnTo>
                  <a:lnTo>
                    <a:pt x="10485" y="1263"/>
                  </a:lnTo>
                  <a:lnTo>
                    <a:pt x="10480" y="1279"/>
                  </a:lnTo>
                  <a:lnTo>
                    <a:pt x="10476" y="1295"/>
                  </a:lnTo>
                  <a:lnTo>
                    <a:pt x="10470" y="1310"/>
                  </a:lnTo>
                  <a:lnTo>
                    <a:pt x="10464" y="1325"/>
                  </a:lnTo>
                  <a:lnTo>
                    <a:pt x="10457" y="1341"/>
                  </a:lnTo>
                  <a:lnTo>
                    <a:pt x="10448" y="1355"/>
                  </a:lnTo>
                  <a:lnTo>
                    <a:pt x="10438" y="1368"/>
                  </a:lnTo>
                  <a:lnTo>
                    <a:pt x="10426" y="1382"/>
                  </a:lnTo>
                  <a:close/>
                  <a:moveTo>
                    <a:pt x="10423" y="1299"/>
                  </a:moveTo>
                  <a:lnTo>
                    <a:pt x="10386" y="1373"/>
                  </a:lnTo>
                  <a:lnTo>
                    <a:pt x="10377" y="1383"/>
                  </a:lnTo>
                  <a:lnTo>
                    <a:pt x="10368" y="1392"/>
                  </a:lnTo>
                  <a:lnTo>
                    <a:pt x="10358" y="1400"/>
                  </a:lnTo>
                  <a:lnTo>
                    <a:pt x="10347" y="1408"/>
                  </a:lnTo>
                  <a:lnTo>
                    <a:pt x="10337" y="1415"/>
                  </a:lnTo>
                  <a:lnTo>
                    <a:pt x="10326" y="1421"/>
                  </a:lnTo>
                  <a:lnTo>
                    <a:pt x="10315" y="1428"/>
                  </a:lnTo>
                  <a:lnTo>
                    <a:pt x="10304" y="1433"/>
                  </a:lnTo>
                  <a:lnTo>
                    <a:pt x="10291" y="1437"/>
                  </a:lnTo>
                  <a:lnTo>
                    <a:pt x="10279" y="1441"/>
                  </a:lnTo>
                  <a:lnTo>
                    <a:pt x="10267" y="1444"/>
                  </a:lnTo>
                  <a:lnTo>
                    <a:pt x="10253" y="1446"/>
                  </a:lnTo>
                  <a:lnTo>
                    <a:pt x="10241" y="1447"/>
                  </a:lnTo>
                  <a:lnTo>
                    <a:pt x="10228" y="1448"/>
                  </a:lnTo>
                  <a:lnTo>
                    <a:pt x="10215" y="1447"/>
                  </a:lnTo>
                  <a:lnTo>
                    <a:pt x="10201" y="1446"/>
                  </a:lnTo>
                  <a:lnTo>
                    <a:pt x="10193" y="1443"/>
                  </a:lnTo>
                  <a:lnTo>
                    <a:pt x="10185" y="1440"/>
                  </a:lnTo>
                  <a:lnTo>
                    <a:pt x="10177" y="1435"/>
                  </a:lnTo>
                  <a:lnTo>
                    <a:pt x="10170" y="1430"/>
                  </a:lnTo>
                  <a:lnTo>
                    <a:pt x="10156" y="1417"/>
                  </a:lnTo>
                  <a:lnTo>
                    <a:pt x="10143" y="1404"/>
                  </a:lnTo>
                  <a:lnTo>
                    <a:pt x="10139" y="1392"/>
                  </a:lnTo>
                  <a:lnTo>
                    <a:pt x="10137" y="1378"/>
                  </a:lnTo>
                  <a:lnTo>
                    <a:pt x="10136" y="1365"/>
                  </a:lnTo>
                  <a:lnTo>
                    <a:pt x="10137" y="1352"/>
                  </a:lnTo>
                  <a:lnTo>
                    <a:pt x="10149" y="1339"/>
                  </a:lnTo>
                  <a:lnTo>
                    <a:pt x="10162" y="1328"/>
                  </a:lnTo>
                  <a:lnTo>
                    <a:pt x="10170" y="1323"/>
                  </a:lnTo>
                  <a:lnTo>
                    <a:pt x="10177" y="1318"/>
                  </a:lnTo>
                  <a:lnTo>
                    <a:pt x="10185" y="1314"/>
                  </a:lnTo>
                  <a:lnTo>
                    <a:pt x="10192" y="1311"/>
                  </a:lnTo>
                  <a:lnTo>
                    <a:pt x="10200" y="1308"/>
                  </a:lnTo>
                  <a:lnTo>
                    <a:pt x="10208" y="1306"/>
                  </a:lnTo>
                  <a:lnTo>
                    <a:pt x="10217" y="1305"/>
                  </a:lnTo>
                  <a:lnTo>
                    <a:pt x="10224" y="1304"/>
                  </a:lnTo>
                  <a:lnTo>
                    <a:pt x="10232" y="1304"/>
                  </a:lnTo>
                  <a:lnTo>
                    <a:pt x="10240" y="1305"/>
                  </a:lnTo>
                  <a:lnTo>
                    <a:pt x="10248" y="1307"/>
                  </a:lnTo>
                  <a:lnTo>
                    <a:pt x="10257" y="1310"/>
                  </a:lnTo>
                  <a:lnTo>
                    <a:pt x="10271" y="1315"/>
                  </a:lnTo>
                  <a:lnTo>
                    <a:pt x="10286" y="1318"/>
                  </a:lnTo>
                  <a:lnTo>
                    <a:pt x="10294" y="1319"/>
                  </a:lnTo>
                  <a:lnTo>
                    <a:pt x="10303" y="1319"/>
                  </a:lnTo>
                  <a:lnTo>
                    <a:pt x="10311" y="1318"/>
                  </a:lnTo>
                  <a:lnTo>
                    <a:pt x="10319" y="1315"/>
                  </a:lnTo>
                  <a:lnTo>
                    <a:pt x="10328" y="1305"/>
                  </a:lnTo>
                  <a:lnTo>
                    <a:pt x="10336" y="1294"/>
                  </a:lnTo>
                  <a:lnTo>
                    <a:pt x="10342" y="1282"/>
                  </a:lnTo>
                  <a:lnTo>
                    <a:pt x="10347" y="1270"/>
                  </a:lnTo>
                  <a:lnTo>
                    <a:pt x="10352" y="1258"/>
                  </a:lnTo>
                  <a:lnTo>
                    <a:pt x="10355" y="1245"/>
                  </a:lnTo>
                  <a:lnTo>
                    <a:pt x="10357" y="1231"/>
                  </a:lnTo>
                  <a:lnTo>
                    <a:pt x="10359" y="1217"/>
                  </a:lnTo>
                  <a:lnTo>
                    <a:pt x="10357" y="1207"/>
                  </a:lnTo>
                  <a:lnTo>
                    <a:pt x="10355" y="1199"/>
                  </a:lnTo>
                  <a:lnTo>
                    <a:pt x="10353" y="1189"/>
                  </a:lnTo>
                  <a:lnTo>
                    <a:pt x="10349" y="1180"/>
                  </a:lnTo>
                  <a:lnTo>
                    <a:pt x="10345" y="1171"/>
                  </a:lnTo>
                  <a:lnTo>
                    <a:pt x="10340" y="1163"/>
                  </a:lnTo>
                  <a:lnTo>
                    <a:pt x="10336" y="1155"/>
                  </a:lnTo>
                  <a:lnTo>
                    <a:pt x="10330" y="1146"/>
                  </a:lnTo>
                  <a:lnTo>
                    <a:pt x="10325" y="1138"/>
                  </a:lnTo>
                  <a:lnTo>
                    <a:pt x="10318" y="1131"/>
                  </a:lnTo>
                  <a:lnTo>
                    <a:pt x="10312" y="1124"/>
                  </a:lnTo>
                  <a:lnTo>
                    <a:pt x="10305" y="1117"/>
                  </a:lnTo>
                  <a:lnTo>
                    <a:pt x="10296" y="1111"/>
                  </a:lnTo>
                  <a:lnTo>
                    <a:pt x="10289" y="1105"/>
                  </a:lnTo>
                  <a:lnTo>
                    <a:pt x="10281" y="1099"/>
                  </a:lnTo>
                  <a:lnTo>
                    <a:pt x="10272" y="1094"/>
                  </a:lnTo>
                  <a:lnTo>
                    <a:pt x="10279" y="1060"/>
                  </a:lnTo>
                  <a:lnTo>
                    <a:pt x="10285" y="1023"/>
                  </a:lnTo>
                  <a:lnTo>
                    <a:pt x="10286" y="1004"/>
                  </a:lnTo>
                  <a:lnTo>
                    <a:pt x="10286" y="986"/>
                  </a:lnTo>
                  <a:lnTo>
                    <a:pt x="10285" y="968"/>
                  </a:lnTo>
                  <a:lnTo>
                    <a:pt x="10281" y="949"/>
                  </a:lnTo>
                  <a:lnTo>
                    <a:pt x="10275" y="933"/>
                  </a:lnTo>
                  <a:lnTo>
                    <a:pt x="10268" y="917"/>
                  </a:lnTo>
                  <a:lnTo>
                    <a:pt x="10260" y="901"/>
                  </a:lnTo>
                  <a:lnTo>
                    <a:pt x="10251" y="885"/>
                  </a:lnTo>
                  <a:lnTo>
                    <a:pt x="10243" y="870"/>
                  </a:lnTo>
                  <a:lnTo>
                    <a:pt x="10236" y="853"/>
                  </a:lnTo>
                  <a:lnTo>
                    <a:pt x="10231" y="836"/>
                  </a:lnTo>
                  <a:lnTo>
                    <a:pt x="10226" y="818"/>
                  </a:lnTo>
                  <a:lnTo>
                    <a:pt x="10238" y="805"/>
                  </a:lnTo>
                  <a:lnTo>
                    <a:pt x="10248" y="791"/>
                  </a:lnTo>
                  <a:lnTo>
                    <a:pt x="10257" y="775"/>
                  </a:lnTo>
                  <a:lnTo>
                    <a:pt x="10265" y="760"/>
                  </a:lnTo>
                  <a:lnTo>
                    <a:pt x="10270" y="744"/>
                  </a:lnTo>
                  <a:lnTo>
                    <a:pt x="10275" y="727"/>
                  </a:lnTo>
                  <a:lnTo>
                    <a:pt x="10278" y="711"/>
                  </a:lnTo>
                  <a:lnTo>
                    <a:pt x="10280" y="694"/>
                  </a:lnTo>
                  <a:lnTo>
                    <a:pt x="10280" y="676"/>
                  </a:lnTo>
                  <a:lnTo>
                    <a:pt x="10280" y="659"/>
                  </a:lnTo>
                  <a:lnTo>
                    <a:pt x="10278" y="642"/>
                  </a:lnTo>
                  <a:lnTo>
                    <a:pt x="10276" y="625"/>
                  </a:lnTo>
                  <a:lnTo>
                    <a:pt x="10273" y="608"/>
                  </a:lnTo>
                  <a:lnTo>
                    <a:pt x="10268" y="592"/>
                  </a:lnTo>
                  <a:lnTo>
                    <a:pt x="10263" y="575"/>
                  </a:lnTo>
                  <a:lnTo>
                    <a:pt x="10257" y="559"/>
                  </a:lnTo>
                  <a:lnTo>
                    <a:pt x="10259" y="549"/>
                  </a:lnTo>
                  <a:lnTo>
                    <a:pt x="10262" y="539"/>
                  </a:lnTo>
                  <a:lnTo>
                    <a:pt x="10265" y="530"/>
                  </a:lnTo>
                  <a:lnTo>
                    <a:pt x="10270" y="522"/>
                  </a:lnTo>
                  <a:lnTo>
                    <a:pt x="10280" y="506"/>
                  </a:lnTo>
                  <a:lnTo>
                    <a:pt x="10290" y="489"/>
                  </a:lnTo>
                  <a:lnTo>
                    <a:pt x="10295" y="481"/>
                  </a:lnTo>
                  <a:lnTo>
                    <a:pt x="10300" y="473"/>
                  </a:lnTo>
                  <a:lnTo>
                    <a:pt x="10305" y="465"/>
                  </a:lnTo>
                  <a:lnTo>
                    <a:pt x="10309" y="456"/>
                  </a:lnTo>
                  <a:lnTo>
                    <a:pt x="10311" y="447"/>
                  </a:lnTo>
                  <a:lnTo>
                    <a:pt x="10313" y="437"/>
                  </a:lnTo>
                  <a:lnTo>
                    <a:pt x="10314" y="428"/>
                  </a:lnTo>
                  <a:lnTo>
                    <a:pt x="10313" y="417"/>
                  </a:lnTo>
                  <a:lnTo>
                    <a:pt x="10313" y="409"/>
                  </a:lnTo>
                  <a:lnTo>
                    <a:pt x="10312" y="400"/>
                  </a:lnTo>
                  <a:lnTo>
                    <a:pt x="10310" y="392"/>
                  </a:lnTo>
                  <a:lnTo>
                    <a:pt x="10308" y="384"/>
                  </a:lnTo>
                  <a:lnTo>
                    <a:pt x="10305" y="377"/>
                  </a:lnTo>
                  <a:lnTo>
                    <a:pt x="10301" y="369"/>
                  </a:lnTo>
                  <a:lnTo>
                    <a:pt x="10297" y="363"/>
                  </a:lnTo>
                  <a:lnTo>
                    <a:pt x="10292" y="355"/>
                  </a:lnTo>
                  <a:lnTo>
                    <a:pt x="10282" y="342"/>
                  </a:lnTo>
                  <a:lnTo>
                    <a:pt x="10271" y="331"/>
                  </a:lnTo>
                  <a:lnTo>
                    <a:pt x="10260" y="320"/>
                  </a:lnTo>
                  <a:lnTo>
                    <a:pt x="10247" y="310"/>
                  </a:lnTo>
                  <a:lnTo>
                    <a:pt x="10231" y="314"/>
                  </a:lnTo>
                  <a:lnTo>
                    <a:pt x="10215" y="319"/>
                  </a:lnTo>
                  <a:lnTo>
                    <a:pt x="10198" y="323"/>
                  </a:lnTo>
                  <a:lnTo>
                    <a:pt x="10183" y="329"/>
                  </a:lnTo>
                  <a:lnTo>
                    <a:pt x="10167" y="336"/>
                  </a:lnTo>
                  <a:lnTo>
                    <a:pt x="10152" y="345"/>
                  </a:lnTo>
                  <a:lnTo>
                    <a:pt x="10138" y="355"/>
                  </a:lnTo>
                  <a:lnTo>
                    <a:pt x="10125" y="367"/>
                  </a:lnTo>
                  <a:lnTo>
                    <a:pt x="10112" y="359"/>
                  </a:lnTo>
                  <a:lnTo>
                    <a:pt x="10101" y="350"/>
                  </a:lnTo>
                  <a:lnTo>
                    <a:pt x="10091" y="340"/>
                  </a:lnTo>
                  <a:lnTo>
                    <a:pt x="10083" y="330"/>
                  </a:lnTo>
                  <a:lnTo>
                    <a:pt x="10080" y="324"/>
                  </a:lnTo>
                  <a:lnTo>
                    <a:pt x="10077" y="318"/>
                  </a:lnTo>
                  <a:lnTo>
                    <a:pt x="10074" y="311"/>
                  </a:lnTo>
                  <a:lnTo>
                    <a:pt x="10071" y="305"/>
                  </a:lnTo>
                  <a:lnTo>
                    <a:pt x="10070" y="298"/>
                  </a:lnTo>
                  <a:lnTo>
                    <a:pt x="10069" y="292"/>
                  </a:lnTo>
                  <a:lnTo>
                    <a:pt x="10068" y="285"/>
                  </a:lnTo>
                  <a:lnTo>
                    <a:pt x="10069" y="278"/>
                  </a:lnTo>
                  <a:lnTo>
                    <a:pt x="10071" y="269"/>
                  </a:lnTo>
                  <a:lnTo>
                    <a:pt x="10076" y="259"/>
                  </a:lnTo>
                  <a:lnTo>
                    <a:pt x="10080" y="250"/>
                  </a:lnTo>
                  <a:lnTo>
                    <a:pt x="10086" y="242"/>
                  </a:lnTo>
                  <a:lnTo>
                    <a:pt x="10092" y="234"/>
                  </a:lnTo>
                  <a:lnTo>
                    <a:pt x="10100" y="228"/>
                  </a:lnTo>
                  <a:lnTo>
                    <a:pt x="10108" y="223"/>
                  </a:lnTo>
                  <a:lnTo>
                    <a:pt x="10118" y="219"/>
                  </a:lnTo>
                  <a:lnTo>
                    <a:pt x="10132" y="216"/>
                  </a:lnTo>
                  <a:lnTo>
                    <a:pt x="10145" y="214"/>
                  </a:lnTo>
                  <a:lnTo>
                    <a:pt x="10158" y="212"/>
                  </a:lnTo>
                  <a:lnTo>
                    <a:pt x="10172" y="212"/>
                  </a:lnTo>
                  <a:lnTo>
                    <a:pt x="10185" y="213"/>
                  </a:lnTo>
                  <a:lnTo>
                    <a:pt x="10197" y="215"/>
                  </a:lnTo>
                  <a:lnTo>
                    <a:pt x="10211" y="217"/>
                  </a:lnTo>
                  <a:lnTo>
                    <a:pt x="10223" y="220"/>
                  </a:lnTo>
                  <a:lnTo>
                    <a:pt x="10235" y="226"/>
                  </a:lnTo>
                  <a:lnTo>
                    <a:pt x="10247" y="231"/>
                  </a:lnTo>
                  <a:lnTo>
                    <a:pt x="10259" y="237"/>
                  </a:lnTo>
                  <a:lnTo>
                    <a:pt x="10270" y="243"/>
                  </a:lnTo>
                  <a:lnTo>
                    <a:pt x="10281" y="251"/>
                  </a:lnTo>
                  <a:lnTo>
                    <a:pt x="10290" y="259"/>
                  </a:lnTo>
                  <a:lnTo>
                    <a:pt x="10300" y="269"/>
                  </a:lnTo>
                  <a:lnTo>
                    <a:pt x="10310" y="279"/>
                  </a:lnTo>
                  <a:lnTo>
                    <a:pt x="10316" y="289"/>
                  </a:lnTo>
                  <a:lnTo>
                    <a:pt x="10323" y="300"/>
                  </a:lnTo>
                  <a:lnTo>
                    <a:pt x="10328" y="311"/>
                  </a:lnTo>
                  <a:lnTo>
                    <a:pt x="10333" y="324"/>
                  </a:lnTo>
                  <a:lnTo>
                    <a:pt x="10343" y="347"/>
                  </a:lnTo>
                  <a:lnTo>
                    <a:pt x="10354" y="371"/>
                  </a:lnTo>
                  <a:lnTo>
                    <a:pt x="10360" y="382"/>
                  </a:lnTo>
                  <a:lnTo>
                    <a:pt x="10366" y="393"/>
                  </a:lnTo>
                  <a:lnTo>
                    <a:pt x="10373" y="403"/>
                  </a:lnTo>
                  <a:lnTo>
                    <a:pt x="10381" y="414"/>
                  </a:lnTo>
                  <a:lnTo>
                    <a:pt x="10390" y="423"/>
                  </a:lnTo>
                  <a:lnTo>
                    <a:pt x="10401" y="432"/>
                  </a:lnTo>
                  <a:lnTo>
                    <a:pt x="10413" y="439"/>
                  </a:lnTo>
                  <a:lnTo>
                    <a:pt x="10426" y="446"/>
                  </a:lnTo>
                  <a:lnTo>
                    <a:pt x="10432" y="459"/>
                  </a:lnTo>
                  <a:lnTo>
                    <a:pt x="10420" y="496"/>
                  </a:lnTo>
                  <a:lnTo>
                    <a:pt x="10409" y="536"/>
                  </a:lnTo>
                  <a:lnTo>
                    <a:pt x="10405" y="557"/>
                  </a:lnTo>
                  <a:lnTo>
                    <a:pt x="10401" y="578"/>
                  </a:lnTo>
                  <a:lnTo>
                    <a:pt x="10397" y="600"/>
                  </a:lnTo>
                  <a:lnTo>
                    <a:pt x="10395" y="620"/>
                  </a:lnTo>
                  <a:lnTo>
                    <a:pt x="10395" y="641"/>
                  </a:lnTo>
                  <a:lnTo>
                    <a:pt x="10396" y="661"/>
                  </a:lnTo>
                  <a:lnTo>
                    <a:pt x="10397" y="671"/>
                  </a:lnTo>
                  <a:lnTo>
                    <a:pt x="10399" y="681"/>
                  </a:lnTo>
                  <a:lnTo>
                    <a:pt x="10401" y="692"/>
                  </a:lnTo>
                  <a:lnTo>
                    <a:pt x="10404" y="701"/>
                  </a:lnTo>
                  <a:lnTo>
                    <a:pt x="10407" y="710"/>
                  </a:lnTo>
                  <a:lnTo>
                    <a:pt x="10411" y="719"/>
                  </a:lnTo>
                  <a:lnTo>
                    <a:pt x="10415" y="728"/>
                  </a:lnTo>
                  <a:lnTo>
                    <a:pt x="10420" y="737"/>
                  </a:lnTo>
                  <a:lnTo>
                    <a:pt x="10426" y="746"/>
                  </a:lnTo>
                  <a:lnTo>
                    <a:pt x="10432" y="754"/>
                  </a:lnTo>
                  <a:lnTo>
                    <a:pt x="10439" y="761"/>
                  </a:lnTo>
                  <a:lnTo>
                    <a:pt x="10448" y="769"/>
                  </a:lnTo>
                  <a:lnTo>
                    <a:pt x="10450" y="775"/>
                  </a:lnTo>
                  <a:lnTo>
                    <a:pt x="10451" y="782"/>
                  </a:lnTo>
                  <a:lnTo>
                    <a:pt x="10451" y="787"/>
                  </a:lnTo>
                  <a:lnTo>
                    <a:pt x="10450" y="792"/>
                  </a:lnTo>
                  <a:lnTo>
                    <a:pt x="10447" y="802"/>
                  </a:lnTo>
                  <a:lnTo>
                    <a:pt x="10442" y="812"/>
                  </a:lnTo>
                  <a:lnTo>
                    <a:pt x="10436" y="821"/>
                  </a:lnTo>
                  <a:lnTo>
                    <a:pt x="10431" y="832"/>
                  </a:lnTo>
                  <a:lnTo>
                    <a:pt x="10429" y="837"/>
                  </a:lnTo>
                  <a:lnTo>
                    <a:pt x="10427" y="842"/>
                  </a:lnTo>
                  <a:lnTo>
                    <a:pt x="10426" y="847"/>
                  </a:lnTo>
                  <a:lnTo>
                    <a:pt x="10426" y="852"/>
                  </a:lnTo>
                  <a:lnTo>
                    <a:pt x="10422" y="868"/>
                  </a:lnTo>
                  <a:lnTo>
                    <a:pt x="10419" y="884"/>
                  </a:lnTo>
                  <a:lnTo>
                    <a:pt x="10416" y="899"/>
                  </a:lnTo>
                  <a:lnTo>
                    <a:pt x="10414" y="914"/>
                  </a:lnTo>
                  <a:lnTo>
                    <a:pt x="10414" y="930"/>
                  </a:lnTo>
                  <a:lnTo>
                    <a:pt x="10414" y="945"/>
                  </a:lnTo>
                  <a:lnTo>
                    <a:pt x="10415" y="960"/>
                  </a:lnTo>
                  <a:lnTo>
                    <a:pt x="10417" y="975"/>
                  </a:lnTo>
                  <a:lnTo>
                    <a:pt x="10419" y="989"/>
                  </a:lnTo>
                  <a:lnTo>
                    <a:pt x="10423" y="1003"/>
                  </a:lnTo>
                  <a:lnTo>
                    <a:pt x="10428" y="1018"/>
                  </a:lnTo>
                  <a:lnTo>
                    <a:pt x="10434" y="1032"/>
                  </a:lnTo>
                  <a:lnTo>
                    <a:pt x="10442" y="1045"/>
                  </a:lnTo>
                  <a:lnTo>
                    <a:pt x="10450" y="1058"/>
                  </a:lnTo>
                  <a:lnTo>
                    <a:pt x="10459" y="1071"/>
                  </a:lnTo>
                  <a:lnTo>
                    <a:pt x="10469" y="1083"/>
                  </a:lnTo>
                  <a:lnTo>
                    <a:pt x="10471" y="1089"/>
                  </a:lnTo>
                  <a:lnTo>
                    <a:pt x="10473" y="1095"/>
                  </a:lnTo>
                  <a:lnTo>
                    <a:pt x="10473" y="1102"/>
                  </a:lnTo>
                  <a:lnTo>
                    <a:pt x="10473" y="1108"/>
                  </a:lnTo>
                  <a:lnTo>
                    <a:pt x="10470" y="1119"/>
                  </a:lnTo>
                  <a:lnTo>
                    <a:pt x="10465" y="1130"/>
                  </a:lnTo>
                  <a:lnTo>
                    <a:pt x="10459" y="1142"/>
                  </a:lnTo>
                  <a:lnTo>
                    <a:pt x="10453" y="1154"/>
                  </a:lnTo>
                  <a:lnTo>
                    <a:pt x="10448" y="1166"/>
                  </a:lnTo>
                  <a:lnTo>
                    <a:pt x="10445" y="1178"/>
                  </a:lnTo>
                  <a:lnTo>
                    <a:pt x="10441" y="1208"/>
                  </a:lnTo>
                  <a:lnTo>
                    <a:pt x="10436" y="1238"/>
                  </a:lnTo>
                  <a:lnTo>
                    <a:pt x="10433" y="1254"/>
                  </a:lnTo>
                  <a:lnTo>
                    <a:pt x="10431" y="1269"/>
                  </a:lnTo>
                  <a:lnTo>
                    <a:pt x="10427" y="1284"/>
                  </a:lnTo>
                  <a:lnTo>
                    <a:pt x="10423" y="1299"/>
                  </a:lnTo>
                  <a:close/>
                  <a:moveTo>
                    <a:pt x="10152" y="699"/>
                  </a:moveTo>
                  <a:lnTo>
                    <a:pt x="10139" y="719"/>
                  </a:lnTo>
                  <a:lnTo>
                    <a:pt x="10124" y="739"/>
                  </a:lnTo>
                  <a:lnTo>
                    <a:pt x="10120" y="743"/>
                  </a:lnTo>
                  <a:lnTo>
                    <a:pt x="10114" y="747"/>
                  </a:lnTo>
                  <a:lnTo>
                    <a:pt x="10109" y="750"/>
                  </a:lnTo>
                  <a:lnTo>
                    <a:pt x="10104" y="752"/>
                  </a:lnTo>
                  <a:lnTo>
                    <a:pt x="10098" y="754"/>
                  </a:lnTo>
                  <a:lnTo>
                    <a:pt x="10092" y="755"/>
                  </a:lnTo>
                  <a:lnTo>
                    <a:pt x="10086" y="756"/>
                  </a:lnTo>
                  <a:lnTo>
                    <a:pt x="10079" y="755"/>
                  </a:lnTo>
                  <a:lnTo>
                    <a:pt x="10071" y="756"/>
                  </a:lnTo>
                  <a:lnTo>
                    <a:pt x="10065" y="757"/>
                  </a:lnTo>
                  <a:lnTo>
                    <a:pt x="10059" y="757"/>
                  </a:lnTo>
                  <a:lnTo>
                    <a:pt x="10053" y="756"/>
                  </a:lnTo>
                  <a:lnTo>
                    <a:pt x="10047" y="755"/>
                  </a:lnTo>
                  <a:lnTo>
                    <a:pt x="10042" y="753"/>
                  </a:lnTo>
                  <a:lnTo>
                    <a:pt x="10037" y="750"/>
                  </a:lnTo>
                  <a:lnTo>
                    <a:pt x="10032" y="748"/>
                  </a:lnTo>
                  <a:lnTo>
                    <a:pt x="10022" y="741"/>
                  </a:lnTo>
                  <a:lnTo>
                    <a:pt x="10013" y="733"/>
                  </a:lnTo>
                  <a:lnTo>
                    <a:pt x="10004" y="724"/>
                  </a:lnTo>
                  <a:lnTo>
                    <a:pt x="9996" y="716"/>
                  </a:lnTo>
                  <a:lnTo>
                    <a:pt x="9987" y="708"/>
                  </a:lnTo>
                  <a:lnTo>
                    <a:pt x="9978" y="700"/>
                  </a:lnTo>
                  <a:lnTo>
                    <a:pt x="9969" y="695"/>
                  </a:lnTo>
                  <a:lnTo>
                    <a:pt x="9960" y="691"/>
                  </a:lnTo>
                  <a:lnTo>
                    <a:pt x="9955" y="689"/>
                  </a:lnTo>
                  <a:lnTo>
                    <a:pt x="9950" y="689"/>
                  </a:lnTo>
                  <a:lnTo>
                    <a:pt x="9945" y="689"/>
                  </a:lnTo>
                  <a:lnTo>
                    <a:pt x="9940" y="690"/>
                  </a:lnTo>
                  <a:lnTo>
                    <a:pt x="9933" y="691"/>
                  </a:lnTo>
                  <a:lnTo>
                    <a:pt x="9928" y="694"/>
                  </a:lnTo>
                  <a:lnTo>
                    <a:pt x="9922" y="697"/>
                  </a:lnTo>
                  <a:lnTo>
                    <a:pt x="9915" y="702"/>
                  </a:lnTo>
                  <a:lnTo>
                    <a:pt x="9910" y="708"/>
                  </a:lnTo>
                  <a:lnTo>
                    <a:pt x="9907" y="715"/>
                  </a:lnTo>
                  <a:lnTo>
                    <a:pt x="9905" y="723"/>
                  </a:lnTo>
                  <a:lnTo>
                    <a:pt x="9904" y="732"/>
                  </a:lnTo>
                  <a:lnTo>
                    <a:pt x="9904" y="749"/>
                  </a:lnTo>
                  <a:lnTo>
                    <a:pt x="9906" y="766"/>
                  </a:lnTo>
                  <a:lnTo>
                    <a:pt x="9907" y="775"/>
                  </a:lnTo>
                  <a:lnTo>
                    <a:pt x="9909" y="784"/>
                  </a:lnTo>
                  <a:lnTo>
                    <a:pt x="9913" y="791"/>
                  </a:lnTo>
                  <a:lnTo>
                    <a:pt x="9918" y="797"/>
                  </a:lnTo>
                  <a:lnTo>
                    <a:pt x="9929" y="807"/>
                  </a:lnTo>
                  <a:lnTo>
                    <a:pt x="9943" y="816"/>
                  </a:lnTo>
                  <a:lnTo>
                    <a:pt x="9950" y="821"/>
                  </a:lnTo>
                  <a:lnTo>
                    <a:pt x="9956" y="826"/>
                  </a:lnTo>
                  <a:lnTo>
                    <a:pt x="9961" y="831"/>
                  </a:lnTo>
                  <a:lnTo>
                    <a:pt x="9966" y="837"/>
                  </a:lnTo>
                  <a:lnTo>
                    <a:pt x="9969" y="843"/>
                  </a:lnTo>
                  <a:lnTo>
                    <a:pt x="9971" y="850"/>
                  </a:lnTo>
                  <a:lnTo>
                    <a:pt x="9972" y="858"/>
                  </a:lnTo>
                  <a:lnTo>
                    <a:pt x="9970" y="867"/>
                  </a:lnTo>
                  <a:lnTo>
                    <a:pt x="9959" y="873"/>
                  </a:lnTo>
                  <a:lnTo>
                    <a:pt x="9948" y="880"/>
                  </a:lnTo>
                  <a:lnTo>
                    <a:pt x="9937" y="887"/>
                  </a:lnTo>
                  <a:lnTo>
                    <a:pt x="9925" y="896"/>
                  </a:lnTo>
                  <a:lnTo>
                    <a:pt x="9916" y="906"/>
                  </a:lnTo>
                  <a:lnTo>
                    <a:pt x="9908" y="917"/>
                  </a:lnTo>
                  <a:lnTo>
                    <a:pt x="9902" y="928"/>
                  </a:lnTo>
                  <a:lnTo>
                    <a:pt x="9897" y="939"/>
                  </a:lnTo>
                  <a:lnTo>
                    <a:pt x="9895" y="946"/>
                  </a:lnTo>
                  <a:lnTo>
                    <a:pt x="9894" y="952"/>
                  </a:lnTo>
                  <a:lnTo>
                    <a:pt x="9893" y="959"/>
                  </a:lnTo>
                  <a:lnTo>
                    <a:pt x="9893" y="966"/>
                  </a:lnTo>
                  <a:lnTo>
                    <a:pt x="9894" y="978"/>
                  </a:lnTo>
                  <a:lnTo>
                    <a:pt x="9897" y="990"/>
                  </a:lnTo>
                  <a:lnTo>
                    <a:pt x="9901" y="1001"/>
                  </a:lnTo>
                  <a:lnTo>
                    <a:pt x="9907" y="1013"/>
                  </a:lnTo>
                  <a:lnTo>
                    <a:pt x="9914" y="1024"/>
                  </a:lnTo>
                  <a:lnTo>
                    <a:pt x="9921" y="1034"/>
                  </a:lnTo>
                  <a:lnTo>
                    <a:pt x="9930" y="1038"/>
                  </a:lnTo>
                  <a:lnTo>
                    <a:pt x="9941" y="1043"/>
                  </a:lnTo>
                  <a:lnTo>
                    <a:pt x="9946" y="1045"/>
                  </a:lnTo>
                  <a:lnTo>
                    <a:pt x="9951" y="1045"/>
                  </a:lnTo>
                  <a:lnTo>
                    <a:pt x="9956" y="1045"/>
                  </a:lnTo>
                  <a:lnTo>
                    <a:pt x="9961" y="1042"/>
                  </a:lnTo>
                  <a:lnTo>
                    <a:pt x="9968" y="1037"/>
                  </a:lnTo>
                  <a:lnTo>
                    <a:pt x="9974" y="1031"/>
                  </a:lnTo>
                  <a:lnTo>
                    <a:pt x="9979" y="1024"/>
                  </a:lnTo>
                  <a:lnTo>
                    <a:pt x="9984" y="1016"/>
                  </a:lnTo>
                  <a:lnTo>
                    <a:pt x="9992" y="1000"/>
                  </a:lnTo>
                  <a:lnTo>
                    <a:pt x="9999" y="985"/>
                  </a:lnTo>
                  <a:lnTo>
                    <a:pt x="10003" y="977"/>
                  </a:lnTo>
                  <a:lnTo>
                    <a:pt x="10007" y="971"/>
                  </a:lnTo>
                  <a:lnTo>
                    <a:pt x="10012" y="965"/>
                  </a:lnTo>
                  <a:lnTo>
                    <a:pt x="10017" y="958"/>
                  </a:lnTo>
                  <a:lnTo>
                    <a:pt x="10024" y="954"/>
                  </a:lnTo>
                  <a:lnTo>
                    <a:pt x="10032" y="951"/>
                  </a:lnTo>
                  <a:lnTo>
                    <a:pt x="10041" y="949"/>
                  </a:lnTo>
                  <a:lnTo>
                    <a:pt x="10051" y="949"/>
                  </a:lnTo>
                  <a:lnTo>
                    <a:pt x="10058" y="948"/>
                  </a:lnTo>
                  <a:lnTo>
                    <a:pt x="10065" y="948"/>
                  </a:lnTo>
                  <a:lnTo>
                    <a:pt x="10071" y="949"/>
                  </a:lnTo>
                  <a:lnTo>
                    <a:pt x="10078" y="950"/>
                  </a:lnTo>
                  <a:lnTo>
                    <a:pt x="10084" y="952"/>
                  </a:lnTo>
                  <a:lnTo>
                    <a:pt x="10090" y="955"/>
                  </a:lnTo>
                  <a:lnTo>
                    <a:pt x="10095" y="958"/>
                  </a:lnTo>
                  <a:lnTo>
                    <a:pt x="10100" y="963"/>
                  </a:lnTo>
                  <a:lnTo>
                    <a:pt x="10110" y="971"/>
                  </a:lnTo>
                  <a:lnTo>
                    <a:pt x="10118" y="980"/>
                  </a:lnTo>
                  <a:lnTo>
                    <a:pt x="10127" y="990"/>
                  </a:lnTo>
                  <a:lnTo>
                    <a:pt x="10134" y="1000"/>
                  </a:lnTo>
                  <a:lnTo>
                    <a:pt x="10139" y="1010"/>
                  </a:lnTo>
                  <a:lnTo>
                    <a:pt x="10142" y="1020"/>
                  </a:lnTo>
                  <a:lnTo>
                    <a:pt x="10145" y="1029"/>
                  </a:lnTo>
                  <a:lnTo>
                    <a:pt x="10146" y="1038"/>
                  </a:lnTo>
                  <a:lnTo>
                    <a:pt x="10146" y="1048"/>
                  </a:lnTo>
                  <a:lnTo>
                    <a:pt x="10145" y="1058"/>
                  </a:lnTo>
                  <a:lnTo>
                    <a:pt x="10143" y="1068"/>
                  </a:lnTo>
                  <a:lnTo>
                    <a:pt x="10141" y="1077"/>
                  </a:lnTo>
                  <a:lnTo>
                    <a:pt x="10135" y="1096"/>
                  </a:lnTo>
                  <a:lnTo>
                    <a:pt x="10127" y="1116"/>
                  </a:lnTo>
                  <a:lnTo>
                    <a:pt x="10117" y="1134"/>
                  </a:lnTo>
                  <a:lnTo>
                    <a:pt x="10109" y="1152"/>
                  </a:lnTo>
                  <a:lnTo>
                    <a:pt x="10083" y="1178"/>
                  </a:lnTo>
                  <a:lnTo>
                    <a:pt x="10056" y="1206"/>
                  </a:lnTo>
                  <a:lnTo>
                    <a:pt x="10044" y="1220"/>
                  </a:lnTo>
                  <a:lnTo>
                    <a:pt x="10032" y="1235"/>
                  </a:lnTo>
                  <a:lnTo>
                    <a:pt x="10020" y="1251"/>
                  </a:lnTo>
                  <a:lnTo>
                    <a:pt x="10009" y="1266"/>
                  </a:lnTo>
                  <a:lnTo>
                    <a:pt x="9999" y="1281"/>
                  </a:lnTo>
                  <a:lnTo>
                    <a:pt x="9990" y="1298"/>
                  </a:lnTo>
                  <a:lnTo>
                    <a:pt x="9982" y="1315"/>
                  </a:lnTo>
                  <a:lnTo>
                    <a:pt x="9974" y="1331"/>
                  </a:lnTo>
                  <a:lnTo>
                    <a:pt x="9968" y="1349"/>
                  </a:lnTo>
                  <a:lnTo>
                    <a:pt x="9964" y="1366"/>
                  </a:lnTo>
                  <a:lnTo>
                    <a:pt x="9960" y="1385"/>
                  </a:lnTo>
                  <a:lnTo>
                    <a:pt x="9958" y="1403"/>
                  </a:lnTo>
                  <a:lnTo>
                    <a:pt x="9961" y="1437"/>
                  </a:lnTo>
                  <a:lnTo>
                    <a:pt x="9963" y="1474"/>
                  </a:lnTo>
                  <a:lnTo>
                    <a:pt x="9964" y="1492"/>
                  </a:lnTo>
                  <a:lnTo>
                    <a:pt x="9967" y="1510"/>
                  </a:lnTo>
                  <a:lnTo>
                    <a:pt x="9969" y="1519"/>
                  </a:lnTo>
                  <a:lnTo>
                    <a:pt x="9971" y="1528"/>
                  </a:lnTo>
                  <a:lnTo>
                    <a:pt x="9973" y="1536"/>
                  </a:lnTo>
                  <a:lnTo>
                    <a:pt x="9976" y="1544"/>
                  </a:lnTo>
                  <a:lnTo>
                    <a:pt x="9970" y="1554"/>
                  </a:lnTo>
                  <a:lnTo>
                    <a:pt x="9963" y="1561"/>
                  </a:lnTo>
                  <a:lnTo>
                    <a:pt x="9955" y="1568"/>
                  </a:lnTo>
                  <a:lnTo>
                    <a:pt x="9947" y="1572"/>
                  </a:lnTo>
                  <a:lnTo>
                    <a:pt x="9939" y="1575"/>
                  </a:lnTo>
                  <a:lnTo>
                    <a:pt x="9930" y="1576"/>
                  </a:lnTo>
                  <a:lnTo>
                    <a:pt x="9921" y="1577"/>
                  </a:lnTo>
                  <a:lnTo>
                    <a:pt x="9911" y="1576"/>
                  </a:lnTo>
                  <a:lnTo>
                    <a:pt x="9892" y="1574"/>
                  </a:lnTo>
                  <a:lnTo>
                    <a:pt x="9872" y="1572"/>
                  </a:lnTo>
                  <a:lnTo>
                    <a:pt x="9862" y="1571"/>
                  </a:lnTo>
                  <a:lnTo>
                    <a:pt x="9852" y="1571"/>
                  </a:lnTo>
                  <a:lnTo>
                    <a:pt x="9842" y="1572"/>
                  </a:lnTo>
                  <a:lnTo>
                    <a:pt x="9832" y="1574"/>
                  </a:lnTo>
                  <a:lnTo>
                    <a:pt x="9682" y="1575"/>
                  </a:lnTo>
                  <a:lnTo>
                    <a:pt x="9433" y="1577"/>
                  </a:lnTo>
                  <a:lnTo>
                    <a:pt x="9098" y="1579"/>
                  </a:lnTo>
                  <a:lnTo>
                    <a:pt x="8693" y="1580"/>
                  </a:lnTo>
                  <a:lnTo>
                    <a:pt x="8231" y="1581"/>
                  </a:lnTo>
                  <a:lnTo>
                    <a:pt x="7727" y="1583"/>
                  </a:lnTo>
                  <a:lnTo>
                    <a:pt x="7195" y="1584"/>
                  </a:lnTo>
                  <a:lnTo>
                    <a:pt x="6648" y="1585"/>
                  </a:lnTo>
                  <a:lnTo>
                    <a:pt x="6101" y="1587"/>
                  </a:lnTo>
                  <a:lnTo>
                    <a:pt x="5568" y="1588"/>
                  </a:lnTo>
                  <a:lnTo>
                    <a:pt x="5064" y="1589"/>
                  </a:lnTo>
                  <a:lnTo>
                    <a:pt x="4602" y="1590"/>
                  </a:lnTo>
                  <a:lnTo>
                    <a:pt x="4198" y="1591"/>
                  </a:lnTo>
                  <a:lnTo>
                    <a:pt x="3864" y="1592"/>
                  </a:lnTo>
                  <a:lnTo>
                    <a:pt x="3615" y="1593"/>
                  </a:lnTo>
                  <a:lnTo>
                    <a:pt x="3466" y="1595"/>
                  </a:lnTo>
                  <a:lnTo>
                    <a:pt x="3433" y="1595"/>
                  </a:lnTo>
                  <a:lnTo>
                    <a:pt x="3400" y="1597"/>
                  </a:lnTo>
                  <a:lnTo>
                    <a:pt x="3368" y="1598"/>
                  </a:lnTo>
                  <a:lnTo>
                    <a:pt x="3334" y="1600"/>
                  </a:lnTo>
                  <a:lnTo>
                    <a:pt x="3300" y="1601"/>
                  </a:lnTo>
                  <a:lnTo>
                    <a:pt x="3266" y="1602"/>
                  </a:lnTo>
                  <a:lnTo>
                    <a:pt x="3233" y="1602"/>
                  </a:lnTo>
                  <a:lnTo>
                    <a:pt x="3198" y="1601"/>
                  </a:lnTo>
                  <a:lnTo>
                    <a:pt x="3081" y="1601"/>
                  </a:lnTo>
                  <a:lnTo>
                    <a:pt x="2966" y="1602"/>
                  </a:lnTo>
                  <a:lnTo>
                    <a:pt x="2849" y="1603"/>
                  </a:lnTo>
                  <a:lnTo>
                    <a:pt x="2732" y="1605"/>
                  </a:lnTo>
                  <a:lnTo>
                    <a:pt x="2615" y="1606"/>
                  </a:lnTo>
                  <a:lnTo>
                    <a:pt x="2499" y="1607"/>
                  </a:lnTo>
                  <a:lnTo>
                    <a:pt x="2381" y="1609"/>
                  </a:lnTo>
                  <a:lnTo>
                    <a:pt x="2264" y="1610"/>
                  </a:lnTo>
                  <a:lnTo>
                    <a:pt x="2147" y="1613"/>
                  </a:lnTo>
                  <a:lnTo>
                    <a:pt x="2029" y="1614"/>
                  </a:lnTo>
                  <a:lnTo>
                    <a:pt x="1912" y="1616"/>
                  </a:lnTo>
                  <a:lnTo>
                    <a:pt x="1794" y="1617"/>
                  </a:lnTo>
                  <a:lnTo>
                    <a:pt x="1677" y="1619"/>
                  </a:lnTo>
                  <a:lnTo>
                    <a:pt x="1559" y="1620"/>
                  </a:lnTo>
                  <a:lnTo>
                    <a:pt x="1441" y="1622"/>
                  </a:lnTo>
                  <a:lnTo>
                    <a:pt x="1323" y="1623"/>
                  </a:lnTo>
                  <a:lnTo>
                    <a:pt x="1296" y="1624"/>
                  </a:lnTo>
                  <a:lnTo>
                    <a:pt x="1269" y="1625"/>
                  </a:lnTo>
                  <a:lnTo>
                    <a:pt x="1240" y="1625"/>
                  </a:lnTo>
                  <a:lnTo>
                    <a:pt x="1213" y="1625"/>
                  </a:lnTo>
                  <a:lnTo>
                    <a:pt x="1184" y="1625"/>
                  </a:lnTo>
                  <a:lnTo>
                    <a:pt x="1156" y="1626"/>
                  </a:lnTo>
                  <a:lnTo>
                    <a:pt x="1129" y="1627"/>
                  </a:lnTo>
                  <a:lnTo>
                    <a:pt x="1101" y="1629"/>
                  </a:lnTo>
                  <a:lnTo>
                    <a:pt x="1097" y="1623"/>
                  </a:lnTo>
                  <a:lnTo>
                    <a:pt x="1093" y="1618"/>
                  </a:lnTo>
                  <a:lnTo>
                    <a:pt x="1090" y="1612"/>
                  </a:lnTo>
                  <a:lnTo>
                    <a:pt x="1088" y="1606"/>
                  </a:lnTo>
                  <a:lnTo>
                    <a:pt x="1084" y="1594"/>
                  </a:lnTo>
                  <a:lnTo>
                    <a:pt x="1083" y="1582"/>
                  </a:lnTo>
                  <a:lnTo>
                    <a:pt x="1083" y="1569"/>
                  </a:lnTo>
                  <a:lnTo>
                    <a:pt x="1084" y="1555"/>
                  </a:lnTo>
                  <a:lnTo>
                    <a:pt x="1086" y="1542"/>
                  </a:lnTo>
                  <a:lnTo>
                    <a:pt x="1089" y="1529"/>
                  </a:lnTo>
                  <a:lnTo>
                    <a:pt x="1094" y="1500"/>
                  </a:lnTo>
                  <a:lnTo>
                    <a:pt x="1098" y="1473"/>
                  </a:lnTo>
                  <a:lnTo>
                    <a:pt x="1098" y="1458"/>
                  </a:lnTo>
                  <a:lnTo>
                    <a:pt x="1097" y="1444"/>
                  </a:lnTo>
                  <a:lnTo>
                    <a:pt x="1096" y="1438"/>
                  </a:lnTo>
                  <a:lnTo>
                    <a:pt x="1094" y="1431"/>
                  </a:lnTo>
                  <a:lnTo>
                    <a:pt x="1092" y="1423"/>
                  </a:lnTo>
                  <a:lnTo>
                    <a:pt x="1089" y="1416"/>
                  </a:lnTo>
                  <a:lnTo>
                    <a:pt x="1086" y="1402"/>
                  </a:lnTo>
                  <a:lnTo>
                    <a:pt x="1081" y="1388"/>
                  </a:lnTo>
                  <a:lnTo>
                    <a:pt x="1076" y="1374"/>
                  </a:lnTo>
                  <a:lnTo>
                    <a:pt x="1069" y="1361"/>
                  </a:lnTo>
                  <a:lnTo>
                    <a:pt x="1060" y="1349"/>
                  </a:lnTo>
                  <a:lnTo>
                    <a:pt x="1052" y="1338"/>
                  </a:lnTo>
                  <a:lnTo>
                    <a:pt x="1043" y="1326"/>
                  </a:lnTo>
                  <a:lnTo>
                    <a:pt x="1033" y="1315"/>
                  </a:lnTo>
                  <a:lnTo>
                    <a:pt x="1012" y="1295"/>
                  </a:lnTo>
                  <a:lnTo>
                    <a:pt x="990" y="1275"/>
                  </a:lnTo>
                  <a:lnTo>
                    <a:pt x="967" y="1257"/>
                  </a:lnTo>
                  <a:lnTo>
                    <a:pt x="945" y="1239"/>
                  </a:lnTo>
                  <a:lnTo>
                    <a:pt x="936" y="1215"/>
                  </a:lnTo>
                  <a:lnTo>
                    <a:pt x="928" y="1190"/>
                  </a:lnTo>
                  <a:lnTo>
                    <a:pt x="924" y="1177"/>
                  </a:lnTo>
                  <a:lnTo>
                    <a:pt x="922" y="1165"/>
                  </a:lnTo>
                  <a:lnTo>
                    <a:pt x="920" y="1153"/>
                  </a:lnTo>
                  <a:lnTo>
                    <a:pt x="919" y="1139"/>
                  </a:lnTo>
                  <a:lnTo>
                    <a:pt x="919" y="1127"/>
                  </a:lnTo>
                  <a:lnTo>
                    <a:pt x="920" y="1115"/>
                  </a:lnTo>
                  <a:lnTo>
                    <a:pt x="922" y="1103"/>
                  </a:lnTo>
                  <a:lnTo>
                    <a:pt x="925" y="1090"/>
                  </a:lnTo>
                  <a:lnTo>
                    <a:pt x="931" y="1079"/>
                  </a:lnTo>
                  <a:lnTo>
                    <a:pt x="937" y="1068"/>
                  </a:lnTo>
                  <a:lnTo>
                    <a:pt x="945" y="1057"/>
                  </a:lnTo>
                  <a:lnTo>
                    <a:pt x="954" y="1045"/>
                  </a:lnTo>
                  <a:lnTo>
                    <a:pt x="958" y="1040"/>
                  </a:lnTo>
                  <a:lnTo>
                    <a:pt x="962" y="1036"/>
                  </a:lnTo>
                  <a:lnTo>
                    <a:pt x="967" y="1033"/>
                  </a:lnTo>
                  <a:lnTo>
                    <a:pt x="972" y="1030"/>
                  </a:lnTo>
                  <a:lnTo>
                    <a:pt x="983" y="1027"/>
                  </a:lnTo>
                  <a:lnTo>
                    <a:pt x="993" y="1026"/>
                  </a:lnTo>
                  <a:lnTo>
                    <a:pt x="1003" y="1026"/>
                  </a:lnTo>
                  <a:lnTo>
                    <a:pt x="1014" y="1025"/>
                  </a:lnTo>
                  <a:lnTo>
                    <a:pt x="1025" y="1024"/>
                  </a:lnTo>
                  <a:lnTo>
                    <a:pt x="1034" y="1020"/>
                  </a:lnTo>
                  <a:lnTo>
                    <a:pt x="1041" y="1022"/>
                  </a:lnTo>
                  <a:lnTo>
                    <a:pt x="1047" y="1024"/>
                  </a:lnTo>
                  <a:lnTo>
                    <a:pt x="1052" y="1027"/>
                  </a:lnTo>
                  <a:lnTo>
                    <a:pt x="1057" y="1031"/>
                  </a:lnTo>
                  <a:lnTo>
                    <a:pt x="1061" y="1036"/>
                  </a:lnTo>
                  <a:lnTo>
                    <a:pt x="1065" y="1041"/>
                  </a:lnTo>
                  <a:lnTo>
                    <a:pt x="1069" y="1047"/>
                  </a:lnTo>
                  <a:lnTo>
                    <a:pt x="1071" y="1053"/>
                  </a:lnTo>
                  <a:lnTo>
                    <a:pt x="1072" y="1073"/>
                  </a:lnTo>
                  <a:lnTo>
                    <a:pt x="1072" y="1091"/>
                  </a:lnTo>
                  <a:lnTo>
                    <a:pt x="1072" y="1102"/>
                  </a:lnTo>
                  <a:lnTo>
                    <a:pt x="1074" y="1110"/>
                  </a:lnTo>
                  <a:lnTo>
                    <a:pt x="1076" y="1115"/>
                  </a:lnTo>
                  <a:lnTo>
                    <a:pt x="1078" y="1119"/>
                  </a:lnTo>
                  <a:lnTo>
                    <a:pt x="1080" y="1123"/>
                  </a:lnTo>
                  <a:lnTo>
                    <a:pt x="1083" y="1127"/>
                  </a:lnTo>
                  <a:lnTo>
                    <a:pt x="1089" y="1128"/>
                  </a:lnTo>
                  <a:lnTo>
                    <a:pt x="1094" y="1128"/>
                  </a:lnTo>
                  <a:lnTo>
                    <a:pt x="1099" y="1127"/>
                  </a:lnTo>
                  <a:lnTo>
                    <a:pt x="1104" y="1124"/>
                  </a:lnTo>
                  <a:lnTo>
                    <a:pt x="1113" y="1119"/>
                  </a:lnTo>
                  <a:lnTo>
                    <a:pt x="1124" y="1115"/>
                  </a:lnTo>
                  <a:lnTo>
                    <a:pt x="1127" y="1109"/>
                  </a:lnTo>
                  <a:lnTo>
                    <a:pt x="1130" y="1103"/>
                  </a:lnTo>
                  <a:lnTo>
                    <a:pt x="1132" y="1095"/>
                  </a:lnTo>
                  <a:lnTo>
                    <a:pt x="1134" y="1089"/>
                  </a:lnTo>
                  <a:lnTo>
                    <a:pt x="1136" y="1075"/>
                  </a:lnTo>
                  <a:lnTo>
                    <a:pt x="1137" y="1061"/>
                  </a:lnTo>
                  <a:lnTo>
                    <a:pt x="1135" y="1031"/>
                  </a:lnTo>
                  <a:lnTo>
                    <a:pt x="1133" y="1000"/>
                  </a:lnTo>
                  <a:lnTo>
                    <a:pt x="1132" y="993"/>
                  </a:lnTo>
                  <a:lnTo>
                    <a:pt x="1130" y="987"/>
                  </a:lnTo>
                  <a:lnTo>
                    <a:pt x="1127" y="981"/>
                  </a:lnTo>
                  <a:lnTo>
                    <a:pt x="1123" y="976"/>
                  </a:lnTo>
                  <a:lnTo>
                    <a:pt x="1113" y="967"/>
                  </a:lnTo>
                  <a:lnTo>
                    <a:pt x="1102" y="958"/>
                  </a:lnTo>
                  <a:lnTo>
                    <a:pt x="1097" y="953"/>
                  </a:lnTo>
                  <a:lnTo>
                    <a:pt x="1093" y="949"/>
                  </a:lnTo>
                  <a:lnTo>
                    <a:pt x="1089" y="944"/>
                  </a:lnTo>
                  <a:lnTo>
                    <a:pt x="1086" y="938"/>
                  </a:lnTo>
                  <a:lnTo>
                    <a:pt x="1084" y="932"/>
                  </a:lnTo>
                  <a:lnTo>
                    <a:pt x="1083" y="926"/>
                  </a:lnTo>
                  <a:lnTo>
                    <a:pt x="1084" y="918"/>
                  </a:lnTo>
                  <a:lnTo>
                    <a:pt x="1086" y="908"/>
                  </a:lnTo>
                  <a:lnTo>
                    <a:pt x="1100" y="888"/>
                  </a:lnTo>
                  <a:lnTo>
                    <a:pt x="1113" y="867"/>
                  </a:lnTo>
                  <a:lnTo>
                    <a:pt x="1120" y="856"/>
                  </a:lnTo>
                  <a:lnTo>
                    <a:pt x="1125" y="845"/>
                  </a:lnTo>
                  <a:lnTo>
                    <a:pt x="1130" y="834"/>
                  </a:lnTo>
                  <a:lnTo>
                    <a:pt x="1134" y="821"/>
                  </a:lnTo>
                  <a:lnTo>
                    <a:pt x="1138" y="810"/>
                  </a:lnTo>
                  <a:lnTo>
                    <a:pt x="1140" y="798"/>
                  </a:lnTo>
                  <a:lnTo>
                    <a:pt x="1142" y="786"/>
                  </a:lnTo>
                  <a:lnTo>
                    <a:pt x="1142" y="773"/>
                  </a:lnTo>
                  <a:lnTo>
                    <a:pt x="1141" y="761"/>
                  </a:lnTo>
                  <a:lnTo>
                    <a:pt x="1139" y="749"/>
                  </a:lnTo>
                  <a:lnTo>
                    <a:pt x="1135" y="737"/>
                  </a:lnTo>
                  <a:lnTo>
                    <a:pt x="1130" y="723"/>
                  </a:lnTo>
                  <a:lnTo>
                    <a:pt x="1120" y="706"/>
                  </a:lnTo>
                  <a:lnTo>
                    <a:pt x="1108" y="688"/>
                  </a:lnTo>
                  <a:lnTo>
                    <a:pt x="1104" y="683"/>
                  </a:lnTo>
                  <a:lnTo>
                    <a:pt x="1101" y="679"/>
                  </a:lnTo>
                  <a:lnTo>
                    <a:pt x="1097" y="676"/>
                  </a:lnTo>
                  <a:lnTo>
                    <a:pt x="1093" y="674"/>
                  </a:lnTo>
                  <a:lnTo>
                    <a:pt x="1088" y="672"/>
                  </a:lnTo>
                  <a:lnTo>
                    <a:pt x="1083" y="671"/>
                  </a:lnTo>
                  <a:lnTo>
                    <a:pt x="1077" y="671"/>
                  </a:lnTo>
                  <a:lnTo>
                    <a:pt x="1071" y="672"/>
                  </a:lnTo>
                  <a:lnTo>
                    <a:pt x="1063" y="676"/>
                  </a:lnTo>
                  <a:lnTo>
                    <a:pt x="1056" y="681"/>
                  </a:lnTo>
                  <a:lnTo>
                    <a:pt x="1051" y="688"/>
                  </a:lnTo>
                  <a:lnTo>
                    <a:pt x="1047" y="694"/>
                  </a:lnTo>
                  <a:lnTo>
                    <a:pt x="1044" y="701"/>
                  </a:lnTo>
                  <a:lnTo>
                    <a:pt x="1042" y="709"/>
                  </a:lnTo>
                  <a:lnTo>
                    <a:pt x="1040" y="717"/>
                  </a:lnTo>
                  <a:lnTo>
                    <a:pt x="1038" y="725"/>
                  </a:lnTo>
                  <a:lnTo>
                    <a:pt x="1034" y="743"/>
                  </a:lnTo>
                  <a:lnTo>
                    <a:pt x="1030" y="759"/>
                  </a:lnTo>
                  <a:lnTo>
                    <a:pt x="1026" y="767"/>
                  </a:lnTo>
                  <a:lnTo>
                    <a:pt x="1021" y="774"/>
                  </a:lnTo>
                  <a:lnTo>
                    <a:pt x="1016" y="781"/>
                  </a:lnTo>
                  <a:lnTo>
                    <a:pt x="1009" y="787"/>
                  </a:lnTo>
                  <a:lnTo>
                    <a:pt x="1004" y="791"/>
                  </a:lnTo>
                  <a:lnTo>
                    <a:pt x="1000" y="795"/>
                  </a:lnTo>
                  <a:lnTo>
                    <a:pt x="994" y="798"/>
                  </a:lnTo>
                  <a:lnTo>
                    <a:pt x="989" y="801"/>
                  </a:lnTo>
                  <a:lnTo>
                    <a:pt x="978" y="805"/>
                  </a:lnTo>
                  <a:lnTo>
                    <a:pt x="965" y="807"/>
                  </a:lnTo>
                  <a:lnTo>
                    <a:pt x="953" y="808"/>
                  </a:lnTo>
                  <a:lnTo>
                    <a:pt x="940" y="808"/>
                  </a:lnTo>
                  <a:lnTo>
                    <a:pt x="926" y="806"/>
                  </a:lnTo>
                  <a:lnTo>
                    <a:pt x="914" y="803"/>
                  </a:lnTo>
                  <a:lnTo>
                    <a:pt x="901" y="782"/>
                  </a:lnTo>
                  <a:lnTo>
                    <a:pt x="888" y="759"/>
                  </a:lnTo>
                  <a:lnTo>
                    <a:pt x="882" y="747"/>
                  </a:lnTo>
                  <a:lnTo>
                    <a:pt x="879" y="735"/>
                  </a:lnTo>
                  <a:lnTo>
                    <a:pt x="878" y="728"/>
                  </a:lnTo>
                  <a:lnTo>
                    <a:pt x="878" y="721"/>
                  </a:lnTo>
                  <a:lnTo>
                    <a:pt x="878" y="715"/>
                  </a:lnTo>
                  <a:lnTo>
                    <a:pt x="880" y="708"/>
                  </a:lnTo>
                  <a:lnTo>
                    <a:pt x="886" y="706"/>
                  </a:lnTo>
                  <a:lnTo>
                    <a:pt x="892" y="703"/>
                  </a:lnTo>
                  <a:lnTo>
                    <a:pt x="894" y="701"/>
                  </a:lnTo>
                  <a:lnTo>
                    <a:pt x="895" y="699"/>
                  </a:lnTo>
                  <a:lnTo>
                    <a:pt x="896" y="696"/>
                  </a:lnTo>
                  <a:lnTo>
                    <a:pt x="896" y="693"/>
                  </a:lnTo>
                  <a:lnTo>
                    <a:pt x="883" y="687"/>
                  </a:lnTo>
                  <a:lnTo>
                    <a:pt x="888" y="674"/>
                  </a:lnTo>
                  <a:lnTo>
                    <a:pt x="893" y="663"/>
                  </a:lnTo>
                  <a:lnTo>
                    <a:pt x="898" y="651"/>
                  </a:lnTo>
                  <a:lnTo>
                    <a:pt x="904" y="640"/>
                  </a:lnTo>
                  <a:lnTo>
                    <a:pt x="917" y="618"/>
                  </a:lnTo>
                  <a:lnTo>
                    <a:pt x="933" y="597"/>
                  </a:lnTo>
                  <a:lnTo>
                    <a:pt x="966" y="556"/>
                  </a:lnTo>
                  <a:lnTo>
                    <a:pt x="1000" y="516"/>
                  </a:lnTo>
                  <a:lnTo>
                    <a:pt x="1017" y="495"/>
                  </a:lnTo>
                  <a:lnTo>
                    <a:pt x="1034" y="475"/>
                  </a:lnTo>
                  <a:lnTo>
                    <a:pt x="1048" y="455"/>
                  </a:lnTo>
                  <a:lnTo>
                    <a:pt x="1062" y="432"/>
                  </a:lnTo>
                  <a:lnTo>
                    <a:pt x="1067" y="422"/>
                  </a:lnTo>
                  <a:lnTo>
                    <a:pt x="1074" y="410"/>
                  </a:lnTo>
                  <a:lnTo>
                    <a:pt x="1079" y="398"/>
                  </a:lnTo>
                  <a:lnTo>
                    <a:pt x="1083" y="387"/>
                  </a:lnTo>
                  <a:lnTo>
                    <a:pt x="1086" y="375"/>
                  </a:lnTo>
                  <a:lnTo>
                    <a:pt x="1089" y="363"/>
                  </a:lnTo>
                  <a:lnTo>
                    <a:pt x="1091" y="349"/>
                  </a:lnTo>
                  <a:lnTo>
                    <a:pt x="1092" y="336"/>
                  </a:lnTo>
                  <a:lnTo>
                    <a:pt x="1095" y="325"/>
                  </a:lnTo>
                  <a:lnTo>
                    <a:pt x="1095" y="315"/>
                  </a:lnTo>
                  <a:lnTo>
                    <a:pt x="1094" y="303"/>
                  </a:lnTo>
                  <a:lnTo>
                    <a:pt x="1091" y="293"/>
                  </a:lnTo>
                  <a:lnTo>
                    <a:pt x="1089" y="284"/>
                  </a:lnTo>
                  <a:lnTo>
                    <a:pt x="1086" y="274"/>
                  </a:lnTo>
                  <a:lnTo>
                    <a:pt x="1084" y="263"/>
                  </a:lnTo>
                  <a:lnTo>
                    <a:pt x="1083" y="253"/>
                  </a:lnTo>
                  <a:lnTo>
                    <a:pt x="1088" y="249"/>
                  </a:lnTo>
                  <a:lnTo>
                    <a:pt x="1091" y="245"/>
                  </a:lnTo>
                  <a:lnTo>
                    <a:pt x="1093" y="240"/>
                  </a:lnTo>
                  <a:lnTo>
                    <a:pt x="1095" y="235"/>
                  </a:lnTo>
                  <a:lnTo>
                    <a:pt x="1097" y="224"/>
                  </a:lnTo>
                  <a:lnTo>
                    <a:pt x="1098" y="211"/>
                  </a:lnTo>
                  <a:lnTo>
                    <a:pt x="1098" y="205"/>
                  </a:lnTo>
                  <a:lnTo>
                    <a:pt x="1099" y="200"/>
                  </a:lnTo>
                  <a:lnTo>
                    <a:pt x="1101" y="194"/>
                  </a:lnTo>
                  <a:lnTo>
                    <a:pt x="1104" y="190"/>
                  </a:lnTo>
                  <a:lnTo>
                    <a:pt x="1107" y="185"/>
                  </a:lnTo>
                  <a:lnTo>
                    <a:pt x="1112" y="182"/>
                  </a:lnTo>
                  <a:lnTo>
                    <a:pt x="1119" y="179"/>
                  </a:lnTo>
                  <a:lnTo>
                    <a:pt x="1127" y="176"/>
                  </a:lnTo>
                  <a:lnTo>
                    <a:pt x="1176" y="175"/>
                  </a:lnTo>
                  <a:lnTo>
                    <a:pt x="1226" y="173"/>
                  </a:lnTo>
                  <a:lnTo>
                    <a:pt x="1277" y="173"/>
                  </a:lnTo>
                  <a:lnTo>
                    <a:pt x="1327" y="172"/>
                  </a:lnTo>
                  <a:lnTo>
                    <a:pt x="1378" y="172"/>
                  </a:lnTo>
                  <a:lnTo>
                    <a:pt x="1428" y="171"/>
                  </a:lnTo>
                  <a:lnTo>
                    <a:pt x="1479" y="171"/>
                  </a:lnTo>
                  <a:lnTo>
                    <a:pt x="1531" y="171"/>
                  </a:lnTo>
                  <a:lnTo>
                    <a:pt x="1582" y="170"/>
                  </a:lnTo>
                  <a:lnTo>
                    <a:pt x="1633" y="170"/>
                  </a:lnTo>
                  <a:lnTo>
                    <a:pt x="1683" y="170"/>
                  </a:lnTo>
                  <a:lnTo>
                    <a:pt x="1734" y="169"/>
                  </a:lnTo>
                  <a:lnTo>
                    <a:pt x="1784" y="169"/>
                  </a:lnTo>
                  <a:lnTo>
                    <a:pt x="1834" y="168"/>
                  </a:lnTo>
                  <a:lnTo>
                    <a:pt x="1883" y="167"/>
                  </a:lnTo>
                  <a:lnTo>
                    <a:pt x="1932" y="166"/>
                  </a:lnTo>
                  <a:lnTo>
                    <a:pt x="1962" y="167"/>
                  </a:lnTo>
                  <a:lnTo>
                    <a:pt x="1991" y="167"/>
                  </a:lnTo>
                  <a:lnTo>
                    <a:pt x="2018" y="168"/>
                  </a:lnTo>
                  <a:lnTo>
                    <a:pt x="2046" y="168"/>
                  </a:lnTo>
                  <a:lnTo>
                    <a:pt x="2072" y="167"/>
                  </a:lnTo>
                  <a:lnTo>
                    <a:pt x="2100" y="166"/>
                  </a:lnTo>
                  <a:lnTo>
                    <a:pt x="2127" y="164"/>
                  </a:lnTo>
                  <a:lnTo>
                    <a:pt x="2154" y="160"/>
                  </a:lnTo>
                  <a:lnTo>
                    <a:pt x="2202" y="163"/>
                  </a:lnTo>
                  <a:lnTo>
                    <a:pt x="2250" y="164"/>
                  </a:lnTo>
                  <a:lnTo>
                    <a:pt x="2298" y="164"/>
                  </a:lnTo>
                  <a:lnTo>
                    <a:pt x="2346" y="162"/>
                  </a:lnTo>
                  <a:lnTo>
                    <a:pt x="2393" y="161"/>
                  </a:lnTo>
                  <a:lnTo>
                    <a:pt x="2440" y="160"/>
                  </a:lnTo>
                  <a:lnTo>
                    <a:pt x="2486" y="160"/>
                  </a:lnTo>
                  <a:lnTo>
                    <a:pt x="2533" y="162"/>
                  </a:lnTo>
                  <a:lnTo>
                    <a:pt x="2570" y="159"/>
                  </a:lnTo>
                  <a:lnTo>
                    <a:pt x="2608" y="157"/>
                  </a:lnTo>
                  <a:lnTo>
                    <a:pt x="2627" y="156"/>
                  </a:lnTo>
                  <a:lnTo>
                    <a:pt x="2646" y="157"/>
                  </a:lnTo>
                  <a:lnTo>
                    <a:pt x="2665" y="158"/>
                  </a:lnTo>
                  <a:lnTo>
                    <a:pt x="2684" y="160"/>
                  </a:lnTo>
                  <a:lnTo>
                    <a:pt x="2695" y="158"/>
                  </a:lnTo>
                  <a:lnTo>
                    <a:pt x="2707" y="157"/>
                  </a:lnTo>
                  <a:lnTo>
                    <a:pt x="2719" y="156"/>
                  </a:lnTo>
                  <a:lnTo>
                    <a:pt x="2732" y="156"/>
                  </a:lnTo>
                  <a:lnTo>
                    <a:pt x="2756" y="156"/>
                  </a:lnTo>
                  <a:lnTo>
                    <a:pt x="2781" y="157"/>
                  </a:lnTo>
                  <a:lnTo>
                    <a:pt x="2804" y="158"/>
                  </a:lnTo>
                  <a:lnTo>
                    <a:pt x="2829" y="158"/>
                  </a:lnTo>
                  <a:lnTo>
                    <a:pt x="2852" y="158"/>
                  </a:lnTo>
                  <a:lnTo>
                    <a:pt x="2875" y="155"/>
                  </a:lnTo>
                  <a:lnTo>
                    <a:pt x="3087" y="153"/>
                  </a:lnTo>
                  <a:lnTo>
                    <a:pt x="3138" y="150"/>
                  </a:lnTo>
                  <a:lnTo>
                    <a:pt x="3188" y="149"/>
                  </a:lnTo>
                  <a:lnTo>
                    <a:pt x="3236" y="149"/>
                  </a:lnTo>
                  <a:lnTo>
                    <a:pt x="3284" y="149"/>
                  </a:lnTo>
                  <a:lnTo>
                    <a:pt x="3331" y="149"/>
                  </a:lnTo>
                  <a:lnTo>
                    <a:pt x="3379" y="148"/>
                  </a:lnTo>
                  <a:lnTo>
                    <a:pt x="3428" y="147"/>
                  </a:lnTo>
                  <a:lnTo>
                    <a:pt x="3478" y="145"/>
                  </a:lnTo>
                  <a:lnTo>
                    <a:pt x="3536" y="144"/>
                  </a:lnTo>
                  <a:lnTo>
                    <a:pt x="3594" y="144"/>
                  </a:lnTo>
                  <a:lnTo>
                    <a:pt x="3654" y="145"/>
                  </a:lnTo>
                  <a:lnTo>
                    <a:pt x="3713" y="146"/>
                  </a:lnTo>
                  <a:lnTo>
                    <a:pt x="3772" y="146"/>
                  </a:lnTo>
                  <a:lnTo>
                    <a:pt x="3831" y="146"/>
                  </a:lnTo>
                  <a:lnTo>
                    <a:pt x="3859" y="145"/>
                  </a:lnTo>
                  <a:lnTo>
                    <a:pt x="3889" y="144"/>
                  </a:lnTo>
                  <a:lnTo>
                    <a:pt x="3918" y="142"/>
                  </a:lnTo>
                  <a:lnTo>
                    <a:pt x="3946" y="140"/>
                  </a:lnTo>
                  <a:lnTo>
                    <a:pt x="3968" y="142"/>
                  </a:lnTo>
                  <a:lnTo>
                    <a:pt x="3990" y="143"/>
                  </a:lnTo>
                  <a:lnTo>
                    <a:pt x="4013" y="143"/>
                  </a:lnTo>
                  <a:lnTo>
                    <a:pt x="4035" y="142"/>
                  </a:lnTo>
                  <a:lnTo>
                    <a:pt x="4057" y="141"/>
                  </a:lnTo>
                  <a:lnTo>
                    <a:pt x="4079" y="140"/>
                  </a:lnTo>
                  <a:lnTo>
                    <a:pt x="4101" y="138"/>
                  </a:lnTo>
                  <a:lnTo>
                    <a:pt x="4121" y="138"/>
                  </a:lnTo>
                  <a:lnTo>
                    <a:pt x="4186" y="139"/>
                  </a:lnTo>
                  <a:lnTo>
                    <a:pt x="4351" y="140"/>
                  </a:lnTo>
                  <a:lnTo>
                    <a:pt x="4600" y="140"/>
                  </a:lnTo>
                  <a:lnTo>
                    <a:pt x="4920" y="141"/>
                  </a:lnTo>
                  <a:lnTo>
                    <a:pt x="5298" y="141"/>
                  </a:lnTo>
                  <a:lnTo>
                    <a:pt x="5716" y="140"/>
                  </a:lnTo>
                  <a:lnTo>
                    <a:pt x="6163" y="140"/>
                  </a:lnTo>
                  <a:lnTo>
                    <a:pt x="6624" y="139"/>
                  </a:lnTo>
                  <a:lnTo>
                    <a:pt x="7085" y="139"/>
                  </a:lnTo>
                  <a:lnTo>
                    <a:pt x="7532" y="138"/>
                  </a:lnTo>
                  <a:lnTo>
                    <a:pt x="7951" y="138"/>
                  </a:lnTo>
                  <a:lnTo>
                    <a:pt x="8328" y="138"/>
                  </a:lnTo>
                  <a:lnTo>
                    <a:pt x="8647" y="137"/>
                  </a:lnTo>
                  <a:lnTo>
                    <a:pt x="8897" y="138"/>
                  </a:lnTo>
                  <a:lnTo>
                    <a:pt x="9061" y="138"/>
                  </a:lnTo>
                  <a:lnTo>
                    <a:pt x="9127" y="139"/>
                  </a:lnTo>
                  <a:lnTo>
                    <a:pt x="9177" y="138"/>
                  </a:lnTo>
                  <a:lnTo>
                    <a:pt x="9226" y="137"/>
                  </a:lnTo>
                  <a:lnTo>
                    <a:pt x="9274" y="135"/>
                  </a:lnTo>
                  <a:lnTo>
                    <a:pt x="9322" y="134"/>
                  </a:lnTo>
                  <a:lnTo>
                    <a:pt x="9370" y="133"/>
                  </a:lnTo>
                  <a:lnTo>
                    <a:pt x="9417" y="133"/>
                  </a:lnTo>
                  <a:lnTo>
                    <a:pt x="9466" y="133"/>
                  </a:lnTo>
                  <a:lnTo>
                    <a:pt x="9515" y="134"/>
                  </a:lnTo>
                  <a:lnTo>
                    <a:pt x="9538" y="132"/>
                  </a:lnTo>
                  <a:lnTo>
                    <a:pt x="9561" y="131"/>
                  </a:lnTo>
                  <a:lnTo>
                    <a:pt x="9586" y="130"/>
                  </a:lnTo>
                  <a:lnTo>
                    <a:pt x="9610" y="129"/>
                  </a:lnTo>
                  <a:lnTo>
                    <a:pt x="9636" y="127"/>
                  </a:lnTo>
                  <a:lnTo>
                    <a:pt x="9661" y="126"/>
                  </a:lnTo>
                  <a:lnTo>
                    <a:pt x="9685" y="124"/>
                  </a:lnTo>
                  <a:lnTo>
                    <a:pt x="9709" y="122"/>
                  </a:lnTo>
                  <a:lnTo>
                    <a:pt x="9891" y="114"/>
                  </a:lnTo>
                  <a:lnTo>
                    <a:pt x="9900" y="118"/>
                  </a:lnTo>
                  <a:lnTo>
                    <a:pt x="9908" y="122"/>
                  </a:lnTo>
                  <a:lnTo>
                    <a:pt x="9916" y="127"/>
                  </a:lnTo>
                  <a:lnTo>
                    <a:pt x="9923" y="134"/>
                  </a:lnTo>
                  <a:lnTo>
                    <a:pt x="9930" y="141"/>
                  </a:lnTo>
                  <a:lnTo>
                    <a:pt x="9936" y="149"/>
                  </a:lnTo>
                  <a:lnTo>
                    <a:pt x="9940" y="157"/>
                  </a:lnTo>
                  <a:lnTo>
                    <a:pt x="9943" y="166"/>
                  </a:lnTo>
                  <a:lnTo>
                    <a:pt x="9941" y="184"/>
                  </a:lnTo>
                  <a:lnTo>
                    <a:pt x="9940" y="201"/>
                  </a:lnTo>
                  <a:lnTo>
                    <a:pt x="9938" y="218"/>
                  </a:lnTo>
                  <a:lnTo>
                    <a:pt x="9938" y="237"/>
                  </a:lnTo>
                  <a:lnTo>
                    <a:pt x="9938" y="254"/>
                  </a:lnTo>
                  <a:lnTo>
                    <a:pt x="9940" y="273"/>
                  </a:lnTo>
                  <a:lnTo>
                    <a:pt x="9942" y="290"/>
                  </a:lnTo>
                  <a:lnTo>
                    <a:pt x="9946" y="307"/>
                  </a:lnTo>
                  <a:lnTo>
                    <a:pt x="9950" y="328"/>
                  </a:lnTo>
                  <a:lnTo>
                    <a:pt x="9954" y="347"/>
                  </a:lnTo>
                  <a:lnTo>
                    <a:pt x="9960" y="367"/>
                  </a:lnTo>
                  <a:lnTo>
                    <a:pt x="9967" y="385"/>
                  </a:lnTo>
                  <a:lnTo>
                    <a:pt x="9975" y="404"/>
                  </a:lnTo>
                  <a:lnTo>
                    <a:pt x="9985" y="422"/>
                  </a:lnTo>
                  <a:lnTo>
                    <a:pt x="9995" y="440"/>
                  </a:lnTo>
                  <a:lnTo>
                    <a:pt x="10006" y="458"/>
                  </a:lnTo>
                  <a:lnTo>
                    <a:pt x="10017" y="474"/>
                  </a:lnTo>
                  <a:lnTo>
                    <a:pt x="10030" y="491"/>
                  </a:lnTo>
                  <a:lnTo>
                    <a:pt x="10043" y="507"/>
                  </a:lnTo>
                  <a:lnTo>
                    <a:pt x="10057" y="522"/>
                  </a:lnTo>
                  <a:lnTo>
                    <a:pt x="10071" y="537"/>
                  </a:lnTo>
                  <a:lnTo>
                    <a:pt x="10087" y="552"/>
                  </a:lnTo>
                  <a:lnTo>
                    <a:pt x="10102" y="566"/>
                  </a:lnTo>
                  <a:lnTo>
                    <a:pt x="10118" y="579"/>
                  </a:lnTo>
                  <a:lnTo>
                    <a:pt x="10128" y="593"/>
                  </a:lnTo>
                  <a:lnTo>
                    <a:pt x="10135" y="606"/>
                  </a:lnTo>
                  <a:lnTo>
                    <a:pt x="10141" y="620"/>
                  </a:lnTo>
                  <a:lnTo>
                    <a:pt x="10146" y="634"/>
                  </a:lnTo>
                  <a:lnTo>
                    <a:pt x="10149" y="650"/>
                  </a:lnTo>
                  <a:lnTo>
                    <a:pt x="10151" y="665"/>
                  </a:lnTo>
                  <a:lnTo>
                    <a:pt x="10152" y="681"/>
                  </a:lnTo>
                  <a:lnTo>
                    <a:pt x="10152" y="699"/>
                  </a:lnTo>
                  <a:close/>
                  <a:moveTo>
                    <a:pt x="9921" y="1369"/>
                  </a:moveTo>
                  <a:lnTo>
                    <a:pt x="9919" y="1378"/>
                  </a:lnTo>
                  <a:lnTo>
                    <a:pt x="9918" y="1388"/>
                  </a:lnTo>
                  <a:lnTo>
                    <a:pt x="9917" y="1397"/>
                  </a:lnTo>
                  <a:lnTo>
                    <a:pt x="9917" y="1406"/>
                  </a:lnTo>
                  <a:lnTo>
                    <a:pt x="9918" y="1424"/>
                  </a:lnTo>
                  <a:lnTo>
                    <a:pt x="9919" y="1443"/>
                  </a:lnTo>
                  <a:lnTo>
                    <a:pt x="9921" y="1461"/>
                  </a:lnTo>
                  <a:lnTo>
                    <a:pt x="9921" y="1479"/>
                  </a:lnTo>
                  <a:lnTo>
                    <a:pt x="9920" y="1488"/>
                  </a:lnTo>
                  <a:lnTo>
                    <a:pt x="9919" y="1497"/>
                  </a:lnTo>
                  <a:lnTo>
                    <a:pt x="9918" y="1505"/>
                  </a:lnTo>
                  <a:lnTo>
                    <a:pt x="9915" y="1514"/>
                  </a:lnTo>
                  <a:lnTo>
                    <a:pt x="9798" y="1516"/>
                  </a:lnTo>
                  <a:lnTo>
                    <a:pt x="9581" y="1519"/>
                  </a:lnTo>
                  <a:lnTo>
                    <a:pt x="9279" y="1520"/>
                  </a:lnTo>
                  <a:lnTo>
                    <a:pt x="8906" y="1521"/>
                  </a:lnTo>
                  <a:lnTo>
                    <a:pt x="8477" y="1523"/>
                  </a:lnTo>
                  <a:lnTo>
                    <a:pt x="8004" y="1523"/>
                  </a:lnTo>
                  <a:lnTo>
                    <a:pt x="7504" y="1524"/>
                  </a:lnTo>
                  <a:lnTo>
                    <a:pt x="6989" y="1525"/>
                  </a:lnTo>
                  <a:lnTo>
                    <a:pt x="6474" y="1525"/>
                  </a:lnTo>
                  <a:lnTo>
                    <a:pt x="5974" y="1526"/>
                  </a:lnTo>
                  <a:lnTo>
                    <a:pt x="5503" y="1527"/>
                  </a:lnTo>
                  <a:lnTo>
                    <a:pt x="5074" y="1527"/>
                  </a:lnTo>
                  <a:lnTo>
                    <a:pt x="4703" y="1528"/>
                  </a:lnTo>
                  <a:lnTo>
                    <a:pt x="4402" y="1529"/>
                  </a:lnTo>
                  <a:lnTo>
                    <a:pt x="4187" y="1531"/>
                  </a:lnTo>
                  <a:lnTo>
                    <a:pt x="4072" y="1532"/>
                  </a:lnTo>
                  <a:lnTo>
                    <a:pt x="3995" y="1534"/>
                  </a:lnTo>
                  <a:lnTo>
                    <a:pt x="3918" y="1535"/>
                  </a:lnTo>
                  <a:lnTo>
                    <a:pt x="3841" y="1536"/>
                  </a:lnTo>
                  <a:lnTo>
                    <a:pt x="3765" y="1537"/>
                  </a:lnTo>
                  <a:lnTo>
                    <a:pt x="3689" y="1538"/>
                  </a:lnTo>
                  <a:lnTo>
                    <a:pt x="3613" y="1539"/>
                  </a:lnTo>
                  <a:lnTo>
                    <a:pt x="3537" y="1540"/>
                  </a:lnTo>
                  <a:lnTo>
                    <a:pt x="3462" y="1541"/>
                  </a:lnTo>
                  <a:lnTo>
                    <a:pt x="3386" y="1542"/>
                  </a:lnTo>
                  <a:lnTo>
                    <a:pt x="3310" y="1543"/>
                  </a:lnTo>
                  <a:lnTo>
                    <a:pt x="3235" y="1544"/>
                  </a:lnTo>
                  <a:lnTo>
                    <a:pt x="3159" y="1545"/>
                  </a:lnTo>
                  <a:lnTo>
                    <a:pt x="3083" y="1546"/>
                  </a:lnTo>
                  <a:lnTo>
                    <a:pt x="3008" y="1547"/>
                  </a:lnTo>
                  <a:lnTo>
                    <a:pt x="2932" y="1548"/>
                  </a:lnTo>
                  <a:lnTo>
                    <a:pt x="2856" y="1549"/>
                  </a:lnTo>
                  <a:lnTo>
                    <a:pt x="2789" y="1550"/>
                  </a:lnTo>
                  <a:lnTo>
                    <a:pt x="2720" y="1551"/>
                  </a:lnTo>
                  <a:lnTo>
                    <a:pt x="2653" y="1551"/>
                  </a:lnTo>
                  <a:lnTo>
                    <a:pt x="2586" y="1551"/>
                  </a:lnTo>
                  <a:lnTo>
                    <a:pt x="2517" y="1551"/>
                  </a:lnTo>
                  <a:lnTo>
                    <a:pt x="2450" y="1551"/>
                  </a:lnTo>
                  <a:lnTo>
                    <a:pt x="2381" y="1551"/>
                  </a:lnTo>
                  <a:lnTo>
                    <a:pt x="2314" y="1551"/>
                  </a:lnTo>
                  <a:lnTo>
                    <a:pt x="2246" y="1552"/>
                  </a:lnTo>
                  <a:lnTo>
                    <a:pt x="2179" y="1552"/>
                  </a:lnTo>
                  <a:lnTo>
                    <a:pt x="2110" y="1552"/>
                  </a:lnTo>
                  <a:lnTo>
                    <a:pt x="2044" y="1552"/>
                  </a:lnTo>
                  <a:lnTo>
                    <a:pt x="1976" y="1553"/>
                  </a:lnTo>
                  <a:lnTo>
                    <a:pt x="1909" y="1554"/>
                  </a:lnTo>
                  <a:lnTo>
                    <a:pt x="1842" y="1555"/>
                  </a:lnTo>
                  <a:lnTo>
                    <a:pt x="1776" y="1556"/>
                  </a:lnTo>
                  <a:lnTo>
                    <a:pt x="1759" y="1558"/>
                  </a:lnTo>
                  <a:lnTo>
                    <a:pt x="1740" y="1559"/>
                  </a:lnTo>
                  <a:lnTo>
                    <a:pt x="1721" y="1559"/>
                  </a:lnTo>
                  <a:lnTo>
                    <a:pt x="1702" y="1558"/>
                  </a:lnTo>
                  <a:lnTo>
                    <a:pt x="1683" y="1558"/>
                  </a:lnTo>
                  <a:lnTo>
                    <a:pt x="1664" y="1558"/>
                  </a:lnTo>
                  <a:lnTo>
                    <a:pt x="1655" y="1559"/>
                  </a:lnTo>
                  <a:lnTo>
                    <a:pt x="1646" y="1560"/>
                  </a:lnTo>
                  <a:lnTo>
                    <a:pt x="1637" y="1561"/>
                  </a:lnTo>
                  <a:lnTo>
                    <a:pt x="1628" y="1563"/>
                  </a:lnTo>
                  <a:lnTo>
                    <a:pt x="1606" y="1561"/>
                  </a:lnTo>
                  <a:lnTo>
                    <a:pt x="1584" y="1561"/>
                  </a:lnTo>
                  <a:lnTo>
                    <a:pt x="1560" y="1562"/>
                  </a:lnTo>
                  <a:lnTo>
                    <a:pt x="1538" y="1563"/>
                  </a:lnTo>
                  <a:lnTo>
                    <a:pt x="1515" y="1565"/>
                  </a:lnTo>
                  <a:lnTo>
                    <a:pt x="1493" y="1565"/>
                  </a:lnTo>
                  <a:lnTo>
                    <a:pt x="1482" y="1563"/>
                  </a:lnTo>
                  <a:lnTo>
                    <a:pt x="1470" y="1563"/>
                  </a:lnTo>
                  <a:lnTo>
                    <a:pt x="1460" y="1561"/>
                  </a:lnTo>
                  <a:lnTo>
                    <a:pt x="1450" y="1560"/>
                  </a:lnTo>
                  <a:lnTo>
                    <a:pt x="1413" y="1561"/>
                  </a:lnTo>
                  <a:lnTo>
                    <a:pt x="1377" y="1561"/>
                  </a:lnTo>
                  <a:lnTo>
                    <a:pt x="1340" y="1561"/>
                  </a:lnTo>
                  <a:lnTo>
                    <a:pt x="1303" y="1560"/>
                  </a:lnTo>
                  <a:lnTo>
                    <a:pt x="1266" y="1561"/>
                  </a:lnTo>
                  <a:lnTo>
                    <a:pt x="1228" y="1561"/>
                  </a:lnTo>
                  <a:lnTo>
                    <a:pt x="1191" y="1563"/>
                  </a:lnTo>
                  <a:lnTo>
                    <a:pt x="1154" y="1567"/>
                  </a:lnTo>
                  <a:lnTo>
                    <a:pt x="1148" y="1562"/>
                  </a:lnTo>
                  <a:lnTo>
                    <a:pt x="1144" y="1558"/>
                  </a:lnTo>
                  <a:lnTo>
                    <a:pt x="1141" y="1554"/>
                  </a:lnTo>
                  <a:lnTo>
                    <a:pt x="1139" y="1549"/>
                  </a:lnTo>
                  <a:lnTo>
                    <a:pt x="1138" y="1544"/>
                  </a:lnTo>
                  <a:lnTo>
                    <a:pt x="1138" y="1538"/>
                  </a:lnTo>
                  <a:lnTo>
                    <a:pt x="1138" y="1533"/>
                  </a:lnTo>
                  <a:lnTo>
                    <a:pt x="1139" y="1527"/>
                  </a:lnTo>
                  <a:lnTo>
                    <a:pt x="1141" y="1514"/>
                  </a:lnTo>
                  <a:lnTo>
                    <a:pt x="1144" y="1502"/>
                  </a:lnTo>
                  <a:lnTo>
                    <a:pt x="1145" y="1495"/>
                  </a:lnTo>
                  <a:lnTo>
                    <a:pt x="1145" y="1489"/>
                  </a:lnTo>
                  <a:lnTo>
                    <a:pt x="1145" y="1483"/>
                  </a:lnTo>
                  <a:lnTo>
                    <a:pt x="1145" y="1478"/>
                  </a:lnTo>
                  <a:lnTo>
                    <a:pt x="1144" y="1458"/>
                  </a:lnTo>
                  <a:lnTo>
                    <a:pt x="1141" y="1440"/>
                  </a:lnTo>
                  <a:lnTo>
                    <a:pt x="1138" y="1422"/>
                  </a:lnTo>
                  <a:lnTo>
                    <a:pt x="1134" y="1404"/>
                  </a:lnTo>
                  <a:lnTo>
                    <a:pt x="1129" y="1388"/>
                  </a:lnTo>
                  <a:lnTo>
                    <a:pt x="1123" y="1371"/>
                  </a:lnTo>
                  <a:lnTo>
                    <a:pt x="1115" y="1355"/>
                  </a:lnTo>
                  <a:lnTo>
                    <a:pt x="1106" y="1340"/>
                  </a:lnTo>
                  <a:lnTo>
                    <a:pt x="1097" y="1324"/>
                  </a:lnTo>
                  <a:lnTo>
                    <a:pt x="1087" y="1310"/>
                  </a:lnTo>
                  <a:lnTo>
                    <a:pt x="1076" y="1297"/>
                  </a:lnTo>
                  <a:lnTo>
                    <a:pt x="1063" y="1283"/>
                  </a:lnTo>
                  <a:lnTo>
                    <a:pt x="1051" y="1271"/>
                  </a:lnTo>
                  <a:lnTo>
                    <a:pt x="1037" y="1260"/>
                  </a:lnTo>
                  <a:lnTo>
                    <a:pt x="1021" y="1249"/>
                  </a:lnTo>
                  <a:lnTo>
                    <a:pt x="1006" y="1238"/>
                  </a:lnTo>
                  <a:lnTo>
                    <a:pt x="999" y="1234"/>
                  </a:lnTo>
                  <a:lnTo>
                    <a:pt x="993" y="1230"/>
                  </a:lnTo>
                  <a:lnTo>
                    <a:pt x="987" y="1224"/>
                  </a:lnTo>
                  <a:lnTo>
                    <a:pt x="982" y="1219"/>
                  </a:lnTo>
                  <a:lnTo>
                    <a:pt x="977" y="1213"/>
                  </a:lnTo>
                  <a:lnTo>
                    <a:pt x="972" y="1207"/>
                  </a:lnTo>
                  <a:lnTo>
                    <a:pt x="968" y="1200"/>
                  </a:lnTo>
                  <a:lnTo>
                    <a:pt x="965" y="1192"/>
                  </a:lnTo>
                  <a:lnTo>
                    <a:pt x="960" y="1178"/>
                  </a:lnTo>
                  <a:lnTo>
                    <a:pt x="956" y="1163"/>
                  </a:lnTo>
                  <a:lnTo>
                    <a:pt x="955" y="1148"/>
                  </a:lnTo>
                  <a:lnTo>
                    <a:pt x="954" y="1132"/>
                  </a:lnTo>
                  <a:lnTo>
                    <a:pt x="954" y="1125"/>
                  </a:lnTo>
                  <a:lnTo>
                    <a:pt x="955" y="1119"/>
                  </a:lnTo>
                  <a:lnTo>
                    <a:pt x="956" y="1113"/>
                  </a:lnTo>
                  <a:lnTo>
                    <a:pt x="958" y="1107"/>
                  </a:lnTo>
                  <a:lnTo>
                    <a:pt x="961" y="1100"/>
                  </a:lnTo>
                  <a:lnTo>
                    <a:pt x="964" y="1095"/>
                  </a:lnTo>
                  <a:lnTo>
                    <a:pt x="968" y="1090"/>
                  </a:lnTo>
                  <a:lnTo>
                    <a:pt x="972" y="1085"/>
                  </a:lnTo>
                  <a:lnTo>
                    <a:pt x="977" y="1082"/>
                  </a:lnTo>
                  <a:lnTo>
                    <a:pt x="982" y="1080"/>
                  </a:lnTo>
                  <a:lnTo>
                    <a:pt x="987" y="1079"/>
                  </a:lnTo>
                  <a:lnTo>
                    <a:pt x="993" y="1078"/>
                  </a:lnTo>
                  <a:lnTo>
                    <a:pt x="998" y="1079"/>
                  </a:lnTo>
                  <a:lnTo>
                    <a:pt x="1003" y="1080"/>
                  </a:lnTo>
                  <a:lnTo>
                    <a:pt x="1008" y="1082"/>
                  </a:lnTo>
                  <a:lnTo>
                    <a:pt x="1012" y="1085"/>
                  </a:lnTo>
                  <a:lnTo>
                    <a:pt x="1017" y="1090"/>
                  </a:lnTo>
                  <a:lnTo>
                    <a:pt x="1021" y="1096"/>
                  </a:lnTo>
                  <a:lnTo>
                    <a:pt x="1025" y="1103"/>
                  </a:lnTo>
                  <a:lnTo>
                    <a:pt x="1027" y="1109"/>
                  </a:lnTo>
                  <a:lnTo>
                    <a:pt x="1031" y="1121"/>
                  </a:lnTo>
                  <a:lnTo>
                    <a:pt x="1035" y="1134"/>
                  </a:lnTo>
                  <a:lnTo>
                    <a:pt x="1037" y="1140"/>
                  </a:lnTo>
                  <a:lnTo>
                    <a:pt x="1040" y="1146"/>
                  </a:lnTo>
                  <a:lnTo>
                    <a:pt x="1043" y="1152"/>
                  </a:lnTo>
                  <a:lnTo>
                    <a:pt x="1046" y="1158"/>
                  </a:lnTo>
                  <a:lnTo>
                    <a:pt x="1051" y="1162"/>
                  </a:lnTo>
                  <a:lnTo>
                    <a:pt x="1056" y="1167"/>
                  </a:lnTo>
                  <a:lnTo>
                    <a:pt x="1063" y="1170"/>
                  </a:lnTo>
                  <a:lnTo>
                    <a:pt x="1071" y="1173"/>
                  </a:lnTo>
                  <a:lnTo>
                    <a:pt x="1083" y="1177"/>
                  </a:lnTo>
                  <a:lnTo>
                    <a:pt x="1096" y="1179"/>
                  </a:lnTo>
                  <a:lnTo>
                    <a:pt x="1109" y="1181"/>
                  </a:lnTo>
                  <a:lnTo>
                    <a:pt x="1122" y="1181"/>
                  </a:lnTo>
                  <a:lnTo>
                    <a:pt x="1129" y="1181"/>
                  </a:lnTo>
                  <a:lnTo>
                    <a:pt x="1135" y="1179"/>
                  </a:lnTo>
                  <a:lnTo>
                    <a:pt x="1141" y="1178"/>
                  </a:lnTo>
                  <a:lnTo>
                    <a:pt x="1146" y="1175"/>
                  </a:lnTo>
                  <a:lnTo>
                    <a:pt x="1152" y="1172"/>
                  </a:lnTo>
                  <a:lnTo>
                    <a:pt x="1157" y="1168"/>
                  </a:lnTo>
                  <a:lnTo>
                    <a:pt x="1162" y="1163"/>
                  </a:lnTo>
                  <a:lnTo>
                    <a:pt x="1167" y="1157"/>
                  </a:lnTo>
                  <a:lnTo>
                    <a:pt x="1175" y="1149"/>
                  </a:lnTo>
                  <a:lnTo>
                    <a:pt x="1181" y="1139"/>
                  </a:lnTo>
                  <a:lnTo>
                    <a:pt x="1187" y="1129"/>
                  </a:lnTo>
                  <a:lnTo>
                    <a:pt x="1191" y="1119"/>
                  </a:lnTo>
                  <a:lnTo>
                    <a:pt x="1194" y="1108"/>
                  </a:lnTo>
                  <a:lnTo>
                    <a:pt x="1197" y="1096"/>
                  </a:lnTo>
                  <a:lnTo>
                    <a:pt x="1198" y="1084"/>
                  </a:lnTo>
                  <a:lnTo>
                    <a:pt x="1199" y="1073"/>
                  </a:lnTo>
                  <a:lnTo>
                    <a:pt x="1199" y="1061"/>
                  </a:lnTo>
                  <a:lnTo>
                    <a:pt x="1198" y="1048"/>
                  </a:lnTo>
                  <a:lnTo>
                    <a:pt x="1197" y="1036"/>
                  </a:lnTo>
                  <a:lnTo>
                    <a:pt x="1195" y="1025"/>
                  </a:lnTo>
                  <a:lnTo>
                    <a:pt x="1192" y="1014"/>
                  </a:lnTo>
                  <a:lnTo>
                    <a:pt x="1189" y="1002"/>
                  </a:lnTo>
                  <a:lnTo>
                    <a:pt x="1186" y="991"/>
                  </a:lnTo>
                  <a:lnTo>
                    <a:pt x="1182" y="982"/>
                  </a:lnTo>
                  <a:lnTo>
                    <a:pt x="1180" y="976"/>
                  </a:lnTo>
                  <a:lnTo>
                    <a:pt x="1177" y="971"/>
                  </a:lnTo>
                  <a:lnTo>
                    <a:pt x="1174" y="966"/>
                  </a:lnTo>
                  <a:lnTo>
                    <a:pt x="1170" y="961"/>
                  </a:lnTo>
                  <a:lnTo>
                    <a:pt x="1163" y="952"/>
                  </a:lnTo>
                  <a:lnTo>
                    <a:pt x="1154" y="944"/>
                  </a:lnTo>
                  <a:lnTo>
                    <a:pt x="1147" y="936"/>
                  </a:lnTo>
                  <a:lnTo>
                    <a:pt x="1141" y="927"/>
                  </a:lnTo>
                  <a:lnTo>
                    <a:pt x="1139" y="922"/>
                  </a:lnTo>
                  <a:lnTo>
                    <a:pt x="1138" y="917"/>
                  </a:lnTo>
                  <a:lnTo>
                    <a:pt x="1138" y="911"/>
                  </a:lnTo>
                  <a:lnTo>
                    <a:pt x="1139" y="905"/>
                  </a:lnTo>
                  <a:lnTo>
                    <a:pt x="1150" y="887"/>
                  </a:lnTo>
                  <a:lnTo>
                    <a:pt x="1162" y="868"/>
                  </a:lnTo>
                  <a:lnTo>
                    <a:pt x="1171" y="849"/>
                  </a:lnTo>
                  <a:lnTo>
                    <a:pt x="1178" y="830"/>
                  </a:lnTo>
                  <a:lnTo>
                    <a:pt x="1180" y="819"/>
                  </a:lnTo>
                  <a:lnTo>
                    <a:pt x="1182" y="809"/>
                  </a:lnTo>
                  <a:lnTo>
                    <a:pt x="1184" y="799"/>
                  </a:lnTo>
                  <a:lnTo>
                    <a:pt x="1185" y="789"/>
                  </a:lnTo>
                  <a:lnTo>
                    <a:pt x="1185" y="779"/>
                  </a:lnTo>
                  <a:lnTo>
                    <a:pt x="1185" y="768"/>
                  </a:lnTo>
                  <a:lnTo>
                    <a:pt x="1184" y="758"/>
                  </a:lnTo>
                  <a:lnTo>
                    <a:pt x="1182" y="748"/>
                  </a:lnTo>
                  <a:lnTo>
                    <a:pt x="1178" y="732"/>
                  </a:lnTo>
                  <a:lnTo>
                    <a:pt x="1174" y="715"/>
                  </a:lnTo>
                  <a:lnTo>
                    <a:pt x="1169" y="700"/>
                  </a:lnTo>
                  <a:lnTo>
                    <a:pt x="1163" y="685"/>
                  </a:lnTo>
                  <a:lnTo>
                    <a:pt x="1158" y="677"/>
                  </a:lnTo>
                  <a:lnTo>
                    <a:pt x="1154" y="670"/>
                  </a:lnTo>
                  <a:lnTo>
                    <a:pt x="1149" y="664"/>
                  </a:lnTo>
                  <a:lnTo>
                    <a:pt x="1144" y="658"/>
                  </a:lnTo>
                  <a:lnTo>
                    <a:pt x="1138" y="652"/>
                  </a:lnTo>
                  <a:lnTo>
                    <a:pt x="1132" y="647"/>
                  </a:lnTo>
                  <a:lnTo>
                    <a:pt x="1125" y="642"/>
                  </a:lnTo>
                  <a:lnTo>
                    <a:pt x="1117" y="637"/>
                  </a:lnTo>
                  <a:lnTo>
                    <a:pt x="1098" y="634"/>
                  </a:lnTo>
                  <a:lnTo>
                    <a:pt x="1078" y="632"/>
                  </a:lnTo>
                  <a:lnTo>
                    <a:pt x="1069" y="632"/>
                  </a:lnTo>
                  <a:lnTo>
                    <a:pt x="1057" y="632"/>
                  </a:lnTo>
                  <a:lnTo>
                    <a:pt x="1047" y="634"/>
                  </a:lnTo>
                  <a:lnTo>
                    <a:pt x="1037" y="639"/>
                  </a:lnTo>
                  <a:lnTo>
                    <a:pt x="1025" y="649"/>
                  </a:lnTo>
                  <a:lnTo>
                    <a:pt x="1011" y="658"/>
                  </a:lnTo>
                  <a:lnTo>
                    <a:pt x="1005" y="664"/>
                  </a:lnTo>
                  <a:lnTo>
                    <a:pt x="1001" y="669"/>
                  </a:lnTo>
                  <a:lnTo>
                    <a:pt x="999" y="673"/>
                  </a:lnTo>
                  <a:lnTo>
                    <a:pt x="998" y="676"/>
                  </a:lnTo>
                  <a:lnTo>
                    <a:pt x="997" y="680"/>
                  </a:lnTo>
                  <a:lnTo>
                    <a:pt x="997" y="686"/>
                  </a:lnTo>
                  <a:lnTo>
                    <a:pt x="999" y="694"/>
                  </a:lnTo>
                  <a:lnTo>
                    <a:pt x="999" y="702"/>
                  </a:lnTo>
                  <a:lnTo>
                    <a:pt x="999" y="710"/>
                  </a:lnTo>
                  <a:lnTo>
                    <a:pt x="998" y="718"/>
                  </a:lnTo>
                  <a:lnTo>
                    <a:pt x="996" y="726"/>
                  </a:lnTo>
                  <a:lnTo>
                    <a:pt x="993" y="735"/>
                  </a:lnTo>
                  <a:lnTo>
                    <a:pt x="989" y="743"/>
                  </a:lnTo>
                  <a:lnTo>
                    <a:pt x="985" y="750"/>
                  </a:lnTo>
                  <a:lnTo>
                    <a:pt x="979" y="754"/>
                  </a:lnTo>
                  <a:lnTo>
                    <a:pt x="972" y="758"/>
                  </a:lnTo>
                  <a:lnTo>
                    <a:pt x="965" y="761"/>
                  </a:lnTo>
                  <a:lnTo>
                    <a:pt x="958" y="763"/>
                  </a:lnTo>
                  <a:lnTo>
                    <a:pt x="952" y="764"/>
                  </a:lnTo>
                  <a:lnTo>
                    <a:pt x="945" y="764"/>
                  </a:lnTo>
                  <a:lnTo>
                    <a:pt x="939" y="762"/>
                  </a:lnTo>
                  <a:lnTo>
                    <a:pt x="933" y="760"/>
                  </a:lnTo>
                  <a:lnTo>
                    <a:pt x="927" y="751"/>
                  </a:lnTo>
                  <a:lnTo>
                    <a:pt x="923" y="743"/>
                  </a:lnTo>
                  <a:lnTo>
                    <a:pt x="921" y="734"/>
                  </a:lnTo>
                  <a:lnTo>
                    <a:pt x="919" y="723"/>
                  </a:lnTo>
                  <a:lnTo>
                    <a:pt x="919" y="714"/>
                  </a:lnTo>
                  <a:lnTo>
                    <a:pt x="920" y="704"/>
                  </a:lnTo>
                  <a:lnTo>
                    <a:pt x="921" y="694"/>
                  </a:lnTo>
                  <a:lnTo>
                    <a:pt x="923" y="682"/>
                  </a:lnTo>
                  <a:lnTo>
                    <a:pt x="934" y="663"/>
                  </a:lnTo>
                  <a:lnTo>
                    <a:pt x="946" y="645"/>
                  </a:lnTo>
                  <a:lnTo>
                    <a:pt x="959" y="626"/>
                  </a:lnTo>
                  <a:lnTo>
                    <a:pt x="973" y="609"/>
                  </a:lnTo>
                  <a:lnTo>
                    <a:pt x="1003" y="576"/>
                  </a:lnTo>
                  <a:lnTo>
                    <a:pt x="1034" y="543"/>
                  </a:lnTo>
                  <a:lnTo>
                    <a:pt x="1049" y="527"/>
                  </a:lnTo>
                  <a:lnTo>
                    <a:pt x="1063" y="510"/>
                  </a:lnTo>
                  <a:lnTo>
                    <a:pt x="1078" y="492"/>
                  </a:lnTo>
                  <a:lnTo>
                    <a:pt x="1090" y="475"/>
                  </a:lnTo>
                  <a:lnTo>
                    <a:pt x="1102" y="457"/>
                  </a:lnTo>
                  <a:lnTo>
                    <a:pt x="1111" y="437"/>
                  </a:lnTo>
                  <a:lnTo>
                    <a:pt x="1117" y="427"/>
                  </a:lnTo>
                  <a:lnTo>
                    <a:pt x="1120" y="416"/>
                  </a:lnTo>
                  <a:lnTo>
                    <a:pt x="1124" y="405"/>
                  </a:lnTo>
                  <a:lnTo>
                    <a:pt x="1127" y="394"/>
                  </a:lnTo>
                  <a:lnTo>
                    <a:pt x="1132" y="377"/>
                  </a:lnTo>
                  <a:lnTo>
                    <a:pt x="1136" y="358"/>
                  </a:lnTo>
                  <a:lnTo>
                    <a:pt x="1139" y="340"/>
                  </a:lnTo>
                  <a:lnTo>
                    <a:pt x="1140" y="322"/>
                  </a:lnTo>
                  <a:lnTo>
                    <a:pt x="1139" y="303"/>
                  </a:lnTo>
                  <a:lnTo>
                    <a:pt x="1138" y="285"/>
                  </a:lnTo>
                  <a:lnTo>
                    <a:pt x="1136" y="268"/>
                  </a:lnTo>
                  <a:lnTo>
                    <a:pt x="1133" y="249"/>
                  </a:lnTo>
                  <a:lnTo>
                    <a:pt x="1138" y="244"/>
                  </a:lnTo>
                  <a:lnTo>
                    <a:pt x="1144" y="240"/>
                  </a:lnTo>
                  <a:lnTo>
                    <a:pt x="1151" y="237"/>
                  </a:lnTo>
                  <a:lnTo>
                    <a:pt x="1157" y="235"/>
                  </a:lnTo>
                  <a:lnTo>
                    <a:pt x="1165" y="234"/>
                  </a:lnTo>
                  <a:lnTo>
                    <a:pt x="1173" y="234"/>
                  </a:lnTo>
                  <a:lnTo>
                    <a:pt x="1180" y="235"/>
                  </a:lnTo>
                  <a:lnTo>
                    <a:pt x="1188" y="237"/>
                  </a:lnTo>
                  <a:lnTo>
                    <a:pt x="1252" y="234"/>
                  </a:lnTo>
                  <a:lnTo>
                    <a:pt x="1314" y="232"/>
                  </a:lnTo>
                  <a:lnTo>
                    <a:pt x="1375" y="232"/>
                  </a:lnTo>
                  <a:lnTo>
                    <a:pt x="1437" y="232"/>
                  </a:lnTo>
                  <a:lnTo>
                    <a:pt x="1496" y="233"/>
                  </a:lnTo>
                  <a:lnTo>
                    <a:pt x="1556" y="233"/>
                  </a:lnTo>
                  <a:lnTo>
                    <a:pt x="1616" y="231"/>
                  </a:lnTo>
                  <a:lnTo>
                    <a:pt x="1677" y="228"/>
                  </a:lnTo>
                  <a:lnTo>
                    <a:pt x="1754" y="227"/>
                  </a:lnTo>
                  <a:lnTo>
                    <a:pt x="1831" y="226"/>
                  </a:lnTo>
                  <a:lnTo>
                    <a:pt x="1908" y="225"/>
                  </a:lnTo>
                  <a:lnTo>
                    <a:pt x="1985" y="224"/>
                  </a:lnTo>
                  <a:lnTo>
                    <a:pt x="2062" y="223"/>
                  </a:lnTo>
                  <a:lnTo>
                    <a:pt x="2140" y="222"/>
                  </a:lnTo>
                  <a:lnTo>
                    <a:pt x="2218" y="220"/>
                  </a:lnTo>
                  <a:lnTo>
                    <a:pt x="2294" y="219"/>
                  </a:lnTo>
                  <a:lnTo>
                    <a:pt x="2372" y="217"/>
                  </a:lnTo>
                  <a:lnTo>
                    <a:pt x="2449" y="216"/>
                  </a:lnTo>
                  <a:lnTo>
                    <a:pt x="2526" y="215"/>
                  </a:lnTo>
                  <a:lnTo>
                    <a:pt x="2604" y="214"/>
                  </a:lnTo>
                  <a:lnTo>
                    <a:pt x="2681" y="213"/>
                  </a:lnTo>
                  <a:lnTo>
                    <a:pt x="2757" y="212"/>
                  </a:lnTo>
                  <a:lnTo>
                    <a:pt x="2835" y="211"/>
                  </a:lnTo>
                  <a:lnTo>
                    <a:pt x="2912" y="210"/>
                  </a:lnTo>
                  <a:lnTo>
                    <a:pt x="2981" y="209"/>
                  </a:lnTo>
                  <a:lnTo>
                    <a:pt x="3052" y="208"/>
                  </a:lnTo>
                  <a:lnTo>
                    <a:pt x="3124" y="209"/>
                  </a:lnTo>
                  <a:lnTo>
                    <a:pt x="3197" y="209"/>
                  </a:lnTo>
                  <a:lnTo>
                    <a:pt x="3270" y="210"/>
                  </a:lnTo>
                  <a:lnTo>
                    <a:pt x="3343" y="210"/>
                  </a:lnTo>
                  <a:lnTo>
                    <a:pt x="3416" y="209"/>
                  </a:lnTo>
                  <a:lnTo>
                    <a:pt x="3487" y="206"/>
                  </a:lnTo>
                  <a:lnTo>
                    <a:pt x="3635" y="205"/>
                  </a:lnTo>
                  <a:lnTo>
                    <a:pt x="3883" y="204"/>
                  </a:lnTo>
                  <a:lnTo>
                    <a:pt x="4213" y="203"/>
                  </a:lnTo>
                  <a:lnTo>
                    <a:pt x="4615" y="201"/>
                  </a:lnTo>
                  <a:lnTo>
                    <a:pt x="5072" y="200"/>
                  </a:lnTo>
                  <a:lnTo>
                    <a:pt x="5572" y="199"/>
                  </a:lnTo>
                  <a:lnTo>
                    <a:pt x="6098" y="197"/>
                  </a:lnTo>
                  <a:lnTo>
                    <a:pt x="6640" y="196"/>
                  </a:lnTo>
                  <a:lnTo>
                    <a:pt x="7181" y="194"/>
                  </a:lnTo>
                  <a:lnTo>
                    <a:pt x="7708" y="193"/>
                  </a:lnTo>
                  <a:lnTo>
                    <a:pt x="8206" y="191"/>
                  </a:lnTo>
                  <a:lnTo>
                    <a:pt x="8663" y="190"/>
                  </a:lnTo>
                  <a:lnTo>
                    <a:pt x="9063" y="188"/>
                  </a:lnTo>
                  <a:lnTo>
                    <a:pt x="9392" y="187"/>
                  </a:lnTo>
                  <a:lnTo>
                    <a:pt x="9637" y="185"/>
                  </a:lnTo>
                  <a:lnTo>
                    <a:pt x="9783" y="183"/>
                  </a:lnTo>
                  <a:lnTo>
                    <a:pt x="9795" y="185"/>
                  </a:lnTo>
                  <a:lnTo>
                    <a:pt x="9809" y="186"/>
                  </a:lnTo>
                  <a:lnTo>
                    <a:pt x="9822" y="185"/>
                  </a:lnTo>
                  <a:lnTo>
                    <a:pt x="9836" y="184"/>
                  </a:lnTo>
                  <a:lnTo>
                    <a:pt x="9844" y="184"/>
                  </a:lnTo>
                  <a:lnTo>
                    <a:pt x="9850" y="184"/>
                  </a:lnTo>
                  <a:lnTo>
                    <a:pt x="9856" y="185"/>
                  </a:lnTo>
                  <a:lnTo>
                    <a:pt x="9861" y="186"/>
                  </a:lnTo>
                  <a:lnTo>
                    <a:pt x="9866" y="188"/>
                  </a:lnTo>
                  <a:lnTo>
                    <a:pt x="9871" y="191"/>
                  </a:lnTo>
                  <a:lnTo>
                    <a:pt x="9875" y="195"/>
                  </a:lnTo>
                  <a:lnTo>
                    <a:pt x="9878" y="200"/>
                  </a:lnTo>
                  <a:lnTo>
                    <a:pt x="9877" y="223"/>
                  </a:lnTo>
                  <a:lnTo>
                    <a:pt x="9877" y="244"/>
                  </a:lnTo>
                  <a:lnTo>
                    <a:pt x="9877" y="265"/>
                  </a:lnTo>
                  <a:lnTo>
                    <a:pt x="9879" y="287"/>
                  </a:lnTo>
                  <a:lnTo>
                    <a:pt x="9881" y="307"/>
                  </a:lnTo>
                  <a:lnTo>
                    <a:pt x="9885" y="328"/>
                  </a:lnTo>
                  <a:lnTo>
                    <a:pt x="9891" y="348"/>
                  </a:lnTo>
                  <a:lnTo>
                    <a:pt x="9897" y="369"/>
                  </a:lnTo>
                  <a:lnTo>
                    <a:pt x="9904" y="388"/>
                  </a:lnTo>
                  <a:lnTo>
                    <a:pt x="9912" y="407"/>
                  </a:lnTo>
                  <a:lnTo>
                    <a:pt x="9921" y="425"/>
                  </a:lnTo>
                  <a:lnTo>
                    <a:pt x="9931" y="443"/>
                  </a:lnTo>
                  <a:lnTo>
                    <a:pt x="9944" y="461"/>
                  </a:lnTo>
                  <a:lnTo>
                    <a:pt x="9956" y="478"/>
                  </a:lnTo>
                  <a:lnTo>
                    <a:pt x="9970" y="494"/>
                  </a:lnTo>
                  <a:lnTo>
                    <a:pt x="9986" y="510"/>
                  </a:lnTo>
                  <a:lnTo>
                    <a:pt x="9994" y="520"/>
                  </a:lnTo>
                  <a:lnTo>
                    <a:pt x="10004" y="530"/>
                  </a:lnTo>
                  <a:lnTo>
                    <a:pt x="10013" y="540"/>
                  </a:lnTo>
                  <a:lnTo>
                    <a:pt x="10024" y="550"/>
                  </a:lnTo>
                  <a:lnTo>
                    <a:pt x="10046" y="570"/>
                  </a:lnTo>
                  <a:lnTo>
                    <a:pt x="10066" y="590"/>
                  </a:lnTo>
                  <a:lnTo>
                    <a:pt x="10076" y="602"/>
                  </a:lnTo>
                  <a:lnTo>
                    <a:pt x="10084" y="613"/>
                  </a:lnTo>
                  <a:lnTo>
                    <a:pt x="10090" y="625"/>
                  </a:lnTo>
                  <a:lnTo>
                    <a:pt x="10094" y="637"/>
                  </a:lnTo>
                  <a:lnTo>
                    <a:pt x="10096" y="644"/>
                  </a:lnTo>
                  <a:lnTo>
                    <a:pt x="10097" y="650"/>
                  </a:lnTo>
                  <a:lnTo>
                    <a:pt x="10097" y="657"/>
                  </a:lnTo>
                  <a:lnTo>
                    <a:pt x="10096" y="664"/>
                  </a:lnTo>
                  <a:lnTo>
                    <a:pt x="10095" y="671"/>
                  </a:lnTo>
                  <a:lnTo>
                    <a:pt x="10094" y="678"/>
                  </a:lnTo>
                  <a:lnTo>
                    <a:pt x="10091" y="686"/>
                  </a:lnTo>
                  <a:lnTo>
                    <a:pt x="10088" y="694"/>
                  </a:lnTo>
                  <a:lnTo>
                    <a:pt x="10083" y="695"/>
                  </a:lnTo>
                  <a:lnTo>
                    <a:pt x="10078" y="697"/>
                  </a:lnTo>
                  <a:lnTo>
                    <a:pt x="10072" y="697"/>
                  </a:lnTo>
                  <a:lnTo>
                    <a:pt x="10068" y="697"/>
                  </a:lnTo>
                  <a:lnTo>
                    <a:pt x="10059" y="695"/>
                  </a:lnTo>
                  <a:lnTo>
                    <a:pt x="10051" y="692"/>
                  </a:lnTo>
                  <a:lnTo>
                    <a:pt x="10043" y="687"/>
                  </a:lnTo>
                  <a:lnTo>
                    <a:pt x="10035" y="681"/>
                  </a:lnTo>
                  <a:lnTo>
                    <a:pt x="10026" y="674"/>
                  </a:lnTo>
                  <a:lnTo>
                    <a:pt x="10019" y="667"/>
                  </a:lnTo>
                  <a:lnTo>
                    <a:pt x="10011" y="660"/>
                  </a:lnTo>
                  <a:lnTo>
                    <a:pt x="10003" y="654"/>
                  </a:lnTo>
                  <a:lnTo>
                    <a:pt x="9995" y="647"/>
                  </a:lnTo>
                  <a:lnTo>
                    <a:pt x="9987" y="642"/>
                  </a:lnTo>
                  <a:lnTo>
                    <a:pt x="9977" y="637"/>
                  </a:lnTo>
                  <a:lnTo>
                    <a:pt x="9967" y="635"/>
                  </a:lnTo>
                  <a:lnTo>
                    <a:pt x="9962" y="634"/>
                  </a:lnTo>
                  <a:lnTo>
                    <a:pt x="9957" y="634"/>
                  </a:lnTo>
                  <a:lnTo>
                    <a:pt x="9952" y="635"/>
                  </a:lnTo>
                  <a:lnTo>
                    <a:pt x="9946" y="636"/>
                  </a:lnTo>
                  <a:lnTo>
                    <a:pt x="9932" y="641"/>
                  </a:lnTo>
                  <a:lnTo>
                    <a:pt x="9920" y="646"/>
                  </a:lnTo>
                  <a:lnTo>
                    <a:pt x="9908" y="652"/>
                  </a:lnTo>
                  <a:lnTo>
                    <a:pt x="9897" y="660"/>
                  </a:lnTo>
                  <a:lnTo>
                    <a:pt x="9893" y="664"/>
                  </a:lnTo>
                  <a:lnTo>
                    <a:pt x="9887" y="668"/>
                  </a:lnTo>
                  <a:lnTo>
                    <a:pt x="9883" y="673"/>
                  </a:lnTo>
                  <a:lnTo>
                    <a:pt x="9879" y="679"/>
                  </a:lnTo>
                  <a:lnTo>
                    <a:pt x="9876" y="685"/>
                  </a:lnTo>
                  <a:lnTo>
                    <a:pt x="9873" y="692"/>
                  </a:lnTo>
                  <a:lnTo>
                    <a:pt x="9871" y="698"/>
                  </a:lnTo>
                  <a:lnTo>
                    <a:pt x="9869" y="705"/>
                  </a:lnTo>
                  <a:lnTo>
                    <a:pt x="9867" y="715"/>
                  </a:lnTo>
                  <a:lnTo>
                    <a:pt x="9865" y="724"/>
                  </a:lnTo>
                  <a:lnTo>
                    <a:pt x="9865" y="735"/>
                  </a:lnTo>
                  <a:lnTo>
                    <a:pt x="9865" y="744"/>
                  </a:lnTo>
                  <a:lnTo>
                    <a:pt x="9866" y="753"/>
                  </a:lnTo>
                  <a:lnTo>
                    <a:pt x="9868" y="762"/>
                  </a:lnTo>
                  <a:lnTo>
                    <a:pt x="9870" y="771"/>
                  </a:lnTo>
                  <a:lnTo>
                    <a:pt x="9873" y="781"/>
                  </a:lnTo>
                  <a:lnTo>
                    <a:pt x="9881" y="797"/>
                  </a:lnTo>
                  <a:lnTo>
                    <a:pt x="9891" y="813"/>
                  </a:lnTo>
                  <a:lnTo>
                    <a:pt x="9901" y="829"/>
                  </a:lnTo>
                  <a:lnTo>
                    <a:pt x="9912" y="843"/>
                  </a:lnTo>
                  <a:lnTo>
                    <a:pt x="9911" y="849"/>
                  </a:lnTo>
                  <a:lnTo>
                    <a:pt x="9910" y="854"/>
                  </a:lnTo>
                  <a:lnTo>
                    <a:pt x="9907" y="859"/>
                  </a:lnTo>
                  <a:lnTo>
                    <a:pt x="9905" y="863"/>
                  </a:lnTo>
                  <a:lnTo>
                    <a:pt x="9898" y="872"/>
                  </a:lnTo>
                  <a:lnTo>
                    <a:pt x="9890" y="880"/>
                  </a:lnTo>
                  <a:lnTo>
                    <a:pt x="9881" y="888"/>
                  </a:lnTo>
                  <a:lnTo>
                    <a:pt x="9874" y="896"/>
                  </a:lnTo>
                  <a:lnTo>
                    <a:pt x="9871" y="900"/>
                  </a:lnTo>
                  <a:lnTo>
                    <a:pt x="9868" y="905"/>
                  </a:lnTo>
                  <a:lnTo>
                    <a:pt x="9865" y="909"/>
                  </a:lnTo>
                  <a:lnTo>
                    <a:pt x="9863" y="914"/>
                  </a:lnTo>
                  <a:lnTo>
                    <a:pt x="9860" y="924"/>
                  </a:lnTo>
                  <a:lnTo>
                    <a:pt x="9857" y="934"/>
                  </a:lnTo>
                  <a:lnTo>
                    <a:pt x="9855" y="943"/>
                  </a:lnTo>
                  <a:lnTo>
                    <a:pt x="9855" y="953"/>
                  </a:lnTo>
                  <a:lnTo>
                    <a:pt x="9855" y="963"/>
                  </a:lnTo>
                  <a:lnTo>
                    <a:pt x="9855" y="973"/>
                  </a:lnTo>
                  <a:lnTo>
                    <a:pt x="9857" y="982"/>
                  </a:lnTo>
                  <a:lnTo>
                    <a:pt x="9859" y="991"/>
                  </a:lnTo>
                  <a:lnTo>
                    <a:pt x="9862" y="1001"/>
                  </a:lnTo>
                  <a:lnTo>
                    <a:pt x="9866" y="1011"/>
                  </a:lnTo>
                  <a:lnTo>
                    <a:pt x="9869" y="1019"/>
                  </a:lnTo>
                  <a:lnTo>
                    <a:pt x="9874" y="1028"/>
                  </a:lnTo>
                  <a:lnTo>
                    <a:pt x="9879" y="1036"/>
                  </a:lnTo>
                  <a:lnTo>
                    <a:pt x="9884" y="1044"/>
                  </a:lnTo>
                  <a:lnTo>
                    <a:pt x="9891" y="1051"/>
                  </a:lnTo>
                  <a:lnTo>
                    <a:pt x="9897" y="1059"/>
                  </a:lnTo>
                  <a:lnTo>
                    <a:pt x="9918" y="1068"/>
                  </a:lnTo>
                  <a:lnTo>
                    <a:pt x="9941" y="1078"/>
                  </a:lnTo>
                  <a:lnTo>
                    <a:pt x="9952" y="1081"/>
                  </a:lnTo>
                  <a:lnTo>
                    <a:pt x="9963" y="1083"/>
                  </a:lnTo>
                  <a:lnTo>
                    <a:pt x="9969" y="1082"/>
                  </a:lnTo>
                  <a:lnTo>
                    <a:pt x="9974" y="1081"/>
                  </a:lnTo>
                  <a:lnTo>
                    <a:pt x="9980" y="1079"/>
                  </a:lnTo>
                  <a:lnTo>
                    <a:pt x="9986" y="1076"/>
                  </a:lnTo>
                  <a:lnTo>
                    <a:pt x="9995" y="1070"/>
                  </a:lnTo>
                  <a:lnTo>
                    <a:pt x="10003" y="1064"/>
                  </a:lnTo>
                  <a:lnTo>
                    <a:pt x="10011" y="1056"/>
                  </a:lnTo>
                  <a:lnTo>
                    <a:pt x="10018" y="1047"/>
                  </a:lnTo>
                  <a:lnTo>
                    <a:pt x="10024" y="1038"/>
                  </a:lnTo>
                  <a:lnTo>
                    <a:pt x="10030" y="1028"/>
                  </a:lnTo>
                  <a:lnTo>
                    <a:pt x="10031" y="1023"/>
                  </a:lnTo>
                  <a:lnTo>
                    <a:pt x="10032" y="1017"/>
                  </a:lnTo>
                  <a:lnTo>
                    <a:pt x="10033" y="1012"/>
                  </a:lnTo>
                  <a:lnTo>
                    <a:pt x="10033" y="1004"/>
                  </a:lnTo>
                  <a:lnTo>
                    <a:pt x="10037" y="1001"/>
                  </a:lnTo>
                  <a:lnTo>
                    <a:pt x="10043" y="998"/>
                  </a:lnTo>
                  <a:lnTo>
                    <a:pt x="10049" y="997"/>
                  </a:lnTo>
                  <a:lnTo>
                    <a:pt x="10056" y="997"/>
                  </a:lnTo>
                  <a:lnTo>
                    <a:pt x="10062" y="998"/>
                  </a:lnTo>
                  <a:lnTo>
                    <a:pt x="10069" y="1000"/>
                  </a:lnTo>
                  <a:lnTo>
                    <a:pt x="10076" y="1003"/>
                  </a:lnTo>
                  <a:lnTo>
                    <a:pt x="10082" y="1007"/>
                  </a:lnTo>
                  <a:lnTo>
                    <a:pt x="10089" y="1016"/>
                  </a:lnTo>
                  <a:lnTo>
                    <a:pt x="10095" y="1025"/>
                  </a:lnTo>
                  <a:lnTo>
                    <a:pt x="10099" y="1035"/>
                  </a:lnTo>
                  <a:lnTo>
                    <a:pt x="10102" y="1045"/>
                  </a:lnTo>
                  <a:lnTo>
                    <a:pt x="10103" y="1056"/>
                  </a:lnTo>
                  <a:lnTo>
                    <a:pt x="10103" y="1066"/>
                  </a:lnTo>
                  <a:lnTo>
                    <a:pt x="10100" y="1077"/>
                  </a:lnTo>
                  <a:lnTo>
                    <a:pt x="10097" y="1087"/>
                  </a:lnTo>
                  <a:lnTo>
                    <a:pt x="10089" y="1104"/>
                  </a:lnTo>
                  <a:lnTo>
                    <a:pt x="10081" y="1119"/>
                  </a:lnTo>
                  <a:lnTo>
                    <a:pt x="10070" y="1133"/>
                  </a:lnTo>
                  <a:lnTo>
                    <a:pt x="10059" y="1148"/>
                  </a:lnTo>
                  <a:lnTo>
                    <a:pt x="10036" y="1174"/>
                  </a:lnTo>
                  <a:lnTo>
                    <a:pt x="10011" y="1200"/>
                  </a:lnTo>
                  <a:lnTo>
                    <a:pt x="9998" y="1213"/>
                  </a:lnTo>
                  <a:lnTo>
                    <a:pt x="9987" y="1226"/>
                  </a:lnTo>
                  <a:lnTo>
                    <a:pt x="9975" y="1239"/>
                  </a:lnTo>
                  <a:lnTo>
                    <a:pt x="9964" y="1253"/>
                  </a:lnTo>
                  <a:lnTo>
                    <a:pt x="9955" y="1268"/>
                  </a:lnTo>
                  <a:lnTo>
                    <a:pt x="9947" y="1283"/>
                  </a:lnTo>
                  <a:lnTo>
                    <a:pt x="9940" y="1300"/>
                  </a:lnTo>
                  <a:lnTo>
                    <a:pt x="9933" y="1317"/>
                  </a:lnTo>
                  <a:lnTo>
                    <a:pt x="9921" y="1369"/>
                  </a:lnTo>
                  <a:close/>
                  <a:moveTo>
                    <a:pt x="9912" y="1231"/>
                  </a:moveTo>
                  <a:lnTo>
                    <a:pt x="9905" y="1243"/>
                  </a:lnTo>
                  <a:lnTo>
                    <a:pt x="9899" y="1254"/>
                  </a:lnTo>
                  <a:lnTo>
                    <a:pt x="9893" y="1266"/>
                  </a:lnTo>
                  <a:lnTo>
                    <a:pt x="9887" y="1277"/>
                  </a:lnTo>
                  <a:lnTo>
                    <a:pt x="9878" y="1303"/>
                  </a:lnTo>
                  <a:lnTo>
                    <a:pt x="9871" y="1328"/>
                  </a:lnTo>
                  <a:lnTo>
                    <a:pt x="9864" y="1355"/>
                  </a:lnTo>
                  <a:lnTo>
                    <a:pt x="9859" y="1382"/>
                  </a:lnTo>
                  <a:lnTo>
                    <a:pt x="9853" y="1408"/>
                  </a:lnTo>
                  <a:lnTo>
                    <a:pt x="9848" y="1435"/>
                  </a:lnTo>
                  <a:lnTo>
                    <a:pt x="9829" y="1450"/>
                  </a:lnTo>
                  <a:lnTo>
                    <a:pt x="9784" y="1452"/>
                  </a:lnTo>
                  <a:lnTo>
                    <a:pt x="9739" y="1453"/>
                  </a:lnTo>
                  <a:lnTo>
                    <a:pt x="9694" y="1454"/>
                  </a:lnTo>
                  <a:lnTo>
                    <a:pt x="9649" y="1455"/>
                  </a:lnTo>
                  <a:lnTo>
                    <a:pt x="9603" y="1456"/>
                  </a:lnTo>
                  <a:lnTo>
                    <a:pt x="9558" y="1456"/>
                  </a:lnTo>
                  <a:lnTo>
                    <a:pt x="9512" y="1457"/>
                  </a:lnTo>
                  <a:lnTo>
                    <a:pt x="9467" y="1457"/>
                  </a:lnTo>
                  <a:lnTo>
                    <a:pt x="9421" y="1457"/>
                  </a:lnTo>
                  <a:lnTo>
                    <a:pt x="9376" y="1457"/>
                  </a:lnTo>
                  <a:lnTo>
                    <a:pt x="9331" y="1457"/>
                  </a:lnTo>
                  <a:lnTo>
                    <a:pt x="9286" y="1458"/>
                  </a:lnTo>
                  <a:lnTo>
                    <a:pt x="9242" y="1458"/>
                  </a:lnTo>
                  <a:lnTo>
                    <a:pt x="9198" y="1458"/>
                  </a:lnTo>
                  <a:lnTo>
                    <a:pt x="9155" y="1458"/>
                  </a:lnTo>
                  <a:lnTo>
                    <a:pt x="9112" y="1459"/>
                  </a:lnTo>
                  <a:lnTo>
                    <a:pt x="3106" y="1473"/>
                  </a:lnTo>
                  <a:lnTo>
                    <a:pt x="2985" y="1475"/>
                  </a:lnTo>
                  <a:lnTo>
                    <a:pt x="1954" y="1480"/>
                  </a:lnTo>
                  <a:lnTo>
                    <a:pt x="1906" y="1480"/>
                  </a:lnTo>
                  <a:lnTo>
                    <a:pt x="1859" y="1480"/>
                  </a:lnTo>
                  <a:lnTo>
                    <a:pt x="1812" y="1480"/>
                  </a:lnTo>
                  <a:lnTo>
                    <a:pt x="1765" y="1481"/>
                  </a:lnTo>
                  <a:lnTo>
                    <a:pt x="1719" y="1482"/>
                  </a:lnTo>
                  <a:lnTo>
                    <a:pt x="1673" y="1483"/>
                  </a:lnTo>
                  <a:lnTo>
                    <a:pt x="1627" y="1484"/>
                  </a:lnTo>
                  <a:lnTo>
                    <a:pt x="1581" y="1485"/>
                  </a:lnTo>
                  <a:lnTo>
                    <a:pt x="1536" y="1486"/>
                  </a:lnTo>
                  <a:lnTo>
                    <a:pt x="1490" y="1487"/>
                  </a:lnTo>
                  <a:lnTo>
                    <a:pt x="1445" y="1488"/>
                  </a:lnTo>
                  <a:lnTo>
                    <a:pt x="1399" y="1489"/>
                  </a:lnTo>
                  <a:lnTo>
                    <a:pt x="1353" y="1489"/>
                  </a:lnTo>
                  <a:lnTo>
                    <a:pt x="1307" y="1489"/>
                  </a:lnTo>
                  <a:lnTo>
                    <a:pt x="1260" y="1489"/>
                  </a:lnTo>
                  <a:lnTo>
                    <a:pt x="1213" y="1489"/>
                  </a:lnTo>
                  <a:lnTo>
                    <a:pt x="1209" y="1484"/>
                  </a:lnTo>
                  <a:lnTo>
                    <a:pt x="1207" y="1480"/>
                  </a:lnTo>
                  <a:lnTo>
                    <a:pt x="1204" y="1475"/>
                  </a:lnTo>
                  <a:lnTo>
                    <a:pt x="1203" y="1469"/>
                  </a:lnTo>
                  <a:lnTo>
                    <a:pt x="1203" y="1458"/>
                  </a:lnTo>
                  <a:lnTo>
                    <a:pt x="1204" y="1447"/>
                  </a:lnTo>
                  <a:lnTo>
                    <a:pt x="1205" y="1436"/>
                  </a:lnTo>
                  <a:lnTo>
                    <a:pt x="1205" y="1424"/>
                  </a:lnTo>
                  <a:lnTo>
                    <a:pt x="1205" y="1419"/>
                  </a:lnTo>
                  <a:lnTo>
                    <a:pt x="1204" y="1413"/>
                  </a:lnTo>
                  <a:lnTo>
                    <a:pt x="1202" y="1408"/>
                  </a:lnTo>
                  <a:lnTo>
                    <a:pt x="1200" y="1403"/>
                  </a:lnTo>
                  <a:lnTo>
                    <a:pt x="1196" y="1384"/>
                  </a:lnTo>
                  <a:lnTo>
                    <a:pt x="1191" y="1364"/>
                  </a:lnTo>
                  <a:lnTo>
                    <a:pt x="1186" y="1346"/>
                  </a:lnTo>
                  <a:lnTo>
                    <a:pt x="1179" y="1327"/>
                  </a:lnTo>
                  <a:lnTo>
                    <a:pt x="1171" y="1310"/>
                  </a:lnTo>
                  <a:lnTo>
                    <a:pt x="1162" y="1294"/>
                  </a:lnTo>
                  <a:lnTo>
                    <a:pt x="1150" y="1277"/>
                  </a:lnTo>
                  <a:lnTo>
                    <a:pt x="1139" y="1262"/>
                  </a:lnTo>
                  <a:lnTo>
                    <a:pt x="1139" y="1257"/>
                  </a:lnTo>
                  <a:lnTo>
                    <a:pt x="1140" y="1253"/>
                  </a:lnTo>
                  <a:lnTo>
                    <a:pt x="1142" y="1249"/>
                  </a:lnTo>
                  <a:lnTo>
                    <a:pt x="1144" y="1246"/>
                  </a:lnTo>
                  <a:lnTo>
                    <a:pt x="1151" y="1242"/>
                  </a:lnTo>
                  <a:lnTo>
                    <a:pt x="1158" y="1238"/>
                  </a:lnTo>
                  <a:lnTo>
                    <a:pt x="1167" y="1235"/>
                  </a:lnTo>
                  <a:lnTo>
                    <a:pt x="1175" y="1232"/>
                  </a:lnTo>
                  <a:lnTo>
                    <a:pt x="1179" y="1230"/>
                  </a:lnTo>
                  <a:lnTo>
                    <a:pt x="1182" y="1228"/>
                  </a:lnTo>
                  <a:lnTo>
                    <a:pt x="1185" y="1225"/>
                  </a:lnTo>
                  <a:lnTo>
                    <a:pt x="1188" y="1221"/>
                  </a:lnTo>
                  <a:lnTo>
                    <a:pt x="1196" y="1215"/>
                  </a:lnTo>
                  <a:lnTo>
                    <a:pt x="1202" y="1208"/>
                  </a:lnTo>
                  <a:lnTo>
                    <a:pt x="1209" y="1201"/>
                  </a:lnTo>
                  <a:lnTo>
                    <a:pt x="1214" y="1192"/>
                  </a:lnTo>
                  <a:lnTo>
                    <a:pt x="1218" y="1184"/>
                  </a:lnTo>
                  <a:lnTo>
                    <a:pt x="1222" y="1176"/>
                  </a:lnTo>
                  <a:lnTo>
                    <a:pt x="1225" y="1168"/>
                  </a:lnTo>
                  <a:lnTo>
                    <a:pt x="1227" y="1160"/>
                  </a:lnTo>
                  <a:lnTo>
                    <a:pt x="1234" y="1124"/>
                  </a:lnTo>
                  <a:lnTo>
                    <a:pt x="1243" y="1088"/>
                  </a:lnTo>
                  <a:lnTo>
                    <a:pt x="1248" y="1084"/>
                  </a:lnTo>
                  <a:lnTo>
                    <a:pt x="1254" y="1081"/>
                  </a:lnTo>
                  <a:lnTo>
                    <a:pt x="1259" y="1079"/>
                  </a:lnTo>
                  <a:lnTo>
                    <a:pt x="1264" y="1077"/>
                  </a:lnTo>
                  <a:lnTo>
                    <a:pt x="1276" y="1075"/>
                  </a:lnTo>
                  <a:lnTo>
                    <a:pt x="1288" y="1075"/>
                  </a:lnTo>
                  <a:lnTo>
                    <a:pt x="1300" y="1075"/>
                  </a:lnTo>
                  <a:lnTo>
                    <a:pt x="1312" y="1074"/>
                  </a:lnTo>
                  <a:lnTo>
                    <a:pt x="1317" y="1073"/>
                  </a:lnTo>
                  <a:lnTo>
                    <a:pt x="1323" y="1071"/>
                  </a:lnTo>
                  <a:lnTo>
                    <a:pt x="1328" y="1069"/>
                  </a:lnTo>
                  <a:lnTo>
                    <a:pt x="1332" y="1066"/>
                  </a:lnTo>
                  <a:lnTo>
                    <a:pt x="1340" y="1068"/>
                  </a:lnTo>
                  <a:lnTo>
                    <a:pt x="1348" y="1068"/>
                  </a:lnTo>
                  <a:lnTo>
                    <a:pt x="1355" y="1068"/>
                  </a:lnTo>
                  <a:lnTo>
                    <a:pt x="1361" y="1067"/>
                  </a:lnTo>
                  <a:lnTo>
                    <a:pt x="1373" y="1062"/>
                  </a:lnTo>
                  <a:lnTo>
                    <a:pt x="1384" y="1056"/>
                  </a:lnTo>
                  <a:lnTo>
                    <a:pt x="1395" y="1048"/>
                  </a:lnTo>
                  <a:lnTo>
                    <a:pt x="1406" y="1042"/>
                  </a:lnTo>
                  <a:lnTo>
                    <a:pt x="1412" y="1039"/>
                  </a:lnTo>
                  <a:lnTo>
                    <a:pt x="1418" y="1037"/>
                  </a:lnTo>
                  <a:lnTo>
                    <a:pt x="1424" y="1035"/>
                  </a:lnTo>
                  <a:lnTo>
                    <a:pt x="1431" y="1034"/>
                  </a:lnTo>
                  <a:lnTo>
                    <a:pt x="1439" y="1030"/>
                  </a:lnTo>
                  <a:lnTo>
                    <a:pt x="1446" y="1025"/>
                  </a:lnTo>
                  <a:lnTo>
                    <a:pt x="1452" y="1020"/>
                  </a:lnTo>
                  <a:lnTo>
                    <a:pt x="1458" y="1014"/>
                  </a:lnTo>
                  <a:lnTo>
                    <a:pt x="1468" y="1001"/>
                  </a:lnTo>
                  <a:lnTo>
                    <a:pt x="1476" y="988"/>
                  </a:lnTo>
                  <a:lnTo>
                    <a:pt x="1492" y="960"/>
                  </a:lnTo>
                  <a:lnTo>
                    <a:pt x="1508" y="932"/>
                  </a:lnTo>
                  <a:lnTo>
                    <a:pt x="1509" y="922"/>
                  </a:lnTo>
                  <a:lnTo>
                    <a:pt x="1509" y="912"/>
                  </a:lnTo>
                  <a:lnTo>
                    <a:pt x="1509" y="902"/>
                  </a:lnTo>
                  <a:lnTo>
                    <a:pt x="1508" y="893"/>
                  </a:lnTo>
                  <a:lnTo>
                    <a:pt x="1507" y="884"/>
                  </a:lnTo>
                  <a:lnTo>
                    <a:pt x="1505" y="875"/>
                  </a:lnTo>
                  <a:lnTo>
                    <a:pt x="1502" y="865"/>
                  </a:lnTo>
                  <a:lnTo>
                    <a:pt x="1499" y="856"/>
                  </a:lnTo>
                  <a:lnTo>
                    <a:pt x="1496" y="847"/>
                  </a:lnTo>
                  <a:lnTo>
                    <a:pt x="1492" y="839"/>
                  </a:lnTo>
                  <a:lnTo>
                    <a:pt x="1487" y="831"/>
                  </a:lnTo>
                  <a:lnTo>
                    <a:pt x="1482" y="821"/>
                  </a:lnTo>
                  <a:lnTo>
                    <a:pt x="1475" y="813"/>
                  </a:lnTo>
                  <a:lnTo>
                    <a:pt x="1469" y="806"/>
                  </a:lnTo>
                  <a:lnTo>
                    <a:pt x="1463" y="798"/>
                  </a:lnTo>
                  <a:lnTo>
                    <a:pt x="1456" y="791"/>
                  </a:lnTo>
                  <a:lnTo>
                    <a:pt x="1438" y="783"/>
                  </a:lnTo>
                  <a:lnTo>
                    <a:pt x="1417" y="774"/>
                  </a:lnTo>
                  <a:lnTo>
                    <a:pt x="1407" y="770"/>
                  </a:lnTo>
                  <a:lnTo>
                    <a:pt x="1396" y="767"/>
                  </a:lnTo>
                  <a:lnTo>
                    <a:pt x="1384" y="764"/>
                  </a:lnTo>
                  <a:lnTo>
                    <a:pt x="1374" y="762"/>
                  </a:lnTo>
                  <a:lnTo>
                    <a:pt x="1363" y="761"/>
                  </a:lnTo>
                  <a:lnTo>
                    <a:pt x="1352" y="761"/>
                  </a:lnTo>
                  <a:lnTo>
                    <a:pt x="1340" y="761"/>
                  </a:lnTo>
                  <a:lnTo>
                    <a:pt x="1329" y="763"/>
                  </a:lnTo>
                  <a:lnTo>
                    <a:pt x="1319" y="766"/>
                  </a:lnTo>
                  <a:lnTo>
                    <a:pt x="1309" y="770"/>
                  </a:lnTo>
                  <a:lnTo>
                    <a:pt x="1299" y="775"/>
                  </a:lnTo>
                  <a:lnTo>
                    <a:pt x="1289" y="784"/>
                  </a:lnTo>
                  <a:lnTo>
                    <a:pt x="1286" y="782"/>
                  </a:lnTo>
                  <a:lnTo>
                    <a:pt x="1283" y="781"/>
                  </a:lnTo>
                  <a:lnTo>
                    <a:pt x="1280" y="780"/>
                  </a:lnTo>
                  <a:lnTo>
                    <a:pt x="1277" y="780"/>
                  </a:lnTo>
                  <a:lnTo>
                    <a:pt x="1271" y="780"/>
                  </a:lnTo>
                  <a:lnTo>
                    <a:pt x="1265" y="781"/>
                  </a:lnTo>
                  <a:lnTo>
                    <a:pt x="1259" y="781"/>
                  </a:lnTo>
                  <a:lnTo>
                    <a:pt x="1254" y="780"/>
                  </a:lnTo>
                  <a:lnTo>
                    <a:pt x="1252" y="778"/>
                  </a:lnTo>
                  <a:lnTo>
                    <a:pt x="1249" y="775"/>
                  </a:lnTo>
                  <a:lnTo>
                    <a:pt x="1247" y="772"/>
                  </a:lnTo>
                  <a:lnTo>
                    <a:pt x="1246" y="768"/>
                  </a:lnTo>
                  <a:lnTo>
                    <a:pt x="1247" y="760"/>
                  </a:lnTo>
                  <a:lnTo>
                    <a:pt x="1247" y="752"/>
                  </a:lnTo>
                  <a:lnTo>
                    <a:pt x="1247" y="744"/>
                  </a:lnTo>
                  <a:lnTo>
                    <a:pt x="1246" y="737"/>
                  </a:lnTo>
                  <a:lnTo>
                    <a:pt x="1243" y="721"/>
                  </a:lnTo>
                  <a:lnTo>
                    <a:pt x="1238" y="708"/>
                  </a:lnTo>
                  <a:lnTo>
                    <a:pt x="1231" y="694"/>
                  </a:lnTo>
                  <a:lnTo>
                    <a:pt x="1223" y="681"/>
                  </a:lnTo>
                  <a:lnTo>
                    <a:pt x="1214" y="669"/>
                  </a:lnTo>
                  <a:lnTo>
                    <a:pt x="1203" y="658"/>
                  </a:lnTo>
                  <a:lnTo>
                    <a:pt x="1192" y="647"/>
                  </a:lnTo>
                  <a:lnTo>
                    <a:pt x="1180" y="636"/>
                  </a:lnTo>
                  <a:lnTo>
                    <a:pt x="1168" y="626"/>
                  </a:lnTo>
                  <a:lnTo>
                    <a:pt x="1154" y="617"/>
                  </a:lnTo>
                  <a:lnTo>
                    <a:pt x="1129" y="599"/>
                  </a:lnTo>
                  <a:lnTo>
                    <a:pt x="1104" y="582"/>
                  </a:lnTo>
                  <a:lnTo>
                    <a:pt x="1102" y="573"/>
                  </a:lnTo>
                  <a:lnTo>
                    <a:pt x="1101" y="565"/>
                  </a:lnTo>
                  <a:lnTo>
                    <a:pt x="1102" y="557"/>
                  </a:lnTo>
                  <a:lnTo>
                    <a:pt x="1104" y="550"/>
                  </a:lnTo>
                  <a:lnTo>
                    <a:pt x="1107" y="542"/>
                  </a:lnTo>
                  <a:lnTo>
                    <a:pt x="1111" y="536"/>
                  </a:lnTo>
                  <a:lnTo>
                    <a:pt x="1116" y="529"/>
                  </a:lnTo>
                  <a:lnTo>
                    <a:pt x="1122" y="523"/>
                  </a:lnTo>
                  <a:lnTo>
                    <a:pt x="1133" y="511"/>
                  </a:lnTo>
                  <a:lnTo>
                    <a:pt x="1145" y="498"/>
                  </a:lnTo>
                  <a:lnTo>
                    <a:pt x="1150" y="491"/>
                  </a:lnTo>
                  <a:lnTo>
                    <a:pt x="1155" y="485"/>
                  </a:lnTo>
                  <a:lnTo>
                    <a:pt x="1159" y="478"/>
                  </a:lnTo>
                  <a:lnTo>
                    <a:pt x="1164" y="471"/>
                  </a:lnTo>
                  <a:lnTo>
                    <a:pt x="1171" y="449"/>
                  </a:lnTo>
                  <a:lnTo>
                    <a:pt x="1178" y="429"/>
                  </a:lnTo>
                  <a:lnTo>
                    <a:pt x="1184" y="408"/>
                  </a:lnTo>
                  <a:lnTo>
                    <a:pt x="1189" y="387"/>
                  </a:lnTo>
                  <a:lnTo>
                    <a:pt x="1193" y="365"/>
                  </a:lnTo>
                  <a:lnTo>
                    <a:pt x="1196" y="343"/>
                  </a:lnTo>
                  <a:lnTo>
                    <a:pt x="1197" y="321"/>
                  </a:lnTo>
                  <a:lnTo>
                    <a:pt x="1197" y="298"/>
                  </a:lnTo>
                  <a:lnTo>
                    <a:pt x="1199" y="294"/>
                  </a:lnTo>
                  <a:lnTo>
                    <a:pt x="1201" y="291"/>
                  </a:lnTo>
                  <a:lnTo>
                    <a:pt x="1204" y="289"/>
                  </a:lnTo>
                  <a:lnTo>
                    <a:pt x="1208" y="286"/>
                  </a:lnTo>
                  <a:lnTo>
                    <a:pt x="1214" y="284"/>
                  </a:lnTo>
                  <a:lnTo>
                    <a:pt x="1221" y="282"/>
                  </a:lnTo>
                  <a:lnTo>
                    <a:pt x="1237" y="280"/>
                  </a:lnTo>
                  <a:lnTo>
                    <a:pt x="1253" y="279"/>
                  </a:lnTo>
                  <a:lnTo>
                    <a:pt x="1283" y="282"/>
                  </a:lnTo>
                  <a:lnTo>
                    <a:pt x="1314" y="284"/>
                  </a:lnTo>
                  <a:lnTo>
                    <a:pt x="1344" y="285"/>
                  </a:lnTo>
                  <a:lnTo>
                    <a:pt x="1374" y="286"/>
                  </a:lnTo>
                  <a:lnTo>
                    <a:pt x="1432" y="286"/>
                  </a:lnTo>
                  <a:lnTo>
                    <a:pt x="1491" y="284"/>
                  </a:lnTo>
                  <a:lnTo>
                    <a:pt x="1549" y="283"/>
                  </a:lnTo>
                  <a:lnTo>
                    <a:pt x="1607" y="281"/>
                  </a:lnTo>
                  <a:lnTo>
                    <a:pt x="1667" y="281"/>
                  </a:lnTo>
                  <a:lnTo>
                    <a:pt x="1727" y="283"/>
                  </a:lnTo>
                  <a:lnTo>
                    <a:pt x="1768" y="282"/>
                  </a:lnTo>
                  <a:lnTo>
                    <a:pt x="1809" y="281"/>
                  </a:lnTo>
                  <a:lnTo>
                    <a:pt x="1851" y="279"/>
                  </a:lnTo>
                  <a:lnTo>
                    <a:pt x="1890" y="277"/>
                  </a:lnTo>
                  <a:lnTo>
                    <a:pt x="1931" y="276"/>
                  </a:lnTo>
                  <a:lnTo>
                    <a:pt x="1972" y="276"/>
                  </a:lnTo>
                  <a:lnTo>
                    <a:pt x="2012" y="277"/>
                  </a:lnTo>
                  <a:lnTo>
                    <a:pt x="2053" y="279"/>
                  </a:lnTo>
                  <a:lnTo>
                    <a:pt x="2130" y="277"/>
                  </a:lnTo>
                  <a:lnTo>
                    <a:pt x="2207" y="276"/>
                  </a:lnTo>
                  <a:lnTo>
                    <a:pt x="2284" y="274"/>
                  </a:lnTo>
                  <a:lnTo>
                    <a:pt x="2361" y="273"/>
                  </a:lnTo>
                  <a:lnTo>
                    <a:pt x="2437" y="273"/>
                  </a:lnTo>
                  <a:lnTo>
                    <a:pt x="2514" y="272"/>
                  </a:lnTo>
                  <a:lnTo>
                    <a:pt x="2591" y="271"/>
                  </a:lnTo>
                  <a:lnTo>
                    <a:pt x="2667" y="271"/>
                  </a:lnTo>
                  <a:lnTo>
                    <a:pt x="2744" y="270"/>
                  </a:lnTo>
                  <a:lnTo>
                    <a:pt x="2821" y="270"/>
                  </a:lnTo>
                  <a:lnTo>
                    <a:pt x="2897" y="269"/>
                  </a:lnTo>
                  <a:lnTo>
                    <a:pt x="2974" y="269"/>
                  </a:lnTo>
                  <a:lnTo>
                    <a:pt x="3052" y="268"/>
                  </a:lnTo>
                  <a:lnTo>
                    <a:pt x="3128" y="266"/>
                  </a:lnTo>
                  <a:lnTo>
                    <a:pt x="3206" y="265"/>
                  </a:lnTo>
                  <a:lnTo>
                    <a:pt x="3284" y="264"/>
                  </a:lnTo>
                  <a:lnTo>
                    <a:pt x="3333" y="261"/>
                  </a:lnTo>
                  <a:lnTo>
                    <a:pt x="3381" y="260"/>
                  </a:lnTo>
                  <a:lnTo>
                    <a:pt x="3430" y="260"/>
                  </a:lnTo>
                  <a:lnTo>
                    <a:pt x="3479" y="261"/>
                  </a:lnTo>
                  <a:lnTo>
                    <a:pt x="3528" y="262"/>
                  </a:lnTo>
                  <a:lnTo>
                    <a:pt x="3577" y="262"/>
                  </a:lnTo>
                  <a:lnTo>
                    <a:pt x="3603" y="261"/>
                  </a:lnTo>
                  <a:lnTo>
                    <a:pt x="3627" y="260"/>
                  </a:lnTo>
                  <a:lnTo>
                    <a:pt x="3653" y="258"/>
                  </a:lnTo>
                  <a:lnTo>
                    <a:pt x="3678" y="256"/>
                  </a:lnTo>
                  <a:lnTo>
                    <a:pt x="3689" y="258"/>
                  </a:lnTo>
                  <a:lnTo>
                    <a:pt x="3699" y="259"/>
                  </a:lnTo>
                  <a:lnTo>
                    <a:pt x="3709" y="260"/>
                  </a:lnTo>
                  <a:lnTo>
                    <a:pt x="3720" y="260"/>
                  </a:lnTo>
                  <a:lnTo>
                    <a:pt x="3742" y="260"/>
                  </a:lnTo>
                  <a:lnTo>
                    <a:pt x="3763" y="259"/>
                  </a:lnTo>
                  <a:lnTo>
                    <a:pt x="3785" y="257"/>
                  </a:lnTo>
                  <a:lnTo>
                    <a:pt x="3806" y="255"/>
                  </a:lnTo>
                  <a:lnTo>
                    <a:pt x="3829" y="254"/>
                  </a:lnTo>
                  <a:lnTo>
                    <a:pt x="3850" y="254"/>
                  </a:lnTo>
                  <a:lnTo>
                    <a:pt x="3948" y="254"/>
                  </a:lnTo>
                  <a:lnTo>
                    <a:pt x="4145" y="254"/>
                  </a:lnTo>
                  <a:lnTo>
                    <a:pt x="4428" y="254"/>
                  </a:lnTo>
                  <a:lnTo>
                    <a:pt x="4781" y="254"/>
                  </a:lnTo>
                  <a:lnTo>
                    <a:pt x="5191" y="253"/>
                  </a:lnTo>
                  <a:lnTo>
                    <a:pt x="5643" y="253"/>
                  </a:lnTo>
                  <a:lnTo>
                    <a:pt x="6125" y="252"/>
                  </a:lnTo>
                  <a:lnTo>
                    <a:pt x="6619" y="251"/>
                  </a:lnTo>
                  <a:lnTo>
                    <a:pt x="7114" y="251"/>
                  </a:lnTo>
                  <a:lnTo>
                    <a:pt x="7596" y="250"/>
                  </a:lnTo>
                  <a:lnTo>
                    <a:pt x="8048" y="249"/>
                  </a:lnTo>
                  <a:lnTo>
                    <a:pt x="8459" y="249"/>
                  </a:lnTo>
                  <a:lnTo>
                    <a:pt x="8813" y="248"/>
                  </a:lnTo>
                  <a:lnTo>
                    <a:pt x="9096" y="247"/>
                  </a:lnTo>
                  <a:lnTo>
                    <a:pt x="9296" y="247"/>
                  </a:lnTo>
                  <a:lnTo>
                    <a:pt x="9395" y="246"/>
                  </a:lnTo>
                  <a:lnTo>
                    <a:pt x="9434" y="247"/>
                  </a:lnTo>
                  <a:lnTo>
                    <a:pt x="9474" y="247"/>
                  </a:lnTo>
                  <a:lnTo>
                    <a:pt x="9515" y="246"/>
                  </a:lnTo>
                  <a:lnTo>
                    <a:pt x="9556" y="245"/>
                  </a:lnTo>
                  <a:lnTo>
                    <a:pt x="9597" y="243"/>
                  </a:lnTo>
                  <a:lnTo>
                    <a:pt x="9638" y="243"/>
                  </a:lnTo>
                  <a:lnTo>
                    <a:pt x="9677" y="243"/>
                  </a:lnTo>
                  <a:lnTo>
                    <a:pt x="9715" y="245"/>
                  </a:lnTo>
                  <a:lnTo>
                    <a:pt x="9735" y="244"/>
                  </a:lnTo>
                  <a:lnTo>
                    <a:pt x="9754" y="243"/>
                  </a:lnTo>
                  <a:lnTo>
                    <a:pt x="9772" y="243"/>
                  </a:lnTo>
                  <a:lnTo>
                    <a:pt x="9792" y="242"/>
                  </a:lnTo>
                  <a:lnTo>
                    <a:pt x="9800" y="251"/>
                  </a:lnTo>
                  <a:lnTo>
                    <a:pt x="9806" y="261"/>
                  </a:lnTo>
                  <a:lnTo>
                    <a:pt x="9811" y="274"/>
                  </a:lnTo>
                  <a:lnTo>
                    <a:pt x="9815" y="286"/>
                  </a:lnTo>
                  <a:lnTo>
                    <a:pt x="9822" y="310"/>
                  </a:lnTo>
                  <a:lnTo>
                    <a:pt x="9829" y="336"/>
                  </a:lnTo>
                  <a:lnTo>
                    <a:pt x="9832" y="350"/>
                  </a:lnTo>
                  <a:lnTo>
                    <a:pt x="9836" y="364"/>
                  </a:lnTo>
                  <a:lnTo>
                    <a:pt x="9841" y="377"/>
                  </a:lnTo>
                  <a:lnTo>
                    <a:pt x="9847" y="389"/>
                  </a:lnTo>
                  <a:lnTo>
                    <a:pt x="9860" y="415"/>
                  </a:lnTo>
                  <a:lnTo>
                    <a:pt x="9874" y="439"/>
                  </a:lnTo>
                  <a:lnTo>
                    <a:pt x="9890" y="464"/>
                  </a:lnTo>
                  <a:lnTo>
                    <a:pt x="9905" y="487"/>
                  </a:lnTo>
                  <a:lnTo>
                    <a:pt x="9921" y="511"/>
                  </a:lnTo>
                  <a:lnTo>
                    <a:pt x="9937" y="535"/>
                  </a:lnTo>
                  <a:lnTo>
                    <a:pt x="9945" y="539"/>
                  </a:lnTo>
                  <a:lnTo>
                    <a:pt x="9953" y="543"/>
                  </a:lnTo>
                  <a:lnTo>
                    <a:pt x="9957" y="547"/>
                  </a:lnTo>
                  <a:lnTo>
                    <a:pt x="9959" y="550"/>
                  </a:lnTo>
                  <a:lnTo>
                    <a:pt x="9960" y="555"/>
                  </a:lnTo>
                  <a:lnTo>
                    <a:pt x="9958" y="560"/>
                  </a:lnTo>
                  <a:lnTo>
                    <a:pt x="9957" y="566"/>
                  </a:lnTo>
                  <a:lnTo>
                    <a:pt x="9955" y="571"/>
                  </a:lnTo>
                  <a:lnTo>
                    <a:pt x="9952" y="575"/>
                  </a:lnTo>
                  <a:lnTo>
                    <a:pt x="9948" y="577"/>
                  </a:lnTo>
                  <a:lnTo>
                    <a:pt x="9944" y="578"/>
                  </a:lnTo>
                  <a:lnTo>
                    <a:pt x="9940" y="579"/>
                  </a:lnTo>
                  <a:lnTo>
                    <a:pt x="9934" y="579"/>
                  </a:lnTo>
                  <a:lnTo>
                    <a:pt x="9929" y="578"/>
                  </a:lnTo>
                  <a:lnTo>
                    <a:pt x="9919" y="576"/>
                  </a:lnTo>
                  <a:lnTo>
                    <a:pt x="9908" y="573"/>
                  </a:lnTo>
                  <a:lnTo>
                    <a:pt x="9903" y="573"/>
                  </a:lnTo>
                  <a:lnTo>
                    <a:pt x="9898" y="573"/>
                  </a:lnTo>
                  <a:lnTo>
                    <a:pt x="9893" y="574"/>
                  </a:lnTo>
                  <a:lnTo>
                    <a:pt x="9887" y="576"/>
                  </a:lnTo>
                  <a:lnTo>
                    <a:pt x="9877" y="580"/>
                  </a:lnTo>
                  <a:lnTo>
                    <a:pt x="9868" y="585"/>
                  </a:lnTo>
                  <a:lnTo>
                    <a:pt x="9859" y="592"/>
                  </a:lnTo>
                  <a:lnTo>
                    <a:pt x="9852" y="598"/>
                  </a:lnTo>
                  <a:lnTo>
                    <a:pt x="9844" y="605"/>
                  </a:lnTo>
                  <a:lnTo>
                    <a:pt x="9837" y="613"/>
                  </a:lnTo>
                  <a:lnTo>
                    <a:pt x="9831" y="621"/>
                  </a:lnTo>
                  <a:lnTo>
                    <a:pt x="9825" y="629"/>
                  </a:lnTo>
                  <a:lnTo>
                    <a:pt x="9820" y="639"/>
                  </a:lnTo>
                  <a:lnTo>
                    <a:pt x="9816" y="648"/>
                  </a:lnTo>
                  <a:lnTo>
                    <a:pt x="9813" y="657"/>
                  </a:lnTo>
                  <a:lnTo>
                    <a:pt x="9810" y="667"/>
                  </a:lnTo>
                  <a:lnTo>
                    <a:pt x="9808" y="676"/>
                  </a:lnTo>
                  <a:lnTo>
                    <a:pt x="9806" y="687"/>
                  </a:lnTo>
                  <a:lnTo>
                    <a:pt x="9805" y="696"/>
                  </a:lnTo>
                  <a:lnTo>
                    <a:pt x="9805" y="706"/>
                  </a:lnTo>
                  <a:lnTo>
                    <a:pt x="9807" y="711"/>
                  </a:lnTo>
                  <a:lnTo>
                    <a:pt x="9808" y="718"/>
                  </a:lnTo>
                  <a:lnTo>
                    <a:pt x="9807" y="721"/>
                  </a:lnTo>
                  <a:lnTo>
                    <a:pt x="9806" y="723"/>
                  </a:lnTo>
                  <a:lnTo>
                    <a:pt x="9805" y="726"/>
                  </a:lnTo>
                  <a:lnTo>
                    <a:pt x="9802" y="727"/>
                  </a:lnTo>
                  <a:lnTo>
                    <a:pt x="9798" y="729"/>
                  </a:lnTo>
                  <a:lnTo>
                    <a:pt x="9793" y="729"/>
                  </a:lnTo>
                  <a:lnTo>
                    <a:pt x="9790" y="729"/>
                  </a:lnTo>
                  <a:lnTo>
                    <a:pt x="9786" y="729"/>
                  </a:lnTo>
                  <a:lnTo>
                    <a:pt x="9780" y="726"/>
                  </a:lnTo>
                  <a:lnTo>
                    <a:pt x="9774" y="723"/>
                  </a:lnTo>
                  <a:lnTo>
                    <a:pt x="9768" y="718"/>
                  </a:lnTo>
                  <a:lnTo>
                    <a:pt x="9762" y="714"/>
                  </a:lnTo>
                  <a:lnTo>
                    <a:pt x="9756" y="710"/>
                  </a:lnTo>
                  <a:lnTo>
                    <a:pt x="9749" y="707"/>
                  </a:lnTo>
                  <a:lnTo>
                    <a:pt x="9737" y="706"/>
                  </a:lnTo>
                  <a:lnTo>
                    <a:pt x="9726" y="706"/>
                  </a:lnTo>
                  <a:lnTo>
                    <a:pt x="9715" y="707"/>
                  </a:lnTo>
                  <a:lnTo>
                    <a:pt x="9703" y="708"/>
                  </a:lnTo>
                  <a:lnTo>
                    <a:pt x="9693" y="711"/>
                  </a:lnTo>
                  <a:lnTo>
                    <a:pt x="9682" y="713"/>
                  </a:lnTo>
                  <a:lnTo>
                    <a:pt x="9672" y="717"/>
                  </a:lnTo>
                  <a:lnTo>
                    <a:pt x="9663" y="721"/>
                  </a:lnTo>
                  <a:lnTo>
                    <a:pt x="9652" y="726"/>
                  </a:lnTo>
                  <a:lnTo>
                    <a:pt x="9643" y="733"/>
                  </a:lnTo>
                  <a:lnTo>
                    <a:pt x="9634" y="739"/>
                  </a:lnTo>
                  <a:lnTo>
                    <a:pt x="9626" y="746"/>
                  </a:lnTo>
                  <a:lnTo>
                    <a:pt x="9619" y="754"/>
                  </a:lnTo>
                  <a:lnTo>
                    <a:pt x="9611" y="763"/>
                  </a:lnTo>
                  <a:lnTo>
                    <a:pt x="9604" y="772"/>
                  </a:lnTo>
                  <a:lnTo>
                    <a:pt x="9598" y="783"/>
                  </a:lnTo>
                  <a:lnTo>
                    <a:pt x="9594" y="803"/>
                  </a:lnTo>
                  <a:lnTo>
                    <a:pt x="9591" y="824"/>
                  </a:lnTo>
                  <a:lnTo>
                    <a:pt x="9590" y="843"/>
                  </a:lnTo>
                  <a:lnTo>
                    <a:pt x="9591" y="863"/>
                  </a:lnTo>
                  <a:lnTo>
                    <a:pt x="9593" y="883"/>
                  </a:lnTo>
                  <a:lnTo>
                    <a:pt x="9596" y="902"/>
                  </a:lnTo>
                  <a:lnTo>
                    <a:pt x="9599" y="911"/>
                  </a:lnTo>
                  <a:lnTo>
                    <a:pt x="9602" y="921"/>
                  </a:lnTo>
                  <a:lnTo>
                    <a:pt x="9606" y="930"/>
                  </a:lnTo>
                  <a:lnTo>
                    <a:pt x="9610" y="939"/>
                  </a:lnTo>
                  <a:lnTo>
                    <a:pt x="9618" y="950"/>
                  </a:lnTo>
                  <a:lnTo>
                    <a:pt x="9626" y="960"/>
                  </a:lnTo>
                  <a:lnTo>
                    <a:pt x="9635" y="969"/>
                  </a:lnTo>
                  <a:lnTo>
                    <a:pt x="9644" y="975"/>
                  </a:lnTo>
                  <a:lnTo>
                    <a:pt x="9655" y="979"/>
                  </a:lnTo>
                  <a:lnTo>
                    <a:pt x="9667" y="983"/>
                  </a:lnTo>
                  <a:lnTo>
                    <a:pt x="9678" y="985"/>
                  </a:lnTo>
                  <a:lnTo>
                    <a:pt x="9690" y="986"/>
                  </a:lnTo>
                  <a:lnTo>
                    <a:pt x="9702" y="987"/>
                  </a:lnTo>
                  <a:lnTo>
                    <a:pt x="9715" y="986"/>
                  </a:lnTo>
                  <a:lnTo>
                    <a:pt x="9728" y="986"/>
                  </a:lnTo>
                  <a:lnTo>
                    <a:pt x="9740" y="985"/>
                  </a:lnTo>
                  <a:lnTo>
                    <a:pt x="9764" y="982"/>
                  </a:lnTo>
                  <a:lnTo>
                    <a:pt x="9786" y="980"/>
                  </a:lnTo>
                  <a:lnTo>
                    <a:pt x="9790" y="983"/>
                  </a:lnTo>
                  <a:lnTo>
                    <a:pt x="9793" y="987"/>
                  </a:lnTo>
                  <a:lnTo>
                    <a:pt x="9795" y="991"/>
                  </a:lnTo>
                  <a:lnTo>
                    <a:pt x="9796" y="995"/>
                  </a:lnTo>
                  <a:lnTo>
                    <a:pt x="9798" y="1004"/>
                  </a:lnTo>
                  <a:lnTo>
                    <a:pt x="9798" y="1015"/>
                  </a:lnTo>
                  <a:lnTo>
                    <a:pt x="9796" y="1026"/>
                  </a:lnTo>
                  <a:lnTo>
                    <a:pt x="9795" y="1037"/>
                  </a:lnTo>
                  <a:lnTo>
                    <a:pt x="9796" y="1042"/>
                  </a:lnTo>
                  <a:lnTo>
                    <a:pt x="9798" y="1047"/>
                  </a:lnTo>
                  <a:lnTo>
                    <a:pt x="9799" y="1052"/>
                  </a:lnTo>
                  <a:lnTo>
                    <a:pt x="9802" y="1057"/>
                  </a:lnTo>
                  <a:lnTo>
                    <a:pt x="9808" y="1067"/>
                  </a:lnTo>
                  <a:lnTo>
                    <a:pt x="9814" y="1076"/>
                  </a:lnTo>
                  <a:lnTo>
                    <a:pt x="9821" y="1085"/>
                  </a:lnTo>
                  <a:lnTo>
                    <a:pt x="9828" y="1094"/>
                  </a:lnTo>
                  <a:lnTo>
                    <a:pt x="9836" y="1102"/>
                  </a:lnTo>
                  <a:lnTo>
                    <a:pt x="9845" y="1109"/>
                  </a:lnTo>
                  <a:lnTo>
                    <a:pt x="9854" y="1116"/>
                  </a:lnTo>
                  <a:lnTo>
                    <a:pt x="9863" y="1122"/>
                  </a:lnTo>
                  <a:lnTo>
                    <a:pt x="9873" y="1127"/>
                  </a:lnTo>
                  <a:lnTo>
                    <a:pt x="9882" y="1131"/>
                  </a:lnTo>
                  <a:lnTo>
                    <a:pt x="9894" y="1135"/>
                  </a:lnTo>
                  <a:lnTo>
                    <a:pt x="9905" y="1138"/>
                  </a:lnTo>
                  <a:lnTo>
                    <a:pt x="9916" y="1141"/>
                  </a:lnTo>
                  <a:lnTo>
                    <a:pt x="9927" y="1143"/>
                  </a:lnTo>
                  <a:lnTo>
                    <a:pt x="9940" y="1144"/>
                  </a:lnTo>
                  <a:lnTo>
                    <a:pt x="9952" y="1144"/>
                  </a:lnTo>
                  <a:lnTo>
                    <a:pt x="9957" y="1151"/>
                  </a:lnTo>
                  <a:lnTo>
                    <a:pt x="9960" y="1157"/>
                  </a:lnTo>
                  <a:lnTo>
                    <a:pt x="9961" y="1162"/>
                  </a:lnTo>
                  <a:lnTo>
                    <a:pt x="9961" y="1167"/>
                  </a:lnTo>
                  <a:lnTo>
                    <a:pt x="9959" y="1172"/>
                  </a:lnTo>
                  <a:lnTo>
                    <a:pt x="9955" y="1177"/>
                  </a:lnTo>
                  <a:lnTo>
                    <a:pt x="9951" y="1182"/>
                  </a:lnTo>
                  <a:lnTo>
                    <a:pt x="9946" y="1187"/>
                  </a:lnTo>
                  <a:lnTo>
                    <a:pt x="9936" y="1198"/>
                  </a:lnTo>
                  <a:lnTo>
                    <a:pt x="9924" y="1208"/>
                  </a:lnTo>
                  <a:lnTo>
                    <a:pt x="9920" y="1213"/>
                  </a:lnTo>
                  <a:lnTo>
                    <a:pt x="9916" y="1219"/>
                  </a:lnTo>
                  <a:lnTo>
                    <a:pt x="9913" y="1225"/>
                  </a:lnTo>
                  <a:lnTo>
                    <a:pt x="9912" y="1231"/>
                  </a:lnTo>
                  <a:close/>
                  <a:moveTo>
                    <a:pt x="9860" y="564"/>
                  </a:moveTo>
                  <a:lnTo>
                    <a:pt x="9847" y="576"/>
                  </a:lnTo>
                  <a:lnTo>
                    <a:pt x="9834" y="587"/>
                  </a:lnTo>
                  <a:lnTo>
                    <a:pt x="9823" y="601"/>
                  </a:lnTo>
                  <a:lnTo>
                    <a:pt x="9813" y="614"/>
                  </a:lnTo>
                  <a:lnTo>
                    <a:pt x="9804" y="628"/>
                  </a:lnTo>
                  <a:lnTo>
                    <a:pt x="9796" y="643"/>
                  </a:lnTo>
                  <a:lnTo>
                    <a:pt x="9790" y="659"/>
                  </a:lnTo>
                  <a:lnTo>
                    <a:pt x="9786" y="675"/>
                  </a:lnTo>
                  <a:lnTo>
                    <a:pt x="9782" y="680"/>
                  </a:lnTo>
                  <a:lnTo>
                    <a:pt x="9777" y="683"/>
                  </a:lnTo>
                  <a:lnTo>
                    <a:pt x="9772" y="686"/>
                  </a:lnTo>
                  <a:lnTo>
                    <a:pt x="9767" y="688"/>
                  </a:lnTo>
                  <a:lnTo>
                    <a:pt x="9762" y="688"/>
                  </a:lnTo>
                  <a:lnTo>
                    <a:pt x="9756" y="688"/>
                  </a:lnTo>
                  <a:lnTo>
                    <a:pt x="9749" y="688"/>
                  </a:lnTo>
                  <a:lnTo>
                    <a:pt x="9743" y="687"/>
                  </a:lnTo>
                  <a:lnTo>
                    <a:pt x="9731" y="683"/>
                  </a:lnTo>
                  <a:lnTo>
                    <a:pt x="9719" y="680"/>
                  </a:lnTo>
                  <a:lnTo>
                    <a:pt x="9708" y="677"/>
                  </a:lnTo>
                  <a:lnTo>
                    <a:pt x="9696" y="676"/>
                  </a:lnTo>
                  <a:lnTo>
                    <a:pt x="9685" y="679"/>
                  </a:lnTo>
                  <a:lnTo>
                    <a:pt x="9675" y="682"/>
                  </a:lnTo>
                  <a:lnTo>
                    <a:pt x="9664" y="688"/>
                  </a:lnTo>
                  <a:lnTo>
                    <a:pt x="9654" y="693"/>
                  </a:lnTo>
                  <a:lnTo>
                    <a:pt x="9644" y="698"/>
                  </a:lnTo>
                  <a:lnTo>
                    <a:pt x="9635" y="704"/>
                  </a:lnTo>
                  <a:lnTo>
                    <a:pt x="9627" y="711"/>
                  </a:lnTo>
                  <a:lnTo>
                    <a:pt x="9619" y="718"/>
                  </a:lnTo>
                  <a:lnTo>
                    <a:pt x="9610" y="726"/>
                  </a:lnTo>
                  <a:lnTo>
                    <a:pt x="9603" y="735"/>
                  </a:lnTo>
                  <a:lnTo>
                    <a:pt x="9597" y="743"/>
                  </a:lnTo>
                  <a:lnTo>
                    <a:pt x="9591" y="752"/>
                  </a:lnTo>
                  <a:lnTo>
                    <a:pt x="9585" y="761"/>
                  </a:lnTo>
                  <a:lnTo>
                    <a:pt x="9580" y="771"/>
                  </a:lnTo>
                  <a:lnTo>
                    <a:pt x="9575" y="782"/>
                  </a:lnTo>
                  <a:lnTo>
                    <a:pt x="9571" y="792"/>
                  </a:lnTo>
                  <a:lnTo>
                    <a:pt x="9566" y="805"/>
                  </a:lnTo>
                  <a:lnTo>
                    <a:pt x="9562" y="818"/>
                  </a:lnTo>
                  <a:lnTo>
                    <a:pt x="9559" y="834"/>
                  </a:lnTo>
                  <a:lnTo>
                    <a:pt x="9557" y="848"/>
                  </a:lnTo>
                  <a:lnTo>
                    <a:pt x="9556" y="863"/>
                  </a:lnTo>
                  <a:lnTo>
                    <a:pt x="9557" y="879"/>
                  </a:lnTo>
                  <a:lnTo>
                    <a:pt x="9559" y="894"/>
                  </a:lnTo>
                  <a:lnTo>
                    <a:pt x="9564" y="909"/>
                  </a:lnTo>
                  <a:lnTo>
                    <a:pt x="9568" y="918"/>
                  </a:lnTo>
                  <a:lnTo>
                    <a:pt x="9571" y="926"/>
                  </a:lnTo>
                  <a:lnTo>
                    <a:pt x="9575" y="933"/>
                  </a:lnTo>
                  <a:lnTo>
                    <a:pt x="9580" y="940"/>
                  </a:lnTo>
                  <a:lnTo>
                    <a:pt x="9585" y="947"/>
                  </a:lnTo>
                  <a:lnTo>
                    <a:pt x="9591" y="953"/>
                  </a:lnTo>
                  <a:lnTo>
                    <a:pt x="9598" y="960"/>
                  </a:lnTo>
                  <a:lnTo>
                    <a:pt x="9604" y="967"/>
                  </a:lnTo>
                  <a:lnTo>
                    <a:pt x="9635" y="988"/>
                  </a:lnTo>
                  <a:lnTo>
                    <a:pt x="9666" y="1010"/>
                  </a:lnTo>
                  <a:lnTo>
                    <a:pt x="9762" y="1012"/>
                  </a:lnTo>
                  <a:lnTo>
                    <a:pt x="9767" y="1027"/>
                  </a:lnTo>
                  <a:lnTo>
                    <a:pt x="9771" y="1043"/>
                  </a:lnTo>
                  <a:lnTo>
                    <a:pt x="9773" y="1051"/>
                  </a:lnTo>
                  <a:lnTo>
                    <a:pt x="9776" y="1060"/>
                  </a:lnTo>
                  <a:lnTo>
                    <a:pt x="9779" y="1068"/>
                  </a:lnTo>
                  <a:lnTo>
                    <a:pt x="9783" y="1076"/>
                  </a:lnTo>
                  <a:lnTo>
                    <a:pt x="9793" y="1091"/>
                  </a:lnTo>
                  <a:lnTo>
                    <a:pt x="9805" y="1107"/>
                  </a:lnTo>
                  <a:lnTo>
                    <a:pt x="9811" y="1114"/>
                  </a:lnTo>
                  <a:lnTo>
                    <a:pt x="9818" y="1121"/>
                  </a:lnTo>
                  <a:lnTo>
                    <a:pt x="9825" y="1127"/>
                  </a:lnTo>
                  <a:lnTo>
                    <a:pt x="9832" y="1133"/>
                  </a:lnTo>
                  <a:lnTo>
                    <a:pt x="9840" y="1138"/>
                  </a:lnTo>
                  <a:lnTo>
                    <a:pt x="9849" y="1143"/>
                  </a:lnTo>
                  <a:lnTo>
                    <a:pt x="9857" y="1149"/>
                  </a:lnTo>
                  <a:lnTo>
                    <a:pt x="9866" y="1152"/>
                  </a:lnTo>
                  <a:lnTo>
                    <a:pt x="9874" y="1156"/>
                  </a:lnTo>
                  <a:lnTo>
                    <a:pt x="9883" y="1158"/>
                  </a:lnTo>
                  <a:lnTo>
                    <a:pt x="9894" y="1160"/>
                  </a:lnTo>
                  <a:lnTo>
                    <a:pt x="9903" y="1161"/>
                  </a:lnTo>
                  <a:lnTo>
                    <a:pt x="9906" y="1166"/>
                  </a:lnTo>
                  <a:lnTo>
                    <a:pt x="9907" y="1171"/>
                  </a:lnTo>
                  <a:lnTo>
                    <a:pt x="9908" y="1177"/>
                  </a:lnTo>
                  <a:lnTo>
                    <a:pt x="9907" y="1182"/>
                  </a:lnTo>
                  <a:lnTo>
                    <a:pt x="9905" y="1187"/>
                  </a:lnTo>
                  <a:lnTo>
                    <a:pt x="9903" y="1191"/>
                  </a:lnTo>
                  <a:lnTo>
                    <a:pt x="9901" y="1197"/>
                  </a:lnTo>
                  <a:lnTo>
                    <a:pt x="9897" y="1202"/>
                  </a:lnTo>
                  <a:lnTo>
                    <a:pt x="9891" y="1211"/>
                  </a:lnTo>
                  <a:lnTo>
                    <a:pt x="9883" y="1221"/>
                  </a:lnTo>
                  <a:lnTo>
                    <a:pt x="9880" y="1225"/>
                  </a:lnTo>
                  <a:lnTo>
                    <a:pt x="9878" y="1230"/>
                  </a:lnTo>
                  <a:lnTo>
                    <a:pt x="9876" y="1235"/>
                  </a:lnTo>
                  <a:lnTo>
                    <a:pt x="9875" y="1241"/>
                  </a:lnTo>
                  <a:lnTo>
                    <a:pt x="9866" y="1262"/>
                  </a:lnTo>
                  <a:lnTo>
                    <a:pt x="9858" y="1283"/>
                  </a:lnTo>
                  <a:lnTo>
                    <a:pt x="9852" y="1305"/>
                  </a:lnTo>
                  <a:lnTo>
                    <a:pt x="9846" y="1327"/>
                  </a:lnTo>
                  <a:lnTo>
                    <a:pt x="9840" y="1350"/>
                  </a:lnTo>
                  <a:lnTo>
                    <a:pt x="9835" y="1372"/>
                  </a:lnTo>
                  <a:lnTo>
                    <a:pt x="9829" y="1395"/>
                  </a:lnTo>
                  <a:lnTo>
                    <a:pt x="9823" y="1416"/>
                  </a:lnTo>
                  <a:lnTo>
                    <a:pt x="9815" y="1420"/>
                  </a:lnTo>
                  <a:lnTo>
                    <a:pt x="9806" y="1423"/>
                  </a:lnTo>
                  <a:lnTo>
                    <a:pt x="9796" y="1426"/>
                  </a:lnTo>
                  <a:lnTo>
                    <a:pt x="9786" y="1428"/>
                  </a:lnTo>
                  <a:lnTo>
                    <a:pt x="9765" y="1430"/>
                  </a:lnTo>
                  <a:lnTo>
                    <a:pt x="9743" y="1430"/>
                  </a:lnTo>
                  <a:lnTo>
                    <a:pt x="9720" y="1430"/>
                  </a:lnTo>
                  <a:lnTo>
                    <a:pt x="9697" y="1429"/>
                  </a:lnTo>
                  <a:lnTo>
                    <a:pt x="9675" y="1430"/>
                  </a:lnTo>
                  <a:lnTo>
                    <a:pt x="9653" y="1431"/>
                  </a:lnTo>
                  <a:lnTo>
                    <a:pt x="9592" y="1430"/>
                  </a:lnTo>
                  <a:lnTo>
                    <a:pt x="9532" y="1431"/>
                  </a:lnTo>
                  <a:lnTo>
                    <a:pt x="9470" y="1431"/>
                  </a:lnTo>
                  <a:lnTo>
                    <a:pt x="9409" y="1432"/>
                  </a:lnTo>
                  <a:lnTo>
                    <a:pt x="9349" y="1433"/>
                  </a:lnTo>
                  <a:lnTo>
                    <a:pt x="9287" y="1433"/>
                  </a:lnTo>
                  <a:lnTo>
                    <a:pt x="9227" y="1433"/>
                  </a:lnTo>
                  <a:lnTo>
                    <a:pt x="9168" y="1431"/>
                  </a:lnTo>
                  <a:lnTo>
                    <a:pt x="9164" y="1433"/>
                  </a:lnTo>
                  <a:lnTo>
                    <a:pt x="9161" y="1434"/>
                  </a:lnTo>
                  <a:lnTo>
                    <a:pt x="9157" y="1435"/>
                  </a:lnTo>
                  <a:lnTo>
                    <a:pt x="9153" y="1436"/>
                  </a:lnTo>
                  <a:lnTo>
                    <a:pt x="9150" y="1435"/>
                  </a:lnTo>
                  <a:lnTo>
                    <a:pt x="9147" y="1435"/>
                  </a:lnTo>
                  <a:lnTo>
                    <a:pt x="9145" y="1433"/>
                  </a:lnTo>
                  <a:lnTo>
                    <a:pt x="9142" y="1431"/>
                  </a:lnTo>
                  <a:lnTo>
                    <a:pt x="2998" y="1449"/>
                  </a:lnTo>
                  <a:lnTo>
                    <a:pt x="2906" y="1450"/>
                  </a:lnTo>
                  <a:lnTo>
                    <a:pt x="2813" y="1450"/>
                  </a:lnTo>
                  <a:lnTo>
                    <a:pt x="2723" y="1451"/>
                  </a:lnTo>
                  <a:lnTo>
                    <a:pt x="2632" y="1451"/>
                  </a:lnTo>
                  <a:lnTo>
                    <a:pt x="2542" y="1452"/>
                  </a:lnTo>
                  <a:lnTo>
                    <a:pt x="2451" y="1453"/>
                  </a:lnTo>
                  <a:lnTo>
                    <a:pt x="2361" y="1453"/>
                  </a:lnTo>
                  <a:lnTo>
                    <a:pt x="2270" y="1454"/>
                  </a:lnTo>
                  <a:lnTo>
                    <a:pt x="2180" y="1455"/>
                  </a:lnTo>
                  <a:lnTo>
                    <a:pt x="2090" y="1456"/>
                  </a:lnTo>
                  <a:lnTo>
                    <a:pt x="2000" y="1457"/>
                  </a:lnTo>
                  <a:lnTo>
                    <a:pt x="1909" y="1458"/>
                  </a:lnTo>
                  <a:lnTo>
                    <a:pt x="1819" y="1459"/>
                  </a:lnTo>
                  <a:lnTo>
                    <a:pt x="1728" y="1460"/>
                  </a:lnTo>
                  <a:lnTo>
                    <a:pt x="1637" y="1462"/>
                  </a:lnTo>
                  <a:lnTo>
                    <a:pt x="1545" y="1463"/>
                  </a:lnTo>
                  <a:lnTo>
                    <a:pt x="1508" y="1464"/>
                  </a:lnTo>
                  <a:lnTo>
                    <a:pt x="1470" y="1463"/>
                  </a:lnTo>
                  <a:lnTo>
                    <a:pt x="1432" y="1462"/>
                  </a:lnTo>
                  <a:lnTo>
                    <a:pt x="1394" y="1461"/>
                  </a:lnTo>
                  <a:lnTo>
                    <a:pt x="1356" y="1459"/>
                  </a:lnTo>
                  <a:lnTo>
                    <a:pt x="1318" y="1459"/>
                  </a:lnTo>
                  <a:lnTo>
                    <a:pt x="1280" y="1459"/>
                  </a:lnTo>
                  <a:lnTo>
                    <a:pt x="1243" y="1461"/>
                  </a:lnTo>
                  <a:lnTo>
                    <a:pt x="1236" y="1437"/>
                  </a:lnTo>
                  <a:lnTo>
                    <a:pt x="1230" y="1411"/>
                  </a:lnTo>
                  <a:lnTo>
                    <a:pt x="1224" y="1386"/>
                  </a:lnTo>
                  <a:lnTo>
                    <a:pt x="1218" y="1361"/>
                  </a:lnTo>
                  <a:lnTo>
                    <a:pt x="1212" y="1336"/>
                  </a:lnTo>
                  <a:lnTo>
                    <a:pt x="1203" y="1312"/>
                  </a:lnTo>
                  <a:lnTo>
                    <a:pt x="1199" y="1301"/>
                  </a:lnTo>
                  <a:lnTo>
                    <a:pt x="1194" y="1290"/>
                  </a:lnTo>
                  <a:lnTo>
                    <a:pt x="1188" y="1278"/>
                  </a:lnTo>
                  <a:lnTo>
                    <a:pt x="1182" y="1268"/>
                  </a:lnTo>
                  <a:lnTo>
                    <a:pt x="1192" y="1261"/>
                  </a:lnTo>
                  <a:lnTo>
                    <a:pt x="1201" y="1254"/>
                  </a:lnTo>
                  <a:lnTo>
                    <a:pt x="1210" y="1246"/>
                  </a:lnTo>
                  <a:lnTo>
                    <a:pt x="1218" y="1237"/>
                  </a:lnTo>
                  <a:lnTo>
                    <a:pt x="1226" y="1228"/>
                  </a:lnTo>
                  <a:lnTo>
                    <a:pt x="1233" y="1219"/>
                  </a:lnTo>
                  <a:lnTo>
                    <a:pt x="1239" y="1209"/>
                  </a:lnTo>
                  <a:lnTo>
                    <a:pt x="1245" y="1199"/>
                  </a:lnTo>
                  <a:lnTo>
                    <a:pt x="1250" y="1188"/>
                  </a:lnTo>
                  <a:lnTo>
                    <a:pt x="1256" y="1177"/>
                  </a:lnTo>
                  <a:lnTo>
                    <a:pt x="1260" y="1167"/>
                  </a:lnTo>
                  <a:lnTo>
                    <a:pt x="1264" y="1156"/>
                  </a:lnTo>
                  <a:lnTo>
                    <a:pt x="1270" y="1132"/>
                  </a:lnTo>
                  <a:lnTo>
                    <a:pt x="1274" y="1110"/>
                  </a:lnTo>
                  <a:lnTo>
                    <a:pt x="1278" y="1106"/>
                  </a:lnTo>
                  <a:lnTo>
                    <a:pt x="1281" y="1104"/>
                  </a:lnTo>
                  <a:lnTo>
                    <a:pt x="1285" y="1104"/>
                  </a:lnTo>
                  <a:lnTo>
                    <a:pt x="1289" y="1104"/>
                  </a:lnTo>
                  <a:lnTo>
                    <a:pt x="1299" y="1105"/>
                  </a:lnTo>
                  <a:lnTo>
                    <a:pt x="1308" y="1107"/>
                  </a:lnTo>
                  <a:lnTo>
                    <a:pt x="1340" y="1099"/>
                  </a:lnTo>
                  <a:lnTo>
                    <a:pt x="1374" y="1091"/>
                  </a:lnTo>
                  <a:lnTo>
                    <a:pt x="1391" y="1086"/>
                  </a:lnTo>
                  <a:lnTo>
                    <a:pt x="1407" y="1080"/>
                  </a:lnTo>
                  <a:lnTo>
                    <a:pt x="1422" y="1074"/>
                  </a:lnTo>
                  <a:lnTo>
                    <a:pt x="1438" y="1067"/>
                  </a:lnTo>
                  <a:lnTo>
                    <a:pt x="1453" y="1059"/>
                  </a:lnTo>
                  <a:lnTo>
                    <a:pt x="1466" y="1048"/>
                  </a:lnTo>
                  <a:lnTo>
                    <a:pt x="1479" y="1038"/>
                  </a:lnTo>
                  <a:lnTo>
                    <a:pt x="1492" y="1027"/>
                  </a:lnTo>
                  <a:lnTo>
                    <a:pt x="1502" y="1014"/>
                  </a:lnTo>
                  <a:lnTo>
                    <a:pt x="1512" y="999"/>
                  </a:lnTo>
                  <a:lnTo>
                    <a:pt x="1516" y="991"/>
                  </a:lnTo>
                  <a:lnTo>
                    <a:pt x="1520" y="983"/>
                  </a:lnTo>
                  <a:lnTo>
                    <a:pt x="1523" y="974"/>
                  </a:lnTo>
                  <a:lnTo>
                    <a:pt x="1526" y="966"/>
                  </a:lnTo>
                  <a:lnTo>
                    <a:pt x="1531" y="942"/>
                  </a:lnTo>
                  <a:lnTo>
                    <a:pt x="1533" y="918"/>
                  </a:lnTo>
                  <a:lnTo>
                    <a:pt x="1533" y="905"/>
                  </a:lnTo>
                  <a:lnTo>
                    <a:pt x="1533" y="893"/>
                  </a:lnTo>
                  <a:lnTo>
                    <a:pt x="1532" y="881"/>
                  </a:lnTo>
                  <a:lnTo>
                    <a:pt x="1531" y="868"/>
                  </a:lnTo>
                  <a:lnTo>
                    <a:pt x="1528" y="856"/>
                  </a:lnTo>
                  <a:lnTo>
                    <a:pt x="1524" y="845"/>
                  </a:lnTo>
                  <a:lnTo>
                    <a:pt x="1520" y="833"/>
                  </a:lnTo>
                  <a:lnTo>
                    <a:pt x="1515" y="821"/>
                  </a:lnTo>
                  <a:lnTo>
                    <a:pt x="1509" y="811"/>
                  </a:lnTo>
                  <a:lnTo>
                    <a:pt x="1502" y="802"/>
                  </a:lnTo>
                  <a:lnTo>
                    <a:pt x="1493" y="793"/>
                  </a:lnTo>
                  <a:lnTo>
                    <a:pt x="1484" y="784"/>
                  </a:lnTo>
                  <a:lnTo>
                    <a:pt x="1467" y="772"/>
                  </a:lnTo>
                  <a:lnTo>
                    <a:pt x="1451" y="762"/>
                  </a:lnTo>
                  <a:lnTo>
                    <a:pt x="1433" y="754"/>
                  </a:lnTo>
                  <a:lnTo>
                    <a:pt x="1416" y="747"/>
                  </a:lnTo>
                  <a:lnTo>
                    <a:pt x="1398" y="742"/>
                  </a:lnTo>
                  <a:lnTo>
                    <a:pt x="1378" y="738"/>
                  </a:lnTo>
                  <a:lnTo>
                    <a:pt x="1359" y="735"/>
                  </a:lnTo>
                  <a:lnTo>
                    <a:pt x="1338" y="734"/>
                  </a:lnTo>
                  <a:lnTo>
                    <a:pt x="1274" y="750"/>
                  </a:lnTo>
                  <a:lnTo>
                    <a:pt x="1270" y="741"/>
                  </a:lnTo>
                  <a:lnTo>
                    <a:pt x="1267" y="732"/>
                  </a:lnTo>
                  <a:lnTo>
                    <a:pt x="1264" y="722"/>
                  </a:lnTo>
                  <a:lnTo>
                    <a:pt x="1261" y="712"/>
                  </a:lnTo>
                  <a:lnTo>
                    <a:pt x="1257" y="693"/>
                  </a:lnTo>
                  <a:lnTo>
                    <a:pt x="1253" y="673"/>
                  </a:lnTo>
                  <a:lnTo>
                    <a:pt x="1228" y="646"/>
                  </a:lnTo>
                  <a:lnTo>
                    <a:pt x="1201" y="620"/>
                  </a:lnTo>
                  <a:lnTo>
                    <a:pt x="1174" y="594"/>
                  </a:lnTo>
                  <a:lnTo>
                    <a:pt x="1148" y="566"/>
                  </a:lnTo>
                  <a:lnTo>
                    <a:pt x="1147" y="561"/>
                  </a:lnTo>
                  <a:lnTo>
                    <a:pt x="1148" y="557"/>
                  </a:lnTo>
                  <a:lnTo>
                    <a:pt x="1149" y="552"/>
                  </a:lnTo>
                  <a:lnTo>
                    <a:pt x="1150" y="547"/>
                  </a:lnTo>
                  <a:lnTo>
                    <a:pt x="1154" y="537"/>
                  </a:lnTo>
                  <a:lnTo>
                    <a:pt x="1159" y="528"/>
                  </a:lnTo>
                  <a:lnTo>
                    <a:pt x="1172" y="512"/>
                  </a:lnTo>
                  <a:lnTo>
                    <a:pt x="1185" y="495"/>
                  </a:lnTo>
                  <a:lnTo>
                    <a:pt x="1192" y="474"/>
                  </a:lnTo>
                  <a:lnTo>
                    <a:pt x="1199" y="454"/>
                  </a:lnTo>
                  <a:lnTo>
                    <a:pt x="1208" y="433"/>
                  </a:lnTo>
                  <a:lnTo>
                    <a:pt x="1215" y="413"/>
                  </a:lnTo>
                  <a:lnTo>
                    <a:pt x="1221" y="391"/>
                  </a:lnTo>
                  <a:lnTo>
                    <a:pt x="1226" y="370"/>
                  </a:lnTo>
                  <a:lnTo>
                    <a:pt x="1228" y="359"/>
                  </a:lnTo>
                  <a:lnTo>
                    <a:pt x="1230" y="348"/>
                  </a:lnTo>
                  <a:lnTo>
                    <a:pt x="1231" y="337"/>
                  </a:lnTo>
                  <a:lnTo>
                    <a:pt x="1231" y="326"/>
                  </a:lnTo>
                  <a:lnTo>
                    <a:pt x="1248" y="323"/>
                  </a:lnTo>
                  <a:lnTo>
                    <a:pt x="1266" y="321"/>
                  </a:lnTo>
                  <a:lnTo>
                    <a:pt x="1284" y="321"/>
                  </a:lnTo>
                  <a:lnTo>
                    <a:pt x="1302" y="320"/>
                  </a:lnTo>
                  <a:lnTo>
                    <a:pt x="1338" y="321"/>
                  </a:lnTo>
                  <a:lnTo>
                    <a:pt x="1375" y="322"/>
                  </a:lnTo>
                  <a:lnTo>
                    <a:pt x="1412" y="323"/>
                  </a:lnTo>
                  <a:lnTo>
                    <a:pt x="1448" y="322"/>
                  </a:lnTo>
                  <a:lnTo>
                    <a:pt x="1465" y="321"/>
                  </a:lnTo>
                  <a:lnTo>
                    <a:pt x="1484" y="318"/>
                  </a:lnTo>
                  <a:lnTo>
                    <a:pt x="1500" y="315"/>
                  </a:lnTo>
                  <a:lnTo>
                    <a:pt x="1517" y="309"/>
                  </a:lnTo>
                  <a:lnTo>
                    <a:pt x="1718" y="310"/>
                  </a:lnTo>
                  <a:lnTo>
                    <a:pt x="1842" y="308"/>
                  </a:lnTo>
                  <a:lnTo>
                    <a:pt x="1966" y="306"/>
                  </a:lnTo>
                  <a:lnTo>
                    <a:pt x="2091" y="305"/>
                  </a:lnTo>
                  <a:lnTo>
                    <a:pt x="2215" y="303"/>
                  </a:lnTo>
                  <a:lnTo>
                    <a:pt x="2340" y="302"/>
                  </a:lnTo>
                  <a:lnTo>
                    <a:pt x="2464" y="301"/>
                  </a:lnTo>
                  <a:lnTo>
                    <a:pt x="2589" y="300"/>
                  </a:lnTo>
                  <a:lnTo>
                    <a:pt x="2712" y="298"/>
                  </a:lnTo>
                  <a:lnTo>
                    <a:pt x="2837" y="297"/>
                  </a:lnTo>
                  <a:lnTo>
                    <a:pt x="2961" y="296"/>
                  </a:lnTo>
                  <a:lnTo>
                    <a:pt x="3085" y="295"/>
                  </a:lnTo>
                  <a:lnTo>
                    <a:pt x="3209" y="294"/>
                  </a:lnTo>
                  <a:lnTo>
                    <a:pt x="3334" y="292"/>
                  </a:lnTo>
                  <a:lnTo>
                    <a:pt x="3458" y="291"/>
                  </a:lnTo>
                  <a:lnTo>
                    <a:pt x="3581" y="289"/>
                  </a:lnTo>
                  <a:lnTo>
                    <a:pt x="3706" y="287"/>
                  </a:lnTo>
                  <a:lnTo>
                    <a:pt x="3831" y="286"/>
                  </a:lnTo>
                  <a:lnTo>
                    <a:pt x="4056" y="286"/>
                  </a:lnTo>
                  <a:lnTo>
                    <a:pt x="4365" y="285"/>
                  </a:lnTo>
                  <a:lnTo>
                    <a:pt x="4747" y="284"/>
                  </a:lnTo>
                  <a:lnTo>
                    <a:pt x="5184" y="284"/>
                  </a:lnTo>
                  <a:lnTo>
                    <a:pt x="5665" y="283"/>
                  </a:lnTo>
                  <a:lnTo>
                    <a:pt x="6173" y="283"/>
                  </a:lnTo>
                  <a:lnTo>
                    <a:pt x="6696" y="282"/>
                  </a:lnTo>
                  <a:lnTo>
                    <a:pt x="7218" y="281"/>
                  </a:lnTo>
                  <a:lnTo>
                    <a:pt x="7727" y="281"/>
                  </a:lnTo>
                  <a:lnTo>
                    <a:pt x="8208" y="280"/>
                  </a:lnTo>
                  <a:lnTo>
                    <a:pt x="8646" y="280"/>
                  </a:lnTo>
                  <a:lnTo>
                    <a:pt x="9028" y="279"/>
                  </a:lnTo>
                  <a:lnTo>
                    <a:pt x="9339" y="278"/>
                  </a:lnTo>
                  <a:lnTo>
                    <a:pt x="9564" y="278"/>
                  </a:lnTo>
                  <a:lnTo>
                    <a:pt x="9690" y="277"/>
                  </a:lnTo>
                  <a:lnTo>
                    <a:pt x="9780" y="273"/>
                  </a:lnTo>
                  <a:lnTo>
                    <a:pt x="9787" y="284"/>
                  </a:lnTo>
                  <a:lnTo>
                    <a:pt x="9793" y="296"/>
                  </a:lnTo>
                  <a:lnTo>
                    <a:pt x="9799" y="308"/>
                  </a:lnTo>
                  <a:lnTo>
                    <a:pt x="9803" y="322"/>
                  </a:lnTo>
                  <a:lnTo>
                    <a:pt x="9807" y="335"/>
                  </a:lnTo>
                  <a:lnTo>
                    <a:pt x="9812" y="348"/>
                  </a:lnTo>
                  <a:lnTo>
                    <a:pt x="9817" y="361"/>
                  </a:lnTo>
                  <a:lnTo>
                    <a:pt x="9823" y="374"/>
                  </a:lnTo>
                  <a:lnTo>
                    <a:pt x="9832" y="395"/>
                  </a:lnTo>
                  <a:lnTo>
                    <a:pt x="9842" y="417"/>
                  </a:lnTo>
                  <a:lnTo>
                    <a:pt x="9853" y="438"/>
                  </a:lnTo>
                  <a:lnTo>
                    <a:pt x="9864" y="460"/>
                  </a:lnTo>
                  <a:lnTo>
                    <a:pt x="9876" y="480"/>
                  </a:lnTo>
                  <a:lnTo>
                    <a:pt x="9888" y="501"/>
                  </a:lnTo>
                  <a:lnTo>
                    <a:pt x="9902" y="520"/>
                  </a:lnTo>
                  <a:lnTo>
                    <a:pt x="9915" y="538"/>
                  </a:lnTo>
                  <a:lnTo>
                    <a:pt x="9910" y="544"/>
                  </a:lnTo>
                  <a:lnTo>
                    <a:pt x="9904" y="549"/>
                  </a:lnTo>
                  <a:lnTo>
                    <a:pt x="9897" y="553"/>
                  </a:lnTo>
                  <a:lnTo>
                    <a:pt x="9890" y="555"/>
                  </a:lnTo>
                  <a:lnTo>
                    <a:pt x="9874" y="559"/>
                  </a:lnTo>
                  <a:lnTo>
                    <a:pt x="9860" y="564"/>
                  </a:lnTo>
                  <a:close/>
                  <a:moveTo>
                    <a:pt x="9765" y="925"/>
                  </a:moveTo>
                  <a:lnTo>
                    <a:pt x="9753" y="928"/>
                  </a:lnTo>
                  <a:lnTo>
                    <a:pt x="9741" y="929"/>
                  </a:lnTo>
                  <a:lnTo>
                    <a:pt x="9729" y="929"/>
                  </a:lnTo>
                  <a:lnTo>
                    <a:pt x="9717" y="928"/>
                  </a:lnTo>
                  <a:lnTo>
                    <a:pt x="9706" y="926"/>
                  </a:lnTo>
                  <a:lnTo>
                    <a:pt x="9694" y="924"/>
                  </a:lnTo>
                  <a:lnTo>
                    <a:pt x="9683" y="921"/>
                  </a:lnTo>
                  <a:lnTo>
                    <a:pt x="9672" y="917"/>
                  </a:lnTo>
                  <a:lnTo>
                    <a:pt x="9665" y="911"/>
                  </a:lnTo>
                  <a:lnTo>
                    <a:pt x="9660" y="906"/>
                  </a:lnTo>
                  <a:lnTo>
                    <a:pt x="9654" y="900"/>
                  </a:lnTo>
                  <a:lnTo>
                    <a:pt x="9650" y="894"/>
                  </a:lnTo>
                  <a:lnTo>
                    <a:pt x="9646" y="887"/>
                  </a:lnTo>
                  <a:lnTo>
                    <a:pt x="9644" y="881"/>
                  </a:lnTo>
                  <a:lnTo>
                    <a:pt x="9642" y="874"/>
                  </a:lnTo>
                  <a:lnTo>
                    <a:pt x="9641" y="866"/>
                  </a:lnTo>
                  <a:lnTo>
                    <a:pt x="9640" y="852"/>
                  </a:lnTo>
                  <a:lnTo>
                    <a:pt x="9640" y="837"/>
                  </a:lnTo>
                  <a:lnTo>
                    <a:pt x="9642" y="821"/>
                  </a:lnTo>
                  <a:lnTo>
                    <a:pt x="9644" y="806"/>
                  </a:lnTo>
                  <a:lnTo>
                    <a:pt x="9647" y="798"/>
                  </a:lnTo>
                  <a:lnTo>
                    <a:pt x="9652" y="791"/>
                  </a:lnTo>
                  <a:lnTo>
                    <a:pt x="9658" y="785"/>
                  </a:lnTo>
                  <a:lnTo>
                    <a:pt x="9666" y="780"/>
                  </a:lnTo>
                  <a:lnTo>
                    <a:pt x="9673" y="775"/>
                  </a:lnTo>
                  <a:lnTo>
                    <a:pt x="9682" y="772"/>
                  </a:lnTo>
                  <a:lnTo>
                    <a:pt x="9690" y="770"/>
                  </a:lnTo>
                  <a:lnTo>
                    <a:pt x="9699" y="768"/>
                  </a:lnTo>
                  <a:lnTo>
                    <a:pt x="9712" y="767"/>
                  </a:lnTo>
                  <a:lnTo>
                    <a:pt x="9722" y="767"/>
                  </a:lnTo>
                  <a:lnTo>
                    <a:pt x="9733" y="768"/>
                  </a:lnTo>
                  <a:lnTo>
                    <a:pt x="9743" y="771"/>
                  </a:lnTo>
                  <a:lnTo>
                    <a:pt x="9754" y="775"/>
                  </a:lnTo>
                  <a:lnTo>
                    <a:pt x="9764" y="781"/>
                  </a:lnTo>
                  <a:lnTo>
                    <a:pt x="9774" y="786"/>
                  </a:lnTo>
                  <a:lnTo>
                    <a:pt x="9783" y="793"/>
                  </a:lnTo>
                  <a:lnTo>
                    <a:pt x="9789" y="799"/>
                  </a:lnTo>
                  <a:lnTo>
                    <a:pt x="9794" y="807"/>
                  </a:lnTo>
                  <a:lnTo>
                    <a:pt x="9799" y="815"/>
                  </a:lnTo>
                  <a:lnTo>
                    <a:pt x="9803" y="824"/>
                  </a:lnTo>
                  <a:lnTo>
                    <a:pt x="9806" y="833"/>
                  </a:lnTo>
                  <a:lnTo>
                    <a:pt x="9808" y="842"/>
                  </a:lnTo>
                  <a:lnTo>
                    <a:pt x="9809" y="852"/>
                  </a:lnTo>
                  <a:lnTo>
                    <a:pt x="9809" y="861"/>
                  </a:lnTo>
                  <a:lnTo>
                    <a:pt x="9807" y="872"/>
                  </a:lnTo>
                  <a:lnTo>
                    <a:pt x="9805" y="881"/>
                  </a:lnTo>
                  <a:lnTo>
                    <a:pt x="9802" y="890"/>
                  </a:lnTo>
                  <a:lnTo>
                    <a:pt x="9796" y="898"/>
                  </a:lnTo>
                  <a:lnTo>
                    <a:pt x="9790" y="906"/>
                  </a:lnTo>
                  <a:lnTo>
                    <a:pt x="9783" y="913"/>
                  </a:lnTo>
                  <a:lnTo>
                    <a:pt x="9775" y="920"/>
                  </a:lnTo>
                  <a:lnTo>
                    <a:pt x="9765" y="925"/>
                  </a:lnTo>
                  <a:close/>
                  <a:moveTo>
                    <a:pt x="9731" y="895"/>
                  </a:moveTo>
                  <a:lnTo>
                    <a:pt x="9724" y="894"/>
                  </a:lnTo>
                  <a:lnTo>
                    <a:pt x="9717" y="893"/>
                  </a:lnTo>
                  <a:lnTo>
                    <a:pt x="9710" y="890"/>
                  </a:lnTo>
                  <a:lnTo>
                    <a:pt x="9703" y="887"/>
                  </a:lnTo>
                  <a:lnTo>
                    <a:pt x="9698" y="882"/>
                  </a:lnTo>
                  <a:lnTo>
                    <a:pt x="9694" y="877"/>
                  </a:lnTo>
                  <a:lnTo>
                    <a:pt x="9691" y="871"/>
                  </a:lnTo>
                  <a:lnTo>
                    <a:pt x="9690" y="864"/>
                  </a:lnTo>
                  <a:lnTo>
                    <a:pt x="9691" y="850"/>
                  </a:lnTo>
                  <a:lnTo>
                    <a:pt x="9693" y="836"/>
                  </a:lnTo>
                  <a:lnTo>
                    <a:pt x="9696" y="830"/>
                  </a:lnTo>
                  <a:lnTo>
                    <a:pt x="9699" y="824"/>
                  </a:lnTo>
                  <a:lnTo>
                    <a:pt x="9702" y="821"/>
                  </a:lnTo>
                  <a:lnTo>
                    <a:pt x="9704" y="820"/>
                  </a:lnTo>
                  <a:lnTo>
                    <a:pt x="9709" y="818"/>
                  </a:lnTo>
                  <a:lnTo>
                    <a:pt x="9712" y="817"/>
                  </a:lnTo>
                  <a:lnTo>
                    <a:pt x="9719" y="819"/>
                  </a:lnTo>
                  <a:lnTo>
                    <a:pt x="9726" y="821"/>
                  </a:lnTo>
                  <a:lnTo>
                    <a:pt x="9733" y="825"/>
                  </a:lnTo>
                  <a:lnTo>
                    <a:pt x="9739" y="828"/>
                  </a:lnTo>
                  <a:lnTo>
                    <a:pt x="9745" y="832"/>
                  </a:lnTo>
                  <a:lnTo>
                    <a:pt x="9749" y="838"/>
                  </a:lnTo>
                  <a:lnTo>
                    <a:pt x="9754" y="844"/>
                  </a:lnTo>
                  <a:lnTo>
                    <a:pt x="9756" y="851"/>
                  </a:lnTo>
                  <a:lnTo>
                    <a:pt x="9756" y="857"/>
                  </a:lnTo>
                  <a:lnTo>
                    <a:pt x="9756" y="864"/>
                  </a:lnTo>
                  <a:lnTo>
                    <a:pt x="9755" y="871"/>
                  </a:lnTo>
                  <a:lnTo>
                    <a:pt x="9753" y="878"/>
                  </a:lnTo>
                  <a:lnTo>
                    <a:pt x="9748" y="884"/>
                  </a:lnTo>
                  <a:lnTo>
                    <a:pt x="9744" y="889"/>
                  </a:lnTo>
                  <a:lnTo>
                    <a:pt x="9741" y="891"/>
                  </a:lnTo>
                  <a:lnTo>
                    <a:pt x="9738" y="892"/>
                  </a:lnTo>
                  <a:lnTo>
                    <a:pt x="9734" y="894"/>
                  </a:lnTo>
                  <a:lnTo>
                    <a:pt x="9731" y="895"/>
                  </a:lnTo>
                  <a:close/>
                  <a:moveTo>
                    <a:pt x="3305" y="1689"/>
                  </a:moveTo>
                  <a:lnTo>
                    <a:pt x="3299" y="1686"/>
                  </a:lnTo>
                  <a:lnTo>
                    <a:pt x="3305" y="1674"/>
                  </a:lnTo>
                  <a:lnTo>
                    <a:pt x="3307" y="1674"/>
                  </a:lnTo>
                  <a:lnTo>
                    <a:pt x="3309" y="1676"/>
                  </a:lnTo>
                  <a:lnTo>
                    <a:pt x="3310" y="1678"/>
                  </a:lnTo>
                  <a:lnTo>
                    <a:pt x="3310" y="1680"/>
                  </a:lnTo>
                  <a:lnTo>
                    <a:pt x="3310" y="1683"/>
                  </a:lnTo>
                  <a:lnTo>
                    <a:pt x="3309" y="1685"/>
                  </a:lnTo>
                  <a:lnTo>
                    <a:pt x="3307" y="1687"/>
                  </a:lnTo>
                  <a:lnTo>
                    <a:pt x="3305" y="1689"/>
                  </a:lnTo>
                  <a:close/>
                  <a:moveTo>
                    <a:pt x="1372" y="1016"/>
                  </a:moveTo>
                  <a:lnTo>
                    <a:pt x="1367" y="1019"/>
                  </a:lnTo>
                  <a:lnTo>
                    <a:pt x="1362" y="1021"/>
                  </a:lnTo>
                  <a:lnTo>
                    <a:pt x="1356" y="1023"/>
                  </a:lnTo>
                  <a:lnTo>
                    <a:pt x="1350" y="1024"/>
                  </a:lnTo>
                  <a:lnTo>
                    <a:pt x="1337" y="1024"/>
                  </a:lnTo>
                  <a:lnTo>
                    <a:pt x="1325" y="1023"/>
                  </a:lnTo>
                  <a:lnTo>
                    <a:pt x="1314" y="1021"/>
                  </a:lnTo>
                  <a:lnTo>
                    <a:pt x="1303" y="1017"/>
                  </a:lnTo>
                  <a:lnTo>
                    <a:pt x="1292" y="1012"/>
                  </a:lnTo>
                  <a:lnTo>
                    <a:pt x="1283" y="1004"/>
                  </a:lnTo>
                  <a:lnTo>
                    <a:pt x="1278" y="1000"/>
                  </a:lnTo>
                  <a:lnTo>
                    <a:pt x="1273" y="996"/>
                  </a:lnTo>
                  <a:lnTo>
                    <a:pt x="1269" y="991"/>
                  </a:lnTo>
                  <a:lnTo>
                    <a:pt x="1266" y="986"/>
                  </a:lnTo>
                  <a:lnTo>
                    <a:pt x="1260" y="976"/>
                  </a:lnTo>
                  <a:lnTo>
                    <a:pt x="1256" y="964"/>
                  </a:lnTo>
                  <a:lnTo>
                    <a:pt x="1252" y="940"/>
                  </a:lnTo>
                  <a:lnTo>
                    <a:pt x="1249" y="917"/>
                  </a:lnTo>
                  <a:lnTo>
                    <a:pt x="1255" y="906"/>
                  </a:lnTo>
                  <a:lnTo>
                    <a:pt x="1258" y="896"/>
                  </a:lnTo>
                  <a:lnTo>
                    <a:pt x="1261" y="885"/>
                  </a:lnTo>
                  <a:lnTo>
                    <a:pt x="1263" y="875"/>
                  </a:lnTo>
                  <a:lnTo>
                    <a:pt x="1265" y="863"/>
                  </a:lnTo>
                  <a:lnTo>
                    <a:pt x="1267" y="853"/>
                  </a:lnTo>
                  <a:lnTo>
                    <a:pt x="1270" y="842"/>
                  </a:lnTo>
                  <a:lnTo>
                    <a:pt x="1274" y="833"/>
                  </a:lnTo>
                  <a:lnTo>
                    <a:pt x="1283" y="829"/>
                  </a:lnTo>
                  <a:lnTo>
                    <a:pt x="1293" y="825"/>
                  </a:lnTo>
                  <a:lnTo>
                    <a:pt x="1303" y="820"/>
                  </a:lnTo>
                  <a:lnTo>
                    <a:pt x="1313" y="817"/>
                  </a:lnTo>
                  <a:lnTo>
                    <a:pt x="1323" y="815"/>
                  </a:lnTo>
                  <a:lnTo>
                    <a:pt x="1333" y="813"/>
                  </a:lnTo>
                  <a:lnTo>
                    <a:pt x="1344" y="812"/>
                  </a:lnTo>
                  <a:lnTo>
                    <a:pt x="1354" y="812"/>
                  </a:lnTo>
                  <a:lnTo>
                    <a:pt x="1364" y="812"/>
                  </a:lnTo>
                  <a:lnTo>
                    <a:pt x="1374" y="813"/>
                  </a:lnTo>
                  <a:lnTo>
                    <a:pt x="1384" y="815"/>
                  </a:lnTo>
                  <a:lnTo>
                    <a:pt x="1394" y="818"/>
                  </a:lnTo>
                  <a:lnTo>
                    <a:pt x="1404" y="822"/>
                  </a:lnTo>
                  <a:lnTo>
                    <a:pt x="1413" y="828"/>
                  </a:lnTo>
                  <a:lnTo>
                    <a:pt x="1422" y="833"/>
                  </a:lnTo>
                  <a:lnTo>
                    <a:pt x="1431" y="840"/>
                  </a:lnTo>
                  <a:lnTo>
                    <a:pt x="1436" y="845"/>
                  </a:lnTo>
                  <a:lnTo>
                    <a:pt x="1439" y="851"/>
                  </a:lnTo>
                  <a:lnTo>
                    <a:pt x="1442" y="857"/>
                  </a:lnTo>
                  <a:lnTo>
                    <a:pt x="1444" y="863"/>
                  </a:lnTo>
                  <a:lnTo>
                    <a:pt x="1447" y="877"/>
                  </a:lnTo>
                  <a:lnTo>
                    <a:pt x="1449" y="890"/>
                  </a:lnTo>
                  <a:lnTo>
                    <a:pt x="1448" y="904"/>
                  </a:lnTo>
                  <a:lnTo>
                    <a:pt x="1446" y="918"/>
                  </a:lnTo>
                  <a:lnTo>
                    <a:pt x="1444" y="932"/>
                  </a:lnTo>
                  <a:lnTo>
                    <a:pt x="1441" y="944"/>
                  </a:lnTo>
                  <a:lnTo>
                    <a:pt x="1434" y="955"/>
                  </a:lnTo>
                  <a:lnTo>
                    <a:pt x="1427" y="967"/>
                  </a:lnTo>
                  <a:lnTo>
                    <a:pt x="1420" y="976"/>
                  </a:lnTo>
                  <a:lnTo>
                    <a:pt x="1412" y="985"/>
                  </a:lnTo>
                  <a:lnTo>
                    <a:pt x="1404" y="993"/>
                  </a:lnTo>
                  <a:lnTo>
                    <a:pt x="1394" y="1001"/>
                  </a:lnTo>
                  <a:lnTo>
                    <a:pt x="1383" y="1009"/>
                  </a:lnTo>
                  <a:lnTo>
                    <a:pt x="1372" y="1016"/>
                  </a:lnTo>
                  <a:close/>
                  <a:moveTo>
                    <a:pt x="1366" y="967"/>
                  </a:moveTo>
                  <a:lnTo>
                    <a:pt x="1359" y="970"/>
                  </a:lnTo>
                  <a:lnTo>
                    <a:pt x="1352" y="973"/>
                  </a:lnTo>
                  <a:lnTo>
                    <a:pt x="1344" y="974"/>
                  </a:lnTo>
                  <a:lnTo>
                    <a:pt x="1336" y="974"/>
                  </a:lnTo>
                  <a:lnTo>
                    <a:pt x="1328" y="974"/>
                  </a:lnTo>
                  <a:lnTo>
                    <a:pt x="1321" y="973"/>
                  </a:lnTo>
                  <a:lnTo>
                    <a:pt x="1314" y="971"/>
                  </a:lnTo>
                  <a:lnTo>
                    <a:pt x="1308" y="968"/>
                  </a:lnTo>
                  <a:lnTo>
                    <a:pt x="1302" y="959"/>
                  </a:lnTo>
                  <a:lnTo>
                    <a:pt x="1298" y="950"/>
                  </a:lnTo>
                  <a:lnTo>
                    <a:pt x="1294" y="941"/>
                  </a:lnTo>
                  <a:lnTo>
                    <a:pt x="1293" y="931"/>
                  </a:lnTo>
                  <a:lnTo>
                    <a:pt x="1293" y="921"/>
                  </a:lnTo>
                  <a:lnTo>
                    <a:pt x="1294" y="911"/>
                  </a:lnTo>
                  <a:lnTo>
                    <a:pt x="1298" y="902"/>
                  </a:lnTo>
                  <a:lnTo>
                    <a:pt x="1302" y="894"/>
                  </a:lnTo>
                  <a:lnTo>
                    <a:pt x="1310" y="883"/>
                  </a:lnTo>
                  <a:lnTo>
                    <a:pt x="1317" y="870"/>
                  </a:lnTo>
                  <a:lnTo>
                    <a:pt x="1321" y="863"/>
                  </a:lnTo>
                  <a:lnTo>
                    <a:pt x="1325" y="858"/>
                  </a:lnTo>
                  <a:lnTo>
                    <a:pt x="1331" y="853"/>
                  </a:lnTo>
                  <a:lnTo>
                    <a:pt x="1338" y="850"/>
                  </a:lnTo>
                  <a:lnTo>
                    <a:pt x="1348" y="853"/>
                  </a:lnTo>
                  <a:lnTo>
                    <a:pt x="1358" y="856"/>
                  </a:lnTo>
                  <a:lnTo>
                    <a:pt x="1367" y="860"/>
                  </a:lnTo>
                  <a:lnTo>
                    <a:pt x="1375" y="864"/>
                  </a:lnTo>
                  <a:lnTo>
                    <a:pt x="1384" y="871"/>
                  </a:lnTo>
                  <a:lnTo>
                    <a:pt x="1392" y="877"/>
                  </a:lnTo>
                  <a:lnTo>
                    <a:pt x="1398" y="884"/>
                  </a:lnTo>
                  <a:lnTo>
                    <a:pt x="1404" y="893"/>
                  </a:lnTo>
                  <a:lnTo>
                    <a:pt x="1404" y="903"/>
                  </a:lnTo>
                  <a:lnTo>
                    <a:pt x="1403" y="913"/>
                  </a:lnTo>
                  <a:lnTo>
                    <a:pt x="1400" y="924"/>
                  </a:lnTo>
                  <a:lnTo>
                    <a:pt x="1396" y="933"/>
                  </a:lnTo>
                  <a:lnTo>
                    <a:pt x="1390" y="942"/>
                  </a:lnTo>
                  <a:lnTo>
                    <a:pt x="1383" y="951"/>
                  </a:lnTo>
                  <a:lnTo>
                    <a:pt x="1375" y="959"/>
                  </a:lnTo>
                  <a:lnTo>
                    <a:pt x="1366" y="967"/>
                  </a:lnTo>
                  <a:close/>
                  <a:moveTo>
                    <a:pt x="933" y="427"/>
                  </a:moveTo>
                  <a:lnTo>
                    <a:pt x="923" y="433"/>
                  </a:lnTo>
                  <a:lnTo>
                    <a:pt x="914" y="438"/>
                  </a:lnTo>
                  <a:lnTo>
                    <a:pt x="905" y="441"/>
                  </a:lnTo>
                  <a:lnTo>
                    <a:pt x="896" y="442"/>
                  </a:lnTo>
                  <a:lnTo>
                    <a:pt x="887" y="442"/>
                  </a:lnTo>
                  <a:lnTo>
                    <a:pt x="877" y="441"/>
                  </a:lnTo>
                  <a:lnTo>
                    <a:pt x="868" y="438"/>
                  </a:lnTo>
                  <a:lnTo>
                    <a:pt x="859" y="434"/>
                  </a:lnTo>
                  <a:lnTo>
                    <a:pt x="853" y="427"/>
                  </a:lnTo>
                  <a:lnTo>
                    <a:pt x="848" y="418"/>
                  </a:lnTo>
                  <a:lnTo>
                    <a:pt x="843" y="410"/>
                  </a:lnTo>
                  <a:lnTo>
                    <a:pt x="839" y="400"/>
                  </a:lnTo>
                  <a:lnTo>
                    <a:pt x="835" y="396"/>
                  </a:lnTo>
                  <a:lnTo>
                    <a:pt x="832" y="393"/>
                  </a:lnTo>
                  <a:lnTo>
                    <a:pt x="829" y="389"/>
                  </a:lnTo>
                  <a:lnTo>
                    <a:pt x="826" y="387"/>
                  </a:lnTo>
                  <a:lnTo>
                    <a:pt x="822" y="385"/>
                  </a:lnTo>
                  <a:lnTo>
                    <a:pt x="817" y="383"/>
                  </a:lnTo>
                  <a:lnTo>
                    <a:pt x="812" y="383"/>
                  </a:lnTo>
                  <a:lnTo>
                    <a:pt x="806" y="383"/>
                  </a:lnTo>
                  <a:lnTo>
                    <a:pt x="800" y="384"/>
                  </a:lnTo>
                  <a:lnTo>
                    <a:pt x="793" y="387"/>
                  </a:lnTo>
                  <a:lnTo>
                    <a:pt x="785" y="391"/>
                  </a:lnTo>
                  <a:lnTo>
                    <a:pt x="779" y="395"/>
                  </a:lnTo>
                  <a:lnTo>
                    <a:pt x="773" y="401"/>
                  </a:lnTo>
                  <a:lnTo>
                    <a:pt x="767" y="407"/>
                  </a:lnTo>
                  <a:lnTo>
                    <a:pt x="762" y="414"/>
                  </a:lnTo>
                  <a:lnTo>
                    <a:pt x="757" y="420"/>
                  </a:lnTo>
                  <a:lnTo>
                    <a:pt x="756" y="450"/>
                  </a:lnTo>
                  <a:lnTo>
                    <a:pt x="755" y="479"/>
                  </a:lnTo>
                  <a:lnTo>
                    <a:pt x="756" y="486"/>
                  </a:lnTo>
                  <a:lnTo>
                    <a:pt x="757" y="492"/>
                  </a:lnTo>
                  <a:lnTo>
                    <a:pt x="759" y="500"/>
                  </a:lnTo>
                  <a:lnTo>
                    <a:pt x="762" y="505"/>
                  </a:lnTo>
                  <a:lnTo>
                    <a:pt x="766" y="511"/>
                  </a:lnTo>
                  <a:lnTo>
                    <a:pt x="771" y="516"/>
                  </a:lnTo>
                  <a:lnTo>
                    <a:pt x="777" y="520"/>
                  </a:lnTo>
                  <a:lnTo>
                    <a:pt x="784" y="524"/>
                  </a:lnTo>
                  <a:lnTo>
                    <a:pt x="789" y="530"/>
                  </a:lnTo>
                  <a:lnTo>
                    <a:pt x="797" y="534"/>
                  </a:lnTo>
                  <a:lnTo>
                    <a:pt x="804" y="537"/>
                  </a:lnTo>
                  <a:lnTo>
                    <a:pt x="811" y="540"/>
                  </a:lnTo>
                  <a:lnTo>
                    <a:pt x="818" y="543"/>
                  </a:lnTo>
                  <a:lnTo>
                    <a:pt x="825" y="548"/>
                  </a:lnTo>
                  <a:lnTo>
                    <a:pt x="828" y="550"/>
                  </a:lnTo>
                  <a:lnTo>
                    <a:pt x="831" y="553"/>
                  </a:lnTo>
                  <a:lnTo>
                    <a:pt x="834" y="557"/>
                  </a:lnTo>
                  <a:lnTo>
                    <a:pt x="836" y="561"/>
                  </a:lnTo>
                  <a:lnTo>
                    <a:pt x="836" y="572"/>
                  </a:lnTo>
                  <a:lnTo>
                    <a:pt x="834" y="582"/>
                  </a:lnTo>
                  <a:lnTo>
                    <a:pt x="831" y="593"/>
                  </a:lnTo>
                  <a:lnTo>
                    <a:pt x="828" y="602"/>
                  </a:lnTo>
                  <a:lnTo>
                    <a:pt x="819" y="621"/>
                  </a:lnTo>
                  <a:lnTo>
                    <a:pt x="809" y="640"/>
                  </a:lnTo>
                  <a:lnTo>
                    <a:pt x="799" y="658"/>
                  </a:lnTo>
                  <a:lnTo>
                    <a:pt x="789" y="677"/>
                  </a:lnTo>
                  <a:lnTo>
                    <a:pt x="785" y="688"/>
                  </a:lnTo>
                  <a:lnTo>
                    <a:pt x="782" y="697"/>
                  </a:lnTo>
                  <a:lnTo>
                    <a:pt x="779" y="708"/>
                  </a:lnTo>
                  <a:lnTo>
                    <a:pt x="778" y="718"/>
                  </a:lnTo>
                  <a:lnTo>
                    <a:pt x="776" y="731"/>
                  </a:lnTo>
                  <a:lnTo>
                    <a:pt x="776" y="743"/>
                  </a:lnTo>
                  <a:lnTo>
                    <a:pt x="776" y="755"/>
                  </a:lnTo>
                  <a:lnTo>
                    <a:pt x="776" y="767"/>
                  </a:lnTo>
                  <a:lnTo>
                    <a:pt x="778" y="780"/>
                  </a:lnTo>
                  <a:lnTo>
                    <a:pt x="780" y="791"/>
                  </a:lnTo>
                  <a:lnTo>
                    <a:pt x="783" y="803"/>
                  </a:lnTo>
                  <a:lnTo>
                    <a:pt x="787" y="814"/>
                  </a:lnTo>
                  <a:lnTo>
                    <a:pt x="791" y="826"/>
                  </a:lnTo>
                  <a:lnTo>
                    <a:pt x="797" y="837"/>
                  </a:lnTo>
                  <a:lnTo>
                    <a:pt x="803" y="848"/>
                  </a:lnTo>
                  <a:lnTo>
                    <a:pt x="809" y="858"/>
                  </a:lnTo>
                  <a:lnTo>
                    <a:pt x="816" y="868"/>
                  </a:lnTo>
                  <a:lnTo>
                    <a:pt x="823" y="878"/>
                  </a:lnTo>
                  <a:lnTo>
                    <a:pt x="831" y="888"/>
                  </a:lnTo>
                  <a:lnTo>
                    <a:pt x="841" y="896"/>
                  </a:lnTo>
                  <a:lnTo>
                    <a:pt x="848" y="900"/>
                  </a:lnTo>
                  <a:lnTo>
                    <a:pt x="855" y="903"/>
                  </a:lnTo>
                  <a:lnTo>
                    <a:pt x="862" y="908"/>
                  </a:lnTo>
                  <a:lnTo>
                    <a:pt x="867" y="913"/>
                  </a:lnTo>
                  <a:lnTo>
                    <a:pt x="872" y="919"/>
                  </a:lnTo>
                  <a:lnTo>
                    <a:pt x="877" y="926"/>
                  </a:lnTo>
                  <a:lnTo>
                    <a:pt x="880" y="933"/>
                  </a:lnTo>
                  <a:lnTo>
                    <a:pt x="883" y="942"/>
                  </a:lnTo>
                  <a:lnTo>
                    <a:pt x="881" y="947"/>
                  </a:lnTo>
                  <a:lnTo>
                    <a:pt x="879" y="951"/>
                  </a:lnTo>
                  <a:lnTo>
                    <a:pt x="877" y="955"/>
                  </a:lnTo>
                  <a:lnTo>
                    <a:pt x="875" y="959"/>
                  </a:lnTo>
                  <a:lnTo>
                    <a:pt x="869" y="968"/>
                  </a:lnTo>
                  <a:lnTo>
                    <a:pt x="862" y="974"/>
                  </a:lnTo>
                  <a:lnTo>
                    <a:pt x="854" y="981"/>
                  </a:lnTo>
                  <a:lnTo>
                    <a:pt x="846" y="988"/>
                  </a:lnTo>
                  <a:lnTo>
                    <a:pt x="839" y="995"/>
                  </a:lnTo>
                  <a:lnTo>
                    <a:pt x="830" y="1004"/>
                  </a:lnTo>
                  <a:lnTo>
                    <a:pt x="823" y="1014"/>
                  </a:lnTo>
                  <a:lnTo>
                    <a:pt x="817" y="1023"/>
                  </a:lnTo>
                  <a:lnTo>
                    <a:pt x="812" y="1034"/>
                  </a:lnTo>
                  <a:lnTo>
                    <a:pt x="808" y="1045"/>
                  </a:lnTo>
                  <a:lnTo>
                    <a:pt x="805" y="1058"/>
                  </a:lnTo>
                  <a:lnTo>
                    <a:pt x="803" y="1070"/>
                  </a:lnTo>
                  <a:lnTo>
                    <a:pt x="802" y="1082"/>
                  </a:lnTo>
                  <a:lnTo>
                    <a:pt x="801" y="1094"/>
                  </a:lnTo>
                  <a:lnTo>
                    <a:pt x="802" y="1108"/>
                  </a:lnTo>
                  <a:lnTo>
                    <a:pt x="803" y="1121"/>
                  </a:lnTo>
                  <a:lnTo>
                    <a:pt x="805" y="1133"/>
                  </a:lnTo>
                  <a:lnTo>
                    <a:pt x="808" y="1145"/>
                  </a:lnTo>
                  <a:lnTo>
                    <a:pt x="811" y="1158"/>
                  </a:lnTo>
                  <a:lnTo>
                    <a:pt x="815" y="1170"/>
                  </a:lnTo>
                  <a:lnTo>
                    <a:pt x="820" y="1181"/>
                  </a:lnTo>
                  <a:lnTo>
                    <a:pt x="824" y="1191"/>
                  </a:lnTo>
                  <a:lnTo>
                    <a:pt x="832" y="1202"/>
                  </a:lnTo>
                  <a:lnTo>
                    <a:pt x="840" y="1213"/>
                  </a:lnTo>
                  <a:lnTo>
                    <a:pt x="842" y="1218"/>
                  </a:lnTo>
                  <a:lnTo>
                    <a:pt x="843" y="1224"/>
                  </a:lnTo>
                  <a:lnTo>
                    <a:pt x="843" y="1231"/>
                  </a:lnTo>
                  <a:lnTo>
                    <a:pt x="841" y="1237"/>
                  </a:lnTo>
                  <a:lnTo>
                    <a:pt x="828" y="1248"/>
                  </a:lnTo>
                  <a:lnTo>
                    <a:pt x="816" y="1257"/>
                  </a:lnTo>
                  <a:lnTo>
                    <a:pt x="804" y="1268"/>
                  </a:lnTo>
                  <a:lnTo>
                    <a:pt x="793" y="1279"/>
                  </a:lnTo>
                  <a:lnTo>
                    <a:pt x="782" y="1292"/>
                  </a:lnTo>
                  <a:lnTo>
                    <a:pt x="773" y="1304"/>
                  </a:lnTo>
                  <a:lnTo>
                    <a:pt x="770" y="1311"/>
                  </a:lnTo>
                  <a:lnTo>
                    <a:pt x="767" y="1318"/>
                  </a:lnTo>
                  <a:lnTo>
                    <a:pt x="765" y="1326"/>
                  </a:lnTo>
                  <a:lnTo>
                    <a:pt x="763" y="1335"/>
                  </a:lnTo>
                  <a:lnTo>
                    <a:pt x="764" y="1348"/>
                  </a:lnTo>
                  <a:lnTo>
                    <a:pt x="766" y="1362"/>
                  </a:lnTo>
                  <a:lnTo>
                    <a:pt x="768" y="1375"/>
                  </a:lnTo>
                  <a:lnTo>
                    <a:pt x="772" y="1389"/>
                  </a:lnTo>
                  <a:lnTo>
                    <a:pt x="774" y="1394"/>
                  </a:lnTo>
                  <a:lnTo>
                    <a:pt x="776" y="1400"/>
                  </a:lnTo>
                  <a:lnTo>
                    <a:pt x="779" y="1405"/>
                  </a:lnTo>
                  <a:lnTo>
                    <a:pt x="783" y="1410"/>
                  </a:lnTo>
                  <a:lnTo>
                    <a:pt x="787" y="1415"/>
                  </a:lnTo>
                  <a:lnTo>
                    <a:pt x="791" y="1419"/>
                  </a:lnTo>
                  <a:lnTo>
                    <a:pt x="798" y="1422"/>
                  </a:lnTo>
                  <a:lnTo>
                    <a:pt x="803" y="1426"/>
                  </a:lnTo>
                  <a:lnTo>
                    <a:pt x="811" y="1428"/>
                  </a:lnTo>
                  <a:lnTo>
                    <a:pt x="818" y="1428"/>
                  </a:lnTo>
                  <a:lnTo>
                    <a:pt x="824" y="1427"/>
                  </a:lnTo>
                  <a:lnTo>
                    <a:pt x="829" y="1424"/>
                  </a:lnTo>
                  <a:lnTo>
                    <a:pt x="834" y="1421"/>
                  </a:lnTo>
                  <a:lnTo>
                    <a:pt x="839" y="1417"/>
                  </a:lnTo>
                  <a:lnTo>
                    <a:pt x="843" y="1413"/>
                  </a:lnTo>
                  <a:lnTo>
                    <a:pt x="847" y="1408"/>
                  </a:lnTo>
                  <a:lnTo>
                    <a:pt x="854" y="1398"/>
                  </a:lnTo>
                  <a:lnTo>
                    <a:pt x="861" y="1387"/>
                  </a:lnTo>
                  <a:lnTo>
                    <a:pt x="865" y="1382"/>
                  </a:lnTo>
                  <a:lnTo>
                    <a:pt x="868" y="1377"/>
                  </a:lnTo>
                  <a:lnTo>
                    <a:pt x="872" y="1373"/>
                  </a:lnTo>
                  <a:lnTo>
                    <a:pt x="877" y="1369"/>
                  </a:lnTo>
                  <a:lnTo>
                    <a:pt x="900" y="1374"/>
                  </a:lnTo>
                  <a:lnTo>
                    <a:pt x="924" y="1381"/>
                  </a:lnTo>
                  <a:lnTo>
                    <a:pt x="929" y="1383"/>
                  </a:lnTo>
                  <a:lnTo>
                    <a:pt x="935" y="1385"/>
                  </a:lnTo>
                  <a:lnTo>
                    <a:pt x="940" y="1388"/>
                  </a:lnTo>
                  <a:lnTo>
                    <a:pt x="943" y="1391"/>
                  </a:lnTo>
                  <a:lnTo>
                    <a:pt x="947" y="1395"/>
                  </a:lnTo>
                  <a:lnTo>
                    <a:pt x="949" y="1400"/>
                  </a:lnTo>
                  <a:lnTo>
                    <a:pt x="950" y="1405"/>
                  </a:lnTo>
                  <a:lnTo>
                    <a:pt x="951" y="1412"/>
                  </a:lnTo>
                  <a:lnTo>
                    <a:pt x="957" y="1417"/>
                  </a:lnTo>
                  <a:lnTo>
                    <a:pt x="962" y="1423"/>
                  </a:lnTo>
                  <a:lnTo>
                    <a:pt x="966" y="1430"/>
                  </a:lnTo>
                  <a:lnTo>
                    <a:pt x="970" y="1436"/>
                  </a:lnTo>
                  <a:lnTo>
                    <a:pt x="972" y="1443"/>
                  </a:lnTo>
                  <a:lnTo>
                    <a:pt x="974" y="1450"/>
                  </a:lnTo>
                  <a:lnTo>
                    <a:pt x="975" y="1458"/>
                  </a:lnTo>
                  <a:lnTo>
                    <a:pt x="975" y="1465"/>
                  </a:lnTo>
                  <a:lnTo>
                    <a:pt x="974" y="1482"/>
                  </a:lnTo>
                  <a:lnTo>
                    <a:pt x="971" y="1497"/>
                  </a:lnTo>
                  <a:lnTo>
                    <a:pt x="967" y="1513"/>
                  </a:lnTo>
                  <a:lnTo>
                    <a:pt x="963" y="1529"/>
                  </a:lnTo>
                  <a:lnTo>
                    <a:pt x="953" y="1545"/>
                  </a:lnTo>
                  <a:lnTo>
                    <a:pt x="943" y="1560"/>
                  </a:lnTo>
                  <a:lnTo>
                    <a:pt x="937" y="1568"/>
                  </a:lnTo>
                  <a:lnTo>
                    <a:pt x="931" y="1575"/>
                  </a:lnTo>
                  <a:lnTo>
                    <a:pt x="923" y="1581"/>
                  </a:lnTo>
                  <a:lnTo>
                    <a:pt x="916" y="1586"/>
                  </a:lnTo>
                  <a:lnTo>
                    <a:pt x="909" y="1591"/>
                  </a:lnTo>
                  <a:lnTo>
                    <a:pt x="902" y="1595"/>
                  </a:lnTo>
                  <a:lnTo>
                    <a:pt x="894" y="1598"/>
                  </a:lnTo>
                  <a:lnTo>
                    <a:pt x="886" y="1601"/>
                  </a:lnTo>
                  <a:lnTo>
                    <a:pt x="877" y="1603"/>
                  </a:lnTo>
                  <a:lnTo>
                    <a:pt x="868" y="1604"/>
                  </a:lnTo>
                  <a:lnTo>
                    <a:pt x="859" y="1604"/>
                  </a:lnTo>
                  <a:lnTo>
                    <a:pt x="850" y="1604"/>
                  </a:lnTo>
                  <a:lnTo>
                    <a:pt x="832" y="1603"/>
                  </a:lnTo>
                  <a:lnTo>
                    <a:pt x="815" y="1602"/>
                  </a:lnTo>
                  <a:lnTo>
                    <a:pt x="798" y="1599"/>
                  </a:lnTo>
                  <a:lnTo>
                    <a:pt x="781" y="1596"/>
                  </a:lnTo>
                  <a:lnTo>
                    <a:pt x="765" y="1591"/>
                  </a:lnTo>
                  <a:lnTo>
                    <a:pt x="749" y="1585"/>
                  </a:lnTo>
                  <a:lnTo>
                    <a:pt x="733" y="1578"/>
                  </a:lnTo>
                  <a:lnTo>
                    <a:pt x="719" y="1570"/>
                  </a:lnTo>
                  <a:lnTo>
                    <a:pt x="705" y="1561"/>
                  </a:lnTo>
                  <a:lnTo>
                    <a:pt x="691" y="1551"/>
                  </a:lnTo>
                  <a:lnTo>
                    <a:pt x="679" y="1540"/>
                  </a:lnTo>
                  <a:lnTo>
                    <a:pt x="668" y="1528"/>
                  </a:lnTo>
                  <a:lnTo>
                    <a:pt x="658" y="1515"/>
                  </a:lnTo>
                  <a:lnTo>
                    <a:pt x="648" y="1501"/>
                  </a:lnTo>
                  <a:lnTo>
                    <a:pt x="640" y="1487"/>
                  </a:lnTo>
                  <a:lnTo>
                    <a:pt x="634" y="1471"/>
                  </a:lnTo>
                  <a:lnTo>
                    <a:pt x="626" y="1461"/>
                  </a:lnTo>
                  <a:lnTo>
                    <a:pt x="619" y="1451"/>
                  </a:lnTo>
                  <a:lnTo>
                    <a:pt x="613" y="1441"/>
                  </a:lnTo>
                  <a:lnTo>
                    <a:pt x="606" y="1431"/>
                  </a:lnTo>
                  <a:lnTo>
                    <a:pt x="595" y="1409"/>
                  </a:lnTo>
                  <a:lnTo>
                    <a:pt x="586" y="1388"/>
                  </a:lnTo>
                  <a:lnTo>
                    <a:pt x="579" y="1365"/>
                  </a:lnTo>
                  <a:lnTo>
                    <a:pt x="572" y="1343"/>
                  </a:lnTo>
                  <a:lnTo>
                    <a:pt x="566" y="1319"/>
                  </a:lnTo>
                  <a:lnTo>
                    <a:pt x="560" y="1297"/>
                  </a:lnTo>
                  <a:lnTo>
                    <a:pt x="560" y="1287"/>
                  </a:lnTo>
                  <a:lnTo>
                    <a:pt x="559" y="1277"/>
                  </a:lnTo>
                  <a:lnTo>
                    <a:pt x="558" y="1268"/>
                  </a:lnTo>
                  <a:lnTo>
                    <a:pt x="556" y="1259"/>
                  </a:lnTo>
                  <a:lnTo>
                    <a:pt x="552" y="1241"/>
                  </a:lnTo>
                  <a:lnTo>
                    <a:pt x="549" y="1222"/>
                  </a:lnTo>
                  <a:lnTo>
                    <a:pt x="548" y="1214"/>
                  </a:lnTo>
                  <a:lnTo>
                    <a:pt x="547" y="1205"/>
                  </a:lnTo>
                  <a:lnTo>
                    <a:pt x="547" y="1197"/>
                  </a:lnTo>
                  <a:lnTo>
                    <a:pt x="549" y="1188"/>
                  </a:lnTo>
                  <a:lnTo>
                    <a:pt x="551" y="1179"/>
                  </a:lnTo>
                  <a:lnTo>
                    <a:pt x="554" y="1171"/>
                  </a:lnTo>
                  <a:lnTo>
                    <a:pt x="559" y="1163"/>
                  </a:lnTo>
                  <a:lnTo>
                    <a:pt x="567" y="1155"/>
                  </a:lnTo>
                  <a:lnTo>
                    <a:pt x="575" y="1128"/>
                  </a:lnTo>
                  <a:lnTo>
                    <a:pt x="583" y="1102"/>
                  </a:lnTo>
                  <a:lnTo>
                    <a:pt x="586" y="1087"/>
                  </a:lnTo>
                  <a:lnTo>
                    <a:pt x="589" y="1073"/>
                  </a:lnTo>
                  <a:lnTo>
                    <a:pt x="591" y="1059"/>
                  </a:lnTo>
                  <a:lnTo>
                    <a:pt x="593" y="1044"/>
                  </a:lnTo>
                  <a:lnTo>
                    <a:pt x="594" y="1029"/>
                  </a:lnTo>
                  <a:lnTo>
                    <a:pt x="593" y="1015"/>
                  </a:lnTo>
                  <a:lnTo>
                    <a:pt x="592" y="1000"/>
                  </a:lnTo>
                  <a:lnTo>
                    <a:pt x="590" y="987"/>
                  </a:lnTo>
                  <a:lnTo>
                    <a:pt x="587" y="973"/>
                  </a:lnTo>
                  <a:lnTo>
                    <a:pt x="583" y="959"/>
                  </a:lnTo>
                  <a:lnTo>
                    <a:pt x="577" y="946"/>
                  </a:lnTo>
                  <a:lnTo>
                    <a:pt x="570" y="933"/>
                  </a:lnTo>
                  <a:lnTo>
                    <a:pt x="564" y="929"/>
                  </a:lnTo>
                  <a:lnTo>
                    <a:pt x="557" y="924"/>
                  </a:lnTo>
                  <a:lnTo>
                    <a:pt x="551" y="919"/>
                  </a:lnTo>
                  <a:lnTo>
                    <a:pt x="547" y="912"/>
                  </a:lnTo>
                  <a:lnTo>
                    <a:pt x="544" y="906"/>
                  </a:lnTo>
                  <a:lnTo>
                    <a:pt x="542" y="899"/>
                  </a:lnTo>
                  <a:lnTo>
                    <a:pt x="543" y="896"/>
                  </a:lnTo>
                  <a:lnTo>
                    <a:pt x="543" y="892"/>
                  </a:lnTo>
                  <a:lnTo>
                    <a:pt x="545" y="888"/>
                  </a:lnTo>
                  <a:lnTo>
                    <a:pt x="547" y="884"/>
                  </a:lnTo>
                  <a:lnTo>
                    <a:pt x="560" y="866"/>
                  </a:lnTo>
                  <a:lnTo>
                    <a:pt x="573" y="849"/>
                  </a:lnTo>
                  <a:lnTo>
                    <a:pt x="584" y="830"/>
                  </a:lnTo>
                  <a:lnTo>
                    <a:pt x="594" y="811"/>
                  </a:lnTo>
                  <a:lnTo>
                    <a:pt x="599" y="801"/>
                  </a:lnTo>
                  <a:lnTo>
                    <a:pt x="602" y="791"/>
                  </a:lnTo>
                  <a:lnTo>
                    <a:pt x="605" y="781"/>
                  </a:lnTo>
                  <a:lnTo>
                    <a:pt x="609" y="770"/>
                  </a:lnTo>
                  <a:lnTo>
                    <a:pt x="610" y="760"/>
                  </a:lnTo>
                  <a:lnTo>
                    <a:pt x="611" y="749"/>
                  </a:lnTo>
                  <a:lnTo>
                    <a:pt x="611" y="738"/>
                  </a:lnTo>
                  <a:lnTo>
                    <a:pt x="610" y="726"/>
                  </a:lnTo>
                  <a:lnTo>
                    <a:pt x="600" y="707"/>
                  </a:lnTo>
                  <a:lnTo>
                    <a:pt x="590" y="688"/>
                  </a:lnTo>
                  <a:lnTo>
                    <a:pt x="580" y="668"/>
                  </a:lnTo>
                  <a:lnTo>
                    <a:pt x="570" y="649"/>
                  </a:lnTo>
                  <a:lnTo>
                    <a:pt x="566" y="639"/>
                  </a:lnTo>
                  <a:lnTo>
                    <a:pt x="563" y="629"/>
                  </a:lnTo>
                  <a:lnTo>
                    <a:pt x="559" y="619"/>
                  </a:lnTo>
                  <a:lnTo>
                    <a:pt x="558" y="608"/>
                  </a:lnTo>
                  <a:lnTo>
                    <a:pt x="557" y="598"/>
                  </a:lnTo>
                  <a:lnTo>
                    <a:pt x="558" y="586"/>
                  </a:lnTo>
                  <a:lnTo>
                    <a:pt x="559" y="575"/>
                  </a:lnTo>
                  <a:lnTo>
                    <a:pt x="564" y="564"/>
                  </a:lnTo>
                  <a:lnTo>
                    <a:pt x="565" y="550"/>
                  </a:lnTo>
                  <a:lnTo>
                    <a:pt x="567" y="535"/>
                  </a:lnTo>
                  <a:lnTo>
                    <a:pt x="572" y="522"/>
                  </a:lnTo>
                  <a:lnTo>
                    <a:pt x="577" y="510"/>
                  </a:lnTo>
                  <a:lnTo>
                    <a:pt x="589" y="484"/>
                  </a:lnTo>
                  <a:lnTo>
                    <a:pt x="600" y="459"/>
                  </a:lnTo>
                  <a:lnTo>
                    <a:pt x="607" y="439"/>
                  </a:lnTo>
                  <a:lnTo>
                    <a:pt x="617" y="420"/>
                  </a:lnTo>
                  <a:lnTo>
                    <a:pt x="626" y="401"/>
                  </a:lnTo>
                  <a:lnTo>
                    <a:pt x="637" y="383"/>
                  </a:lnTo>
                  <a:lnTo>
                    <a:pt x="648" y="366"/>
                  </a:lnTo>
                  <a:lnTo>
                    <a:pt x="662" y="348"/>
                  </a:lnTo>
                  <a:lnTo>
                    <a:pt x="675" y="332"/>
                  </a:lnTo>
                  <a:lnTo>
                    <a:pt x="690" y="316"/>
                  </a:lnTo>
                  <a:lnTo>
                    <a:pt x="706" y="301"/>
                  </a:lnTo>
                  <a:lnTo>
                    <a:pt x="722" y="287"/>
                  </a:lnTo>
                  <a:lnTo>
                    <a:pt x="738" y="274"/>
                  </a:lnTo>
                  <a:lnTo>
                    <a:pt x="756" y="262"/>
                  </a:lnTo>
                  <a:lnTo>
                    <a:pt x="774" y="251"/>
                  </a:lnTo>
                  <a:lnTo>
                    <a:pt x="793" y="241"/>
                  </a:lnTo>
                  <a:lnTo>
                    <a:pt x="811" y="233"/>
                  </a:lnTo>
                  <a:lnTo>
                    <a:pt x="830" y="226"/>
                  </a:lnTo>
                  <a:lnTo>
                    <a:pt x="863" y="222"/>
                  </a:lnTo>
                  <a:lnTo>
                    <a:pt x="896" y="220"/>
                  </a:lnTo>
                  <a:lnTo>
                    <a:pt x="904" y="220"/>
                  </a:lnTo>
                  <a:lnTo>
                    <a:pt x="911" y="222"/>
                  </a:lnTo>
                  <a:lnTo>
                    <a:pt x="919" y="223"/>
                  </a:lnTo>
                  <a:lnTo>
                    <a:pt x="926" y="226"/>
                  </a:lnTo>
                  <a:lnTo>
                    <a:pt x="934" y="229"/>
                  </a:lnTo>
                  <a:lnTo>
                    <a:pt x="941" y="232"/>
                  </a:lnTo>
                  <a:lnTo>
                    <a:pt x="948" y="237"/>
                  </a:lnTo>
                  <a:lnTo>
                    <a:pt x="954" y="242"/>
                  </a:lnTo>
                  <a:lnTo>
                    <a:pt x="991" y="288"/>
                  </a:lnTo>
                  <a:lnTo>
                    <a:pt x="991" y="307"/>
                  </a:lnTo>
                  <a:lnTo>
                    <a:pt x="990" y="327"/>
                  </a:lnTo>
                  <a:lnTo>
                    <a:pt x="989" y="337"/>
                  </a:lnTo>
                  <a:lnTo>
                    <a:pt x="987" y="347"/>
                  </a:lnTo>
                  <a:lnTo>
                    <a:pt x="985" y="357"/>
                  </a:lnTo>
                  <a:lnTo>
                    <a:pt x="983" y="367"/>
                  </a:lnTo>
                  <a:lnTo>
                    <a:pt x="980" y="376"/>
                  </a:lnTo>
                  <a:lnTo>
                    <a:pt x="975" y="385"/>
                  </a:lnTo>
                  <a:lnTo>
                    <a:pt x="970" y="394"/>
                  </a:lnTo>
                  <a:lnTo>
                    <a:pt x="965" y="401"/>
                  </a:lnTo>
                  <a:lnTo>
                    <a:pt x="958" y="410"/>
                  </a:lnTo>
                  <a:lnTo>
                    <a:pt x="951" y="416"/>
                  </a:lnTo>
                  <a:lnTo>
                    <a:pt x="942" y="422"/>
                  </a:lnTo>
                  <a:lnTo>
                    <a:pt x="933" y="427"/>
                  </a:lnTo>
                  <a:close/>
                  <a:moveTo>
                    <a:pt x="911" y="394"/>
                  </a:moveTo>
                  <a:lnTo>
                    <a:pt x="904" y="392"/>
                  </a:lnTo>
                  <a:lnTo>
                    <a:pt x="898" y="390"/>
                  </a:lnTo>
                  <a:lnTo>
                    <a:pt x="893" y="386"/>
                  </a:lnTo>
                  <a:lnTo>
                    <a:pt x="888" y="382"/>
                  </a:lnTo>
                  <a:lnTo>
                    <a:pt x="877" y="373"/>
                  </a:lnTo>
                  <a:lnTo>
                    <a:pt x="868" y="364"/>
                  </a:lnTo>
                  <a:lnTo>
                    <a:pt x="864" y="358"/>
                  </a:lnTo>
                  <a:lnTo>
                    <a:pt x="859" y="354"/>
                  </a:lnTo>
                  <a:lnTo>
                    <a:pt x="854" y="350"/>
                  </a:lnTo>
                  <a:lnTo>
                    <a:pt x="849" y="347"/>
                  </a:lnTo>
                  <a:lnTo>
                    <a:pt x="843" y="344"/>
                  </a:lnTo>
                  <a:lnTo>
                    <a:pt x="836" y="342"/>
                  </a:lnTo>
                  <a:lnTo>
                    <a:pt x="829" y="342"/>
                  </a:lnTo>
                  <a:lnTo>
                    <a:pt x="821" y="342"/>
                  </a:lnTo>
                  <a:lnTo>
                    <a:pt x="809" y="346"/>
                  </a:lnTo>
                  <a:lnTo>
                    <a:pt x="796" y="350"/>
                  </a:lnTo>
                  <a:lnTo>
                    <a:pt x="783" y="355"/>
                  </a:lnTo>
                  <a:lnTo>
                    <a:pt x="771" y="362"/>
                  </a:lnTo>
                  <a:lnTo>
                    <a:pt x="760" y="368"/>
                  </a:lnTo>
                  <a:lnTo>
                    <a:pt x="750" y="376"/>
                  </a:lnTo>
                  <a:lnTo>
                    <a:pt x="744" y="380"/>
                  </a:lnTo>
                  <a:lnTo>
                    <a:pt x="740" y="385"/>
                  </a:lnTo>
                  <a:lnTo>
                    <a:pt x="736" y="390"/>
                  </a:lnTo>
                  <a:lnTo>
                    <a:pt x="732" y="396"/>
                  </a:lnTo>
                  <a:lnTo>
                    <a:pt x="727" y="404"/>
                  </a:lnTo>
                  <a:lnTo>
                    <a:pt x="722" y="414"/>
                  </a:lnTo>
                  <a:lnTo>
                    <a:pt x="718" y="423"/>
                  </a:lnTo>
                  <a:lnTo>
                    <a:pt x="715" y="432"/>
                  </a:lnTo>
                  <a:lnTo>
                    <a:pt x="713" y="442"/>
                  </a:lnTo>
                  <a:lnTo>
                    <a:pt x="711" y="453"/>
                  </a:lnTo>
                  <a:lnTo>
                    <a:pt x="710" y="463"/>
                  </a:lnTo>
                  <a:lnTo>
                    <a:pt x="709" y="474"/>
                  </a:lnTo>
                  <a:lnTo>
                    <a:pt x="709" y="484"/>
                  </a:lnTo>
                  <a:lnTo>
                    <a:pt x="710" y="494"/>
                  </a:lnTo>
                  <a:lnTo>
                    <a:pt x="712" y="505"/>
                  </a:lnTo>
                  <a:lnTo>
                    <a:pt x="714" y="515"/>
                  </a:lnTo>
                  <a:lnTo>
                    <a:pt x="717" y="525"/>
                  </a:lnTo>
                  <a:lnTo>
                    <a:pt x="720" y="534"/>
                  </a:lnTo>
                  <a:lnTo>
                    <a:pt x="724" y="544"/>
                  </a:lnTo>
                  <a:lnTo>
                    <a:pt x="729" y="553"/>
                  </a:lnTo>
                  <a:lnTo>
                    <a:pt x="738" y="560"/>
                  </a:lnTo>
                  <a:lnTo>
                    <a:pt x="747" y="568"/>
                  </a:lnTo>
                  <a:lnTo>
                    <a:pt x="755" y="577"/>
                  </a:lnTo>
                  <a:lnTo>
                    <a:pt x="761" y="586"/>
                  </a:lnTo>
                  <a:lnTo>
                    <a:pt x="765" y="598"/>
                  </a:lnTo>
                  <a:lnTo>
                    <a:pt x="768" y="608"/>
                  </a:lnTo>
                  <a:lnTo>
                    <a:pt x="768" y="614"/>
                  </a:lnTo>
                  <a:lnTo>
                    <a:pt x="768" y="620"/>
                  </a:lnTo>
                  <a:lnTo>
                    <a:pt x="768" y="626"/>
                  </a:lnTo>
                  <a:lnTo>
                    <a:pt x="766" y="632"/>
                  </a:lnTo>
                  <a:lnTo>
                    <a:pt x="756" y="661"/>
                  </a:lnTo>
                  <a:lnTo>
                    <a:pt x="747" y="691"/>
                  </a:lnTo>
                  <a:lnTo>
                    <a:pt x="742" y="707"/>
                  </a:lnTo>
                  <a:lnTo>
                    <a:pt x="738" y="723"/>
                  </a:lnTo>
                  <a:lnTo>
                    <a:pt x="736" y="740"/>
                  </a:lnTo>
                  <a:lnTo>
                    <a:pt x="734" y="755"/>
                  </a:lnTo>
                  <a:lnTo>
                    <a:pt x="733" y="771"/>
                  </a:lnTo>
                  <a:lnTo>
                    <a:pt x="733" y="788"/>
                  </a:lnTo>
                  <a:lnTo>
                    <a:pt x="734" y="804"/>
                  </a:lnTo>
                  <a:lnTo>
                    <a:pt x="737" y="819"/>
                  </a:lnTo>
                  <a:lnTo>
                    <a:pt x="742" y="835"/>
                  </a:lnTo>
                  <a:lnTo>
                    <a:pt x="749" y="849"/>
                  </a:lnTo>
                  <a:lnTo>
                    <a:pt x="752" y="856"/>
                  </a:lnTo>
                  <a:lnTo>
                    <a:pt x="757" y="862"/>
                  </a:lnTo>
                  <a:lnTo>
                    <a:pt x="761" y="870"/>
                  </a:lnTo>
                  <a:lnTo>
                    <a:pt x="766" y="876"/>
                  </a:lnTo>
                  <a:lnTo>
                    <a:pt x="768" y="882"/>
                  </a:lnTo>
                  <a:lnTo>
                    <a:pt x="772" y="888"/>
                  </a:lnTo>
                  <a:lnTo>
                    <a:pt x="777" y="894"/>
                  </a:lnTo>
                  <a:lnTo>
                    <a:pt x="782" y="899"/>
                  </a:lnTo>
                  <a:lnTo>
                    <a:pt x="796" y="909"/>
                  </a:lnTo>
                  <a:lnTo>
                    <a:pt x="809" y="920"/>
                  </a:lnTo>
                  <a:lnTo>
                    <a:pt x="815" y="925"/>
                  </a:lnTo>
                  <a:lnTo>
                    <a:pt x="820" y="930"/>
                  </a:lnTo>
                  <a:lnTo>
                    <a:pt x="823" y="935"/>
                  </a:lnTo>
                  <a:lnTo>
                    <a:pt x="825" y="941"/>
                  </a:lnTo>
                  <a:lnTo>
                    <a:pt x="826" y="944"/>
                  </a:lnTo>
                  <a:lnTo>
                    <a:pt x="826" y="947"/>
                  </a:lnTo>
                  <a:lnTo>
                    <a:pt x="825" y="951"/>
                  </a:lnTo>
                  <a:lnTo>
                    <a:pt x="824" y="954"/>
                  </a:lnTo>
                  <a:lnTo>
                    <a:pt x="819" y="963"/>
                  </a:lnTo>
                  <a:lnTo>
                    <a:pt x="812" y="971"/>
                  </a:lnTo>
                  <a:lnTo>
                    <a:pt x="801" y="983"/>
                  </a:lnTo>
                  <a:lnTo>
                    <a:pt x="791" y="995"/>
                  </a:lnTo>
                  <a:lnTo>
                    <a:pt x="783" y="1010"/>
                  </a:lnTo>
                  <a:lnTo>
                    <a:pt x="776" y="1024"/>
                  </a:lnTo>
                  <a:lnTo>
                    <a:pt x="771" y="1038"/>
                  </a:lnTo>
                  <a:lnTo>
                    <a:pt x="767" y="1053"/>
                  </a:lnTo>
                  <a:lnTo>
                    <a:pt x="764" y="1069"/>
                  </a:lnTo>
                  <a:lnTo>
                    <a:pt x="763" y="1085"/>
                  </a:lnTo>
                  <a:lnTo>
                    <a:pt x="762" y="1102"/>
                  </a:lnTo>
                  <a:lnTo>
                    <a:pt x="763" y="1118"/>
                  </a:lnTo>
                  <a:lnTo>
                    <a:pt x="765" y="1133"/>
                  </a:lnTo>
                  <a:lnTo>
                    <a:pt x="767" y="1150"/>
                  </a:lnTo>
                  <a:lnTo>
                    <a:pt x="770" y="1166"/>
                  </a:lnTo>
                  <a:lnTo>
                    <a:pt x="774" y="1181"/>
                  </a:lnTo>
                  <a:lnTo>
                    <a:pt x="779" y="1197"/>
                  </a:lnTo>
                  <a:lnTo>
                    <a:pt x="784" y="1211"/>
                  </a:lnTo>
                  <a:lnTo>
                    <a:pt x="784" y="1216"/>
                  </a:lnTo>
                  <a:lnTo>
                    <a:pt x="784" y="1222"/>
                  </a:lnTo>
                  <a:lnTo>
                    <a:pt x="783" y="1226"/>
                  </a:lnTo>
                  <a:lnTo>
                    <a:pt x="781" y="1231"/>
                  </a:lnTo>
                  <a:lnTo>
                    <a:pt x="776" y="1241"/>
                  </a:lnTo>
                  <a:lnTo>
                    <a:pt x="770" y="1249"/>
                  </a:lnTo>
                  <a:lnTo>
                    <a:pt x="756" y="1263"/>
                  </a:lnTo>
                  <a:lnTo>
                    <a:pt x="741" y="1279"/>
                  </a:lnTo>
                  <a:lnTo>
                    <a:pt x="736" y="1288"/>
                  </a:lnTo>
                  <a:lnTo>
                    <a:pt x="732" y="1298"/>
                  </a:lnTo>
                  <a:lnTo>
                    <a:pt x="729" y="1307"/>
                  </a:lnTo>
                  <a:lnTo>
                    <a:pt x="726" y="1317"/>
                  </a:lnTo>
                  <a:lnTo>
                    <a:pt x="724" y="1327"/>
                  </a:lnTo>
                  <a:lnTo>
                    <a:pt x="722" y="1338"/>
                  </a:lnTo>
                  <a:lnTo>
                    <a:pt x="721" y="1349"/>
                  </a:lnTo>
                  <a:lnTo>
                    <a:pt x="721" y="1359"/>
                  </a:lnTo>
                  <a:lnTo>
                    <a:pt x="721" y="1370"/>
                  </a:lnTo>
                  <a:lnTo>
                    <a:pt x="722" y="1381"/>
                  </a:lnTo>
                  <a:lnTo>
                    <a:pt x="724" y="1391"/>
                  </a:lnTo>
                  <a:lnTo>
                    <a:pt x="726" y="1401"/>
                  </a:lnTo>
                  <a:lnTo>
                    <a:pt x="729" y="1411"/>
                  </a:lnTo>
                  <a:lnTo>
                    <a:pt x="732" y="1420"/>
                  </a:lnTo>
                  <a:lnTo>
                    <a:pt x="736" y="1431"/>
                  </a:lnTo>
                  <a:lnTo>
                    <a:pt x="741" y="1439"/>
                  </a:lnTo>
                  <a:lnTo>
                    <a:pt x="745" y="1444"/>
                  </a:lnTo>
                  <a:lnTo>
                    <a:pt x="751" y="1448"/>
                  </a:lnTo>
                  <a:lnTo>
                    <a:pt x="755" y="1452"/>
                  </a:lnTo>
                  <a:lnTo>
                    <a:pt x="760" y="1455"/>
                  </a:lnTo>
                  <a:lnTo>
                    <a:pt x="771" y="1460"/>
                  </a:lnTo>
                  <a:lnTo>
                    <a:pt x="782" y="1464"/>
                  </a:lnTo>
                  <a:lnTo>
                    <a:pt x="795" y="1466"/>
                  </a:lnTo>
                  <a:lnTo>
                    <a:pt x="807" y="1466"/>
                  </a:lnTo>
                  <a:lnTo>
                    <a:pt x="819" y="1466"/>
                  </a:lnTo>
                  <a:lnTo>
                    <a:pt x="830" y="1465"/>
                  </a:lnTo>
                  <a:lnTo>
                    <a:pt x="835" y="1466"/>
                  </a:lnTo>
                  <a:lnTo>
                    <a:pt x="840" y="1467"/>
                  </a:lnTo>
                  <a:lnTo>
                    <a:pt x="844" y="1466"/>
                  </a:lnTo>
                  <a:lnTo>
                    <a:pt x="848" y="1465"/>
                  </a:lnTo>
                  <a:lnTo>
                    <a:pt x="855" y="1462"/>
                  </a:lnTo>
                  <a:lnTo>
                    <a:pt x="863" y="1457"/>
                  </a:lnTo>
                  <a:lnTo>
                    <a:pt x="876" y="1445"/>
                  </a:lnTo>
                  <a:lnTo>
                    <a:pt x="890" y="1431"/>
                  </a:lnTo>
                  <a:lnTo>
                    <a:pt x="896" y="1426"/>
                  </a:lnTo>
                  <a:lnTo>
                    <a:pt x="902" y="1421"/>
                  </a:lnTo>
                  <a:lnTo>
                    <a:pt x="905" y="1419"/>
                  </a:lnTo>
                  <a:lnTo>
                    <a:pt x="907" y="1418"/>
                  </a:lnTo>
                  <a:lnTo>
                    <a:pt x="910" y="1418"/>
                  </a:lnTo>
                  <a:lnTo>
                    <a:pt x="913" y="1418"/>
                  </a:lnTo>
                  <a:lnTo>
                    <a:pt x="915" y="1419"/>
                  </a:lnTo>
                  <a:lnTo>
                    <a:pt x="918" y="1421"/>
                  </a:lnTo>
                  <a:lnTo>
                    <a:pt x="920" y="1424"/>
                  </a:lnTo>
                  <a:lnTo>
                    <a:pt x="923" y="1428"/>
                  </a:lnTo>
                  <a:lnTo>
                    <a:pt x="927" y="1438"/>
                  </a:lnTo>
                  <a:lnTo>
                    <a:pt x="933" y="1452"/>
                  </a:lnTo>
                  <a:lnTo>
                    <a:pt x="935" y="1460"/>
                  </a:lnTo>
                  <a:lnTo>
                    <a:pt x="936" y="1468"/>
                  </a:lnTo>
                  <a:lnTo>
                    <a:pt x="937" y="1476"/>
                  </a:lnTo>
                  <a:lnTo>
                    <a:pt x="936" y="1483"/>
                  </a:lnTo>
                  <a:lnTo>
                    <a:pt x="934" y="1491"/>
                  </a:lnTo>
                  <a:lnTo>
                    <a:pt x="932" y="1497"/>
                  </a:lnTo>
                  <a:lnTo>
                    <a:pt x="928" y="1504"/>
                  </a:lnTo>
                  <a:lnTo>
                    <a:pt x="925" y="1511"/>
                  </a:lnTo>
                  <a:lnTo>
                    <a:pt x="917" y="1524"/>
                  </a:lnTo>
                  <a:lnTo>
                    <a:pt x="907" y="1535"/>
                  </a:lnTo>
                  <a:lnTo>
                    <a:pt x="897" y="1545"/>
                  </a:lnTo>
                  <a:lnTo>
                    <a:pt x="887" y="1554"/>
                  </a:lnTo>
                  <a:lnTo>
                    <a:pt x="875" y="1556"/>
                  </a:lnTo>
                  <a:lnTo>
                    <a:pt x="865" y="1558"/>
                  </a:lnTo>
                  <a:lnTo>
                    <a:pt x="854" y="1559"/>
                  </a:lnTo>
                  <a:lnTo>
                    <a:pt x="844" y="1559"/>
                  </a:lnTo>
                  <a:lnTo>
                    <a:pt x="832" y="1559"/>
                  </a:lnTo>
                  <a:lnTo>
                    <a:pt x="821" y="1558"/>
                  </a:lnTo>
                  <a:lnTo>
                    <a:pt x="811" y="1557"/>
                  </a:lnTo>
                  <a:lnTo>
                    <a:pt x="800" y="1555"/>
                  </a:lnTo>
                  <a:lnTo>
                    <a:pt x="788" y="1553"/>
                  </a:lnTo>
                  <a:lnTo>
                    <a:pt x="778" y="1550"/>
                  </a:lnTo>
                  <a:lnTo>
                    <a:pt x="768" y="1546"/>
                  </a:lnTo>
                  <a:lnTo>
                    <a:pt x="758" y="1542"/>
                  </a:lnTo>
                  <a:lnTo>
                    <a:pt x="748" y="1537"/>
                  </a:lnTo>
                  <a:lnTo>
                    <a:pt x="738" y="1532"/>
                  </a:lnTo>
                  <a:lnTo>
                    <a:pt x="729" y="1526"/>
                  </a:lnTo>
                  <a:lnTo>
                    <a:pt x="720" y="1520"/>
                  </a:lnTo>
                  <a:lnTo>
                    <a:pt x="707" y="1503"/>
                  </a:lnTo>
                  <a:lnTo>
                    <a:pt x="693" y="1488"/>
                  </a:lnTo>
                  <a:lnTo>
                    <a:pt x="682" y="1470"/>
                  </a:lnTo>
                  <a:lnTo>
                    <a:pt x="671" y="1454"/>
                  </a:lnTo>
                  <a:lnTo>
                    <a:pt x="660" y="1437"/>
                  </a:lnTo>
                  <a:lnTo>
                    <a:pt x="649" y="1418"/>
                  </a:lnTo>
                  <a:lnTo>
                    <a:pt x="641" y="1400"/>
                  </a:lnTo>
                  <a:lnTo>
                    <a:pt x="632" y="1382"/>
                  </a:lnTo>
                  <a:lnTo>
                    <a:pt x="625" y="1362"/>
                  </a:lnTo>
                  <a:lnTo>
                    <a:pt x="618" y="1343"/>
                  </a:lnTo>
                  <a:lnTo>
                    <a:pt x="612" y="1323"/>
                  </a:lnTo>
                  <a:lnTo>
                    <a:pt x="605" y="1304"/>
                  </a:lnTo>
                  <a:lnTo>
                    <a:pt x="601" y="1283"/>
                  </a:lnTo>
                  <a:lnTo>
                    <a:pt x="597" y="1263"/>
                  </a:lnTo>
                  <a:lnTo>
                    <a:pt x="593" y="1243"/>
                  </a:lnTo>
                  <a:lnTo>
                    <a:pt x="591" y="1222"/>
                  </a:lnTo>
                  <a:lnTo>
                    <a:pt x="585" y="1207"/>
                  </a:lnTo>
                  <a:lnTo>
                    <a:pt x="593" y="1188"/>
                  </a:lnTo>
                  <a:lnTo>
                    <a:pt x="601" y="1170"/>
                  </a:lnTo>
                  <a:lnTo>
                    <a:pt x="610" y="1151"/>
                  </a:lnTo>
                  <a:lnTo>
                    <a:pt x="617" y="1131"/>
                  </a:lnTo>
                  <a:lnTo>
                    <a:pt x="623" y="1111"/>
                  </a:lnTo>
                  <a:lnTo>
                    <a:pt x="628" y="1090"/>
                  </a:lnTo>
                  <a:lnTo>
                    <a:pt x="633" y="1070"/>
                  </a:lnTo>
                  <a:lnTo>
                    <a:pt x="636" y="1049"/>
                  </a:lnTo>
                  <a:lnTo>
                    <a:pt x="638" y="1028"/>
                  </a:lnTo>
                  <a:lnTo>
                    <a:pt x="638" y="1007"/>
                  </a:lnTo>
                  <a:lnTo>
                    <a:pt x="637" y="987"/>
                  </a:lnTo>
                  <a:lnTo>
                    <a:pt x="634" y="967"/>
                  </a:lnTo>
                  <a:lnTo>
                    <a:pt x="632" y="957"/>
                  </a:lnTo>
                  <a:lnTo>
                    <a:pt x="629" y="947"/>
                  </a:lnTo>
                  <a:lnTo>
                    <a:pt x="626" y="937"/>
                  </a:lnTo>
                  <a:lnTo>
                    <a:pt x="622" y="928"/>
                  </a:lnTo>
                  <a:lnTo>
                    <a:pt x="617" y="918"/>
                  </a:lnTo>
                  <a:lnTo>
                    <a:pt x="612" y="908"/>
                  </a:lnTo>
                  <a:lnTo>
                    <a:pt x="606" y="899"/>
                  </a:lnTo>
                  <a:lnTo>
                    <a:pt x="600" y="890"/>
                  </a:lnTo>
                  <a:lnTo>
                    <a:pt x="613" y="868"/>
                  </a:lnTo>
                  <a:lnTo>
                    <a:pt x="625" y="847"/>
                  </a:lnTo>
                  <a:lnTo>
                    <a:pt x="634" y="825"/>
                  </a:lnTo>
                  <a:lnTo>
                    <a:pt x="642" y="801"/>
                  </a:lnTo>
                  <a:lnTo>
                    <a:pt x="645" y="790"/>
                  </a:lnTo>
                  <a:lnTo>
                    <a:pt x="648" y="778"/>
                  </a:lnTo>
                  <a:lnTo>
                    <a:pt x="650" y="765"/>
                  </a:lnTo>
                  <a:lnTo>
                    <a:pt x="651" y="753"/>
                  </a:lnTo>
                  <a:lnTo>
                    <a:pt x="652" y="741"/>
                  </a:lnTo>
                  <a:lnTo>
                    <a:pt x="653" y="727"/>
                  </a:lnTo>
                  <a:lnTo>
                    <a:pt x="653" y="714"/>
                  </a:lnTo>
                  <a:lnTo>
                    <a:pt x="652" y="702"/>
                  </a:lnTo>
                  <a:lnTo>
                    <a:pt x="633" y="672"/>
                  </a:lnTo>
                  <a:lnTo>
                    <a:pt x="615" y="642"/>
                  </a:lnTo>
                  <a:lnTo>
                    <a:pt x="611" y="634"/>
                  </a:lnTo>
                  <a:lnTo>
                    <a:pt x="607" y="626"/>
                  </a:lnTo>
                  <a:lnTo>
                    <a:pt x="604" y="618"/>
                  </a:lnTo>
                  <a:lnTo>
                    <a:pt x="602" y="610"/>
                  </a:lnTo>
                  <a:lnTo>
                    <a:pt x="600" y="601"/>
                  </a:lnTo>
                  <a:lnTo>
                    <a:pt x="599" y="592"/>
                  </a:lnTo>
                  <a:lnTo>
                    <a:pt x="599" y="582"/>
                  </a:lnTo>
                  <a:lnTo>
                    <a:pt x="600" y="573"/>
                  </a:lnTo>
                  <a:lnTo>
                    <a:pt x="607" y="558"/>
                  </a:lnTo>
                  <a:lnTo>
                    <a:pt x="615" y="542"/>
                  </a:lnTo>
                  <a:lnTo>
                    <a:pt x="621" y="526"/>
                  </a:lnTo>
                  <a:lnTo>
                    <a:pt x="627" y="511"/>
                  </a:lnTo>
                  <a:lnTo>
                    <a:pt x="637" y="478"/>
                  </a:lnTo>
                  <a:lnTo>
                    <a:pt x="648" y="446"/>
                  </a:lnTo>
                  <a:lnTo>
                    <a:pt x="655" y="430"/>
                  </a:lnTo>
                  <a:lnTo>
                    <a:pt x="661" y="415"/>
                  </a:lnTo>
                  <a:lnTo>
                    <a:pt x="668" y="399"/>
                  </a:lnTo>
                  <a:lnTo>
                    <a:pt x="676" y="384"/>
                  </a:lnTo>
                  <a:lnTo>
                    <a:pt x="685" y="370"/>
                  </a:lnTo>
                  <a:lnTo>
                    <a:pt x="695" y="355"/>
                  </a:lnTo>
                  <a:lnTo>
                    <a:pt x="707" y="341"/>
                  </a:lnTo>
                  <a:lnTo>
                    <a:pt x="720" y="328"/>
                  </a:lnTo>
                  <a:lnTo>
                    <a:pt x="728" y="320"/>
                  </a:lnTo>
                  <a:lnTo>
                    <a:pt x="737" y="310"/>
                  </a:lnTo>
                  <a:lnTo>
                    <a:pt x="748" y="303"/>
                  </a:lnTo>
                  <a:lnTo>
                    <a:pt x="758" y="296"/>
                  </a:lnTo>
                  <a:lnTo>
                    <a:pt x="769" y="290"/>
                  </a:lnTo>
                  <a:lnTo>
                    <a:pt x="780" y="284"/>
                  </a:lnTo>
                  <a:lnTo>
                    <a:pt x="791" y="279"/>
                  </a:lnTo>
                  <a:lnTo>
                    <a:pt x="804" y="275"/>
                  </a:lnTo>
                  <a:lnTo>
                    <a:pt x="816" y="271"/>
                  </a:lnTo>
                  <a:lnTo>
                    <a:pt x="827" y="268"/>
                  </a:lnTo>
                  <a:lnTo>
                    <a:pt x="840" y="264"/>
                  </a:lnTo>
                  <a:lnTo>
                    <a:pt x="852" y="262"/>
                  </a:lnTo>
                  <a:lnTo>
                    <a:pt x="864" y="261"/>
                  </a:lnTo>
                  <a:lnTo>
                    <a:pt x="876" y="260"/>
                  </a:lnTo>
                  <a:lnTo>
                    <a:pt x="888" y="261"/>
                  </a:lnTo>
                  <a:lnTo>
                    <a:pt x="899" y="261"/>
                  </a:lnTo>
                  <a:lnTo>
                    <a:pt x="907" y="266"/>
                  </a:lnTo>
                  <a:lnTo>
                    <a:pt x="916" y="272"/>
                  </a:lnTo>
                  <a:lnTo>
                    <a:pt x="923" y="278"/>
                  </a:lnTo>
                  <a:lnTo>
                    <a:pt x="929" y="285"/>
                  </a:lnTo>
                  <a:lnTo>
                    <a:pt x="936" y="292"/>
                  </a:lnTo>
                  <a:lnTo>
                    <a:pt x="940" y="300"/>
                  </a:lnTo>
                  <a:lnTo>
                    <a:pt x="943" y="309"/>
                  </a:lnTo>
                  <a:lnTo>
                    <a:pt x="945" y="320"/>
                  </a:lnTo>
                  <a:lnTo>
                    <a:pt x="944" y="330"/>
                  </a:lnTo>
                  <a:lnTo>
                    <a:pt x="943" y="341"/>
                  </a:lnTo>
                  <a:lnTo>
                    <a:pt x="941" y="351"/>
                  </a:lnTo>
                  <a:lnTo>
                    <a:pt x="937" y="362"/>
                  </a:lnTo>
                  <a:lnTo>
                    <a:pt x="933" y="371"/>
                  </a:lnTo>
                  <a:lnTo>
                    <a:pt x="926" y="380"/>
                  </a:lnTo>
                  <a:lnTo>
                    <a:pt x="919" y="387"/>
                  </a:lnTo>
                  <a:lnTo>
                    <a:pt x="911" y="394"/>
                  </a:lnTo>
                  <a:close/>
                  <a:moveTo>
                    <a:pt x="461" y="842"/>
                  </a:moveTo>
                  <a:lnTo>
                    <a:pt x="454" y="847"/>
                  </a:lnTo>
                  <a:lnTo>
                    <a:pt x="447" y="850"/>
                  </a:lnTo>
                  <a:lnTo>
                    <a:pt x="439" y="852"/>
                  </a:lnTo>
                  <a:lnTo>
                    <a:pt x="432" y="852"/>
                  </a:lnTo>
                  <a:lnTo>
                    <a:pt x="417" y="850"/>
                  </a:lnTo>
                  <a:lnTo>
                    <a:pt x="404" y="847"/>
                  </a:lnTo>
                  <a:lnTo>
                    <a:pt x="397" y="845"/>
                  </a:lnTo>
                  <a:lnTo>
                    <a:pt x="390" y="843"/>
                  </a:lnTo>
                  <a:lnTo>
                    <a:pt x="384" y="843"/>
                  </a:lnTo>
                  <a:lnTo>
                    <a:pt x="376" y="842"/>
                  </a:lnTo>
                  <a:lnTo>
                    <a:pt x="370" y="843"/>
                  </a:lnTo>
                  <a:lnTo>
                    <a:pt x="363" y="846"/>
                  </a:lnTo>
                  <a:lnTo>
                    <a:pt x="357" y="850"/>
                  </a:lnTo>
                  <a:lnTo>
                    <a:pt x="351" y="856"/>
                  </a:lnTo>
                  <a:lnTo>
                    <a:pt x="344" y="872"/>
                  </a:lnTo>
                  <a:lnTo>
                    <a:pt x="338" y="887"/>
                  </a:lnTo>
                  <a:lnTo>
                    <a:pt x="335" y="902"/>
                  </a:lnTo>
                  <a:lnTo>
                    <a:pt x="332" y="918"/>
                  </a:lnTo>
                  <a:lnTo>
                    <a:pt x="332" y="934"/>
                  </a:lnTo>
                  <a:lnTo>
                    <a:pt x="335" y="950"/>
                  </a:lnTo>
                  <a:lnTo>
                    <a:pt x="339" y="966"/>
                  </a:lnTo>
                  <a:lnTo>
                    <a:pt x="345" y="982"/>
                  </a:lnTo>
                  <a:lnTo>
                    <a:pt x="349" y="987"/>
                  </a:lnTo>
                  <a:lnTo>
                    <a:pt x="354" y="990"/>
                  </a:lnTo>
                  <a:lnTo>
                    <a:pt x="359" y="992"/>
                  </a:lnTo>
                  <a:lnTo>
                    <a:pt x="363" y="993"/>
                  </a:lnTo>
                  <a:lnTo>
                    <a:pt x="373" y="994"/>
                  </a:lnTo>
                  <a:lnTo>
                    <a:pt x="384" y="992"/>
                  </a:lnTo>
                  <a:lnTo>
                    <a:pt x="394" y="990"/>
                  </a:lnTo>
                  <a:lnTo>
                    <a:pt x="404" y="989"/>
                  </a:lnTo>
                  <a:lnTo>
                    <a:pt x="409" y="989"/>
                  </a:lnTo>
                  <a:lnTo>
                    <a:pt x="414" y="990"/>
                  </a:lnTo>
                  <a:lnTo>
                    <a:pt x="419" y="991"/>
                  </a:lnTo>
                  <a:lnTo>
                    <a:pt x="425" y="993"/>
                  </a:lnTo>
                  <a:lnTo>
                    <a:pt x="436" y="1000"/>
                  </a:lnTo>
                  <a:lnTo>
                    <a:pt x="446" y="1010"/>
                  </a:lnTo>
                  <a:lnTo>
                    <a:pt x="450" y="1014"/>
                  </a:lnTo>
                  <a:lnTo>
                    <a:pt x="455" y="1019"/>
                  </a:lnTo>
                  <a:lnTo>
                    <a:pt x="458" y="1024"/>
                  </a:lnTo>
                  <a:lnTo>
                    <a:pt x="462" y="1030"/>
                  </a:lnTo>
                  <a:lnTo>
                    <a:pt x="464" y="1035"/>
                  </a:lnTo>
                  <a:lnTo>
                    <a:pt x="466" y="1041"/>
                  </a:lnTo>
                  <a:lnTo>
                    <a:pt x="468" y="1047"/>
                  </a:lnTo>
                  <a:lnTo>
                    <a:pt x="469" y="1053"/>
                  </a:lnTo>
                  <a:lnTo>
                    <a:pt x="469" y="1061"/>
                  </a:lnTo>
                  <a:lnTo>
                    <a:pt x="468" y="1068"/>
                  </a:lnTo>
                  <a:lnTo>
                    <a:pt x="467" y="1075"/>
                  </a:lnTo>
                  <a:lnTo>
                    <a:pt x="464" y="1082"/>
                  </a:lnTo>
                  <a:lnTo>
                    <a:pt x="461" y="1091"/>
                  </a:lnTo>
                  <a:lnTo>
                    <a:pt x="457" y="1100"/>
                  </a:lnTo>
                  <a:lnTo>
                    <a:pt x="452" y="1108"/>
                  </a:lnTo>
                  <a:lnTo>
                    <a:pt x="446" y="1115"/>
                  </a:lnTo>
                  <a:lnTo>
                    <a:pt x="440" y="1122"/>
                  </a:lnTo>
                  <a:lnTo>
                    <a:pt x="433" y="1127"/>
                  </a:lnTo>
                  <a:lnTo>
                    <a:pt x="426" y="1132"/>
                  </a:lnTo>
                  <a:lnTo>
                    <a:pt x="418" y="1136"/>
                  </a:lnTo>
                  <a:lnTo>
                    <a:pt x="410" y="1140"/>
                  </a:lnTo>
                  <a:lnTo>
                    <a:pt x="402" y="1143"/>
                  </a:lnTo>
                  <a:lnTo>
                    <a:pt x="393" y="1146"/>
                  </a:lnTo>
                  <a:lnTo>
                    <a:pt x="385" y="1149"/>
                  </a:lnTo>
                  <a:lnTo>
                    <a:pt x="367" y="1153"/>
                  </a:lnTo>
                  <a:lnTo>
                    <a:pt x="351" y="1155"/>
                  </a:lnTo>
                  <a:lnTo>
                    <a:pt x="340" y="1152"/>
                  </a:lnTo>
                  <a:lnTo>
                    <a:pt x="329" y="1149"/>
                  </a:lnTo>
                  <a:lnTo>
                    <a:pt x="318" y="1145"/>
                  </a:lnTo>
                  <a:lnTo>
                    <a:pt x="308" y="1141"/>
                  </a:lnTo>
                  <a:lnTo>
                    <a:pt x="298" y="1137"/>
                  </a:lnTo>
                  <a:lnTo>
                    <a:pt x="288" y="1132"/>
                  </a:lnTo>
                  <a:lnTo>
                    <a:pt x="277" y="1126"/>
                  </a:lnTo>
                  <a:lnTo>
                    <a:pt x="268" y="1120"/>
                  </a:lnTo>
                  <a:lnTo>
                    <a:pt x="259" y="1114"/>
                  </a:lnTo>
                  <a:lnTo>
                    <a:pt x="251" y="1107"/>
                  </a:lnTo>
                  <a:lnTo>
                    <a:pt x="243" y="1098"/>
                  </a:lnTo>
                  <a:lnTo>
                    <a:pt x="234" y="1090"/>
                  </a:lnTo>
                  <a:lnTo>
                    <a:pt x="227" y="1081"/>
                  </a:lnTo>
                  <a:lnTo>
                    <a:pt x="221" y="1072"/>
                  </a:lnTo>
                  <a:lnTo>
                    <a:pt x="215" y="1062"/>
                  </a:lnTo>
                  <a:lnTo>
                    <a:pt x="209" y="1051"/>
                  </a:lnTo>
                  <a:lnTo>
                    <a:pt x="203" y="1040"/>
                  </a:lnTo>
                  <a:lnTo>
                    <a:pt x="198" y="1029"/>
                  </a:lnTo>
                  <a:lnTo>
                    <a:pt x="192" y="1018"/>
                  </a:lnTo>
                  <a:lnTo>
                    <a:pt x="188" y="1005"/>
                  </a:lnTo>
                  <a:lnTo>
                    <a:pt x="185" y="994"/>
                  </a:lnTo>
                  <a:lnTo>
                    <a:pt x="182" y="982"/>
                  </a:lnTo>
                  <a:lnTo>
                    <a:pt x="180" y="970"/>
                  </a:lnTo>
                  <a:lnTo>
                    <a:pt x="178" y="956"/>
                  </a:lnTo>
                  <a:lnTo>
                    <a:pt x="177" y="944"/>
                  </a:lnTo>
                  <a:lnTo>
                    <a:pt x="176" y="932"/>
                  </a:lnTo>
                  <a:lnTo>
                    <a:pt x="176" y="919"/>
                  </a:lnTo>
                  <a:lnTo>
                    <a:pt x="177" y="906"/>
                  </a:lnTo>
                  <a:lnTo>
                    <a:pt x="178" y="893"/>
                  </a:lnTo>
                  <a:lnTo>
                    <a:pt x="180" y="881"/>
                  </a:lnTo>
                  <a:lnTo>
                    <a:pt x="182" y="867"/>
                  </a:lnTo>
                  <a:lnTo>
                    <a:pt x="184" y="855"/>
                  </a:lnTo>
                  <a:lnTo>
                    <a:pt x="196" y="832"/>
                  </a:lnTo>
                  <a:lnTo>
                    <a:pt x="208" y="808"/>
                  </a:lnTo>
                  <a:lnTo>
                    <a:pt x="220" y="785"/>
                  </a:lnTo>
                  <a:lnTo>
                    <a:pt x="233" y="762"/>
                  </a:lnTo>
                  <a:lnTo>
                    <a:pt x="240" y="751"/>
                  </a:lnTo>
                  <a:lnTo>
                    <a:pt x="249" y="741"/>
                  </a:lnTo>
                  <a:lnTo>
                    <a:pt x="257" y="731"/>
                  </a:lnTo>
                  <a:lnTo>
                    <a:pt x="265" y="721"/>
                  </a:lnTo>
                  <a:lnTo>
                    <a:pt x="275" y="712"/>
                  </a:lnTo>
                  <a:lnTo>
                    <a:pt x="285" y="704"/>
                  </a:lnTo>
                  <a:lnTo>
                    <a:pt x="296" y="697"/>
                  </a:lnTo>
                  <a:lnTo>
                    <a:pt x="308" y="691"/>
                  </a:lnTo>
                  <a:lnTo>
                    <a:pt x="322" y="685"/>
                  </a:lnTo>
                  <a:lnTo>
                    <a:pt x="337" y="678"/>
                  </a:lnTo>
                  <a:lnTo>
                    <a:pt x="352" y="673"/>
                  </a:lnTo>
                  <a:lnTo>
                    <a:pt x="368" y="669"/>
                  </a:lnTo>
                  <a:lnTo>
                    <a:pt x="384" y="666"/>
                  </a:lnTo>
                  <a:lnTo>
                    <a:pt x="400" y="665"/>
                  </a:lnTo>
                  <a:lnTo>
                    <a:pt x="407" y="665"/>
                  </a:lnTo>
                  <a:lnTo>
                    <a:pt x="415" y="666"/>
                  </a:lnTo>
                  <a:lnTo>
                    <a:pt x="423" y="668"/>
                  </a:lnTo>
                  <a:lnTo>
                    <a:pt x="431" y="670"/>
                  </a:lnTo>
                  <a:lnTo>
                    <a:pt x="439" y="674"/>
                  </a:lnTo>
                  <a:lnTo>
                    <a:pt x="447" y="678"/>
                  </a:lnTo>
                  <a:lnTo>
                    <a:pt x="453" y="683"/>
                  </a:lnTo>
                  <a:lnTo>
                    <a:pt x="460" y="689"/>
                  </a:lnTo>
                  <a:lnTo>
                    <a:pt x="465" y="695"/>
                  </a:lnTo>
                  <a:lnTo>
                    <a:pt x="471" y="702"/>
                  </a:lnTo>
                  <a:lnTo>
                    <a:pt x="476" y="709"/>
                  </a:lnTo>
                  <a:lnTo>
                    <a:pt x="479" y="716"/>
                  </a:lnTo>
                  <a:lnTo>
                    <a:pt x="486" y="732"/>
                  </a:lnTo>
                  <a:lnTo>
                    <a:pt x="490" y="749"/>
                  </a:lnTo>
                  <a:lnTo>
                    <a:pt x="494" y="766"/>
                  </a:lnTo>
                  <a:lnTo>
                    <a:pt x="495" y="784"/>
                  </a:lnTo>
                  <a:lnTo>
                    <a:pt x="490" y="799"/>
                  </a:lnTo>
                  <a:lnTo>
                    <a:pt x="483" y="815"/>
                  </a:lnTo>
                  <a:lnTo>
                    <a:pt x="479" y="822"/>
                  </a:lnTo>
                  <a:lnTo>
                    <a:pt x="474" y="830"/>
                  </a:lnTo>
                  <a:lnTo>
                    <a:pt x="468" y="836"/>
                  </a:lnTo>
                  <a:lnTo>
                    <a:pt x="461" y="842"/>
                  </a:lnTo>
                  <a:close/>
                  <a:moveTo>
                    <a:pt x="409" y="794"/>
                  </a:moveTo>
                  <a:lnTo>
                    <a:pt x="406" y="791"/>
                  </a:lnTo>
                  <a:lnTo>
                    <a:pt x="402" y="789"/>
                  </a:lnTo>
                  <a:lnTo>
                    <a:pt x="399" y="788"/>
                  </a:lnTo>
                  <a:lnTo>
                    <a:pt x="395" y="788"/>
                  </a:lnTo>
                  <a:lnTo>
                    <a:pt x="388" y="787"/>
                  </a:lnTo>
                  <a:lnTo>
                    <a:pt x="380" y="788"/>
                  </a:lnTo>
                  <a:lnTo>
                    <a:pt x="364" y="792"/>
                  </a:lnTo>
                  <a:lnTo>
                    <a:pt x="348" y="794"/>
                  </a:lnTo>
                  <a:lnTo>
                    <a:pt x="338" y="803"/>
                  </a:lnTo>
                  <a:lnTo>
                    <a:pt x="328" y="813"/>
                  </a:lnTo>
                  <a:lnTo>
                    <a:pt x="320" y="824"/>
                  </a:lnTo>
                  <a:lnTo>
                    <a:pt x="313" y="834"/>
                  </a:lnTo>
                  <a:lnTo>
                    <a:pt x="307" y="845"/>
                  </a:lnTo>
                  <a:lnTo>
                    <a:pt x="302" y="857"/>
                  </a:lnTo>
                  <a:lnTo>
                    <a:pt x="298" y="868"/>
                  </a:lnTo>
                  <a:lnTo>
                    <a:pt x="294" y="881"/>
                  </a:lnTo>
                  <a:lnTo>
                    <a:pt x="291" y="894"/>
                  </a:lnTo>
                  <a:lnTo>
                    <a:pt x="290" y="906"/>
                  </a:lnTo>
                  <a:lnTo>
                    <a:pt x="289" y="920"/>
                  </a:lnTo>
                  <a:lnTo>
                    <a:pt x="288" y="933"/>
                  </a:lnTo>
                  <a:lnTo>
                    <a:pt x="289" y="946"/>
                  </a:lnTo>
                  <a:lnTo>
                    <a:pt x="290" y="959"/>
                  </a:lnTo>
                  <a:lnTo>
                    <a:pt x="293" y="973"/>
                  </a:lnTo>
                  <a:lnTo>
                    <a:pt x="296" y="986"/>
                  </a:lnTo>
                  <a:lnTo>
                    <a:pt x="299" y="994"/>
                  </a:lnTo>
                  <a:lnTo>
                    <a:pt x="303" y="1002"/>
                  </a:lnTo>
                  <a:lnTo>
                    <a:pt x="307" y="1011"/>
                  </a:lnTo>
                  <a:lnTo>
                    <a:pt x="313" y="1018"/>
                  </a:lnTo>
                  <a:lnTo>
                    <a:pt x="318" y="1025"/>
                  </a:lnTo>
                  <a:lnTo>
                    <a:pt x="325" y="1031"/>
                  </a:lnTo>
                  <a:lnTo>
                    <a:pt x="332" y="1036"/>
                  </a:lnTo>
                  <a:lnTo>
                    <a:pt x="342" y="1040"/>
                  </a:lnTo>
                  <a:lnTo>
                    <a:pt x="347" y="1042"/>
                  </a:lnTo>
                  <a:lnTo>
                    <a:pt x="353" y="1042"/>
                  </a:lnTo>
                  <a:lnTo>
                    <a:pt x="358" y="1042"/>
                  </a:lnTo>
                  <a:lnTo>
                    <a:pt x="364" y="1040"/>
                  </a:lnTo>
                  <a:lnTo>
                    <a:pt x="376" y="1037"/>
                  </a:lnTo>
                  <a:lnTo>
                    <a:pt x="388" y="1033"/>
                  </a:lnTo>
                  <a:lnTo>
                    <a:pt x="393" y="1032"/>
                  </a:lnTo>
                  <a:lnTo>
                    <a:pt x="398" y="1032"/>
                  </a:lnTo>
                  <a:lnTo>
                    <a:pt x="402" y="1033"/>
                  </a:lnTo>
                  <a:lnTo>
                    <a:pt x="405" y="1035"/>
                  </a:lnTo>
                  <a:lnTo>
                    <a:pt x="407" y="1039"/>
                  </a:lnTo>
                  <a:lnTo>
                    <a:pt x="409" y="1044"/>
                  </a:lnTo>
                  <a:lnTo>
                    <a:pt x="410" y="1051"/>
                  </a:lnTo>
                  <a:lnTo>
                    <a:pt x="409" y="1062"/>
                  </a:lnTo>
                  <a:lnTo>
                    <a:pt x="408" y="1068"/>
                  </a:lnTo>
                  <a:lnTo>
                    <a:pt x="406" y="1073"/>
                  </a:lnTo>
                  <a:lnTo>
                    <a:pt x="404" y="1078"/>
                  </a:lnTo>
                  <a:lnTo>
                    <a:pt x="401" y="1082"/>
                  </a:lnTo>
                  <a:lnTo>
                    <a:pt x="398" y="1086"/>
                  </a:lnTo>
                  <a:lnTo>
                    <a:pt x="394" y="1089"/>
                  </a:lnTo>
                  <a:lnTo>
                    <a:pt x="390" y="1092"/>
                  </a:lnTo>
                  <a:lnTo>
                    <a:pt x="385" y="1095"/>
                  </a:lnTo>
                  <a:lnTo>
                    <a:pt x="374" y="1099"/>
                  </a:lnTo>
                  <a:lnTo>
                    <a:pt x="363" y="1103"/>
                  </a:lnTo>
                  <a:lnTo>
                    <a:pt x="352" y="1106"/>
                  </a:lnTo>
                  <a:lnTo>
                    <a:pt x="342" y="1109"/>
                  </a:lnTo>
                  <a:lnTo>
                    <a:pt x="325" y="1103"/>
                  </a:lnTo>
                  <a:lnTo>
                    <a:pt x="310" y="1095"/>
                  </a:lnTo>
                  <a:lnTo>
                    <a:pt x="296" y="1086"/>
                  </a:lnTo>
                  <a:lnTo>
                    <a:pt x="283" y="1076"/>
                  </a:lnTo>
                  <a:lnTo>
                    <a:pt x="272" y="1065"/>
                  </a:lnTo>
                  <a:lnTo>
                    <a:pt x="263" y="1052"/>
                  </a:lnTo>
                  <a:lnTo>
                    <a:pt x="254" y="1039"/>
                  </a:lnTo>
                  <a:lnTo>
                    <a:pt x="246" y="1026"/>
                  </a:lnTo>
                  <a:lnTo>
                    <a:pt x="239" y="1011"/>
                  </a:lnTo>
                  <a:lnTo>
                    <a:pt x="233" y="995"/>
                  </a:lnTo>
                  <a:lnTo>
                    <a:pt x="228" y="980"/>
                  </a:lnTo>
                  <a:lnTo>
                    <a:pt x="224" y="965"/>
                  </a:lnTo>
                  <a:lnTo>
                    <a:pt x="221" y="948"/>
                  </a:lnTo>
                  <a:lnTo>
                    <a:pt x="219" y="932"/>
                  </a:lnTo>
                  <a:lnTo>
                    <a:pt x="217" y="917"/>
                  </a:lnTo>
                  <a:lnTo>
                    <a:pt x="215" y="900"/>
                  </a:lnTo>
                  <a:lnTo>
                    <a:pt x="215" y="891"/>
                  </a:lnTo>
                  <a:lnTo>
                    <a:pt x="216" y="882"/>
                  </a:lnTo>
                  <a:lnTo>
                    <a:pt x="218" y="872"/>
                  </a:lnTo>
                  <a:lnTo>
                    <a:pt x="221" y="862"/>
                  </a:lnTo>
                  <a:lnTo>
                    <a:pt x="228" y="845"/>
                  </a:lnTo>
                  <a:lnTo>
                    <a:pt x="237" y="828"/>
                  </a:lnTo>
                  <a:lnTo>
                    <a:pt x="259" y="793"/>
                  </a:lnTo>
                  <a:lnTo>
                    <a:pt x="280" y="758"/>
                  </a:lnTo>
                  <a:lnTo>
                    <a:pt x="294" y="748"/>
                  </a:lnTo>
                  <a:lnTo>
                    <a:pt x="308" y="738"/>
                  </a:lnTo>
                  <a:lnTo>
                    <a:pt x="323" y="728"/>
                  </a:lnTo>
                  <a:lnTo>
                    <a:pt x="340" y="720"/>
                  </a:lnTo>
                  <a:lnTo>
                    <a:pt x="348" y="717"/>
                  </a:lnTo>
                  <a:lnTo>
                    <a:pt x="356" y="715"/>
                  </a:lnTo>
                  <a:lnTo>
                    <a:pt x="364" y="714"/>
                  </a:lnTo>
                  <a:lnTo>
                    <a:pt x="373" y="713"/>
                  </a:lnTo>
                  <a:lnTo>
                    <a:pt x="382" y="713"/>
                  </a:lnTo>
                  <a:lnTo>
                    <a:pt x="390" y="714"/>
                  </a:lnTo>
                  <a:lnTo>
                    <a:pt x="398" y="716"/>
                  </a:lnTo>
                  <a:lnTo>
                    <a:pt x="406" y="719"/>
                  </a:lnTo>
                  <a:lnTo>
                    <a:pt x="410" y="723"/>
                  </a:lnTo>
                  <a:lnTo>
                    <a:pt x="414" y="727"/>
                  </a:lnTo>
                  <a:lnTo>
                    <a:pt x="417" y="732"/>
                  </a:lnTo>
                  <a:lnTo>
                    <a:pt x="420" y="736"/>
                  </a:lnTo>
                  <a:lnTo>
                    <a:pt x="425" y="744"/>
                  </a:lnTo>
                  <a:lnTo>
                    <a:pt x="428" y="753"/>
                  </a:lnTo>
                  <a:lnTo>
                    <a:pt x="429" y="759"/>
                  </a:lnTo>
                  <a:lnTo>
                    <a:pt x="429" y="765"/>
                  </a:lnTo>
                  <a:lnTo>
                    <a:pt x="428" y="771"/>
                  </a:lnTo>
                  <a:lnTo>
                    <a:pt x="426" y="776"/>
                  </a:lnTo>
                  <a:lnTo>
                    <a:pt x="422" y="783"/>
                  </a:lnTo>
                  <a:lnTo>
                    <a:pt x="419" y="787"/>
                  </a:lnTo>
                  <a:lnTo>
                    <a:pt x="414" y="791"/>
                  </a:lnTo>
                  <a:lnTo>
                    <a:pt x="409" y="794"/>
                  </a:lnTo>
                  <a:close/>
                  <a:moveTo>
                    <a:pt x="200" y="621"/>
                  </a:moveTo>
                  <a:lnTo>
                    <a:pt x="193" y="621"/>
                  </a:lnTo>
                  <a:lnTo>
                    <a:pt x="200" y="621"/>
                  </a:lnTo>
                  <a:close/>
                </a:path>
              </a:pathLst>
            </a:custGeom>
            <a:solidFill>
              <a:srgbClr val="DA251D"/>
            </a:solidFill>
            <a:ln>
              <a:noFill/>
            </a:ln>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defRPr/>
              </a:pPr>
              <a:endParaRPr lang="zh-CN" altLang="en-US" sz="1800" kern="0" spc="300">
                <a:solidFill>
                  <a:srgbClr val="FEB80A">
                    <a:lumMod val="40000"/>
                    <a:lumOff val="60000"/>
                  </a:srgbClr>
                </a:solidFill>
                <a:latin typeface="李旭科书法" panose="02000603000000000000" pitchFamily="2" charset="-122"/>
                <a:ea typeface="李旭科书法" panose="02000603000000000000" pitchFamily="2" charset="-122"/>
              </a:endParaRPr>
            </a:p>
          </p:txBody>
        </p:sp>
      </p:grpSp>
      <p:sp>
        <p:nvSpPr>
          <p:cNvPr id="9" name="TextBox 4"/>
          <p:cNvSpPr txBox="1"/>
          <p:nvPr/>
        </p:nvSpPr>
        <p:spPr>
          <a:xfrm>
            <a:off x="1494459" y="3869200"/>
            <a:ext cx="6128085" cy="307777"/>
          </a:xfrm>
          <a:prstGeom prst="rect">
            <a:avLst/>
          </a:prstGeom>
          <a:noFill/>
        </p:spPr>
        <p:txBody>
          <a:bodyPr wrap="square" lIns="0" tIns="0" rIns="0" bIns="0" rtlCol="0">
            <a:spAutoFit/>
          </a:bodyPr>
          <a:lstStyle/>
          <a:p>
            <a:pPr algn="just"/>
            <a:r>
              <a:rPr lang="zh-CN" altLang="en-US" sz="1000" dirty="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10" name="TextBox 5"/>
          <p:cNvSpPr txBox="1"/>
          <p:nvPr/>
        </p:nvSpPr>
        <p:spPr>
          <a:xfrm>
            <a:off x="3810778" y="3542988"/>
            <a:ext cx="1544105" cy="230833"/>
          </a:xfrm>
          <a:prstGeom prst="rect">
            <a:avLst/>
          </a:prstGeom>
          <a:noFill/>
        </p:spPr>
        <p:txBody>
          <a:bodyPr wrap="square" lIns="0" tIns="0" rIns="0" bIns="0" rtlCol="0">
            <a:spAutoFit/>
          </a:bodyPr>
          <a:lstStyle/>
          <a:p>
            <a:r>
              <a:rPr lang="zh-CN" altLang="en-US" sz="1500" b="1" dirty="0">
                <a:solidFill>
                  <a:schemeClr val="tx1">
                    <a:lumMod val="65000"/>
                    <a:lumOff val="35000"/>
                  </a:schemeClr>
                </a:solidFill>
                <a:latin typeface="Impact MT Std" pitchFamily="34" charset="0"/>
                <a:ea typeface="微软雅黑" pitchFamily="34" charset="-122"/>
              </a:rPr>
              <a:t>点击输入标题文本</a:t>
            </a:r>
          </a:p>
        </p:txBody>
      </p:sp>
      <p:sp>
        <p:nvSpPr>
          <p:cNvPr id="11" name="Oval 12"/>
          <p:cNvSpPr/>
          <p:nvPr/>
        </p:nvSpPr>
        <p:spPr>
          <a:xfrm>
            <a:off x="1379741" y="1231181"/>
            <a:ext cx="1179602" cy="1179909"/>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12" name="Oval 13"/>
          <p:cNvSpPr/>
          <p:nvPr/>
        </p:nvSpPr>
        <p:spPr>
          <a:xfrm>
            <a:off x="1528530" y="1380008"/>
            <a:ext cx="882024" cy="882254"/>
          </a:xfrm>
          <a:prstGeom prst="ellips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a:defRPr/>
            </a:pPr>
            <a:r>
              <a:rPr lang="en-US" sz="1800" b="1" dirty="0" smtClean="0">
                <a:solidFill>
                  <a:schemeClr val="bg1"/>
                </a:solidFill>
                <a:latin typeface="Impact MT Std" pitchFamily="34" charset="0"/>
                <a:ea typeface="Open Sans" panose="020B0606030504020204" pitchFamily="34" charset="0"/>
                <a:cs typeface="Open Sans" panose="020B0606030504020204" pitchFamily="34" charset="0"/>
              </a:rPr>
              <a:t>5</a:t>
            </a:r>
            <a:r>
              <a:rPr lang="zh-CN" altLang="en-US" sz="1800" b="1" dirty="0" smtClean="0">
                <a:solidFill>
                  <a:schemeClr val="bg1"/>
                </a:solidFill>
                <a:latin typeface="Impact MT Std" pitchFamily="34" charset="0"/>
                <a:ea typeface="Open Sans" panose="020B0606030504020204" pitchFamily="34" charset="0"/>
                <a:cs typeface="Open Sans" panose="020B0606030504020204" pitchFamily="34" charset="0"/>
              </a:rPr>
              <a:t>万</a:t>
            </a:r>
            <a:endParaRPr lang="en-US" sz="1800" b="1" dirty="0">
              <a:solidFill>
                <a:schemeClr val="bg1"/>
              </a:solidFill>
              <a:latin typeface="Impact MT Std" pitchFamily="34" charset="0"/>
              <a:ea typeface="Open Sans" panose="020B0606030504020204" pitchFamily="34" charset="0"/>
              <a:cs typeface="Open Sans" panose="020B0606030504020204" pitchFamily="34" charset="0"/>
            </a:endParaRPr>
          </a:p>
        </p:txBody>
      </p:sp>
      <p:sp>
        <p:nvSpPr>
          <p:cNvPr id="13" name="Arc 14"/>
          <p:cNvSpPr/>
          <p:nvPr/>
        </p:nvSpPr>
        <p:spPr>
          <a:xfrm>
            <a:off x="1379741" y="1231181"/>
            <a:ext cx="1179602" cy="1179909"/>
          </a:xfrm>
          <a:prstGeom prst="arc">
            <a:avLst>
              <a:gd name="adj1" fmla="val 16018236"/>
              <a:gd name="adj2" fmla="val 9832525"/>
            </a:avLst>
          </a:prstGeom>
          <a:noFill/>
          <a:ln w="101600" cap="rnd" cmpd="sng">
            <a:solidFill>
              <a:srgbClr val="C0000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a:defRPr/>
            </a:pPr>
            <a:endParaRPr lang="en-US"/>
          </a:p>
        </p:txBody>
      </p:sp>
      <p:sp>
        <p:nvSpPr>
          <p:cNvPr id="14" name="Oval 18"/>
          <p:cNvSpPr/>
          <p:nvPr/>
        </p:nvSpPr>
        <p:spPr>
          <a:xfrm>
            <a:off x="3166757" y="1231181"/>
            <a:ext cx="1179602" cy="1179909"/>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15" name="Oval 19"/>
          <p:cNvSpPr/>
          <p:nvPr/>
        </p:nvSpPr>
        <p:spPr>
          <a:xfrm>
            <a:off x="3315546" y="1380008"/>
            <a:ext cx="882024" cy="882254"/>
          </a:xfrm>
          <a:prstGeom prst="ellips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a:defRPr/>
            </a:pPr>
            <a:r>
              <a:rPr lang="en-US" sz="1800" b="1" dirty="0" smtClean="0">
                <a:solidFill>
                  <a:schemeClr val="bg1"/>
                </a:solidFill>
                <a:latin typeface="Impact MT Std" pitchFamily="34" charset="0"/>
                <a:ea typeface="Open Sans" panose="020B0606030504020204" pitchFamily="34" charset="0"/>
                <a:cs typeface="Open Sans" panose="020B0606030504020204" pitchFamily="34" charset="0"/>
              </a:rPr>
              <a:t>30</a:t>
            </a:r>
            <a:r>
              <a:rPr lang="zh-CN" altLang="en-US" sz="1800" b="1" dirty="0" smtClean="0">
                <a:solidFill>
                  <a:schemeClr val="bg1"/>
                </a:solidFill>
                <a:latin typeface="Impact MT Std" pitchFamily="34" charset="0"/>
                <a:ea typeface="Open Sans" panose="020B0606030504020204" pitchFamily="34" charset="0"/>
                <a:cs typeface="Open Sans" panose="020B0606030504020204" pitchFamily="34" charset="0"/>
              </a:rPr>
              <a:t>万</a:t>
            </a:r>
            <a:endParaRPr lang="en-US" sz="1800" b="1" dirty="0">
              <a:solidFill>
                <a:schemeClr val="bg1"/>
              </a:solidFill>
              <a:latin typeface="Impact MT Std" pitchFamily="34" charset="0"/>
              <a:ea typeface="Open Sans" panose="020B0606030504020204" pitchFamily="34" charset="0"/>
              <a:cs typeface="Open Sans" panose="020B0606030504020204" pitchFamily="34" charset="0"/>
            </a:endParaRPr>
          </a:p>
        </p:txBody>
      </p:sp>
      <p:sp>
        <p:nvSpPr>
          <p:cNvPr id="16" name="Arc 20"/>
          <p:cNvSpPr/>
          <p:nvPr/>
        </p:nvSpPr>
        <p:spPr>
          <a:xfrm>
            <a:off x="3166757" y="1231181"/>
            <a:ext cx="1179602" cy="1179909"/>
          </a:xfrm>
          <a:prstGeom prst="arc">
            <a:avLst>
              <a:gd name="adj1" fmla="val 16018236"/>
              <a:gd name="adj2" fmla="val 5788795"/>
            </a:avLst>
          </a:prstGeom>
          <a:noFill/>
          <a:ln w="101600" cap="rnd" cmpd="sng">
            <a:solidFill>
              <a:srgbClr val="C0000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a:defRPr/>
            </a:pPr>
            <a:endParaRPr lang="en-US"/>
          </a:p>
        </p:txBody>
      </p:sp>
      <p:sp>
        <p:nvSpPr>
          <p:cNvPr id="17" name="Oval 22"/>
          <p:cNvSpPr/>
          <p:nvPr/>
        </p:nvSpPr>
        <p:spPr>
          <a:xfrm>
            <a:off x="4948491" y="1231181"/>
            <a:ext cx="1179603" cy="1179909"/>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18" name="Oval 23"/>
          <p:cNvSpPr/>
          <p:nvPr/>
        </p:nvSpPr>
        <p:spPr>
          <a:xfrm>
            <a:off x="5097281" y="1380008"/>
            <a:ext cx="882023" cy="882254"/>
          </a:xfrm>
          <a:prstGeom prst="ellips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a:defRPr/>
            </a:pPr>
            <a:r>
              <a:rPr lang="en-US" sz="1800" b="1" dirty="0" smtClean="0">
                <a:solidFill>
                  <a:schemeClr val="bg1"/>
                </a:solidFill>
                <a:latin typeface="Impact MT Std" pitchFamily="34" charset="0"/>
                <a:ea typeface="Open Sans" panose="020B0606030504020204" pitchFamily="34" charset="0"/>
                <a:cs typeface="Open Sans" panose="020B0606030504020204" pitchFamily="34" charset="0"/>
              </a:rPr>
              <a:t>12</a:t>
            </a:r>
            <a:r>
              <a:rPr lang="zh-CN" altLang="en-US" sz="1800" b="1" dirty="0" smtClean="0">
                <a:solidFill>
                  <a:schemeClr val="bg1"/>
                </a:solidFill>
                <a:latin typeface="Impact MT Std" pitchFamily="34" charset="0"/>
                <a:ea typeface="Open Sans" panose="020B0606030504020204" pitchFamily="34" charset="0"/>
                <a:cs typeface="Open Sans" panose="020B0606030504020204" pitchFamily="34" charset="0"/>
              </a:rPr>
              <a:t>万</a:t>
            </a:r>
            <a:endParaRPr lang="en-US" sz="1800" b="1" dirty="0">
              <a:solidFill>
                <a:schemeClr val="bg1"/>
              </a:solidFill>
              <a:latin typeface="Impact MT Std" pitchFamily="34" charset="0"/>
              <a:ea typeface="Open Sans" panose="020B0606030504020204" pitchFamily="34" charset="0"/>
              <a:cs typeface="Open Sans" panose="020B0606030504020204" pitchFamily="34" charset="0"/>
            </a:endParaRPr>
          </a:p>
        </p:txBody>
      </p:sp>
      <p:sp>
        <p:nvSpPr>
          <p:cNvPr id="19" name="Arc 24"/>
          <p:cNvSpPr/>
          <p:nvPr/>
        </p:nvSpPr>
        <p:spPr>
          <a:xfrm>
            <a:off x="4948491" y="1231181"/>
            <a:ext cx="1179603" cy="1179909"/>
          </a:xfrm>
          <a:prstGeom prst="arc">
            <a:avLst>
              <a:gd name="adj1" fmla="val 16018236"/>
              <a:gd name="adj2" fmla="val 3132458"/>
            </a:avLst>
          </a:prstGeom>
          <a:noFill/>
          <a:ln w="101600" cap="rnd" cmpd="sng">
            <a:solidFill>
              <a:srgbClr val="C0000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a:defRPr/>
            </a:pPr>
            <a:endParaRPr lang="en-US"/>
          </a:p>
        </p:txBody>
      </p:sp>
      <p:sp>
        <p:nvSpPr>
          <p:cNvPr id="20" name="Oval 26"/>
          <p:cNvSpPr/>
          <p:nvPr/>
        </p:nvSpPr>
        <p:spPr>
          <a:xfrm>
            <a:off x="6707331" y="1231181"/>
            <a:ext cx="1179603" cy="1179909"/>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21" name="Oval 27"/>
          <p:cNvSpPr/>
          <p:nvPr/>
        </p:nvSpPr>
        <p:spPr>
          <a:xfrm>
            <a:off x="6856121" y="1380008"/>
            <a:ext cx="882023" cy="882254"/>
          </a:xfrm>
          <a:prstGeom prst="ellips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a:defRPr/>
            </a:pPr>
            <a:r>
              <a:rPr lang="en-US" sz="1800" b="1" dirty="0" smtClean="0">
                <a:solidFill>
                  <a:schemeClr val="bg1"/>
                </a:solidFill>
                <a:latin typeface="Impact MT Std" pitchFamily="34" charset="0"/>
                <a:ea typeface="Open Sans" panose="020B0606030504020204" pitchFamily="34" charset="0"/>
                <a:cs typeface="Open Sans" panose="020B0606030504020204" pitchFamily="34" charset="0"/>
              </a:rPr>
              <a:t>8</a:t>
            </a:r>
            <a:r>
              <a:rPr lang="zh-CN" altLang="en-US" sz="1800" b="1" dirty="0" smtClean="0">
                <a:solidFill>
                  <a:schemeClr val="bg1"/>
                </a:solidFill>
                <a:latin typeface="Impact MT Std" pitchFamily="34" charset="0"/>
                <a:ea typeface="Open Sans" panose="020B0606030504020204" pitchFamily="34" charset="0"/>
                <a:cs typeface="Open Sans" panose="020B0606030504020204" pitchFamily="34" charset="0"/>
              </a:rPr>
              <a:t>万</a:t>
            </a:r>
            <a:endParaRPr lang="en-US" sz="1800" b="1" dirty="0">
              <a:solidFill>
                <a:schemeClr val="bg1"/>
              </a:solidFill>
              <a:latin typeface="Impact MT Std" pitchFamily="34" charset="0"/>
              <a:ea typeface="Open Sans" panose="020B0606030504020204" pitchFamily="34" charset="0"/>
              <a:cs typeface="Open Sans" panose="020B0606030504020204" pitchFamily="34" charset="0"/>
            </a:endParaRPr>
          </a:p>
        </p:txBody>
      </p:sp>
      <p:sp>
        <p:nvSpPr>
          <p:cNvPr id="22" name="Arc 28"/>
          <p:cNvSpPr/>
          <p:nvPr/>
        </p:nvSpPr>
        <p:spPr>
          <a:xfrm>
            <a:off x="6707331" y="1231181"/>
            <a:ext cx="1179603" cy="1179909"/>
          </a:xfrm>
          <a:prstGeom prst="arc">
            <a:avLst>
              <a:gd name="adj1" fmla="val 16018236"/>
              <a:gd name="adj2" fmla="val 13285852"/>
            </a:avLst>
          </a:prstGeom>
          <a:noFill/>
          <a:ln w="101600" cap="rnd" cmpd="sng">
            <a:solidFill>
              <a:srgbClr val="C0000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a:defRPr/>
            </a:pPr>
            <a:endParaRPr lang="en-US"/>
          </a:p>
        </p:txBody>
      </p:sp>
      <p:sp>
        <p:nvSpPr>
          <p:cNvPr id="23" name="TextBox 18"/>
          <p:cNvSpPr txBox="1"/>
          <p:nvPr/>
        </p:nvSpPr>
        <p:spPr>
          <a:xfrm>
            <a:off x="1170508" y="2635336"/>
            <a:ext cx="1646205" cy="692498"/>
          </a:xfrm>
          <a:prstGeom prst="rect">
            <a:avLst/>
          </a:prstGeom>
          <a:noFill/>
        </p:spPr>
        <p:txBody>
          <a:bodyPr lIns="68562" tIns="34281" rIns="68562" bIns="34281">
            <a:spAutoFit/>
          </a:bodyPr>
          <a:lstStyle/>
          <a:p>
            <a:pPr algn="ctr">
              <a:defRPr/>
            </a:pPr>
            <a:r>
              <a:rPr lang="zh-CN" altLang="en-US" b="1" dirty="0" smtClean="0">
                <a:solidFill>
                  <a:schemeClr val="tx1">
                    <a:lumMod val="65000"/>
                    <a:lumOff val="35000"/>
                  </a:schemeClr>
                </a:solidFill>
                <a:latin typeface="Impact MT Std" pitchFamily="34" charset="0"/>
                <a:ea typeface="微软雅黑" pitchFamily="34" charset="-122"/>
              </a:rPr>
              <a:t>项目一</a:t>
            </a:r>
            <a:endPar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请在此处输入详细的文字介绍信息和介表达图表的含义表达图表的含义</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TextBox 19"/>
          <p:cNvSpPr txBox="1"/>
          <p:nvPr/>
        </p:nvSpPr>
        <p:spPr>
          <a:xfrm>
            <a:off x="2933456" y="2635336"/>
            <a:ext cx="1646205" cy="692498"/>
          </a:xfrm>
          <a:prstGeom prst="rect">
            <a:avLst/>
          </a:prstGeom>
          <a:noFill/>
        </p:spPr>
        <p:txBody>
          <a:bodyPr lIns="68562" tIns="34281" rIns="68562" bIns="34281">
            <a:spAutoFit/>
          </a:bodyPr>
          <a:lstStyle/>
          <a:p>
            <a:pPr algn="ctr">
              <a:defRPr/>
            </a:pPr>
            <a:r>
              <a:rPr lang="zh-CN" altLang="en-US" b="1" dirty="0" smtClean="0">
                <a:solidFill>
                  <a:schemeClr val="tx1">
                    <a:lumMod val="65000"/>
                    <a:lumOff val="35000"/>
                  </a:schemeClr>
                </a:solidFill>
                <a:latin typeface="Impact MT Std" pitchFamily="34" charset="0"/>
                <a:ea typeface="微软雅黑" pitchFamily="34" charset="-122"/>
              </a:rPr>
              <a:t>项目二</a:t>
            </a:r>
            <a:endPar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请在此处输入详细的文字介绍信息和介表达图表的含义表达图表的含义</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TextBox 20"/>
          <p:cNvSpPr txBox="1"/>
          <p:nvPr/>
        </p:nvSpPr>
        <p:spPr>
          <a:xfrm>
            <a:off x="4715189" y="2635336"/>
            <a:ext cx="1646206" cy="692498"/>
          </a:xfrm>
          <a:prstGeom prst="rect">
            <a:avLst/>
          </a:prstGeom>
          <a:noFill/>
        </p:spPr>
        <p:txBody>
          <a:bodyPr lIns="68562" tIns="34281" rIns="68562" bIns="34281">
            <a:spAutoFit/>
          </a:bodyPr>
          <a:lstStyle/>
          <a:p>
            <a:pPr algn="ctr">
              <a:defRPr/>
            </a:pPr>
            <a:r>
              <a:rPr lang="zh-CN" altLang="en-US" b="1" dirty="0" smtClean="0">
                <a:solidFill>
                  <a:schemeClr val="tx1">
                    <a:lumMod val="65000"/>
                    <a:lumOff val="35000"/>
                  </a:schemeClr>
                </a:solidFill>
                <a:latin typeface="Impact MT Std" pitchFamily="34" charset="0"/>
                <a:ea typeface="微软雅黑" pitchFamily="34" charset="-122"/>
              </a:rPr>
              <a:t>项目三</a:t>
            </a:r>
            <a:endPar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请在此处输入详细的文字介绍信息和介表达图表的含义表达图表的含义</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TextBox 21"/>
          <p:cNvSpPr txBox="1"/>
          <p:nvPr/>
        </p:nvSpPr>
        <p:spPr>
          <a:xfrm>
            <a:off x="6474030" y="2635336"/>
            <a:ext cx="1646206" cy="692498"/>
          </a:xfrm>
          <a:prstGeom prst="rect">
            <a:avLst/>
          </a:prstGeom>
          <a:noFill/>
        </p:spPr>
        <p:txBody>
          <a:bodyPr lIns="68562" tIns="34281" rIns="68562" bIns="34281">
            <a:spAutoFit/>
          </a:bodyPr>
          <a:lstStyle/>
          <a:p>
            <a:pPr algn="ctr">
              <a:defRPr/>
            </a:pPr>
            <a:r>
              <a:rPr lang="zh-CN" altLang="en-US" b="1" dirty="0" smtClean="0">
                <a:solidFill>
                  <a:schemeClr val="tx1">
                    <a:lumMod val="65000"/>
                    <a:lumOff val="35000"/>
                  </a:schemeClr>
                </a:solidFill>
                <a:latin typeface="Impact MT Std" pitchFamily="34" charset="0"/>
                <a:ea typeface="微软雅黑" pitchFamily="34" charset="-122"/>
              </a:rPr>
              <a:t>项目四</a:t>
            </a:r>
            <a:endPar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请在此处输入详细的文字介绍信息和介表达图表的含义表达图表的含义</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12295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anim calcmode="lin" valueType="num">
                                      <p:cBhvr>
                                        <p:cTn id="28" dur="1000" fill="hold"/>
                                        <p:tgtEl>
                                          <p:spTgt spid="12"/>
                                        </p:tgtEl>
                                        <p:attrNameLst>
                                          <p:attrName>style.rotation</p:attrName>
                                        </p:attrNameLst>
                                      </p:cBhvr>
                                      <p:tavLst>
                                        <p:tav tm="0">
                                          <p:val>
                                            <p:fltVal val="90"/>
                                          </p:val>
                                        </p:tav>
                                        <p:tav tm="100000">
                                          <p:val>
                                            <p:fltVal val="0"/>
                                          </p:val>
                                        </p:tav>
                                      </p:tavLst>
                                    </p:anim>
                                    <p:animEffect transition="in" filter="fade">
                                      <p:cBhvr>
                                        <p:cTn id="29" dur="1000"/>
                                        <p:tgtEl>
                                          <p:spTgt spid="12"/>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fltVal val="0"/>
                                          </p:val>
                                        </p:tav>
                                        <p:tav tm="100000">
                                          <p:val>
                                            <p:strVal val="#ppt_w"/>
                                          </p:val>
                                        </p:tav>
                                      </p:tavLst>
                                    </p:anim>
                                    <p:anim calcmode="lin" valueType="num">
                                      <p:cBhvr>
                                        <p:cTn id="33" dur="1000" fill="hold"/>
                                        <p:tgtEl>
                                          <p:spTgt spid="13"/>
                                        </p:tgtEl>
                                        <p:attrNameLst>
                                          <p:attrName>ppt_h</p:attrName>
                                        </p:attrNameLst>
                                      </p:cBhvr>
                                      <p:tavLst>
                                        <p:tav tm="0">
                                          <p:val>
                                            <p:fltVal val="0"/>
                                          </p:val>
                                        </p:tav>
                                        <p:tav tm="100000">
                                          <p:val>
                                            <p:strVal val="#ppt_h"/>
                                          </p:val>
                                        </p:tav>
                                      </p:tavLst>
                                    </p:anim>
                                    <p:anim calcmode="lin" valueType="num">
                                      <p:cBhvr>
                                        <p:cTn id="34" dur="1000" fill="hold"/>
                                        <p:tgtEl>
                                          <p:spTgt spid="13"/>
                                        </p:tgtEl>
                                        <p:attrNameLst>
                                          <p:attrName>style.rotation</p:attrName>
                                        </p:attrNameLst>
                                      </p:cBhvr>
                                      <p:tavLst>
                                        <p:tav tm="0">
                                          <p:val>
                                            <p:fltVal val="90"/>
                                          </p:val>
                                        </p:tav>
                                        <p:tav tm="100000">
                                          <p:val>
                                            <p:fltVal val="0"/>
                                          </p:val>
                                        </p:tav>
                                      </p:tavLst>
                                    </p:anim>
                                    <p:animEffect transition="in" filter="fade">
                                      <p:cBhvr>
                                        <p:cTn id="35" dur="1000"/>
                                        <p:tgtEl>
                                          <p:spTgt spid="13"/>
                                        </p:tgtEl>
                                      </p:cBhvr>
                                    </p:animEffect>
                                  </p:childTnLst>
                                </p:cTn>
                              </p:par>
                              <p:par>
                                <p:cTn id="36" presetID="31" presetClass="entr" presetSubtype="0" fill="hold" grpId="0"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 calcmode="lin" valueType="num">
                                      <p:cBhvr>
                                        <p:cTn id="40" dur="1000" fill="hold"/>
                                        <p:tgtEl>
                                          <p:spTgt spid="14"/>
                                        </p:tgtEl>
                                        <p:attrNameLst>
                                          <p:attrName>style.rotation</p:attrName>
                                        </p:attrNameLst>
                                      </p:cBhvr>
                                      <p:tavLst>
                                        <p:tav tm="0">
                                          <p:val>
                                            <p:fltVal val="90"/>
                                          </p:val>
                                        </p:tav>
                                        <p:tav tm="100000">
                                          <p:val>
                                            <p:fltVal val="0"/>
                                          </p:val>
                                        </p:tav>
                                      </p:tavLst>
                                    </p:anim>
                                    <p:animEffect transition="in" filter="fade">
                                      <p:cBhvr>
                                        <p:cTn id="41" dur="1000"/>
                                        <p:tgtEl>
                                          <p:spTgt spid="14"/>
                                        </p:tgtEl>
                                      </p:cBhvr>
                                    </p:animEffect>
                                  </p:childTnLst>
                                </p:cTn>
                              </p:par>
                              <p:par>
                                <p:cTn id="42" presetID="31" presetClass="entr" presetSubtype="0" fill="hold" grpId="0" nodeType="withEffect">
                                  <p:stCondLst>
                                    <p:cond delay="50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000" fill="hold"/>
                                        <p:tgtEl>
                                          <p:spTgt spid="15"/>
                                        </p:tgtEl>
                                        <p:attrNameLst>
                                          <p:attrName>ppt_w</p:attrName>
                                        </p:attrNameLst>
                                      </p:cBhvr>
                                      <p:tavLst>
                                        <p:tav tm="0">
                                          <p:val>
                                            <p:fltVal val="0"/>
                                          </p:val>
                                        </p:tav>
                                        <p:tav tm="100000">
                                          <p:val>
                                            <p:strVal val="#ppt_w"/>
                                          </p:val>
                                        </p:tav>
                                      </p:tavLst>
                                    </p:anim>
                                    <p:anim calcmode="lin" valueType="num">
                                      <p:cBhvr>
                                        <p:cTn id="45" dur="1000" fill="hold"/>
                                        <p:tgtEl>
                                          <p:spTgt spid="15"/>
                                        </p:tgtEl>
                                        <p:attrNameLst>
                                          <p:attrName>ppt_h</p:attrName>
                                        </p:attrNameLst>
                                      </p:cBhvr>
                                      <p:tavLst>
                                        <p:tav tm="0">
                                          <p:val>
                                            <p:fltVal val="0"/>
                                          </p:val>
                                        </p:tav>
                                        <p:tav tm="100000">
                                          <p:val>
                                            <p:strVal val="#ppt_h"/>
                                          </p:val>
                                        </p:tav>
                                      </p:tavLst>
                                    </p:anim>
                                    <p:anim calcmode="lin" valueType="num">
                                      <p:cBhvr>
                                        <p:cTn id="46" dur="1000" fill="hold"/>
                                        <p:tgtEl>
                                          <p:spTgt spid="15"/>
                                        </p:tgtEl>
                                        <p:attrNameLst>
                                          <p:attrName>style.rotation</p:attrName>
                                        </p:attrNameLst>
                                      </p:cBhvr>
                                      <p:tavLst>
                                        <p:tav tm="0">
                                          <p:val>
                                            <p:fltVal val="90"/>
                                          </p:val>
                                        </p:tav>
                                        <p:tav tm="100000">
                                          <p:val>
                                            <p:fltVal val="0"/>
                                          </p:val>
                                        </p:tav>
                                      </p:tavLst>
                                    </p:anim>
                                    <p:animEffect transition="in" filter="fade">
                                      <p:cBhvr>
                                        <p:cTn id="47" dur="1000"/>
                                        <p:tgtEl>
                                          <p:spTgt spid="15"/>
                                        </p:tgtEl>
                                      </p:cBhvr>
                                    </p:animEffect>
                                  </p:childTnLst>
                                </p:cTn>
                              </p:par>
                              <p:par>
                                <p:cTn id="48" presetID="31" presetClass="entr" presetSubtype="0" fill="hold" grpId="0" nodeType="withEffect">
                                  <p:stCondLst>
                                    <p:cond delay="50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ppt_w</p:attrName>
                                        </p:attrNameLst>
                                      </p:cBhvr>
                                      <p:tavLst>
                                        <p:tav tm="0">
                                          <p:val>
                                            <p:fltVal val="0"/>
                                          </p:val>
                                        </p:tav>
                                        <p:tav tm="100000">
                                          <p:val>
                                            <p:strVal val="#ppt_w"/>
                                          </p:val>
                                        </p:tav>
                                      </p:tavLst>
                                    </p:anim>
                                    <p:anim calcmode="lin" valueType="num">
                                      <p:cBhvr>
                                        <p:cTn id="51" dur="1000" fill="hold"/>
                                        <p:tgtEl>
                                          <p:spTgt spid="16"/>
                                        </p:tgtEl>
                                        <p:attrNameLst>
                                          <p:attrName>ppt_h</p:attrName>
                                        </p:attrNameLst>
                                      </p:cBhvr>
                                      <p:tavLst>
                                        <p:tav tm="0">
                                          <p:val>
                                            <p:fltVal val="0"/>
                                          </p:val>
                                        </p:tav>
                                        <p:tav tm="100000">
                                          <p:val>
                                            <p:strVal val="#ppt_h"/>
                                          </p:val>
                                        </p:tav>
                                      </p:tavLst>
                                    </p:anim>
                                    <p:anim calcmode="lin" valueType="num">
                                      <p:cBhvr>
                                        <p:cTn id="52" dur="1000" fill="hold"/>
                                        <p:tgtEl>
                                          <p:spTgt spid="16"/>
                                        </p:tgtEl>
                                        <p:attrNameLst>
                                          <p:attrName>style.rotation</p:attrName>
                                        </p:attrNameLst>
                                      </p:cBhvr>
                                      <p:tavLst>
                                        <p:tav tm="0">
                                          <p:val>
                                            <p:fltVal val="90"/>
                                          </p:val>
                                        </p:tav>
                                        <p:tav tm="100000">
                                          <p:val>
                                            <p:fltVal val="0"/>
                                          </p:val>
                                        </p:tav>
                                      </p:tavLst>
                                    </p:anim>
                                    <p:animEffect transition="in" filter="fade">
                                      <p:cBhvr>
                                        <p:cTn id="53" dur="1000"/>
                                        <p:tgtEl>
                                          <p:spTgt spid="16"/>
                                        </p:tgtEl>
                                      </p:cBhvr>
                                    </p:animEffect>
                                  </p:childTnLst>
                                </p:cTn>
                              </p:par>
                              <p:par>
                                <p:cTn id="54" presetID="31" presetClass="entr" presetSubtype="0" fill="hold" grpId="0" nodeType="withEffect">
                                  <p:stCondLst>
                                    <p:cond delay="100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fltVal val="0"/>
                                          </p:val>
                                        </p:tav>
                                        <p:tav tm="100000">
                                          <p:val>
                                            <p:strVal val="#ppt_w"/>
                                          </p:val>
                                        </p:tav>
                                      </p:tavLst>
                                    </p:anim>
                                    <p:anim calcmode="lin" valueType="num">
                                      <p:cBhvr>
                                        <p:cTn id="57" dur="1000" fill="hold"/>
                                        <p:tgtEl>
                                          <p:spTgt spid="17"/>
                                        </p:tgtEl>
                                        <p:attrNameLst>
                                          <p:attrName>ppt_h</p:attrName>
                                        </p:attrNameLst>
                                      </p:cBhvr>
                                      <p:tavLst>
                                        <p:tav tm="0">
                                          <p:val>
                                            <p:fltVal val="0"/>
                                          </p:val>
                                        </p:tav>
                                        <p:tav tm="100000">
                                          <p:val>
                                            <p:strVal val="#ppt_h"/>
                                          </p:val>
                                        </p:tav>
                                      </p:tavLst>
                                    </p:anim>
                                    <p:anim calcmode="lin" valueType="num">
                                      <p:cBhvr>
                                        <p:cTn id="58" dur="1000" fill="hold"/>
                                        <p:tgtEl>
                                          <p:spTgt spid="17"/>
                                        </p:tgtEl>
                                        <p:attrNameLst>
                                          <p:attrName>style.rotation</p:attrName>
                                        </p:attrNameLst>
                                      </p:cBhvr>
                                      <p:tavLst>
                                        <p:tav tm="0">
                                          <p:val>
                                            <p:fltVal val="90"/>
                                          </p:val>
                                        </p:tav>
                                        <p:tav tm="100000">
                                          <p:val>
                                            <p:fltVal val="0"/>
                                          </p:val>
                                        </p:tav>
                                      </p:tavLst>
                                    </p:anim>
                                    <p:animEffect transition="in" filter="fade">
                                      <p:cBhvr>
                                        <p:cTn id="59" dur="1000"/>
                                        <p:tgtEl>
                                          <p:spTgt spid="17"/>
                                        </p:tgtEl>
                                      </p:cBhvr>
                                    </p:animEffect>
                                  </p:childTnLst>
                                </p:cTn>
                              </p:par>
                              <p:par>
                                <p:cTn id="60" presetID="31" presetClass="entr" presetSubtype="0" fill="hold" grpId="0" nodeType="withEffect">
                                  <p:stCondLst>
                                    <p:cond delay="1000"/>
                                  </p:stCondLst>
                                  <p:childTnLst>
                                    <p:set>
                                      <p:cBhvr>
                                        <p:cTn id="61" dur="1" fill="hold">
                                          <p:stCondLst>
                                            <p:cond delay="0"/>
                                          </p:stCondLst>
                                        </p:cTn>
                                        <p:tgtEl>
                                          <p:spTgt spid="18"/>
                                        </p:tgtEl>
                                        <p:attrNameLst>
                                          <p:attrName>style.visibility</p:attrName>
                                        </p:attrNameLst>
                                      </p:cBhvr>
                                      <p:to>
                                        <p:strVal val="visible"/>
                                      </p:to>
                                    </p:set>
                                    <p:anim calcmode="lin" valueType="num">
                                      <p:cBhvr>
                                        <p:cTn id="62" dur="1000" fill="hold"/>
                                        <p:tgtEl>
                                          <p:spTgt spid="18"/>
                                        </p:tgtEl>
                                        <p:attrNameLst>
                                          <p:attrName>ppt_w</p:attrName>
                                        </p:attrNameLst>
                                      </p:cBhvr>
                                      <p:tavLst>
                                        <p:tav tm="0">
                                          <p:val>
                                            <p:fltVal val="0"/>
                                          </p:val>
                                        </p:tav>
                                        <p:tav tm="100000">
                                          <p:val>
                                            <p:strVal val="#ppt_w"/>
                                          </p:val>
                                        </p:tav>
                                      </p:tavLst>
                                    </p:anim>
                                    <p:anim calcmode="lin" valueType="num">
                                      <p:cBhvr>
                                        <p:cTn id="63" dur="1000" fill="hold"/>
                                        <p:tgtEl>
                                          <p:spTgt spid="18"/>
                                        </p:tgtEl>
                                        <p:attrNameLst>
                                          <p:attrName>ppt_h</p:attrName>
                                        </p:attrNameLst>
                                      </p:cBhvr>
                                      <p:tavLst>
                                        <p:tav tm="0">
                                          <p:val>
                                            <p:fltVal val="0"/>
                                          </p:val>
                                        </p:tav>
                                        <p:tav tm="100000">
                                          <p:val>
                                            <p:strVal val="#ppt_h"/>
                                          </p:val>
                                        </p:tav>
                                      </p:tavLst>
                                    </p:anim>
                                    <p:anim calcmode="lin" valueType="num">
                                      <p:cBhvr>
                                        <p:cTn id="64" dur="1000" fill="hold"/>
                                        <p:tgtEl>
                                          <p:spTgt spid="18"/>
                                        </p:tgtEl>
                                        <p:attrNameLst>
                                          <p:attrName>style.rotation</p:attrName>
                                        </p:attrNameLst>
                                      </p:cBhvr>
                                      <p:tavLst>
                                        <p:tav tm="0">
                                          <p:val>
                                            <p:fltVal val="90"/>
                                          </p:val>
                                        </p:tav>
                                        <p:tav tm="100000">
                                          <p:val>
                                            <p:fltVal val="0"/>
                                          </p:val>
                                        </p:tav>
                                      </p:tavLst>
                                    </p:anim>
                                    <p:animEffect transition="in" filter="fade">
                                      <p:cBhvr>
                                        <p:cTn id="65" dur="1000"/>
                                        <p:tgtEl>
                                          <p:spTgt spid="18"/>
                                        </p:tgtEl>
                                      </p:cBhvr>
                                    </p:animEffect>
                                  </p:childTnLst>
                                </p:cTn>
                              </p:par>
                              <p:par>
                                <p:cTn id="66" presetID="31" presetClass="entr" presetSubtype="0" fill="hold" grpId="0" nodeType="withEffect">
                                  <p:stCondLst>
                                    <p:cond delay="1000"/>
                                  </p:stCondLst>
                                  <p:childTnLst>
                                    <p:set>
                                      <p:cBhvr>
                                        <p:cTn id="67" dur="1" fill="hold">
                                          <p:stCondLst>
                                            <p:cond delay="0"/>
                                          </p:stCondLst>
                                        </p:cTn>
                                        <p:tgtEl>
                                          <p:spTgt spid="19"/>
                                        </p:tgtEl>
                                        <p:attrNameLst>
                                          <p:attrName>style.visibility</p:attrName>
                                        </p:attrNameLst>
                                      </p:cBhvr>
                                      <p:to>
                                        <p:strVal val="visible"/>
                                      </p:to>
                                    </p:set>
                                    <p:anim calcmode="lin" valueType="num">
                                      <p:cBhvr>
                                        <p:cTn id="68" dur="1000" fill="hold"/>
                                        <p:tgtEl>
                                          <p:spTgt spid="19"/>
                                        </p:tgtEl>
                                        <p:attrNameLst>
                                          <p:attrName>ppt_w</p:attrName>
                                        </p:attrNameLst>
                                      </p:cBhvr>
                                      <p:tavLst>
                                        <p:tav tm="0">
                                          <p:val>
                                            <p:fltVal val="0"/>
                                          </p:val>
                                        </p:tav>
                                        <p:tav tm="100000">
                                          <p:val>
                                            <p:strVal val="#ppt_w"/>
                                          </p:val>
                                        </p:tav>
                                      </p:tavLst>
                                    </p:anim>
                                    <p:anim calcmode="lin" valueType="num">
                                      <p:cBhvr>
                                        <p:cTn id="69" dur="1000" fill="hold"/>
                                        <p:tgtEl>
                                          <p:spTgt spid="19"/>
                                        </p:tgtEl>
                                        <p:attrNameLst>
                                          <p:attrName>ppt_h</p:attrName>
                                        </p:attrNameLst>
                                      </p:cBhvr>
                                      <p:tavLst>
                                        <p:tav tm="0">
                                          <p:val>
                                            <p:fltVal val="0"/>
                                          </p:val>
                                        </p:tav>
                                        <p:tav tm="100000">
                                          <p:val>
                                            <p:strVal val="#ppt_h"/>
                                          </p:val>
                                        </p:tav>
                                      </p:tavLst>
                                    </p:anim>
                                    <p:anim calcmode="lin" valueType="num">
                                      <p:cBhvr>
                                        <p:cTn id="70" dur="1000" fill="hold"/>
                                        <p:tgtEl>
                                          <p:spTgt spid="19"/>
                                        </p:tgtEl>
                                        <p:attrNameLst>
                                          <p:attrName>style.rotation</p:attrName>
                                        </p:attrNameLst>
                                      </p:cBhvr>
                                      <p:tavLst>
                                        <p:tav tm="0">
                                          <p:val>
                                            <p:fltVal val="90"/>
                                          </p:val>
                                        </p:tav>
                                        <p:tav tm="100000">
                                          <p:val>
                                            <p:fltVal val="0"/>
                                          </p:val>
                                        </p:tav>
                                      </p:tavLst>
                                    </p:anim>
                                    <p:animEffect transition="in" filter="fade">
                                      <p:cBhvr>
                                        <p:cTn id="71" dur="1000"/>
                                        <p:tgtEl>
                                          <p:spTgt spid="19"/>
                                        </p:tgtEl>
                                      </p:cBhvr>
                                    </p:animEffect>
                                  </p:childTnLst>
                                </p:cTn>
                              </p:par>
                              <p:par>
                                <p:cTn id="72" presetID="31" presetClass="entr" presetSubtype="0" fill="hold" grpId="0" nodeType="withEffect">
                                  <p:stCondLst>
                                    <p:cond delay="1500"/>
                                  </p:stCondLst>
                                  <p:childTnLst>
                                    <p:set>
                                      <p:cBhvr>
                                        <p:cTn id="73" dur="1" fill="hold">
                                          <p:stCondLst>
                                            <p:cond delay="0"/>
                                          </p:stCondLst>
                                        </p:cTn>
                                        <p:tgtEl>
                                          <p:spTgt spid="20"/>
                                        </p:tgtEl>
                                        <p:attrNameLst>
                                          <p:attrName>style.visibility</p:attrName>
                                        </p:attrNameLst>
                                      </p:cBhvr>
                                      <p:to>
                                        <p:strVal val="visible"/>
                                      </p:to>
                                    </p:set>
                                    <p:anim calcmode="lin" valueType="num">
                                      <p:cBhvr>
                                        <p:cTn id="74" dur="1000" fill="hold"/>
                                        <p:tgtEl>
                                          <p:spTgt spid="20"/>
                                        </p:tgtEl>
                                        <p:attrNameLst>
                                          <p:attrName>ppt_w</p:attrName>
                                        </p:attrNameLst>
                                      </p:cBhvr>
                                      <p:tavLst>
                                        <p:tav tm="0">
                                          <p:val>
                                            <p:fltVal val="0"/>
                                          </p:val>
                                        </p:tav>
                                        <p:tav tm="100000">
                                          <p:val>
                                            <p:strVal val="#ppt_w"/>
                                          </p:val>
                                        </p:tav>
                                      </p:tavLst>
                                    </p:anim>
                                    <p:anim calcmode="lin" valueType="num">
                                      <p:cBhvr>
                                        <p:cTn id="75" dur="1000" fill="hold"/>
                                        <p:tgtEl>
                                          <p:spTgt spid="20"/>
                                        </p:tgtEl>
                                        <p:attrNameLst>
                                          <p:attrName>ppt_h</p:attrName>
                                        </p:attrNameLst>
                                      </p:cBhvr>
                                      <p:tavLst>
                                        <p:tav tm="0">
                                          <p:val>
                                            <p:fltVal val="0"/>
                                          </p:val>
                                        </p:tav>
                                        <p:tav tm="100000">
                                          <p:val>
                                            <p:strVal val="#ppt_h"/>
                                          </p:val>
                                        </p:tav>
                                      </p:tavLst>
                                    </p:anim>
                                    <p:anim calcmode="lin" valueType="num">
                                      <p:cBhvr>
                                        <p:cTn id="76" dur="1000" fill="hold"/>
                                        <p:tgtEl>
                                          <p:spTgt spid="20"/>
                                        </p:tgtEl>
                                        <p:attrNameLst>
                                          <p:attrName>style.rotation</p:attrName>
                                        </p:attrNameLst>
                                      </p:cBhvr>
                                      <p:tavLst>
                                        <p:tav tm="0">
                                          <p:val>
                                            <p:fltVal val="90"/>
                                          </p:val>
                                        </p:tav>
                                        <p:tav tm="100000">
                                          <p:val>
                                            <p:fltVal val="0"/>
                                          </p:val>
                                        </p:tav>
                                      </p:tavLst>
                                    </p:anim>
                                    <p:animEffect transition="in" filter="fade">
                                      <p:cBhvr>
                                        <p:cTn id="77" dur="1000"/>
                                        <p:tgtEl>
                                          <p:spTgt spid="20"/>
                                        </p:tgtEl>
                                      </p:cBhvr>
                                    </p:animEffect>
                                  </p:childTnLst>
                                </p:cTn>
                              </p:par>
                              <p:par>
                                <p:cTn id="78" presetID="31" presetClass="entr" presetSubtype="0" fill="hold" grpId="0" nodeType="withEffect">
                                  <p:stCondLst>
                                    <p:cond delay="1500"/>
                                  </p:stCondLst>
                                  <p:childTnLst>
                                    <p:set>
                                      <p:cBhvr>
                                        <p:cTn id="79" dur="1" fill="hold">
                                          <p:stCondLst>
                                            <p:cond delay="0"/>
                                          </p:stCondLst>
                                        </p:cTn>
                                        <p:tgtEl>
                                          <p:spTgt spid="21"/>
                                        </p:tgtEl>
                                        <p:attrNameLst>
                                          <p:attrName>style.visibility</p:attrName>
                                        </p:attrNameLst>
                                      </p:cBhvr>
                                      <p:to>
                                        <p:strVal val="visible"/>
                                      </p:to>
                                    </p:set>
                                    <p:anim calcmode="lin" valueType="num">
                                      <p:cBhvr>
                                        <p:cTn id="80" dur="1000" fill="hold"/>
                                        <p:tgtEl>
                                          <p:spTgt spid="21"/>
                                        </p:tgtEl>
                                        <p:attrNameLst>
                                          <p:attrName>ppt_w</p:attrName>
                                        </p:attrNameLst>
                                      </p:cBhvr>
                                      <p:tavLst>
                                        <p:tav tm="0">
                                          <p:val>
                                            <p:fltVal val="0"/>
                                          </p:val>
                                        </p:tav>
                                        <p:tav tm="100000">
                                          <p:val>
                                            <p:strVal val="#ppt_w"/>
                                          </p:val>
                                        </p:tav>
                                      </p:tavLst>
                                    </p:anim>
                                    <p:anim calcmode="lin" valueType="num">
                                      <p:cBhvr>
                                        <p:cTn id="81" dur="1000" fill="hold"/>
                                        <p:tgtEl>
                                          <p:spTgt spid="21"/>
                                        </p:tgtEl>
                                        <p:attrNameLst>
                                          <p:attrName>ppt_h</p:attrName>
                                        </p:attrNameLst>
                                      </p:cBhvr>
                                      <p:tavLst>
                                        <p:tav tm="0">
                                          <p:val>
                                            <p:fltVal val="0"/>
                                          </p:val>
                                        </p:tav>
                                        <p:tav tm="100000">
                                          <p:val>
                                            <p:strVal val="#ppt_h"/>
                                          </p:val>
                                        </p:tav>
                                      </p:tavLst>
                                    </p:anim>
                                    <p:anim calcmode="lin" valueType="num">
                                      <p:cBhvr>
                                        <p:cTn id="82" dur="1000" fill="hold"/>
                                        <p:tgtEl>
                                          <p:spTgt spid="21"/>
                                        </p:tgtEl>
                                        <p:attrNameLst>
                                          <p:attrName>style.rotation</p:attrName>
                                        </p:attrNameLst>
                                      </p:cBhvr>
                                      <p:tavLst>
                                        <p:tav tm="0">
                                          <p:val>
                                            <p:fltVal val="90"/>
                                          </p:val>
                                        </p:tav>
                                        <p:tav tm="100000">
                                          <p:val>
                                            <p:fltVal val="0"/>
                                          </p:val>
                                        </p:tav>
                                      </p:tavLst>
                                    </p:anim>
                                    <p:animEffect transition="in" filter="fade">
                                      <p:cBhvr>
                                        <p:cTn id="83" dur="1000"/>
                                        <p:tgtEl>
                                          <p:spTgt spid="21"/>
                                        </p:tgtEl>
                                      </p:cBhvr>
                                    </p:animEffect>
                                  </p:childTnLst>
                                </p:cTn>
                              </p:par>
                              <p:par>
                                <p:cTn id="84" presetID="31" presetClass="entr" presetSubtype="0" fill="hold" grpId="0" nodeType="withEffect">
                                  <p:stCondLst>
                                    <p:cond delay="1500"/>
                                  </p:stCondLst>
                                  <p:childTnLst>
                                    <p:set>
                                      <p:cBhvr>
                                        <p:cTn id="85" dur="1" fill="hold">
                                          <p:stCondLst>
                                            <p:cond delay="0"/>
                                          </p:stCondLst>
                                        </p:cTn>
                                        <p:tgtEl>
                                          <p:spTgt spid="22"/>
                                        </p:tgtEl>
                                        <p:attrNameLst>
                                          <p:attrName>style.visibility</p:attrName>
                                        </p:attrNameLst>
                                      </p:cBhvr>
                                      <p:to>
                                        <p:strVal val="visible"/>
                                      </p:to>
                                    </p:set>
                                    <p:anim calcmode="lin" valueType="num">
                                      <p:cBhvr>
                                        <p:cTn id="86" dur="1000" fill="hold"/>
                                        <p:tgtEl>
                                          <p:spTgt spid="22"/>
                                        </p:tgtEl>
                                        <p:attrNameLst>
                                          <p:attrName>ppt_w</p:attrName>
                                        </p:attrNameLst>
                                      </p:cBhvr>
                                      <p:tavLst>
                                        <p:tav tm="0">
                                          <p:val>
                                            <p:fltVal val="0"/>
                                          </p:val>
                                        </p:tav>
                                        <p:tav tm="100000">
                                          <p:val>
                                            <p:strVal val="#ppt_w"/>
                                          </p:val>
                                        </p:tav>
                                      </p:tavLst>
                                    </p:anim>
                                    <p:anim calcmode="lin" valueType="num">
                                      <p:cBhvr>
                                        <p:cTn id="87" dur="1000" fill="hold"/>
                                        <p:tgtEl>
                                          <p:spTgt spid="22"/>
                                        </p:tgtEl>
                                        <p:attrNameLst>
                                          <p:attrName>ppt_h</p:attrName>
                                        </p:attrNameLst>
                                      </p:cBhvr>
                                      <p:tavLst>
                                        <p:tav tm="0">
                                          <p:val>
                                            <p:fltVal val="0"/>
                                          </p:val>
                                        </p:tav>
                                        <p:tav tm="100000">
                                          <p:val>
                                            <p:strVal val="#ppt_h"/>
                                          </p:val>
                                        </p:tav>
                                      </p:tavLst>
                                    </p:anim>
                                    <p:anim calcmode="lin" valueType="num">
                                      <p:cBhvr>
                                        <p:cTn id="88" dur="1000" fill="hold"/>
                                        <p:tgtEl>
                                          <p:spTgt spid="22"/>
                                        </p:tgtEl>
                                        <p:attrNameLst>
                                          <p:attrName>style.rotation</p:attrName>
                                        </p:attrNameLst>
                                      </p:cBhvr>
                                      <p:tavLst>
                                        <p:tav tm="0">
                                          <p:val>
                                            <p:fltVal val="90"/>
                                          </p:val>
                                        </p:tav>
                                        <p:tav tm="100000">
                                          <p:val>
                                            <p:fltVal val="0"/>
                                          </p:val>
                                        </p:tav>
                                      </p:tavLst>
                                    </p:anim>
                                    <p:animEffect transition="in" filter="fade">
                                      <p:cBhvr>
                                        <p:cTn id="89" dur="1000"/>
                                        <p:tgtEl>
                                          <p:spTgt spid="22"/>
                                        </p:tgtEl>
                                      </p:cBhvr>
                                    </p:animEffect>
                                  </p:childTnLst>
                                </p:cTn>
                              </p:par>
                              <p:par>
                                <p:cTn id="90" presetID="42" presetClass="entr" presetSubtype="0" fill="hold" grpId="0" nodeType="withEffect">
                                  <p:stCondLst>
                                    <p:cond delay="200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1000"/>
                                        <p:tgtEl>
                                          <p:spTgt spid="23"/>
                                        </p:tgtEl>
                                      </p:cBhvr>
                                    </p:animEffect>
                                    <p:anim calcmode="lin" valueType="num">
                                      <p:cBhvr>
                                        <p:cTn id="93" dur="1000" fill="hold"/>
                                        <p:tgtEl>
                                          <p:spTgt spid="23"/>
                                        </p:tgtEl>
                                        <p:attrNameLst>
                                          <p:attrName>ppt_x</p:attrName>
                                        </p:attrNameLst>
                                      </p:cBhvr>
                                      <p:tavLst>
                                        <p:tav tm="0">
                                          <p:val>
                                            <p:strVal val="#ppt_x"/>
                                          </p:val>
                                        </p:tav>
                                        <p:tav tm="100000">
                                          <p:val>
                                            <p:strVal val="#ppt_x"/>
                                          </p:val>
                                        </p:tav>
                                      </p:tavLst>
                                    </p:anim>
                                    <p:anim calcmode="lin" valueType="num">
                                      <p:cBhvr>
                                        <p:cTn id="94" dur="1000" fill="hold"/>
                                        <p:tgtEl>
                                          <p:spTgt spid="23"/>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200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1000"/>
                                        <p:tgtEl>
                                          <p:spTgt spid="24"/>
                                        </p:tgtEl>
                                      </p:cBhvr>
                                    </p:animEffect>
                                    <p:anim calcmode="lin" valueType="num">
                                      <p:cBhvr>
                                        <p:cTn id="98" dur="1000" fill="hold"/>
                                        <p:tgtEl>
                                          <p:spTgt spid="24"/>
                                        </p:tgtEl>
                                        <p:attrNameLst>
                                          <p:attrName>ppt_x</p:attrName>
                                        </p:attrNameLst>
                                      </p:cBhvr>
                                      <p:tavLst>
                                        <p:tav tm="0">
                                          <p:val>
                                            <p:strVal val="#ppt_x"/>
                                          </p:val>
                                        </p:tav>
                                        <p:tav tm="100000">
                                          <p:val>
                                            <p:strVal val="#ppt_x"/>
                                          </p:val>
                                        </p:tav>
                                      </p:tavLst>
                                    </p:anim>
                                    <p:anim calcmode="lin" valueType="num">
                                      <p:cBhvr>
                                        <p:cTn id="99" dur="1000" fill="hold"/>
                                        <p:tgtEl>
                                          <p:spTgt spid="24"/>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200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1000"/>
                                        <p:tgtEl>
                                          <p:spTgt spid="25"/>
                                        </p:tgtEl>
                                      </p:cBhvr>
                                    </p:animEffect>
                                    <p:anim calcmode="lin" valueType="num">
                                      <p:cBhvr>
                                        <p:cTn id="103" dur="1000" fill="hold"/>
                                        <p:tgtEl>
                                          <p:spTgt spid="25"/>
                                        </p:tgtEl>
                                        <p:attrNameLst>
                                          <p:attrName>ppt_x</p:attrName>
                                        </p:attrNameLst>
                                      </p:cBhvr>
                                      <p:tavLst>
                                        <p:tav tm="0">
                                          <p:val>
                                            <p:strVal val="#ppt_x"/>
                                          </p:val>
                                        </p:tav>
                                        <p:tav tm="100000">
                                          <p:val>
                                            <p:strVal val="#ppt_x"/>
                                          </p:val>
                                        </p:tav>
                                      </p:tavLst>
                                    </p:anim>
                                    <p:anim calcmode="lin" valueType="num">
                                      <p:cBhvr>
                                        <p:cTn id="104" dur="1000" fill="hold"/>
                                        <p:tgtEl>
                                          <p:spTgt spid="25"/>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200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1000"/>
                                        <p:tgtEl>
                                          <p:spTgt spid="26"/>
                                        </p:tgtEl>
                                      </p:cBhvr>
                                    </p:animEffect>
                                    <p:anim calcmode="lin" valueType="num">
                                      <p:cBhvr>
                                        <p:cTn id="108" dur="1000" fill="hold"/>
                                        <p:tgtEl>
                                          <p:spTgt spid="26"/>
                                        </p:tgtEl>
                                        <p:attrNameLst>
                                          <p:attrName>ppt_x</p:attrName>
                                        </p:attrNameLst>
                                      </p:cBhvr>
                                      <p:tavLst>
                                        <p:tav tm="0">
                                          <p:val>
                                            <p:strVal val="#ppt_x"/>
                                          </p:val>
                                        </p:tav>
                                        <p:tav tm="100000">
                                          <p:val>
                                            <p:strVal val="#ppt_x"/>
                                          </p:val>
                                        </p:tav>
                                      </p:tavLst>
                                    </p:anim>
                                    <p:anim calcmode="lin" valueType="num">
                                      <p:cBhvr>
                                        <p:cTn id="109" dur="1000" fill="hold"/>
                                        <p:tgtEl>
                                          <p:spTgt spid="26"/>
                                        </p:tgtEl>
                                        <p:attrNameLst>
                                          <p:attrName>ppt_y</p:attrName>
                                        </p:attrNameLst>
                                      </p:cBhvr>
                                      <p:tavLst>
                                        <p:tav tm="0">
                                          <p:val>
                                            <p:strVal val="#ppt_y+.1"/>
                                          </p:val>
                                        </p:tav>
                                        <p:tav tm="100000">
                                          <p:val>
                                            <p:strVal val="#ppt_y"/>
                                          </p:val>
                                        </p:tav>
                                      </p:tavLst>
                                    </p:anim>
                                  </p:childTnLst>
                                </p:cTn>
                              </p:par>
                            </p:childTnLst>
                          </p:cTn>
                        </p:par>
                        <p:par>
                          <p:cTn id="110" fill="hold">
                            <p:stCondLst>
                              <p:cond delay="3000"/>
                            </p:stCondLst>
                            <p:childTnLst>
                              <p:par>
                                <p:cTn id="111" presetID="2" presetClass="entr" presetSubtype="2" fill="hold" grpId="0" nodeType="afterEffect">
                                  <p:stCondLst>
                                    <p:cond delay="0"/>
                                  </p:stCondLst>
                                  <p:childTnLst>
                                    <p:set>
                                      <p:cBhvr>
                                        <p:cTn id="112" dur="1" fill="hold">
                                          <p:stCondLst>
                                            <p:cond delay="0"/>
                                          </p:stCondLst>
                                        </p:cTn>
                                        <p:tgtEl>
                                          <p:spTgt spid="10"/>
                                        </p:tgtEl>
                                        <p:attrNameLst>
                                          <p:attrName>style.visibility</p:attrName>
                                        </p:attrNameLst>
                                      </p:cBhvr>
                                      <p:to>
                                        <p:strVal val="visible"/>
                                      </p:to>
                                    </p:set>
                                    <p:anim calcmode="lin" valueType="num">
                                      <p:cBhvr additive="base">
                                        <p:cTn id="113" dur="300" fill="hold"/>
                                        <p:tgtEl>
                                          <p:spTgt spid="10"/>
                                        </p:tgtEl>
                                        <p:attrNameLst>
                                          <p:attrName>ppt_x</p:attrName>
                                        </p:attrNameLst>
                                      </p:cBhvr>
                                      <p:tavLst>
                                        <p:tav tm="0">
                                          <p:val>
                                            <p:strVal val="1+#ppt_w/2"/>
                                          </p:val>
                                        </p:tav>
                                        <p:tav tm="100000">
                                          <p:val>
                                            <p:strVal val="#ppt_x"/>
                                          </p:val>
                                        </p:tav>
                                      </p:tavLst>
                                    </p:anim>
                                    <p:anim calcmode="lin" valueType="num">
                                      <p:cBhvr additive="base">
                                        <p:cTn id="114" dur="300" fill="hold"/>
                                        <p:tgtEl>
                                          <p:spTgt spid="10"/>
                                        </p:tgtEl>
                                        <p:attrNameLst>
                                          <p:attrName>ppt_y</p:attrName>
                                        </p:attrNameLst>
                                      </p:cBhvr>
                                      <p:tavLst>
                                        <p:tav tm="0">
                                          <p:val>
                                            <p:strVal val="#ppt_y"/>
                                          </p:val>
                                        </p:tav>
                                        <p:tav tm="100000">
                                          <p:val>
                                            <p:strVal val="#ppt_y"/>
                                          </p:val>
                                        </p:tav>
                                      </p:tavLst>
                                    </p:anim>
                                  </p:childTnLst>
                                </p:cTn>
                              </p:par>
                            </p:childTnLst>
                          </p:cTn>
                        </p:par>
                        <p:par>
                          <p:cTn id="115" fill="hold">
                            <p:stCondLst>
                              <p:cond delay="3300"/>
                            </p:stCondLst>
                            <p:childTnLst>
                              <p:par>
                                <p:cTn id="116" presetID="2" presetClass="entr" presetSubtype="2" fill="hold" grpId="0" nodeType="afterEffect">
                                  <p:stCondLst>
                                    <p:cond delay="0"/>
                                  </p:stCondLst>
                                  <p:childTnLst>
                                    <p:set>
                                      <p:cBhvr>
                                        <p:cTn id="117" dur="1" fill="hold">
                                          <p:stCondLst>
                                            <p:cond delay="0"/>
                                          </p:stCondLst>
                                        </p:cTn>
                                        <p:tgtEl>
                                          <p:spTgt spid="9"/>
                                        </p:tgtEl>
                                        <p:attrNameLst>
                                          <p:attrName>style.visibility</p:attrName>
                                        </p:attrNameLst>
                                      </p:cBhvr>
                                      <p:to>
                                        <p:strVal val="visible"/>
                                      </p:to>
                                    </p:set>
                                    <p:anim calcmode="lin" valueType="num">
                                      <p:cBhvr additive="base">
                                        <p:cTn id="118" dur="300" fill="hold"/>
                                        <p:tgtEl>
                                          <p:spTgt spid="9"/>
                                        </p:tgtEl>
                                        <p:attrNameLst>
                                          <p:attrName>ppt_x</p:attrName>
                                        </p:attrNameLst>
                                      </p:cBhvr>
                                      <p:tavLst>
                                        <p:tav tm="0">
                                          <p:val>
                                            <p:strVal val="1+#ppt_w/2"/>
                                          </p:val>
                                        </p:tav>
                                        <p:tav tm="100000">
                                          <p:val>
                                            <p:strVal val="#ppt_x"/>
                                          </p:val>
                                        </p:tav>
                                      </p:tavLst>
                                    </p:anim>
                                    <p:anim calcmode="lin" valueType="num">
                                      <p:cBhvr additive="base">
                                        <p:cTn id="119" dur="3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0833"/>
          <a:stretch/>
        </p:blipFill>
        <p:spPr>
          <a:xfrm>
            <a:off x="1775607" y="43366"/>
            <a:ext cx="738993" cy="80066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9987"/>
          <a:stretch/>
        </p:blipFill>
        <p:spPr>
          <a:xfrm>
            <a:off x="6591299" y="49808"/>
            <a:ext cx="760427" cy="800668"/>
          </a:xfrm>
          <a:prstGeom prst="rect">
            <a:avLst/>
          </a:prstGeom>
        </p:spPr>
      </p:pic>
      <p:grpSp>
        <p:nvGrpSpPr>
          <p:cNvPr id="6" name="组合 5"/>
          <p:cNvGrpSpPr/>
          <p:nvPr/>
        </p:nvGrpSpPr>
        <p:grpSpPr>
          <a:xfrm>
            <a:off x="2605395" y="351578"/>
            <a:ext cx="3897494" cy="464896"/>
            <a:chOff x="2483888" y="2268349"/>
            <a:chExt cx="5752726" cy="685788"/>
          </a:xfrm>
        </p:grpSpPr>
        <p:sp>
          <p:nvSpPr>
            <p:cNvPr id="7" name="TextBox 15"/>
            <p:cNvSpPr txBox="1"/>
            <p:nvPr/>
          </p:nvSpPr>
          <p:spPr>
            <a:xfrm>
              <a:off x="3189069" y="2320721"/>
              <a:ext cx="4395076" cy="544817"/>
            </a:xfrm>
            <a:prstGeom prst="rect">
              <a:avLst/>
            </a:prstGeom>
            <a:noFill/>
          </p:spPr>
          <p:txBody>
            <a:bodyPr wrap="square" rtlCol="0">
              <a:spAutoFit/>
            </a:bodyPr>
            <a:lstStyle/>
            <a:p>
              <a:pPr algn="ctr" defTabSz="914400" fontAlgn="base">
                <a:spcBef>
                  <a:spcPct val="0"/>
                </a:spcBef>
                <a:spcAft>
                  <a:spcPct val="0"/>
                </a:spcAft>
              </a:pPr>
              <a:r>
                <a:rPr lang="zh-CN" altLang="en-US" sz="1800" kern="0" spc="300" dirty="0" smtClean="0">
                  <a:solidFill>
                    <a:srgbClr val="DA251D"/>
                  </a:solidFill>
                  <a:latin typeface="李旭科书法" panose="02000603000000000000" pitchFamily="2" charset="-122"/>
                  <a:ea typeface="李旭科书法" panose="02000603000000000000" pitchFamily="2" charset="-122"/>
                </a:rPr>
                <a:t>单击添加标题</a:t>
              </a:r>
            </a:p>
          </p:txBody>
        </p:sp>
        <p:sp>
          <p:nvSpPr>
            <p:cNvPr id="8" name="Freeform 7"/>
            <p:cNvSpPr>
              <a:spLocks noEditPoints="1"/>
            </p:cNvSpPr>
            <p:nvPr/>
          </p:nvSpPr>
          <p:spPr bwMode="auto">
            <a:xfrm>
              <a:off x="2483888" y="2268349"/>
              <a:ext cx="5752726" cy="685788"/>
            </a:xfrm>
            <a:custGeom>
              <a:avLst/>
              <a:gdLst>
                <a:gd name="T0" fmla="*/ 10079 w 11041"/>
                <a:gd name="T1" fmla="*/ 1695 h 1751"/>
                <a:gd name="T2" fmla="*/ 769 w 11041"/>
                <a:gd name="T3" fmla="*/ 1713 h 1751"/>
                <a:gd name="T4" fmla="*/ 6 w 11041"/>
                <a:gd name="T5" fmla="*/ 973 h 1751"/>
                <a:gd name="T6" fmla="*/ 657 w 11041"/>
                <a:gd name="T7" fmla="*/ 166 h 1751"/>
                <a:gd name="T8" fmla="*/ 4373 w 11041"/>
                <a:gd name="T9" fmla="*/ 18 h 1751"/>
                <a:gd name="T10" fmla="*/ 10363 w 11041"/>
                <a:gd name="T11" fmla="*/ 69 h 1751"/>
                <a:gd name="T12" fmla="*/ 11026 w 11041"/>
                <a:gd name="T13" fmla="*/ 913 h 1751"/>
                <a:gd name="T14" fmla="*/ 10137 w 11041"/>
                <a:gd name="T15" fmla="*/ 1632 h 1751"/>
                <a:gd name="T16" fmla="*/ 3042 w 11041"/>
                <a:gd name="T17" fmla="*/ 1673 h 1751"/>
                <a:gd name="T18" fmla="*/ 404 w 11041"/>
                <a:gd name="T19" fmla="*/ 1388 h 1751"/>
                <a:gd name="T20" fmla="*/ 386 w 11041"/>
                <a:gd name="T21" fmla="*/ 537 h 1751"/>
                <a:gd name="T22" fmla="*/ 1582 w 11041"/>
                <a:gd name="T23" fmla="*/ 106 h 1751"/>
                <a:gd name="T24" fmla="*/ 10468 w 11041"/>
                <a:gd name="T25" fmla="*/ 248 h 1751"/>
                <a:gd name="T26" fmla="*/ 10959 w 11041"/>
                <a:gd name="T27" fmla="*/ 960 h 1751"/>
                <a:gd name="T28" fmla="*/ 10717 w 11041"/>
                <a:gd name="T29" fmla="*/ 782 h 1751"/>
                <a:gd name="T30" fmla="*/ 10643 w 11041"/>
                <a:gd name="T31" fmla="*/ 1019 h 1751"/>
                <a:gd name="T32" fmla="*/ 10759 w 11041"/>
                <a:gd name="T33" fmla="*/ 651 h 1751"/>
                <a:gd name="T34" fmla="*/ 10299 w 11041"/>
                <a:gd name="T35" fmla="*/ 1269 h 1751"/>
                <a:gd name="T36" fmla="*/ 10240 w 11041"/>
                <a:gd name="T37" fmla="*/ 668 h 1751"/>
                <a:gd name="T38" fmla="*/ 10038 w 11041"/>
                <a:gd name="T39" fmla="*/ 234 h 1751"/>
                <a:gd name="T40" fmla="*/ 10474 w 11041"/>
                <a:gd name="T41" fmla="*/ 843 h 1751"/>
                <a:gd name="T42" fmla="*/ 10286 w 11041"/>
                <a:gd name="T43" fmla="*/ 1318 h 1751"/>
                <a:gd name="T44" fmla="*/ 10312 w 11041"/>
                <a:gd name="T45" fmla="*/ 400 h 1751"/>
                <a:gd name="T46" fmla="*/ 10397 w 11041"/>
                <a:gd name="T47" fmla="*/ 600 h 1751"/>
                <a:gd name="T48" fmla="*/ 10053 w 11041"/>
                <a:gd name="T49" fmla="*/ 756 h 1751"/>
                <a:gd name="T50" fmla="*/ 10017 w 11041"/>
                <a:gd name="T51" fmla="*/ 958 h 1751"/>
                <a:gd name="T52" fmla="*/ 5568 w 11041"/>
                <a:gd name="T53" fmla="*/ 1588 h 1751"/>
                <a:gd name="T54" fmla="*/ 919 w 11041"/>
                <a:gd name="T55" fmla="*/ 1139 h 1751"/>
                <a:gd name="T56" fmla="*/ 1139 w 11041"/>
                <a:gd name="T57" fmla="*/ 749 h 1751"/>
                <a:gd name="T58" fmla="*/ 1094 w 11041"/>
                <a:gd name="T59" fmla="*/ 303 h 1751"/>
                <a:gd name="T60" fmla="*/ 3379 w 11041"/>
                <a:gd name="T61" fmla="*/ 148 h 1751"/>
                <a:gd name="T62" fmla="*/ 9975 w 11041"/>
                <a:gd name="T63" fmla="*/ 404 h 1751"/>
                <a:gd name="T64" fmla="*/ 2179 w 11041"/>
                <a:gd name="T65" fmla="*/ 1552 h 1751"/>
                <a:gd name="T66" fmla="*/ 956 w 11041"/>
                <a:gd name="T67" fmla="*/ 1163 h 1751"/>
                <a:gd name="T68" fmla="*/ 1162 w 11041"/>
                <a:gd name="T69" fmla="*/ 868 h 1751"/>
                <a:gd name="T70" fmla="*/ 1120 w 11041"/>
                <a:gd name="T71" fmla="*/ 416 h 1751"/>
                <a:gd name="T72" fmla="*/ 9861 w 11041"/>
                <a:gd name="T73" fmla="*/ 186 h 1751"/>
                <a:gd name="T74" fmla="*/ 9865 w 11041"/>
                <a:gd name="T75" fmla="*/ 744 h 1751"/>
                <a:gd name="T76" fmla="*/ 10059 w 11041"/>
                <a:gd name="T77" fmla="*/ 1148 h 1751"/>
                <a:gd name="T78" fmla="*/ 1179 w 11041"/>
                <a:gd name="T79" fmla="*/ 1327 h 1751"/>
                <a:gd name="T80" fmla="*/ 1456 w 11041"/>
                <a:gd name="T81" fmla="*/ 791 h 1751"/>
                <a:gd name="T82" fmla="*/ 1314 w 11041"/>
                <a:gd name="T83" fmla="*/ 284 h 1751"/>
                <a:gd name="T84" fmla="*/ 9638 w 11041"/>
                <a:gd name="T85" fmla="*/ 243 h 1751"/>
                <a:gd name="T86" fmla="*/ 9749 w 11041"/>
                <a:gd name="T87" fmla="*/ 707 h 1751"/>
                <a:gd name="T88" fmla="*/ 9955 w 11041"/>
                <a:gd name="T89" fmla="*/ 1177 h 1751"/>
                <a:gd name="T90" fmla="*/ 9818 w 11041"/>
                <a:gd name="T91" fmla="*/ 1121 h 1751"/>
                <a:gd name="T92" fmla="*/ 1637 w 11041"/>
                <a:gd name="T93" fmla="*/ 1462 h 1751"/>
                <a:gd name="T94" fmla="*/ 1398 w 11041"/>
                <a:gd name="T95" fmla="*/ 742 h 1751"/>
                <a:gd name="T96" fmla="*/ 9028 w 11041"/>
                <a:gd name="T97" fmla="*/ 279 h 1751"/>
                <a:gd name="T98" fmla="*/ 9802 w 11041"/>
                <a:gd name="T99" fmla="*/ 890 h 1751"/>
                <a:gd name="T100" fmla="*/ 1263 w 11041"/>
                <a:gd name="T101" fmla="*/ 875 h 1751"/>
                <a:gd name="T102" fmla="*/ 1390 w 11041"/>
                <a:gd name="T103" fmla="*/ 942 h 1751"/>
                <a:gd name="T104" fmla="*/ 797 w 11041"/>
                <a:gd name="T105" fmla="*/ 837 h 1751"/>
                <a:gd name="T106" fmla="*/ 839 w 11041"/>
                <a:gd name="T107" fmla="*/ 1417 h 1751"/>
                <a:gd name="T108" fmla="*/ 556 w 11041"/>
                <a:gd name="T109" fmla="*/ 1259 h 1751"/>
                <a:gd name="T110" fmla="*/ 722 w 11041"/>
                <a:gd name="T111" fmla="*/ 287 h 1751"/>
                <a:gd name="T112" fmla="*/ 747 w 11041"/>
                <a:gd name="T113" fmla="*/ 568 h 1751"/>
                <a:gd name="T114" fmla="*/ 722 w 11041"/>
                <a:gd name="T115" fmla="*/ 1381 h 1751"/>
                <a:gd name="T116" fmla="*/ 618 w 11041"/>
                <a:gd name="T117" fmla="*/ 1343 h 1751"/>
                <a:gd name="T118" fmla="*/ 840 w 11041"/>
                <a:gd name="T119" fmla="*/ 264 h 1751"/>
                <a:gd name="T120" fmla="*/ 446 w 11041"/>
                <a:gd name="T121" fmla="*/ 1115 h 1751"/>
                <a:gd name="T122" fmla="*/ 490 w 11041"/>
                <a:gd name="T123" fmla="*/ 749 h 1751"/>
                <a:gd name="T124" fmla="*/ 254 w 11041"/>
                <a:gd name="T125" fmla="*/ 1039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1" h="1751">
                  <a:moveTo>
                    <a:pt x="10931" y="1086"/>
                  </a:moveTo>
                  <a:lnTo>
                    <a:pt x="10909" y="1111"/>
                  </a:lnTo>
                  <a:lnTo>
                    <a:pt x="10887" y="1135"/>
                  </a:lnTo>
                  <a:lnTo>
                    <a:pt x="10877" y="1148"/>
                  </a:lnTo>
                  <a:lnTo>
                    <a:pt x="10866" y="1160"/>
                  </a:lnTo>
                  <a:lnTo>
                    <a:pt x="10853" y="1170"/>
                  </a:lnTo>
                  <a:lnTo>
                    <a:pt x="10841" y="1180"/>
                  </a:lnTo>
                  <a:lnTo>
                    <a:pt x="10831" y="1180"/>
                  </a:lnTo>
                  <a:lnTo>
                    <a:pt x="10822" y="1182"/>
                  </a:lnTo>
                  <a:lnTo>
                    <a:pt x="10814" y="1184"/>
                  </a:lnTo>
                  <a:lnTo>
                    <a:pt x="10805" y="1186"/>
                  </a:lnTo>
                  <a:lnTo>
                    <a:pt x="10798" y="1190"/>
                  </a:lnTo>
                  <a:lnTo>
                    <a:pt x="10792" y="1193"/>
                  </a:lnTo>
                  <a:lnTo>
                    <a:pt x="10786" y="1199"/>
                  </a:lnTo>
                  <a:lnTo>
                    <a:pt x="10781" y="1204"/>
                  </a:lnTo>
                  <a:lnTo>
                    <a:pt x="10776" y="1209"/>
                  </a:lnTo>
                  <a:lnTo>
                    <a:pt x="10772" y="1215"/>
                  </a:lnTo>
                  <a:lnTo>
                    <a:pt x="10768" y="1221"/>
                  </a:lnTo>
                  <a:lnTo>
                    <a:pt x="10764" y="1227"/>
                  </a:lnTo>
                  <a:lnTo>
                    <a:pt x="10757" y="1242"/>
                  </a:lnTo>
                  <a:lnTo>
                    <a:pt x="10751" y="1257"/>
                  </a:lnTo>
                  <a:lnTo>
                    <a:pt x="10746" y="1272"/>
                  </a:lnTo>
                  <a:lnTo>
                    <a:pt x="10740" y="1288"/>
                  </a:lnTo>
                  <a:lnTo>
                    <a:pt x="10734" y="1302"/>
                  </a:lnTo>
                  <a:lnTo>
                    <a:pt x="10727" y="1316"/>
                  </a:lnTo>
                  <a:lnTo>
                    <a:pt x="10723" y="1323"/>
                  </a:lnTo>
                  <a:lnTo>
                    <a:pt x="10719" y="1329"/>
                  </a:lnTo>
                  <a:lnTo>
                    <a:pt x="10713" y="1336"/>
                  </a:lnTo>
                  <a:lnTo>
                    <a:pt x="10708" y="1342"/>
                  </a:lnTo>
                  <a:lnTo>
                    <a:pt x="10703" y="1347"/>
                  </a:lnTo>
                  <a:lnTo>
                    <a:pt x="10696" y="1352"/>
                  </a:lnTo>
                  <a:lnTo>
                    <a:pt x="10689" y="1357"/>
                  </a:lnTo>
                  <a:lnTo>
                    <a:pt x="10682" y="1360"/>
                  </a:lnTo>
                  <a:lnTo>
                    <a:pt x="10673" y="1361"/>
                  </a:lnTo>
                  <a:lnTo>
                    <a:pt x="10664" y="1362"/>
                  </a:lnTo>
                  <a:lnTo>
                    <a:pt x="10657" y="1363"/>
                  </a:lnTo>
                  <a:lnTo>
                    <a:pt x="10649" y="1365"/>
                  </a:lnTo>
                  <a:lnTo>
                    <a:pt x="10642" y="1367"/>
                  </a:lnTo>
                  <a:lnTo>
                    <a:pt x="10636" y="1370"/>
                  </a:lnTo>
                  <a:lnTo>
                    <a:pt x="10630" y="1374"/>
                  </a:lnTo>
                  <a:lnTo>
                    <a:pt x="10623" y="1377"/>
                  </a:lnTo>
                  <a:lnTo>
                    <a:pt x="10612" y="1387"/>
                  </a:lnTo>
                  <a:lnTo>
                    <a:pt x="10602" y="1397"/>
                  </a:lnTo>
                  <a:lnTo>
                    <a:pt x="10593" y="1407"/>
                  </a:lnTo>
                  <a:lnTo>
                    <a:pt x="10584" y="1419"/>
                  </a:lnTo>
                  <a:lnTo>
                    <a:pt x="10567" y="1445"/>
                  </a:lnTo>
                  <a:lnTo>
                    <a:pt x="10551" y="1471"/>
                  </a:lnTo>
                  <a:lnTo>
                    <a:pt x="10543" y="1484"/>
                  </a:lnTo>
                  <a:lnTo>
                    <a:pt x="10535" y="1496"/>
                  </a:lnTo>
                  <a:lnTo>
                    <a:pt x="10525" y="1508"/>
                  </a:lnTo>
                  <a:lnTo>
                    <a:pt x="10515" y="1520"/>
                  </a:lnTo>
                  <a:lnTo>
                    <a:pt x="10505" y="1534"/>
                  </a:lnTo>
                  <a:lnTo>
                    <a:pt x="10493" y="1548"/>
                  </a:lnTo>
                  <a:lnTo>
                    <a:pt x="10480" y="1561"/>
                  </a:lnTo>
                  <a:lnTo>
                    <a:pt x="10468" y="1575"/>
                  </a:lnTo>
                  <a:lnTo>
                    <a:pt x="10455" y="1587"/>
                  </a:lnTo>
                  <a:lnTo>
                    <a:pt x="10441" y="1599"/>
                  </a:lnTo>
                  <a:lnTo>
                    <a:pt x="10425" y="1610"/>
                  </a:lnTo>
                  <a:lnTo>
                    <a:pt x="10411" y="1621"/>
                  </a:lnTo>
                  <a:lnTo>
                    <a:pt x="10395" y="1631"/>
                  </a:lnTo>
                  <a:lnTo>
                    <a:pt x="10378" y="1640"/>
                  </a:lnTo>
                  <a:lnTo>
                    <a:pt x="10362" y="1649"/>
                  </a:lnTo>
                  <a:lnTo>
                    <a:pt x="10345" y="1656"/>
                  </a:lnTo>
                  <a:lnTo>
                    <a:pt x="10328" y="1664"/>
                  </a:lnTo>
                  <a:lnTo>
                    <a:pt x="10311" y="1670"/>
                  </a:lnTo>
                  <a:lnTo>
                    <a:pt x="10293" y="1675"/>
                  </a:lnTo>
                  <a:lnTo>
                    <a:pt x="10275" y="1679"/>
                  </a:lnTo>
                  <a:lnTo>
                    <a:pt x="10246" y="1680"/>
                  </a:lnTo>
                  <a:lnTo>
                    <a:pt x="10219" y="1682"/>
                  </a:lnTo>
                  <a:lnTo>
                    <a:pt x="10204" y="1684"/>
                  </a:lnTo>
                  <a:lnTo>
                    <a:pt x="10190" y="1686"/>
                  </a:lnTo>
                  <a:lnTo>
                    <a:pt x="10176" y="1690"/>
                  </a:lnTo>
                  <a:lnTo>
                    <a:pt x="10161" y="1696"/>
                  </a:lnTo>
                  <a:lnTo>
                    <a:pt x="10079" y="1695"/>
                  </a:lnTo>
                  <a:lnTo>
                    <a:pt x="10000" y="1695"/>
                  </a:lnTo>
                  <a:lnTo>
                    <a:pt x="9925" y="1696"/>
                  </a:lnTo>
                  <a:lnTo>
                    <a:pt x="9852" y="1696"/>
                  </a:lnTo>
                  <a:lnTo>
                    <a:pt x="9778" y="1698"/>
                  </a:lnTo>
                  <a:lnTo>
                    <a:pt x="9703" y="1700"/>
                  </a:lnTo>
                  <a:lnTo>
                    <a:pt x="9627" y="1705"/>
                  </a:lnTo>
                  <a:lnTo>
                    <a:pt x="9546" y="1710"/>
                  </a:lnTo>
                  <a:lnTo>
                    <a:pt x="9533" y="1705"/>
                  </a:lnTo>
                  <a:lnTo>
                    <a:pt x="9522" y="1702"/>
                  </a:lnTo>
                  <a:lnTo>
                    <a:pt x="9515" y="1701"/>
                  </a:lnTo>
                  <a:lnTo>
                    <a:pt x="9509" y="1702"/>
                  </a:lnTo>
                  <a:lnTo>
                    <a:pt x="9503" y="1704"/>
                  </a:lnTo>
                  <a:lnTo>
                    <a:pt x="9497" y="1707"/>
                  </a:lnTo>
                  <a:lnTo>
                    <a:pt x="9473" y="1706"/>
                  </a:lnTo>
                  <a:lnTo>
                    <a:pt x="9449" y="1705"/>
                  </a:lnTo>
                  <a:lnTo>
                    <a:pt x="9423" y="1705"/>
                  </a:lnTo>
                  <a:lnTo>
                    <a:pt x="9398" y="1705"/>
                  </a:lnTo>
                  <a:lnTo>
                    <a:pt x="9371" y="1706"/>
                  </a:lnTo>
                  <a:lnTo>
                    <a:pt x="9345" y="1707"/>
                  </a:lnTo>
                  <a:lnTo>
                    <a:pt x="9319" y="1708"/>
                  </a:lnTo>
                  <a:lnTo>
                    <a:pt x="9294" y="1709"/>
                  </a:lnTo>
                  <a:lnTo>
                    <a:pt x="9146" y="1711"/>
                  </a:lnTo>
                  <a:lnTo>
                    <a:pt x="8901" y="1712"/>
                  </a:lnTo>
                  <a:lnTo>
                    <a:pt x="8571" y="1713"/>
                  </a:lnTo>
                  <a:lnTo>
                    <a:pt x="8171" y="1714"/>
                  </a:lnTo>
                  <a:lnTo>
                    <a:pt x="7714" y="1715"/>
                  </a:lnTo>
                  <a:lnTo>
                    <a:pt x="7215" y="1716"/>
                  </a:lnTo>
                  <a:lnTo>
                    <a:pt x="6688" y="1717"/>
                  </a:lnTo>
                  <a:lnTo>
                    <a:pt x="6147" y="1718"/>
                  </a:lnTo>
                  <a:lnTo>
                    <a:pt x="5605" y="1718"/>
                  </a:lnTo>
                  <a:lnTo>
                    <a:pt x="5078" y="1720"/>
                  </a:lnTo>
                  <a:lnTo>
                    <a:pt x="4579" y="1721"/>
                  </a:lnTo>
                  <a:lnTo>
                    <a:pt x="4122" y="1723"/>
                  </a:lnTo>
                  <a:lnTo>
                    <a:pt x="3721" y="1724"/>
                  </a:lnTo>
                  <a:lnTo>
                    <a:pt x="3391" y="1727"/>
                  </a:lnTo>
                  <a:lnTo>
                    <a:pt x="3145" y="1729"/>
                  </a:lnTo>
                  <a:lnTo>
                    <a:pt x="2998" y="1732"/>
                  </a:lnTo>
                  <a:lnTo>
                    <a:pt x="2953" y="1732"/>
                  </a:lnTo>
                  <a:lnTo>
                    <a:pt x="2908" y="1733"/>
                  </a:lnTo>
                  <a:lnTo>
                    <a:pt x="2862" y="1733"/>
                  </a:lnTo>
                  <a:lnTo>
                    <a:pt x="2817" y="1733"/>
                  </a:lnTo>
                  <a:lnTo>
                    <a:pt x="2771" y="1734"/>
                  </a:lnTo>
                  <a:lnTo>
                    <a:pt x="2725" y="1734"/>
                  </a:lnTo>
                  <a:lnTo>
                    <a:pt x="2679" y="1735"/>
                  </a:lnTo>
                  <a:lnTo>
                    <a:pt x="2633" y="1735"/>
                  </a:lnTo>
                  <a:lnTo>
                    <a:pt x="2586" y="1736"/>
                  </a:lnTo>
                  <a:lnTo>
                    <a:pt x="2540" y="1737"/>
                  </a:lnTo>
                  <a:lnTo>
                    <a:pt x="2494" y="1738"/>
                  </a:lnTo>
                  <a:lnTo>
                    <a:pt x="2448" y="1738"/>
                  </a:lnTo>
                  <a:lnTo>
                    <a:pt x="2401" y="1739"/>
                  </a:lnTo>
                  <a:lnTo>
                    <a:pt x="2355" y="1740"/>
                  </a:lnTo>
                  <a:lnTo>
                    <a:pt x="2309" y="1740"/>
                  </a:lnTo>
                  <a:lnTo>
                    <a:pt x="2263" y="1741"/>
                  </a:lnTo>
                  <a:lnTo>
                    <a:pt x="1203" y="1747"/>
                  </a:lnTo>
                  <a:lnTo>
                    <a:pt x="1171" y="1748"/>
                  </a:lnTo>
                  <a:lnTo>
                    <a:pt x="1137" y="1749"/>
                  </a:lnTo>
                  <a:lnTo>
                    <a:pt x="1102" y="1749"/>
                  </a:lnTo>
                  <a:lnTo>
                    <a:pt x="1065" y="1749"/>
                  </a:lnTo>
                  <a:lnTo>
                    <a:pt x="1030" y="1748"/>
                  </a:lnTo>
                  <a:lnTo>
                    <a:pt x="994" y="1749"/>
                  </a:lnTo>
                  <a:lnTo>
                    <a:pt x="959" y="1749"/>
                  </a:lnTo>
                  <a:lnTo>
                    <a:pt x="926" y="1751"/>
                  </a:lnTo>
                  <a:lnTo>
                    <a:pt x="918" y="1745"/>
                  </a:lnTo>
                  <a:lnTo>
                    <a:pt x="909" y="1740"/>
                  </a:lnTo>
                  <a:lnTo>
                    <a:pt x="900" y="1737"/>
                  </a:lnTo>
                  <a:lnTo>
                    <a:pt x="890" y="1735"/>
                  </a:lnTo>
                  <a:lnTo>
                    <a:pt x="869" y="1732"/>
                  </a:lnTo>
                  <a:lnTo>
                    <a:pt x="848" y="1730"/>
                  </a:lnTo>
                  <a:lnTo>
                    <a:pt x="826" y="1729"/>
                  </a:lnTo>
                  <a:lnTo>
                    <a:pt x="806" y="1727"/>
                  </a:lnTo>
                  <a:lnTo>
                    <a:pt x="796" y="1725"/>
                  </a:lnTo>
                  <a:lnTo>
                    <a:pt x="786" y="1722"/>
                  </a:lnTo>
                  <a:lnTo>
                    <a:pt x="777" y="1718"/>
                  </a:lnTo>
                  <a:lnTo>
                    <a:pt x="769" y="1713"/>
                  </a:lnTo>
                  <a:lnTo>
                    <a:pt x="753" y="1709"/>
                  </a:lnTo>
                  <a:lnTo>
                    <a:pt x="736" y="1704"/>
                  </a:lnTo>
                  <a:lnTo>
                    <a:pt x="720" y="1698"/>
                  </a:lnTo>
                  <a:lnTo>
                    <a:pt x="704" y="1692"/>
                  </a:lnTo>
                  <a:lnTo>
                    <a:pt x="687" y="1685"/>
                  </a:lnTo>
                  <a:lnTo>
                    <a:pt x="671" y="1678"/>
                  </a:lnTo>
                  <a:lnTo>
                    <a:pt x="656" y="1670"/>
                  </a:lnTo>
                  <a:lnTo>
                    <a:pt x="640" y="1662"/>
                  </a:lnTo>
                  <a:lnTo>
                    <a:pt x="626" y="1652"/>
                  </a:lnTo>
                  <a:lnTo>
                    <a:pt x="611" y="1643"/>
                  </a:lnTo>
                  <a:lnTo>
                    <a:pt x="596" y="1633"/>
                  </a:lnTo>
                  <a:lnTo>
                    <a:pt x="583" y="1622"/>
                  </a:lnTo>
                  <a:lnTo>
                    <a:pt x="570" y="1610"/>
                  </a:lnTo>
                  <a:lnTo>
                    <a:pt x="556" y="1599"/>
                  </a:lnTo>
                  <a:lnTo>
                    <a:pt x="544" y="1587"/>
                  </a:lnTo>
                  <a:lnTo>
                    <a:pt x="532" y="1574"/>
                  </a:lnTo>
                  <a:lnTo>
                    <a:pt x="522" y="1560"/>
                  </a:lnTo>
                  <a:lnTo>
                    <a:pt x="511" y="1547"/>
                  </a:lnTo>
                  <a:lnTo>
                    <a:pt x="502" y="1533"/>
                  </a:lnTo>
                  <a:lnTo>
                    <a:pt x="494" y="1516"/>
                  </a:lnTo>
                  <a:lnTo>
                    <a:pt x="487" y="1501"/>
                  </a:lnTo>
                  <a:lnTo>
                    <a:pt x="481" y="1484"/>
                  </a:lnTo>
                  <a:lnTo>
                    <a:pt x="477" y="1466"/>
                  </a:lnTo>
                  <a:lnTo>
                    <a:pt x="474" y="1448"/>
                  </a:lnTo>
                  <a:lnTo>
                    <a:pt x="471" y="1445"/>
                  </a:lnTo>
                  <a:lnTo>
                    <a:pt x="466" y="1443"/>
                  </a:lnTo>
                  <a:lnTo>
                    <a:pt x="462" y="1441"/>
                  </a:lnTo>
                  <a:lnTo>
                    <a:pt x="457" y="1440"/>
                  </a:lnTo>
                  <a:lnTo>
                    <a:pt x="448" y="1438"/>
                  </a:lnTo>
                  <a:lnTo>
                    <a:pt x="438" y="1437"/>
                  </a:lnTo>
                  <a:lnTo>
                    <a:pt x="428" y="1437"/>
                  </a:lnTo>
                  <a:lnTo>
                    <a:pt x="418" y="1436"/>
                  </a:lnTo>
                  <a:lnTo>
                    <a:pt x="408" y="1435"/>
                  </a:lnTo>
                  <a:lnTo>
                    <a:pt x="400" y="1431"/>
                  </a:lnTo>
                  <a:lnTo>
                    <a:pt x="390" y="1429"/>
                  </a:lnTo>
                  <a:lnTo>
                    <a:pt x="381" y="1426"/>
                  </a:lnTo>
                  <a:lnTo>
                    <a:pt x="372" y="1421"/>
                  </a:lnTo>
                  <a:lnTo>
                    <a:pt x="365" y="1416"/>
                  </a:lnTo>
                  <a:lnTo>
                    <a:pt x="358" y="1410"/>
                  </a:lnTo>
                  <a:lnTo>
                    <a:pt x="352" y="1403"/>
                  </a:lnTo>
                  <a:lnTo>
                    <a:pt x="346" y="1396"/>
                  </a:lnTo>
                  <a:lnTo>
                    <a:pt x="341" y="1389"/>
                  </a:lnTo>
                  <a:lnTo>
                    <a:pt x="331" y="1371"/>
                  </a:lnTo>
                  <a:lnTo>
                    <a:pt x="324" y="1354"/>
                  </a:lnTo>
                  <a:lnTo>
                    <a:pt x="318" y="1336"/>
                  </a:lnTo>
                  <a:lnTo>
                    <a:pt x="314" y="1318"/>
                  </a:lnTo>
                  <a:lnTo>
                    <a:pt x="315" y="1314"/>
                  </a:lnTo>
                  <a:lnTo>
                    <a:pt x="315" y="1311"/>
                  </a:lnTo>
                  <a:lnTo>
                    <a:pt x="315" y="1308"/>
                  </a:lnTo>
                  <a:lnTo>
                    <a:pt x="314" y="1305"/>
                  </a:lnTo>
                  <a:lnTo>
                    <a:pt x="311" y="1301"/>
                  </a:lnTo>
                  <a:lnTo>
                    <a:pt x="306" y="1297"/>
                  </a:lnTo>
                  <a:lnTo>
                    <a:pt x="295" y="1292"/>
                  </a:lnTo>
                  <a:lnTo>
                    <a:pt x="283" y="1288"/>
                  </a:lnTo>
                  <a:lnTo>
                    <a:pt x="270" y="1283"/>
                  </a:lnTo>
                  <a:lnTo>
                    <a:pt x="257" y="1279"/>
                  </a:lnTo>
                  <a:lnTo>
                    <a:pt x="244" y="1274"/>
                  </a:lnTo>
                  <a:lnTo>
                    <a:pt x="231" y="1269"/>
                  </a:lnTo>
                  <a:lnTo>
                    <a:pt x="207" y="1257"/>
                  </a:lnTo>
                  <a:lnTo>
                    <a:pt x="184" y="1244"/>
                  </a:lnTo>
                  <a:lnTo>
                    <a:pt x="162" y="1228"/>
                  </a:lnTo>
                  <a:lnTo>
                    <a:pt x="140" y="1211"/>
                  </a:lnTo>
                  <a:lnTo>
                    <a:pt x="121" y="1193"/>
                  </a:lnTo>
                  <a:lnTo>
                    <a:pt x="102" y="1173"/>
                  </a:lnTo>
                  <a:lnTo>
                    <a:pt x="85" y="1153"/>
                  </a:lnTo>
                  <a:lnTo>
                    <a:pt x="70" y="1130"/>
                  </a:lnTo>
                  <a:lnTo>
                    <a:pt x="55" y="1108"/>
                  </a:lnTo>
                  <a:lnTo>
                    <a:pt x="43" y="1083"/>
                  </a:lnTo>
                  <a:lnTo>
                    <a:pt x="33" y="1059"/>
                  </a:lnTo>
                  <a:lnTo>
                    <a:pt x="24" y="1033"/>
                  </a:lnTo>
                  <a:lnTo>
                    <a:pt x="17" y="1006"/>
                  </a:lnTo>
                  <a:lnTo>
                    <a:pt x="13" y="980"/>
                  </a:lnTo>
                  <a:lnTo>
                    <a:pt x="8" y="976"/>
                  </a:lnTo>
                  <a:lnTo>
                    <a:pt x="6" y="973"/>
                  </a:lnTo>
                  <a:lnTo>
                    <a:pt x="4" y="968"/>
                  </a:lnTo>
                  <a:lnTo>
                    <a:pt x="2" y="964"/>
                  </a:lnTo>
                  <a:lnTo>
                    <a:pt x="0" y="954"/>
                  </a:lnTo>
                  <a:lnTo>
                    <a:pt x="0" y="944"/>
                  </a:lnTo>
                  <a:lnTo>
                    <a:pt x="1" y="934"/>
                  </a:lnTo>
                  <a:lnTo>
                    <a:pt x="3" y="924"/>
                  </a:lnTo>
                  <a:lnTo>
                    <a:pt x="5" y="914"/>
                  </a:lnTo>
                  <a:lnTo>
                    <a:pt x="9" y="906"/>
                  </a:lnTo>
                  <a:lnTo>
                    <a:pt x="65" y="761"/>
                  </a:lnTo>
                  <a:lnTo>
                    <a:pt x="83" y="733"/>
                  </a:lnTo>
                  <a:lnTo>
                    <a:pt x="104" y="705"/>
                  </a:lnTo>
                  <a:lnTo>
                    <a:pt x="125" y="678"/>
                  </a:lnTo>
                  <a:lnTo>
                    <a:pt x="147" y="653"/>
                  </a:lnTo>
                  <a:lnTo>
                    <a:pt x="160" y="641"/>
                  </a:lnTo>
                  <a:lnTo>
                    <a:pt x="172" y="628"/>
                  </a:lnTo>
                  <a:lnTo>
                    <a:pt x="184" y="617"/>
                  </a:lnTo>
                  <a:lnTo>
                    <a:pt x="198" y="606"/>
                  </a:lnTo>
                  <a:lnTo>
                    <a:pt x="211" y="596"/>
                  </a:lnTo>
                  <a:lnTo>
                    <a:pt x="224" y="585"/>
                  </a:lnTo>
                  <a:lnTo>
                    <a:pt x="237" y="576"/>
                  </a:lnTo>
                  <a:lnTo>
                    <a:pt x="252" y="568"/>
                  </a:lnTo>
                  <a:lnTo>
                    <a:pt x="258" y="565"/>
                  </a:lnTo>
                  <a:lnTo>
                    <a:pt x="263" y="562"/>
                  </a:lnTo>
                  <a:lnTo>
                    <a:pt x="270" y="560"/>
                  </a:lnTo>
                  <a:lnTo>
                    <a:pt x="276" y="558"/>
                  </a:lnTo>
                  <a:lnTo>
                    <a:pt x="290" y="555"/>
                  </a:lnTo>
                  <a:lnTo>
                    <a:pt x="303" y="552"/>
                  </a:lnTo>
                  <a:lnTo>
                    <a:pt x="309" y="550"/>
                  </a:lnTo>
                  <a:lnTo>
                    <a:pt x="315" y="548"/>
                  </a:lnTo>
                  <a:lnTo>
                    <a:pt x="321" y="544"/>
                  </a:lnTo>
                  <a:lnTo>
                    <a:pt x="326" y="540"/>
                  </a:lnTo>
                  <a:lnTo>
                    <a:pt x="331" y="536"/>
                  </a:lnTo>
                  <a:lnTo>
                    <a:pt x="336" y="531"/>
                  </a:lnTo>
                  <a:lnTo>
                    <a:pt x="339" y="525"/>
                  </a:lnTo>
                  <a:lnTo>
                    <a:pt x="342" y="518"/>
                  </a:lnTo>
                  <a:lnTo>
                    <a:pt x="348" y="502"/>
                  </a:lnTo>
                  <a:lnTo>
                    <a:pt x="355" y="485"/>
                  </a:lnTo>
                  <a:lnTo>
                    <a:pt x="360" y="477"/>
                  </a:lnTo>
                  <a:lnTo>
                    <a:pt x="364" y="470"/>
                  </a:lnTo>
                  <a:lnTo>
                    <a:pt x="369" y="463"/>
                  </a:lnTo>
                  <a:lnTo>
                    <a:pt x="375" y="456"/>
                  </a:lnTo>
                  <a:lnTo>
                    <a:pt x="382" y="449"/>
                  </a:lnTo>
                  <a:lnTo>
                    <a:pt x="388" y="443"/>
                  </a:lnTo>
                  <a:lnTo>
                    <a:pt x="395" y="438"/>
                  </a:lnTo>
                  <a:lnTo>
                    <a:pt x="402" y="434"/>
                  </a:lnTo>
                  <a:lnTo>
                    <a:pt x="410" y="430"/>
                  </a:lnTo>
                  <a:lnTo>
                    <a:pt x="418" y="427"/>
                  </a:lnTo>
                  <a:lnTo>
                    <a:pt x="428" y="425"/>
                  </a:lnTo>
                  <a:lnTo>
                    <a:pt x="437" y="424"/>
                  </a:lnTo>
                  <a:lnTo>
                    <a:pt x="448" y="425"/>
                  </a:lnTo>
                  <a:lnTo>
                    <a:pt x="457" y="424"/>
                  </a:lnTo>
                  <a:lnTo>
                    <a:pt x="465" y="422"/>
                  </a:lnTo>
                  <a:lnTo>
                    <a:pt x="473" y="418"/>
                  </a:lnTo>
                  <a:lnTo>
                    <a:pt x="479" y="412"/>
                  </a:lnTo>
                  <a:lnTo>
                    <a:pt x="483" y="405"/>
                  </a:lnTo>
                  <a:lnTo>
                    <a:pt x="487" y="398"/>
                  </a:lnTo>
                  <a:lnTo>
                    <a:pt x="490" y="389"/>
                  </a:lnTo>
                  <a:lnTo>
                    <a:pt x="496" y="371"/>
                  </a:lnTo>
                  <a:lnTo>
                    <a:pt x="500" y="352"/>
                  </a:lnTo>
                  <a:lnTo>
                    <a:pt x="503" y="343"/>
                  </a:lnTo>
                  <a:lnTo>
                    <a:pt x="506" y="334"/>
                  </a:lnTo>
                  <a:lnTo>
                    <a:pt x="509" y="326"/>
                  </a:lnTo>
                  <a:lnTo>
                    <a:pt x="513" y="319"/>
                  </a:lnTo>
                  <a:lnTo>
                    <a:pt x="519" y="307"/>
                  </a:lnTo>
                  <a:lnTo>
                    <a:pt x="524" y="296"/>
                  </a:lnTo>
                  <a:lnTo>
                    <a:pt x="530" y="286"/>
                  </a:lnTo>
                  <a:lnTo>
                    <a:pt x="536" y="276"/>
                  </a:lnTo>
                  <a:lnTo>
                    <a:pt x="549" y="257"/>
                  </a:lnTo>
                  <a:lnTo>
                    <a:pt x="565" y="239"/>
                  </a:lnTo>
                  <a:lnTo>
                    <a:pt x="581" y="223"/>
                  </a:lnTo>
                  <a:lnTo>
                    <a:pt x="598" y="207"/>
                  </a:lnTo>
                  <a:lnTo>
                    <a:pt x="617" y="193"/>
                  </a:lnTo>
                  <a:lnTo>
                    <a:pt x="636" y="179"/>
                  </a:lnTo>
                  <a:lnTo>
                    <a:pt x="657" y="166"/>
                  </a:lnTo>
                  <a:lnTo>
                    <a:pt x="677" y="154"/>
                  </a:lnTo>
                  <a:lnTo>
                    <a:pt x="698" y="144"/>
                  </a:lnTo>
                  <a:lnTo>
                    <a:pt x="719" y="133"/>
                  </a:lnTo>
                  <a:lnTo>
                    <a:pt x="762" y="114"/>
                  </a:lnTo>
                  <a:lnTo>
                    <a:pt x="803" y="97"/>
                  </a:lnTo>
                  <a:lnTo>
                    <a:pt x="822" y="95"/>
                  </a:lnTo>
                  <a:lnTo>
                    <a:pt x="842" y="91"/>
                  </a:lnTo>
                  <a:lnTo>
                    <a:pt x="860" y="87"/>
                  </a:lnTo>
                  <a:lnTo>
                    <a:pt x="877" y="83"/>
                  </a:lnTo>
                  <a:lnTo>
                    <a:pt x="896" y="77"/>
                  </a:lnTo>
                  <a:lnTo>
                    <a:pt x="913" y="74"/>
                  </a:lnTo>
                  <a:lnTo>
                    <a:pt x="931" y="71"/>
                  </a:lnTo>
                  <a:lnTo>
                    <a:pt x="948" y="70"/>
                  </a:lnTo>
                  <a:lnTo>
                    <a:pt x="973" y="66"/>
                  </a:lnTo>
                  <a:lnTo>
                    <a:pt x="1000" y="62"/>
                  </a:lnTo>
                  <a:lnTo>
                    <a:pt x="1026" y="59"/>
                  </a:lnTo>
                  <a:lnTo>
                    <a:pt x="1052" y="57"/>
                  </a:lnTo>
                  <a:lnTo>
                    <a:pt x="1079" y="56"/>
                  </a:lnTo>
                  <a:lnTo>
                    <a:pt x="1105" y="55"/>
                  </a:lnTo>
                  <a:lnTo>
                    <a:pt x="1132" y="55"/>
                  </a:lnTo>
                  <a:lnTo>
                    <a:pt x="1157" y="55"/>
                  </a:lnTo>
                  <a:lnTo>
                    <a:pt x="1754" y="49"/>
                  </a:lnTo>
                  <a:lnTo>
                    <a:pt x="1835" y="49"/>
                  </a:lnTo>
                  <a:lnTo>
                    <a:pt x="1915" y="48"/>
                  </a:lnTo>
                  <a:lnTo>
                    <a:pt x="1993" y="48"/>
                  </a:lnTo>
                  <a:lnTo>
                    <a:pt x="2071" y="47"/>
                  </a:lnTo>
                  <a:lnTo>
                    <a:pt x="2148" y="46"/>
                  </a:lnTo>
                  <a:lnTo>
                    <a:pt x="2227" y="45"/>
                  </a:lnTo>
                  <a:lnTo>
                    <a:pt x="2305" y="43"/>
                  </a:lnTo>
                  <a:lnTo>
                    <a:pt x="2385" y="41"/>
                  </a:lnTo>
                  <a:lnTo>
                    <a:pt x="2442" y="43"/>
                  </a:lnTo>
                  <a:lnTo>
                    <a:pt x="2499" y="43"/>
                  </a:lnTo>
                  <a:lnTo>
                    <a:pt x="2555" y="43"/>
                  </a:lnTo>
                  <a:lnTo>
                    <a:pt x="2610" y="43"/>
                  </a:lnTo>
                  <a:lnTo>
                    <a:pt x="2665" y="42"/>
                  </a:lnTo>
                  <a:lnTo>
                    <a:pt x="2719" y="41"/>
                  </a:lnTo>
                  <a:lnTo>
                    <a:pt x="2775" y="40"/>
                  </a:lnTo>
                  <a:lnTo>
                    <a:pt x="2829" y="38"/>
                  </a:lnTo>
                  <a:lnTo>
                    <a:pt x="2882" y="37"/>
                  </a:lnTo>
                  <a:lnTo>
                    <a:pt x="2936" y="36"/>
                  </a:lnTo>
                  <a:lnTo>
                    <a:pt x="2989" y="33"/>
                  </a:lnTo>
                  <a:lnTo>
                    <a:pt x="3042" y="32"/>
                  </a:lnTo>
                  <a:lnTo>
                    <a:pt x="3096" y="31"/>
                  </a:lnTo>
                  <a:lnTo>
                    <a:pt x="3148" y="30"/>
                  </a:lnTo>
                  <a:lnTo>
                    <a:pt x="3201" y="30"/>
                  </a:lnTo>
                  <a:lnTo>
                    <a:pt x="3253" y="30"/>
                  </a:lnTo>
                  <a:lnTo>
                    <a:pt x="3275" y="29"/>
                  </a:lnTo>
                  <a:lnTo>
                    <a:pt x="3298" y="29"/>
                  </a:lnTo>
                  <a:lnTo>
                    <a:pt x="3322" y="29"/>
                  </a:lnTo>
                  <a:lnTo>
                    <a:pt x="3345" y="29"/>
                  </a:lnTo>
                  <a:lnTo>
                    <a:pt x="3370" y="30"/>
                  </a:lnTo>
                  <a:lnTo>
                    <a:pt x="3393" y="30"/>
                  </a:lnTo>
                  <a:lnTo>
                    <a:pt x="3417" y="29"/>
                  </a:lnTo>
                  <a:lnTo>
                    <a:pt x="3438" y="28"/>
                  </a:lnTo>
                  <a:lnTo>
                    <a:pt x="3485" y="27"/>
                  </a:lnTo>
                  <a:lnTo>
                    <a:pt x="3531" y="26"/>
                  </a:lnTo>
                  <a:lnTo>
                    <a:pt x="3578" y="25"/>
                  </a:lnTo>
                  <a:lnTo>
                    <a:pt x="3624" y="23"/>
                  </a:lnTo>
                  <a:lnTo>
                    <a:pt x="3669" y="22"/>
                  </a:lnTo>
                  <a:lnTo>
                    <a:pt x="3715" y="21"/>
                  </a:lnTo>
                  <a:lnTo>
                    <a:pt x="3761" y="21"/>
                  </a:lnTo>
                  <a:lnTo>
                    <a:pt x="3807" y="21"/>
                  </a:lnTo>
                  <a:lnTo>
                    <a:pt x="3847" y="21"/>
                  </a:lnTo>
                  <a:lnTo>
                    <a:pt x="3887" y="21"/>
                  </a:lnTo>
                  <a:lnTo>
                    <a:pt x="3926" y="20"/>
                  </a:lnTo>
                  <a:lnTo>
                    <a:pt x="3965" y="19"/>
                  </a:lnTo>
                  <a:lnTo>
                    <a:pt x="4003" y="18"/>
                  </a:lnTo>
                  <a:lnTo>
                    <a:pt x="4042" y="19"/>
                  </a:lnTo>
                  <a:lnTo>
                    <a:pt x="4080" y="20"/>
                  </a:lnTo>
                  <a:lnTo>
                    <a:pt x="4118" y="23"/>
                  </a:lnTo>
                  <a:lnTo>
                    <a:pt x="4144" y="22"/>
                  </a:lnTo>
                  <a:lnTo>
                    <a:pt x="4197" y="21"/>
                  </a:lnTo>
                  <a:lnTo>
                    <a:pt x="4273" y="19"/>
                  </a:lnTo>
                  <a:lnTo>
                    <a:pt x="4373" y="18"/>
                  </a:lnTo>
                  <a:lnTo>
                    <a:pt x="4635" y="17"/>
                  </a:lnTo>
                  <a:lnTo>
                    <a:pt x="4968" y="15"/>
                  </a:lnTo>
                  <a:lnTo>
                    <a:pt x="5357" y="14"/>
                  </a:lnTo>
                  <a:lnTo>
                    <a:pt x="5788" y="14"/>
                  </a:lnTo>
                  <a:lnTo>
                    <a:pt x="6247" y="13"/>
                  </a:lnTo>
                  <a:lnTo>
                    <a:pt x="6722" y="13"/>
                  </a:lnTo>
                  <a:lnTo>
                    <a:pt x="7195" y="13"/>
                  </a:lnTo>
                  <a:lnTo>
                    <a:pt x="7654" y="12"/>
                  </a:lnTo>
                  <a:lnTo>
                    <a:pt x="8085" y="12"/>
                  </a:lnTo>
                  <a:lnTo>
                    <a:pt x="8475" y="12"/>
                  </a:lnTo>
                  <a:lnTo>
                    <a:pt x="8807" y="11"/>
                  </a:lnTo>
                  <a:lnTo>
                    <a:pt x="9069" y="10"/>
                  </a:lnTo>
                  <a:lnTo>
                    <a:pt x="9245" y="9"/>
                  </a:lnTo>
                  <a:lnTo>
                    <a:pt x="9324" y="7"/>
                  </a:lnTo>
                  <a:lnTo>
                    <a:pt x="9328" y="9"/>
                  </a:lnTo>
                  <a:lnTo>
                    <a:pt x="9332" y="10"/>
                  </a:lnTo>
                  <a:lnTo>
                    <a:pt x="9335" y="11"/>
                  </a:lnTo>
                  <a:lnTo>
                    <a:pt x="9340" y="11"/>
                  </a:lnTo>
                  <a:lnTo>
                    <a:pt x="9347" y="10"/>
                  </a:lnTo>
                  <a:lnTo>
                    <a:pt x="9354" y="8"/>
                  </a:lnTo>
                  <a:lnTo>
                    <a:pt x="9360" y="6"/>
                  </a:lnTo>
                  <a:lnTo>
                    <a:pt x="9367" y="4"/>
                  </a:lnTo>
                  <a:lnTo>
                    <a:pt x="9371" y="4"/>
                  </a:lnTo>
                  <a:lnTo>
                    <a:pt x="9375" y="4"/>
                  </a:lnTo>
                  <a:lnTo>
                    <a:pt x="9378" y="5"/>
                  </a:lnTo>
                  <a:lnTo>
                    <a:pt x="9382" y="6"/>
                  </a:lnTo>
                  <a:lnTo>
                    <a:pt x="9420" y="8"/>
                  </a:lnTo>
                  <a:lnTo>
                    <a:pt x="9456" y="10"/>
                  </a:lnTo>
                  <a:lnTo>
                    <a:pt x="9492" y="12"/>
                  </a:lnTo>
                  <a:lnTo>
                    <a:pt x="9528" y="14"/>
                  </a:lnTo>
                  <a:lnTo>
                    <a:pt x="9563" y="16"/>
                  </a:lnTo>
                  <a:lnTo>
                    <a:pt x="9599" y="17"/>
                  </a:lnTo>
                  <a:lnTo>
                    <a:pt x="9637" y="17"/>
                  </a:lnTo>
                  <a:lnTo>
                    <a:pt x="9675" y="15"/>
                  </a:lnTo>
                  <a:lnTo>
                    <a:pt x="9682" y="18"/>
                  </a:lnTo>
                  <a:lnTo>
                    <a:pt x="9687" y="19"/>
                  </a:lnTo>
                  <a:lnTo>
                    <a:pt x="9693" y="18"/>
                  </a:lnTo>
                  <a:lnTo>
                    <a:pt x="9699" y="15"/>
                  </a:lnTo>
                  <a:lnTo>
                    <a:pt x="9734" y="9"/>
                  </a:lnTo>
                  <a:lnTo>
                    <a:pt x="9771" y="2"/>
                  </a:lnTo>
                  <a:lnTo>
                    <a:pt x="9780" y="1"/>
                  </a:lnTo>
                  <a:lnTo>
                    <a:pt x="9789" y="0"/>
                  </a:lnTo>
                  <a:lnTo>
                    <a:pt x="9799" y="0"/>
                  </a:lnTo>
                  <a:lnTo>
                    <a:pt x="9807" y="0"/>
                  </a:lnTo>
                  <a:lnTo>
                    <a:pt x="9816" y="1"/>
                  </a:lnTo>
                  <a:lnTo>
                    <a:pt x="9825" y="3"/>
                  </a:lnTo>
                  <a:lnTo>
                    <a:pt x="9833" y="6"/>
                  </a:lnTo>
                  <a:lnTo>
                    <a:pt x="9841" y="10"/>
                  </a:lnTo>
                  <a:lnTo>
                    <a:pt x="9854" y="12"/>
                  </a:lnTo>
                  <a:lnTo>
                    <a:pt x="9865" y="13"/>
                  </a:lnTo>
                  <a:lnTo>
                    <a:pt x="9877" y="13"/>
                  </a:lnTo>
                  <a:lnTo>
                    <a:pt x="9888" y="13"/>
                  </a:lnTo>
                  <a:lnTo>
                    <a:pt x="9911" y="12"/>
                  </a:lnTo>
                  <a:lnTo>
                    <a:pt x="9934" y="11"/>
                  </a:lnTo>
                  <a:lnTo>
                    <a:pt x="9957" y="9"/>
                  </a:lnTo>
                  <a:lnTo>
                    <a:pt x="9980" y="8"/>
                  </a:lnTo>
                  <a:lnTo>
                    <a:pt x="9992" y="8"/>
                  </a:lnTo>
                  <a:lnTo>
                    <a:pt x="10004" y="8"/>
                  </a:lnTo>
                  <a:lnTo>
                    <a:pt x="10016" y="9"/>
                  </a:lnTo>
                  <a:lnTo>
                    <a:pt x="10030" y="11"/>
                  </a:lnTo>
                  <a:lnTo>
                    <a:pt x="10063" y="14"/>
                  </a:lnTo>
                  <a:lnTo>
                    <a:pt x="10099" y="15"/>
                  </a:lnTo>
                  <a:lnTo>
                    <a:pt x="10136" y="16"/>
                  </a:lnTo>
                  <a:lnTo>
                    <a:pt x="10174" y="17"/>
                  </a:lnTo>
                  <a:lnTo>
                    <a:pt x="10192" y="18"/>
                  </a:lnTo>
                  <a:lnTo>
                    <a:pt x="10211" y="20"/>
                  </a:lnTo>
                  <a:lnTo>
                    <a:pt x="10229" y="22"/>
                  </a:lnTo>
                  <a:lnTo>
                    <a:pt x="10247" y="24"/>
                  </a:lnTo>
                  <a:lnTo>
                    <a:pt x="10265" y="28"/>
                  </a:lnTo>
                  <a:lnTo>
                    <a:pt x="10282" y="32"/>
                  </a:lnTo>
                  <a:lnTo>
                    <a:pt x="10299" y="38"/>
                  </a:lnTo>
                  <a:lnTo>
                    <a:pt x="10316" y="45"/>
                  </a:lnTo>
                  <a:lnTo>
                    <a:pt x="10339" y="56"/>
                  </a:lnTo>
                  <a:lnTo>
                    <a:pt x="10363" y="69"/>
                  </a:lnTo>
                  <a:lnTo>
                    <a:pt x="10385" y="84"/>
                  </a:lnTo>
                  <a:lnTo>
                    <a:pt x="10408" y="100"/>
                  </a:lnTo>
                  <a:lnTo>
                    <a:pt x="10429" y="117"/>
                  </a:lnTo>
                  <a:lnTo>
                    <a:pt x="10451" y="135"/>
                  </a:lnTo>
                  <a:lnTo>
                    <a:pt x="10471" y="153"/>
                  </a:lnTo>
                  <a:lnTo>
                    <a:pt x="10491" y="171"/>
                  </a:lnTo>
                  <a:lnTo>
                    <a:pt x="10499" y="184"/>
                  </a:lnTo>
                  <a:lnTo>
                    <a:pt x="10506" y="198"/>
                  </a:lnTo>
                  <a:lnTo>
                    <a:pt x="10513" y="211"/>
                  </a:lnTo>
                  <a:lnTo>
                    <a:pt x="10519" y="226"/>
                  </a:lnTo>
                  <a:lnTo>
                    <a:pt x="10523" y="232"/>
                  </a:lnTo>
                  <a:lnTo>
                    <a:pt x="10527" y="239"/>
                  </a:lnTo>
                  <a:lnTo>
                    <a:pt x="10533" y="244"/>
                  </a:lnTo>
                  <a:lnTo>
                    <a:pt x="10538" y="249"/>
                  </a:lnTo>
                  <a:lnTo>
                    <a:pt x="10543" y="254"/>
                  </a:lnTo>
                  <a:lnTo>
                    <a:pt x="10549" y="258"/>
                  </a:lnTo>
                  <a:lnTo>
                    <a:pt x="10556" y="261"/>
                  </a:lnTo>
                  <a:lnTo>
                    <a:pt x="10564" y="263"/>
                  </a:lnTo>
                  <a:lnTo>
                    <a:pt x="10583" y="263"/>
                  </a:lnTo>
                  <a:lnTo>
                    <a:pt x="10600" y="264"/>
                  </a:lnTo>
                  <a:lnTo>
                    <a:pt x="10616" y="268"/>
                  </a:lnTo>
                  <a:lnTo>
                    <a:pt x="10633" y="271"/>
                  </a:lnTo>
                  <a:lnTo>
                    <a:pt x="10648" y="276"/>
                  </a:lnTo>
                  <a:lnTo>
                    <a:pt x="10662" y="283"/>
                  </a:lnTo>
                  <a:lnTo>
                    <a:pt x="10677" y="291"/>
                  </a:lnTo>
                  <a:lnTo>
                    <a:pt x="10691" y="301"/>
                  </a:lnTo>
                  <a:lnTo>
                    <a:pt x="10699" y="307"/>
                  </a:lnTo>
                  <a:lnTo>
                    <a:pt x="10706" y="314"/>
                  </a:lnTo>
                  <a:lnTo>
                    <a:pt x="10712" y="321"/>
                  </a:lnTo>
                  <a:lnTo>
                    <a:pt x="10720" y="328"/>
                  </a:lnTo>
                  <a:lnTo>
                    <a:pt x="10731" y="342"/>
                  </a:lnTo>
                  <a:lnTo>
                    <a:pt x="10741" y="358"/>
                  </a:lnTo>
                  <a:lnTo>
                    <a:pt x="10749" y="375"/>
                  </a:lnTo>
                  <a:lnTo>
                    <a:pt x="10756" y="392"/>
                  </a:lnTo>
                  <a:lnTo>
                    <a:pt x="10763" y="410"/>
                  </a:lnTo>
                  <a:lnTo>
                    <a:pt x="10768" y="427"/>
                  </a:lnTo>
                  <a:lnTo>
                    <a:pt x="10776" y="433"/>
                  </a:lnTo>
                  <a:lnTo>
                    <a:pt x="10785" y="438"/>
                  </a:lnTo>
                  <a:lnTo>
                    <a:pt x="10794" y="443"/>
                  </a:lnTo>
                  <a:lnTo>
                    <a:pt x="10804" y="446"/>
                  </a:lnTo>
                  <a:lnTo>
                    <a:pt x="10824" y="454"/>
                  </a:lnTo>
                  <a:lnTo>
                    <a:pt x="10844" y="460"/>
                  </a:lnTo>
                  <a:lnTo>
                    <a:pt x="10855" y="463"/>
                  </a:lnTo>
                  <a:lnTo>
                    <a:pt x="10864" y="467"/>
                  </a:lnTo>
                  <a:lnTo>
                    <a:pt x="10873" y="471"/>
                  </a:lnTo>
                  <a:lnTo>
                    <a:pt x="10882" y="476"/>
                  </a:lnTo>
                  <a:lnTo>
                    <a:pt x="10889" y="482"/>
                  </a:lnTo>
                  <a:lnTo>
                    <a:pt x="10897" y="489"/>
                  </a:lnTo>
                  <a:lnTo>
                    <a:pt x="10904" y="498"/>
                  </a:lnTo>
                  <a:lnTo>
                    <a:pt x="10910" y="509"/>
                  </a:lnTo>
                  <a:lnTo>
                    <a:pt x="10919" y="521"/>
                  </a:lnTo>
                  <a:lnTo>
                    <a:pt x="10929" y="534"/>
                  </a:lnTo>
                  <a:lnTo>
                    <a:pt x="10937" y="549"/>
                  </a:lnTo>
                  <a:lnTo>
                    <a:pt x="10945" y="563"/>
                  </a:lnTo>
                  <a:lnTo>
                    <a:pt x="10960" y="593"/>
                  </a:lnTo>
                  <a:lnTo>
                    <a:pt x="10972" y="623"/>
                  </a:lnTo>
                  <a:lnTo>
                    <a:pt x="10983" y="654"/>
                  </a:lnTo>
                  <a:lnTo>
                    <a:pt x="10994" y="686"/>
                  </a:lnTo>
                  <a:lnTo>
                    <a:pt x="11004" y="717"/>
                  </a:lnTo>
                  <a:lnTo>
                    <a:pt x="11014" y="747"/>
                  </a:lnTo>
                  <a:lnTo>
                    <a:pt x="11014" y="758"/>
                  </a:lnTo>
                  <a:lnTo>
                    <a:pt x="11015" y="768"/>
                  </a:lnTo>
                  <a:lnTo>
                    <a:pt x="11017" y="780"/>
                  </a:lnTo>
                  <a:lnTo>
                    <a:pt x="11020" y="790"/>
                  </a:lnTo>
                  <a:lnTo>
                    <a:pt x="11027" y="810"/>
                  </a:lnTo>
                  <a:lnTo>
                    <a:pt x="11034" y="832"/>
                  </a:lnTo>
                  <a:lnTo>
                    <a:pt x="11038" y="841"/>
                  </a:lnTo>
                  <a:lnTo>
                    <a:pt x="11040" y="851"/>
                  </a:lnTo>
                  <a:lnTo>
                    <a:pt x="11041" y="861"/>
                  </a:lnTo>
                  <a:lnTo>
                    <a:pt x="11041" y="872"/>
                  </a:lnTo>
                  <a:lnTo>
                    <a:pt x="11040" y="882"/>
                  </a:lnTo>
                  <a:lnTo>
                    <a:pt x="11038" y="892"/>
                  </a:lnTo>
                  <a:lnTo>
                    <a:pt x="11032" y="903"/>
                  </a:lnTo>
                  <a:lnTo>
                    <a:pt x="11026" y="913"/>
                  </a:lnTo>
                  <a:lnTo>
                    <a:pt x="10931" y="1086"/>
                  </a:lnTo>
                  <a:close/>
                  <a:moveTo>
                    <a:pt x="10885" y="1081"/>
                  </a:moveTo>
                  <a:lnTo>
                    <a:pt x="10878" y="1092"/>
                  </a:lnTo>
                  <a:lnTo>
                    <a:pt x="10871" y="1104"/>
                  </a:lnTo>
                  <a:lnTo>
                    <a:pt x="10862" y="1113"/>
                  </a:lnTo>
                  <a:lnTo>
                    <a:pt x="10853" y="1121"/>
                  </a:lnTo>
                  <a:lnTo>
                    <a:pt x="10843" y="1129"/>
                  </a:lnTo>
                  <a:lnTo>
                    <a:pt x="10833" y="1135"/>
                  </a:lnTo>
                  <a:lnTo>
                    <a:pt x="10823" y="1141"/>
                  </a:lnTo>
                  <a:lnTo>
                    <a:pt x="10812" y="1146"/>
                  </a:lnTo>
                  <a:lnTo>
                    <a:pt x="10800" y="1151"/>
                  </a:lnTo>
                  <a:lnTo>
                    <a:pt x="10789" y="1155"/>
                  </a:lnTo>
                  <a:lnTo>
                    <a:pt x="10778" y="1158"/>
                  </a:lnTo>
                  <a:lnTo>
                    <a:pt x="10766" y="1161"/>
                  </a:lnTo>
                  <a:lnTo>
                    <a:pt x="10742" y="1164"/>
                  </a:lnTo>
                  <a:lnTo>
                    <a:pt x="10719" y="1166"/>
                  </a:lnTo>
                  <a:lnTo>
                    <a:pt x="10714" y="1170"/>
                  </a:lnTo>
                  <a:lnTo>
                    <a:pt x="10711" y="1173"/>
                  </a:lnTo>
                  <a:lnTo>
                    <a:pt x="10709" y="1177"/>
                  </a:lnTo>
                  <a:lnTo>
                    <a:pt x="10708" y="1181"/>
                  </a:lnTo>
                  <a:lnTo>
                    <a:pt x="10708" y="1189"/>
                  </a:lnTo>
                  <a:lnTo>
                    <a:pt x="10710" y="1198"/>
                  </a:lnTo>
                  <a:lnTo>
                    <a:pt x="10712" y="1206"/>
                  </a:lnTo>
                  <a:lnTo>
                    <a:pt x="10715" y="1214"/>
                  </a:lnTo>
                  <a:lnTo>
                    <a:pt x="10715" y="1218"/>
                  </a:lnTo>
                  <a:lnTo>
                    <a:pt x="10717" y="1222"/>
                  </a:lnTo>
                  <a:lnTo>
                    <a:pt x="10717" y="1226"/>
                  </a:lnTo>
                  <a:lnTo>
                    <a:pt x="10715" y="1230"/>
                  </a:lnTo>
                  <a:lnTo>
                    <a:pt x="10712" y="1246"/>
                  </a:lnTo>
                  <a:lnTo>
                    <a:pt x="10709" y="1261"/>
                  </a:lnTo>
                  <a:lnTo>
                    <a:pt x="10705" y="1275"/>
                  </a:lnTo>
                  <a:lnTo>
                    <a:pt x="10699" y="1289"/>
                  </a:lnTo>
                  <a:lnTo>
                    <a:pt x="10692" y="1302"/>
                  </a:lnTo>
                  <a:lnTo>
                    <a:pt x="10684" y="1313"/>
                  </a:lnTo>
                  <a:lnTo>
                    <a:pt x="10679" y="1319"/>
                  </a:lnTo>
                  <a:lnTo>
                    <a:pt x="10673" y="1324"/>
                  </a:lnTo>
                  <a:lnTo>
                    <a:pt x="10666" y="1328"/>
                  </a:lnTo>
                  <a:lnTo>
                    <a:pt x="10660" y="1332"/>
                  </a:lnTo>
                  <a:lnTo>
                    <a:pt x="10654" y="1337"/>
                  </a:lnTo>
                  <a:lnTo>
                    <a:pt x="10647" y="1340"/>
                  </a:lnTo>
                  <a:lnTo>
                    <a:pt x="10641" y="1342"/>
                  </a:lnTo>
                  <a:lnTo>
                    <a:pt x="10634" y="1342"/>
                  </a:lnTo>
                  <a:lnTo>
                    <a:pt x="10620" y="1342"/>
                  </a:lnTo>
                  <a:lnTo>
                    <a:pt x="10607" y="1339"/>
                  </a:lnTo>
                  <a:lnTo>
                    <a:pt x="10595" y="1337"/>
                  </a:lnTo>
                  <a:lnTo>
                    <a:pt x="10583" y="1335"/>
                  </a:lnTo>
                  <a:lnTo>
                    <a:pt x="10576" y="1335"/>
                  </a:lnTo>
                  <a:lnTo>
                    <a:pt x="10571" y="1336"/>
                  </a:lnTo>
                  <a:lnTo>
                    <a:pt x="10566" y="1338"/>
                  </a:lnTo>
                  <a:lnTo>
                    <a:pt x="10561" y="1341"/>
                  </a:lnTo>
                  <a:lnTo>
                    <a:pt x="10555" y="1363"/>
                  </a:lnTo>
                  <a:lnTo>
                    <a:pt x="10548" y="1386"/>
                  </a:lnTo>
                  <a:lnTo>
                    <a:pt x="10539" y="1407"/>
                  </a:lnTo>
                  <a:lnTo>
                    <a:pt x="10528" y="1429"/>
                  </a:lnTo>
                  <a:lnTo>
                    <a:pt x="10518" y="1450"/>
                  </a:lnTo>
                  <a:lnTo>
                    <a:pt x="10505" y="1470"/>
                  </a:lnTo>
                  <a:lnTo>
                    <a:pt x="10492" y="1491"/>
                  </a:lnTo>
                  <a:lnTo>
                    <a:pt x="10477" y="1510"/>
                  </a:lnTo>
                  <a:lnTo>
                    <a:pt x="10462" y="1529"/>
                  </a:lnTo>
                  <a:lnTo>
                    <a:pt x="10445" y="1546"/>
                  </a:lnTo>
                  <a:lnTo>
                    <a:pt x="10427" y="1562"/>
                  </a:lnTo>
                  <a:lnTo>
                    <a:pt x="10408" y="1577"/>
                  </a:lnTo>
                  <a:lnTo>
                    <a:pt x="10388" y="1591"/>
                  </a:lnTo>
                  <a:lnTo>
                    <a:pt x="10367" y="1603"/>
                  </a:lnTo>
                  <a:lnTo>
                    <a:pt x="10344" y="1614"/>
                  </a:lnTo>
                  <a:lnTo>
                    <a:pt x="10322" y="1623"/>
                  </a:lnTo>
                  <a:lnTo>
                    <a:pt x="10298" y="1631"/>
                  </a:lnTo>
                  <a:lnTo>
                    <a:pt x="10276" y="1636"/>
                  </a:lnTo>
                  <a:lnTo>
                    <a:pt x="10253" y="1639"/>
                  </a:lnTo>
                  <a:lnTo>
                    <a:pt x="10230" y="1641"/>
                  </a:lnTo>
                  <a:lnTo>
                    <a:pt x="10207" y="1641"/>
                  </a:lnTo>
                  <a:lnTo>
                    <a:pt x="10184" y="1639"/>
                  </a:lnTo>
                  <a:lnTo>
                    <a:pt x="10160" y="1636"/>
                  </a:lnTo>
                  <a:lnTo>
                    <a:pt x="10137" y="1632"/>
                  </a:lnTo>
                  <a:lnTo>
                    <a:pt x="10117" y="1635"/>
                  </a:lnTo>
                  <a:lnTo>
                    <a:pt x="10098" y="1637"/>
                  </a:lnTo>
                  <a:lnTo>
                    <a:pt x="10079" y="1638"/>
                  </a:lnTo>
                  <a:lnTo>
                    <a:pt x="10059" y="1639"/>
                  </a:lnTo>
                  <a:lnTo>
                    <a:pt x="10021" y="1639"/>
                  </a:lnTo>
                  <a:lnTo>
                    <a:pt x="9983" y="1638"/>
                  </a:lnTo>
                  <a:lnTo>
                    <a:pt x="9944" y="1637"/>
                  </a:lnTo>
                  <a:lnTo>
                    <a:pt x="9905" y="1637"/>
                  </a:lnTo>
                  <a:lnTo>
                    <a:pt x="9885" y="1637"/>
                  </a:lnTo>
                  <a:lnTo>
                    <a:pt x="9866" y="1639"/>
                  </a:lnTo>
                  <a:lnTo>
                    <a:pt x="9846" y="1641"/>
                  </a:lnTo>
                  <a:lnTo>
                    <a:pt x="9826" y="1644"/>
                  </a:lnTo>
                  <a:lnTo>
                    <a:pt x="9804" y="1644"/>
                  </a:lnTo>
                  <a:lnTo>
                    <a:pt x="9781" y="1644"/>
                  </a:lnTo>
                  <a:lnTo>
                    <a:pt x="9759" y="1644"/>
                  </a:lnTo>
                  <a:lnTo>
                    <a:pt x="9737" y="1645"/>
                  </a:lnTo>
                  <a:lnTo>
                    <a:pt x="9715" y="1645"/>
                  </a:lnTo>
                  <a:lnTo>
                    <a:pt x="9692" y="1645"/>
                  </a:lnTo>
                  <a:lnTo>
                    <a:pt x="9671" y="1645"/>
                  </a:lnTo>
                  <a:lnTo>
                    <a:pt x="9647" y="1643"/>
                  </a:lnTo>
                  <a:lnTo>
                    <a:pt x="9638" y="1645"/>
                  </a:lnTo>
                  <a:lnTo>
                    <a:pt x="9629" y="1647"/>
                  </a:lnTo>
                  <a:lnTo>
                    <a:pt x="9620" y="1647"/>
                  </a:lnTo>
                  <a:lnTo>
                    <a:pt x="9611" y="1648"/>
                  </a:lnTo>
                  <a:lnTo>
                    <a:pt x="9593" y="1648"/>
                  </a:lnTo>
                  <a:lnTo>
                    <a:pt x="9575" y="1647"/>
                  </a:lnTo>
                  <a:lnTo>
                    <a:pt x="9556" y="1646"/>
                  </a:lnTo>
                  <a:lnTo>
                    <a:pt x="9538" y="1645"/>
                  </a:lnTo>
                  <a:lnTo>
                    <a:pt x="9519" y="1645"/>
                  </a:lnTo>
                  <a:lnTo>
                    <a:pt x="9500" y="1648"/>
                  </a:lnTo>
                  <a:lnTo>
                    <a:pt x="9394" y="1649"/>
                  </a:lnTo>
                  <a:lnTo>
                    <a:pt x="9188" y="1649"/>
                  </a:lnTo>
                  <a:lnTo>
                    <a:pt x="8898" y="1650"/>
                  </a:lnTo>
                  <a:lnTo>
                    <a:pt x="8536" y="1651"/>
                  </a:lnTo>
                  <a:lnTo>
                    <a:pt x="8118" y="1652"/>
                  </a:lnTo>
                  <a:lnTo>
                    <a:pt x="7657" y="1652"/>
                  </a:lnTo>
                  <a:lnTo>
                    <a:pt x="7168" y="1653"/>
                  </a:lnTo>
                  <a:lnTo>
                    <a:pt x="6665" y="1654"/>
                  </a:lnTo>
                  <a:lnTo>
                    <a:pt x="6161" y="1655"/>
                  </a:lnTo>
                  <a:lnTo>
                    <a:pt x="5673" y="1656"/>
                  </a:lnTo>
                  <a:lnTo>
                    <a:pt x="5212" y="1658"/>
                  </a:lnTo>
                  <a:lnTo>
                    <a:pt x="4793" y="1659"/>
                  </a:lnTo>
                  <a:lnTo>
                    <a:pt x="4431" y="1660"/>
                  </a:lnTo>
                  <a:lnTo>
                    <a:pt x="4139" y="1660"/>
                  </a:lnTo>
                  <a:lnTo>
                    <a:pt x="3933" y="1661"/>
                  </a:lnTo>
                  <a:lnTo>
                    <a:pt x="3826" y="1662"/>
                  </a:lnTo>
                  <a:lnTo>
                    <a:pt x="3805" y="1660"/>
                  </a:lnTo>
                  <a:lnTo>
                    <a:pt x="3784" y="1659"/>
                  </a:lnTo>
                  <a:lnTo>
                    <a:pt x="3763" y="1659"/>
                  </a:lnTo>
                  <a:lnTo>
                    <a:pt x="3743" y="1659"/>
                  </a:lnTo>
                  <a:lnTo>
                    <a:pt x="3701" y="1661"/>
                  </a:lnTo>
                  <a:lnTo>
                    <a:pt x="3659" y="1664"/>
                  </a:lnTo>
                  <a:lnTo>
                    <a:pt x="3616" y="1666"/>
                  </a:lnTo>
                  <a:lnTo>
                    <a:pt x="3574" y="1668"/>
                  </a:lnTo>
                  <a:lnTo>
                    <a:pt x="3553" y="1668"/>
                  </a:lnTo>
                  <a:lnTo>
                    <a:pt x="3531" y="1668"/>
                  </a:lnTo>
                  <a:lnTo>
                    <a:pt x="3509" y="1667"/>
                  </a:lnTo>
                  <a:lnTo>
                    <a:pt x="3487" y="1666"/>
                  </a:lnTo>
                  <a:lnTo>
                    <a:pt x="3463" y="1666"/>
                  </a:lnTo>
                  <a:lnTo>
                    <a:pt x="3438" y="1666"/>
                  </a:lnTo>
                  <a:lnTo>
                    <a:pt x="3414" y="1666"/>
                  </a:lnTo>
                  <a:lnTo>
                    <a:pt x="3388" y="1666"/>
                  </a:lnTo>
                  <a:lnTo>
                    <a:pt x="3363" y="1666"/>
                  </a:lnTo>
                  <a:lnTo>
                    <a:pt x="3338" y="1666"/>
                  </a:lnTo>
                  <a:lnTo>
                    <a:pt x="3312" y="1667"/>
                  </a:lnTo>
                  <a:lnTo>
                    <a:pt x="3287" y="1668"/>
                  </a:lnTo>
                  <a:lnTo>
                    <a:pt x="3252" y="1668"/>
                  </a:lnTo>
                  <a:lnTo>
                    <a:pt x="3217" y="1668"/>
                  </a:lnTo>
                  <a:lnTo>
                    <a:pt x="3201" y="1668"/>
                  </a:lnTo>
                  <a:lnTo>
                    <a:pt x="3185" y="1669"/>
                  </a:lnTo>
                  <a:lnTo>
                    <a:pt x="3169" y="1670"/>
                  </a:lnTo>
                  <a:lnTo>
                    <a:pt x="3155" y="1672"/>
                  </a:lnTo>
                  <a:lnTo>
                    <a:pt x="3099" y="1673"/>
                  </a:lnTo>
                  <a:lnTo>
                    <a:pt x="3042" y="1673"/>
                  </a:lnTo>
                  <a:lnTo>
                    <a:pt x="2986" y="1673"/>
                  </a:lnTo>
                  <a:lnTo>
                    <a:pt x="2931" y="1674"/>
                  </a:lnTo>
                  <a:lnTo>
                    <a:pt x="2876" y="1674"/>
                  </a:lnTo>
                  <a:lnTo>
                    <a:pt x="2821" y="1675"/>
                  </a:lnTo>
                  <a:lnTo>
                    <a:pt x="2766" y="1675"/>
                  </a:lnTo>
                  <a:lnTo>
                    <a:pt x="2711" y="1676"/>
                  </a:lnTo>
                  <a:lnTo>
                    <a:pt x="2657" y="1677"/>
                  </a:lnTo>
                  <a:lnTo>
                    <a:pt x="2603" y="1677"/>
                  </a:lnTo>
                  <a:lnTo>
                    <a:pt x="2549" y="1678"/>
                  </a:lnTo>
                  <a:lnTo>
                    <a:pt x="2495" y="1678"/>
                  </a:lnTo>
                  <a:lnTo>
                    <a:pt x="2440" y="1679"/>
                  </a:lnTo>
                  <a:lnTo>
                    <a:pt x="2386" y="1679"/>
                  </a:lnTo>
                  <a:lnTo>
                    <a:pt x="2332" y="1679"/>
                  </a:lnTo>
                  <a:lnTo>
                    <a:pt x="2278" y="1679"/>
                  </a:lnTo>
                  <a:lnTo>
                    <a:pt x="2197" y="1680"/>
                  </a:lnTo>
                  <a:lnTo>
                    <a:pt x="2118" y="1680"/>
                  </a:lnTo>
                  <a:lnTo>
                    <a:pt x="2041" y="1681"/>
                  </a:lnTo>
                  <a:lnTo>
                    <a:pt x="1965" y="1682"/>
                  </a:lnTo>
                  <a:lnTo>
                    <a:pt x="1888" y="1683"/>
                  </a:lnTo>
                  <a:lnTo>
                    <a:pt x="1811" y="1684"/>
                  </a:lnTo>
                  <a:lnTo>
                    <a:pt x="1731" y="1686"/>
                  </a:lnTo>
                  <a:lnTo>
                    <a:pt x="1649" y="1687"/>
                  </a:lnTo>
                  <a:lnTo>
                    <a:pt x="1564" y="1687"/>
                  </a:lnTo>
                  <a:lnTo>
                    <a:pt x="1478" y="1687"/>
                  </a:lnTo>
                  <a:lnTo>
                    <a:pt x="1392" y="1687"/>
                  </a:lnTo>
                  <a:lnTo>
                    <a:pt x="1306" y="1688"/>
                  </a:lnTo>
                  <a:lnTo>
                    <a:pt x="1219" y="1688"/>
                  </a:lnTo>
                  <a:lnTo>
                    <a:pt x="1132" y="1688"/>
                  </a:lnTo>
                  <a:lnTo>
                    <a:pt x="1045" y="1689"/>
                  </a:lnTo>
                  <a:lnTo>
                    <a:pt x="957" y="1689"/>
                  </a:lnTo>
                  <a:lnTo>
                    <a:pt x="929" y="1690"/>
                  </a:lnTo>
                  <a:lnTo>
                    <a:pt x="902" y="1689"/>
                  </a:lnTo>
                  <a:lnTo>
                    <a:pt x="874" y="1688"/>
                  </a:lnTo>
                  <a:lnTo>
                    <a:pt x="848" y="1685"/>
                  </a:lnTo>
                  <a:lnTo>
                    <a:pt x="821" y="1681"/>
                  </a:lnTo>
                  <a:lnTo>
                    <a:pt x="796" y="1676"/>
                  </a:lnTo>
                  <a:lnTo>
                    <a:pt x="769" y="1670"/>
                  </a:lnTo>
                  <a:lnTo>
                    <a:pt x="744" y="1662"/>
                  </a:lnTo>
                  <a:lnTo>
                    <a:pt x="720" y="1653"/>
                  </a:lnTo>
                  <a:lnTo>
                    <a:pt x="695" y="1643"/>
                  </a:lnTo>
                  <a:lnTo>
                    <a:pt x="672" y="1631"/>
                  </a:lnTo>
                  <a:lnTo>
                    <a:pt x="649" y="1618"/>
                  </a:lnTo>
                  <a:lnTo>
                    <a:pt x="627" y="1603"/>
                  </a:lnTo>
                  <a:lnTo>
                    <a:pt x="606" y="1588"/>
                  </a:lnTo>
                  <a:lnTo>
                    <a:pt x="586" y="1571"/>
                  </a:lnTo>
                  <a:lnTo>
                    <a:pt x="567" y="1552"/>
                  </a:lnTo>
                  <a:lnTo>
                    <a:pt x="553" y="1536"/>
                  </a:lnTo>
                  <a:lnTo>
                    <a:pt x="541" y="1519"/>
                  </a:lnTo>
                  <a:lnTo>
                    <a:pt x="531" y="1500"/>
                  </a:lnTo>
                  <a:lnTo>
                    <a:pt x="522" y="1481"/>
                  </a:lnTo>
                  <a:lnTo>
                    <a:pt x="518" y="1470"/>
                  </a:lnTo>
                  <a:lnTo>
                    <a:pt x="514" y="1461"/>
                  </a:lnTo>
                  <a:lnTo>
                    <a:pt x="511" y="1451"/>
                  </a:lnTo>
                  <a:lnTo>
                    <a:pt x="509" y="1440"/>
                  </a:lnTo>
                  <a:lnTo>
                    <a:pt x="507" y="1430"/>
                  </a:lnTo>
                  <a:lnTo>
                    <a:pt x="505" y="1418"/>
                  </a:lnTo>
                  <a:lnTo>
                    <a:pt x="505" y="1407"/>
                  </a:lnTo>
                  <a:lnTo>
                    <a:pt x="504" y="1396"/>
                  </a:lnTo>
                  <a:lnTo>
                    <a:pt x="501" y="1392"/>
                  </a:lnTo>
                  <a:lnTo>
                    <a:pt x="499" y="1390"/>
                  </a:lnTo>
                  <a:lnTo>
                    <a:pt x="496" y="1389"/>
                  </a:lnTo>
                  <a:lnTo>
                    <a:pt x="493" y="1388"/>
                  </a:lnTo>
                  <a:lnTo>
                    <a:pt x="486" y="1388"/>
                  </a:lnTo>
                  <a:lnTo>
                    <a:pt x="480" y="1390"/>
                  </a:lnTo>
                  <a:lnTo>
                    <a:pt x="473" y="1393"/>
                  </a:lnTo>
                  <a:lnTo>
                    <a:pt x="466" y="1395"/>
                  </a:lnTo>
                  <a:lnTo>
                    <a:pt x="462" y="1395"/>
                  </a:lnTo>
                  <a:lnTo>
                    <a:pt x="459" y="1395"/>
                  </a:lnTo>
                  <a:lnTo>
                    <a:pt x="456" y="1395"/>
                  </a:lnTo>
                  <a:lnTo>
                    <a:pt x="452" y="1393"/>
                  </a:lnTo>
                  <a:lnTo>
                    <a:pt x="440" y="1395"/>
                  </a:lnTo>
                  <a:lnTo>
                    <a:pt x="428" y="1394"/>
                  </a:lnTo>
                  <a:lnTo>
                    <a:pt x="415" y="1392"/>
                  </a:lnTo>
                  <a:lnTo>
                    <a:pt x="404" y="1388"/>
                  </a:lnTo>
                  <a:lnTo>
                    <a:pt x="393" y="1383"/>
                  </a:lnTo>
                  <a:lnTo>
                    <a:pt x="383" y="1375"/>
                  </a:lnTo>
                  <a:lnTo>
                    <a:pt x="372" y="1367"/>
                  </a:lnTo>
                  <a:lnTo>
                    <a:pt x="363" y="1357"/>
                  </a:lnTo>
                  <a:lnTo>
                    <a:pt x="359" y="1352"/>
                  </a:lnTo>
                  <a:lnTo>
                    <a:pt x="356" y="1346"/>
                  </a:lnTo>
                  <a:lnTo>
                    <a:pt x="354" y="1340"/>
                  </a:lnTo>
                  <a:lnTo>
                    <a:pt x="353" y="1334"/>
                  </a:lnTo>
                  <a:lnTo>
                    <a:pt x="351" y="1320"/>
                  </a:lnTo>
                  <a:lnTo>
                    <a:pt x="350" y="1306"/>
                  </a:lnTo>
                  <a:lnTo>
                    <a:pt x="350" y="1293"/>
                  </a:lnTo>
                  <a:lnTo>
                    <a:pt x="350" y="1278"/>
                  </a:lnTo>
                  <a:lnTo>
                    <a:pt x="348" y="1265"/>
                  </a:lnTo>
                  <a:lnTo>
                    <a:pt x="345" y="1253"/>
                  </a:lnTo>
                  <a:lnTo>
                    <a:pt x="327" y="1249"/>
                  </a:lnTo>
                  <a:lnTo>
                    <a:pt x="309" y="1246"/>
                  </a:lnTo>
                  <a:lnTo>
                    <a:pt x="290" y="1244"/>
                  </a:lnTo>
                  <a:lnTo>
                    <a:pt x="270" y="1242"/>
                  </a:lnTo>
                  <a:lnTo>
                    <a:pt x="248" y="1232"/>
                  </a:lnTo>
                  <a:lnTo>
                    <a:pt x="224" y="1221"/>
                  </a:lnTo>
                  <a:lnTo>
                    <a:pt x="202" y="1210"/>
                  </a:lnTo>
                  <a:lnTo>
                    <a:pt x="178" y="1197"/>
                  </a:lnTo>
                  <a:lnTo>
                    <a:pt x="174" y="1190"/>
                  </a:lnTo>
                  <a:lnTo>
                    <a:pt x="169" y="1185"/>
                  </a:lnTo>
                  <a:lnTo>
                    <a:pt x="164" y="1180"/>
                  </a:lnTo>
                  <a:lnTo>
                    <a:pt x="158" y="1175"/>
                  </a:lnTo>
                  <a:lnTo>
                    <a:pt x="145" y="1165"/>
                  </a:lnTo>
                  <a:lnTo>
                    <a:pt x="135" y="1154"/>
                  </a:lnTo>
                  <a:lnTo>
                    <a:pt x="124" y="1140"/>
                  </a:lnTo>
                  <a:lnTo>
                    <a:pt x="113" y="1126"/>
                  </a:lnTo>
                  <a:lnTo>
                    <a:pt x="102" y="1112"/>
                  </a:lnTo>
                  <a:lnTo>
                    <a:pt x="92" y="1097"/>
                  </a:lnTo>
                  <a:lnTo>
                    <a:pt x="84" y="1082"/>
                  </a:lnTo>
                  <a:lnTo>
                    <a:pt x="76" y="1067"/>
                  </a:lnTo>
                  <a:lnTo>
                    <a:pt x="70" y="1051"/>
                  </a:lnTo>
                  <a:lnTo>
                    <a:pt x="64" y="1035"/>
                  </a:lnTo>
                  <a:lnTo>
                    <a:pt x="59" y="1019"/>
                  </a:lnTo>
                  <a:lnTo>
                    <a:pt x="53" y="1002"/>
                  </a:lnTo>
                  <a:lnTo>
                    <a:pt x="50" y="985"/>
                  </a:lnTo>
                  <a:lnTo>
                    <a:pt x="48" y="969"/>
                  </a:lnTo>
                  <a:lnTo>
                    <a:pt x="47" y="951"/>
                  </a:lnTo>
                  <a:lnTo>
                    <a:pt x="46" y="934"/>
                  </a:lnTo>
                  <a:lnTo>
                    <a:pt x="47" y="917"/>
                  </a:lnTo>
                  <a:lnTo>
                    <a:pt x="49" y="899"/>
                  </a:lnTo>
                  <a:lnTo>
                    <a:pt x="54" y="879"/>
                  </a:lnTo>
                  <a:lnTo>
                    <a:pt x="61" y="858"/>
                  </a:lnTo>
                  <a:lnTo>
                    <a:pt x="68" y="839"/>
                  </a:lnTo>
                  <a:lnTo>
                    <a:pt x="77" y="819"/>
                  </a:lnTo>
                  <a:lnTo>
                    <a:pt x="86" y="800"/>
                  </a:lnTo>
                  <a:lnTo>
                    <a:pt x="96" y="782"/>
                  </a:lnTo>
                  <a:lnTo>
                    <a:pt x="108" y="764"/>
                  </a:lnTo>
                  <a:lnTo>
                    <a:pt x="120" y="746"/>
                  </a:lnTo>
                  <a:lnTo>
                    <a:pt x="132" y="729"/>
                  </a:lnTo>
                  <a:lnTo>
                    <a:pt x="146" y="712"/>
                  </a:lnTo>
                  <a:lnTo>
                    <a:pt x="160" y="696"/>
                  </a:lnTo>
                  <a:lnTo>
                    <a:pt x="174" y="679"/>
                  </a:lnTo>
                  <a:lnTo>
                    <a:pt x="189" y="664"/>
                  </a:lnTo>
                  <a:lnTo>
                    <a:pt x="205" y="649"/>
                  </a:lnTo>
                  <a:lnTo>
                    <a:pt x="221" y="634"/>
                  </a:lnTo>
                  <a:lnTo>
                    <a:pt x="236" y="620"/>
                  </a:lnTo>
                  <a:lnTo>
                    <a:pt x="245" y="614"/>
                  </a:lnTo>
                  <a:lnTo>
                    <a:pt x="252" y="609"/>
                  </a:lnTo>
                  <a:lnTo>
                    <a:pt x="260" y="605"/>
                  </a:lnTo>
                  <a:lnTo>
                    <a:pt x="268" y="602"/>
                  </a:lnTo>
                  <a:lnTo>
                    <a:pt x="285" y="597"/>
                  </a:lnTo>
                  <a:lnTo>
                    <a:pt x="303" y="593"/>
                  </a:lnTo>
                  <a:lnTo>
                    <a:pt x="339" y="588"/>
                  </a:lnTo>
                  <a:lnTo>
                    <a:pt x="375" y="581"/>
                  </a:lnTo>
                  <a:lnTo>
                    <a:pt x="380" y="577"/>
                  </a:lnTo>
                  <a:lnTo>
                    <a:pt x="383" y="572"/>
                  </a:lnTo>
                  <a:lnTo>
                    <a:pt x="385" y="567"/>
                  </a:lnTo>
                  <a:lnTo>
                    <a:pt x="386" y="562"/>
                  </a:lnTo>
                  <a:lnTo>
                    <a:pt x="386" y="551"/>
                  </a:lnTo>
                  <a:lnTo>
                    <a:pt x="386" y="537"/>
                  </a:lnTo>
                  <a:lnTo>
                    <a:pt x="385" y="525"/>
                  </a:lnTo>
                  <a:lnTo>
                    <a:pt x="384" y="513"/>
                  </a:lnTo>
                  <a:lnTo>
                    <a:pt x="385" y="507"/>
                  </a:lnTo>
                  <a:lnTo>
                    <a:pt x="386" y="501"/>
                  </a:lnTo>
                  <a:lnTo>
                    <a:pt x="388" y="494"/>
                  </a:lnTo>
                  <a:lnTo>
                    <a:pt x="391" y="489"/>
                  </a:lnTo>
                  <a:lnTo>
                    <a:pt x="396" y="484"/>
                  </a:lnTo>
                  <a:lnTo>
                    <a:pt x="400" y="479"/>
                  </a:lnTo>
                  <a:lnTo>
                    <a:pt x="406" y="475"/>
                  </a:lnTo>
                  <a:lnTo>
                    <a:pt x="411" y="472"/>
                  </a:lnTo>
                  <a:lnTo>
                    <a:pt x="422" y="467"/>
                  </a:lnTo>
                  <a:lnTo>
                    <a:pt x="434" y="464"/>
                  </a:lnTo>
                  <a:lnTo>
                    <a:pt x="439" y="467"/>
                  </a:lnTo>
                  <a:lnTo>
                    <a:pt x="444" y="469"/>
                  </a:lnTo>
                  <a:lnTo>
                    <a:pt x="449" y="470"/>
                  </a:lnTo>
                  <a:lnTo>
                    <a:pt x="454" y="471"/>
                  </a:lnTo>
                  <a:lnTo>
                    <a:pt x="463" y="471"/>
                  </a:lnTo>
                  <a:lnTo>
                    <a:pt x="474" y="469"/>
                  </a:lnTo>
                  <a:lnTo>
                    <a:pt x="483" y="466"/>
                  </a:lnTo>
                  <a:lnTo>
                    <a:pt x="492" y="462"/>
                  </a:lnTo>
                  <a:lnTo>
                    <a:pt x="501" y="457"/>
                  </a:lnTo>
                  <a:lnTo>
                    <a:pt x="510" y="450"/>
                  </a:lnTo>
                  <a:lnTo>
                    <a:pt x="515" y="442"/>
                  </a:lnTo>
                  <a:lnTo>
                    <a:pt x="520" y="432"/>
                  </a:lnTo>
                  <a:lnTo>
                    <a:pt x="523" y="422"/>
                  </a:lnTo>
                  <a:lnTo>
                    <a:pt x="526" y="412"/>
                  </a:lnTo>
                  <a:lnTo>
                    <a:pt x="530" y="389"/>
                  </a:lnTo>
                  <a:lnTo>
                    <a:pt x="535" y="368"/>
                  </a:lnTo>
                  <a:lnTo>
                    <a:pt x="541" y="353"/>
                  </a:lnTo>
                  <a:lnTo>
                    <a:pt x="546" y="339"/>
                  </a:lnTo>
                  <a:lnTo>
                    <a:pt x="553" y="326"/>
                  </a:lnTo>
                  <a:lnTo>
                    <a:pt x="560" y="312"/>
                  </a:lnTo>
                  <a:lnTo>
                    <a:pt x="568" y="300"/>
                  </a:lnTo>
                  <a:lnTo>
                    <a:pt x="576" y="288"/>
                  </a:lnTo>
                  <a:lnTo>
                    <a:pt x="585" y="276"/>
                  </a:lnTo>
                  <a:lnTo>
                    <a:pt x="594" y="264"/>
                  </a:lnTo>
                  <a:lnTo>
                    <a:pt x="604" y="253"/>
                  </a:lnTo>
                  <a:lnTo>
                    <a:pt x="615" y="242"/>
                  </a:lnTo>
                  <a:lnTo>
                    <a:pt x="626" y="232"/>
                  </a:lnTo>
                  <a:lnTo>
                    <a:pt x="636" y="223"/>
                  </a:lnTo>
                  <a:lnTo>
                    <a:pt x="648" y="213"/>
                  </a:lnTo>
                  <a:lnTo>
                    <a:pt x="660" y="204"/>
                  </a:lnTo>
                  <a:lnTo>
                    <a:pt x="672" y="195"/>
                  </a:lnTo>
                  <a:lnTo>
                    <a:pt x="685" y="187"/>
                  </a:lnTo>
                  <a:lnTo>
                    <a:pt x="711" y="172"/>
                  </a:lnTo>
                  <a:lnTo>
                    <a:pt x="738" y="159"/>
                  </a:lnTo>
                  <a:lnTo>
                    <a:pt x="766" y="147"/>
                  </a:lnTo>
                  <a:lnTo>
                    <a:pt x="795" y="138"/>
                  </a:lnTo>
                  <a:lnTo>
                    <a:pt x="823" y="130"/>
                  </a:lnTo>
                  <a:lnTo>
                    <a:pt x="853" y="123"/>
                  </a:lnTo>
                  <a:lnTo>
                    <a:pt x="881" y="119"/>
                  </a:lnTo>
                  <a:lnTo>
                    <a:pt x="911" y="117"/>
                  </a:lnTo>
                  <a:lnTo>
                    <a:pt x="917" y="115"/>
                  </a:lnTo>
                  <a:lnTo>
                    <a:pt x="924" y="113"/>
                  </a:lnTo>
                  <a:lnTo>
                    <a:pt x="931" y="113"/>
                  </a:lnTo>
                  <a:lnTo>
                    <a:pt x="938" y="113"/>
                  </a:lnTo>
                  <a:lnTo>
                    <a:pt x="952" y="113"/>
                  </a:lnTo>
                  <a:lnTo>
                    <a:pt x="966" y="114"/>
                  </a:lnTo>
                  <a:lnTo>
                    <a:pt x="980" y="115"/>
                  </a:lnTo>
                  <a:lnTo>
                    <a:pt x="994" y="114"/>
                  </a:lnTo>
                  <a:lnTo>
                    <a:pt x="1000" y="112"/>
                  </a:lnTo>
                  <a:lnTo>
                    <a:pt x="1006" y="110"/>
                  </a:lnTo>
                  <a:lnTo>
                    <a:pt x="1012" y="107"/>
                  </a:lnTo>
                  <a:lnTo>
                    <a:pt x="1018" y="103"/>
                  </a:lnTo>
                  <a:lnTo>
                    <a:pt x="1055" y="106"/>
                  </a:lnTo>
                  <a:lnTo>
                    <a:pt x="1092" y="108"/>
                  </a:lnTo>
                  <a:lnTo>
                    <a:pt x="1128" y="109"/>
                  </a:lnTo>
                  <a:lnTo>
                    <a:pt x="1165" y="109"/>
                  </a:lnTo>
                  <a:lnTo>
                    <a:pt x="1235" y="109"/>
                  </a:lnTo>
                  <a:lnTo>
                    <a:pt x="1306" y="108"/>
                  </a:lnTo>
                  <a:lnTo>
                    <a:pt x="1376" y="106"/>
                  </a:lnTo>
                  <a:lnTo>
                    <a:pt x="1445" y="105"/>
                  </a:lnTo>
                  <a:lnTo>
                    <a:pt x="1513" y="104"/>
                  </a:lnTo>
                  <a:lnTo>
                    <a:pt x="1582" y="106"/>
                  </a:lnTo>
                  <a:lnTo>
                    <a:pt x="1647" y="103"/>
                  </a:lnTo>
                  <a:lnTo>
                    <a:pt x="1714" y="102"/>
                  </a:lnTo>
                  <a:lnTo>
                    <a:pt x="1782" y="101"/>
                  </a:lnTo>
                  <a:lnTo>
                    <a:pt x="1850" y="101"/>
                  </a:lnTo>
                  <a:lnTo>
                    <a:pt x="1918" y="101"/>
                  </a:lnTo>
                  <a:lnTo>
                    <a:pt x="1986" y="100"/>
                  </a:lnTo>
                  <a:lnTo>
                    <a:pt x="2054" y="99"/>
                  </a:lnTo>
                  <a:lnTo>
                    <a:pt x="2120" y="97"/>
                  </a:lnTo>
                  <a:lnTo>
                    <a:pt x="2205" y="96"/>
                  </a:lnTo>
                  <a:lnTo>
                    <a:pt x="2291" y="95"/>
                  </a:lnTo>
                  <a:lnTo>
                    <a:pt x="2379" y="93"/>
                  </a:lnTo>
                  <a:lnTo>
                    <a:pt x="2467" y="91"/>
                  </a:lnTo>
                  <a:lnTo>
                    <a:pt x="2555" y="90"/>
                  </a:lnTo>
                  <a:lnTo>
                    <a:pt x="2641" y="88"/>
                  </a:lnTo>
                  <a:lnTo>
                    <a:pt x="2726" y="88"/>
                  </a:lnTo>
                  <a:lnTo>
                    <a:pt x="2807" y="89"/>
                  </a:lnTo>
                  <a:lnTo>
                    <a:pt x="2957" y="88"/>
                  </a:lnTo>
                  <a:lnTo>
                    <a:pt x="3205" y="87"/>
                  </a:lnTo>
                  <a:lnTo>
                    <a:pt x="3539" y="86"/>
                  </a:lnTo>
                  <a:lnTo>
                    <a:pt x="3944" y="85"/>
                  </a:lnTo>
                  <a:lnTo>
                    <a:pt x="4405" y="84"/>
                  </a:lnTo>
                  <a:lnTo>
                    <a:pt x="4909" y="81"/>
                  </a:lnTo>
                  <a:lnTo>
                    <a:pt x="5442" y="80"/>
                  </a:lnTo>
                  <a:lnTo>
                    <a:pt x="5989" y="78"/>
                  </a:lnTo>
                  <a:lnTo>
                    <a:pt x="6536" y="77"/>
                  </a:lnTo>
                  <a:lnTo>
                    <a:pt x="7068" y="75"/>
                  </a:lnTo>
                  <a:lnTo>
                    <a:pt x="7572" y="74"/>
                  </a:lnTo>
                  <a:lnTo>
                    <a:pt x="8034" y="72"/>
                  </a:lnTo>
                  <a:lnTo>
                    <a:pt x="8440" y="71"/>
                  </a:lnTo>
                  <a:lnTo>
                    <a:pt x="8775" y="69"/>
                  </a:lnTo>
                  <a:lnTo>
                    <a:pt x="9026" y="68"/>
                  </a:lnTo>
                  <a:lnTo>
                    <a:pt x="9177" y="67"/>
                  </a:lnTo>
                  <a:lnTo>
                    <a:pt x="9264" y="64"/>
                  </a:lnTo>
                  <a:lnTo>
                    <a:pt x="9352" y="62"/>
                  </a:lnTo>
                  <a:lnTo>
                    <a:pt x="9441" y="61"/>
                  </a:lnTo>
                  <a:lnTo>
                    <a:pt x="9530" y="61"/>
                  </a:lnTo>
                  <a:lnTo>
                    <a:pt x="9619" y="61"/>
                  </a:lnTo>
                  <a:lnTo>
                    <a:pt x="9708" y="61"/>
                  </a:lnTo>
                  <a:lnTo>
                    <a:pt x="9796" y="62"/>
                  </a:lnTo>
                  <a:lnTo>
                    <a:pt x="9884" y="62"/>
                  </a:lnTo>
                  <a:lnTo>
                    <a:pt x="9917" y="64"/>
                  </a:lnTo>
                  <a:lnTo>
                    <a:pt x="9949" y="67"/>
                  </a:lnTo>
                  <a:lnTo>
                    <a:pt x="9965" y="69"/>
                  </a:lnTo>
                  <a:lnTo>
                    <a:pt x="9982" y="70"/>
                  </a:lnTo>
                  <a:lnTo>
                    <a:pt x="9998" y="69"/>
                  </a:lnTo>
                  <a:lnTo>
                    <a:pt x="10014" y="66"/>
                  </a:lnTo>
                  <a:lnTo>
                    <a:pt x="10031" y="70"/>
                  </a:lnTo>
                  <a:lnTo>
                    <a:pt x="10048" y="72"/>
                  </a:lnTo>
                  <a:lnTo>
                    <a:pt x="10065" y="73"/>
                  </a:lnTo>
                  <a:lnTo>
                    <a:pt x="10083" y="73"/>
                  </a:lnTo>
                  <a:lnTo>
                    <a:pt x="10117" y="72"/>
                  </a:lnTo>
                  <a:lnTo>
                    <a:pt x="10151" y="70"/>
                  </a:lnTo>
                  <a:lnTo>
                    <a:pt x="10168" y="69"/>
                  </a:lnTo>
                  <a:lnTo>
                    <a:pt x="10184" y="69"/>
                  </a:lnTo>
                  <a:lnTo>
                    <a:pt x="10200" y="69"/>
                  </a:lnTo>
                  <a:lnTo>
                    <a:pt x="10217" y="71"/>
                  </a:lnTo>
                  <a:lnTo>
                    <a:pt x="10232" y="74"/>
                  </a:lnTo>
                  <a:lnTo>
                    <a:pt x="10248" y="79"/>
                  </a:lnTo>
                  <a:lnTo>
                    <a:pt x="10264" y="86"/>
                  </a:lnTo>
                  <a:lnTo>
                    <a:pt x="10278" y="94"/>
                  </a:lnTo>
                  <a:lnTo>
                    <a:pt x="10294" y="101"/>
                  </a:lnTo>
                  <a:lnTo>
                    <a:pt x="10310" y="109"/>
                  </a:lnTo>
                  <a:lnTo>
                    <a:pt x="10325" y="117"/>
                  </a:lnTo>
                  <a:lnTo>
                    <a:pt x="10340" y="126"/>
                  </a:lnTo>
                  <a:lnTo>
                    <a:pt x="10356" y="136"/>
                  </a:lnTo>
                  <a:lnTo>
                    <a:pt x="10370" y="146"/>
                  </a:lnTo>
                  <a:lnTo>
                    <a:pt x="10385" y="157"/>
                  </a:lnTo>
                  <a:lnTo>
                    <a:pt x="10399" y="168"/>
                  </a:lnTo>
                  <a:lnTo>
                    <a:pt x="10412" y="180"/>
                  </a:lnTo>
                  <a:lnTo>
                    <a:pt x="10425" y="193"/>
                  </a:lnTo>
                  <a:lnTo>
                    <a:pt x="10437" y="206"/>
                  </a:lnTo>
                  <a:lnTo>
                    <a:pt x="10449" y="219"/>
                  </a:lnTo>
                  <a:lnTo>
                    <a:pt x="10459" y="234"/>
                  </a:lnTo>
                  <a:lnTo>
                    <a:pt x="10468" y="248"/>
                  </a:lnTo>
                  <a:lnTo>
                    <a:pt x="10477" y="263"/>
                  </a:lnTo>
                  <a:lnTo>
                    <a:pt x="10484" y="280"/>
                  </a:lnTo>
                  <a:lnTo>
                    <a:pt x="10493" y="284"/>
                  </a:lnTo>
                  <a:lnTo>
                    <a:pt x="10500" y="289"/>
                  </a:lnTo>
                  <a:lnTo>
                    <a:pt x="10506" y="295"/>
                  </a:lnTo>
                  <a:lnTo>
                    <a:pt x="10511" y="301"/>
                  </a:lnTo>
                  <a:lnTo>
                    <a:pt x="10517" y="307"/>
                  </a:lnTo>
                  <a:lnTo>
                    <a:pt x="10523" y="312"/>
                  </a:lnTo>
                  <a:lnTo>
                    <a:pt x="10526" y="315"/>
                  </a:lnTo>
                  <a:lnTo>
                    <a:pt x="10530" y="317"/>
                  </a:lnTo>
                  <a:lnTo>
                    <a:pt x="10536" y="318"/>
                  </a:lnTo>
                  <a:lnTo>
                    <a:pt x="10540" y="319"/>
                  </a:lnTo>
                  <a:lnTo>
                    <a:pt x="10547" y="317"/>
                  </a:lnTo>
                  <a:lnTo>
                    <a:pt x="10553" y="316"/>
                  </a:lnTo>
                  <a:lnTo>
                    <a:pt x="10558" y="316"/>
                  </a:lnTo>
                  <a:lnTo>
                    <a:pt x="10564" y="316"/>
                  </a:lnTo>
                  <a:lnTo>
                    <a:pt x="10576" y="318"/>
                  </a:lnTo>
                  <a:lnTo>
                    <a:pt x="10588" y="322"/>
                  </a:lnTo>
                  <a:lnTo>
                    <a:pt x="10599" y="326"/>
                  </a:lnTo>
                  <a:lnTo>
                    <a:pt x="10610" y="329"/>
                  </a:lnTo>
                  <a:lnTo>
                    <a:pt x="10621" y="332"/>
                  </a:lnTo>
                  <a:lnTo>
                    <a:pt x="10633" y="333"/>
                  </a:lnTo>
                  <a:lnTo>
                    <a:pt x="10640" y="333"/>
                  </a:lnTo>
                  <a:lnTo>
                    <a:pt x="10647" y="334"/>
                  </a:lnTo>
                  <a:lnTo>
                    <a:pt x="10653" y="335"/>
                  </a:lnTo>
                  <a:lnTo>
                    <a:pt x="10659" y="337"/>
                  </a:lnTo>
                  <a:lnTo>
                    <a:pt x="10665" y="339"/>
                  </a:lnTo>
                  <a:lnTo>
                    <a:pt x="10672" y="343"/>
                  </a:lnTo>
                  <a:lnTo>
                    <a:pt x="10677" y="346"/>
                  </a:lnTo>
                  <a:lnTo>
                    <a:pt x="10682" y="350"/>
                  </a:lnTo>
                  <a:lnTo>
                    <a:pt x="10691" y="361"/>
                  </a:lnTo>
                  <a:lnTo>
                    <a:pt x="10699" y="371"/>
                  </a:lnTo>
                  <a:lnTo>
                    <a:pt x="10706" y="382"/>
                  </a:lnTo>
                  <a:lnTo>
                    <a:pt x="10712" y="393"/>
                  </a:lnTo>
                  <a:lnTo>
                    <a:pt x="10715" y="403"/>
                  </a:lnTo>
                  <a:lnTo>
                    <a:pt x="10718" y="414"/>
                  </a:lnTo>
                  <a:lnTo>
                    <a:pt x="10719" y="425"/>
                  </a:lnTo>
                  <a:lnTo>
                    <a:pt x="10720" y="435"/>
                  </a:lnTo>
                  <a:lnTo>
                    <a:pt x="10721" y="440"/>
                  </a:lnTo>
                  <a:lnTo>
                    <a:pt x="10722" y="445"/>
                  </a:lnTo>
                  <a:lnTo>
                    <a:pt x="10724" y="449"/>
                  </a:lnTo>
                  <a:lnTo>
                    <a:pt x="10726" y="455"/>
                  </a:lnTo>
                  <a:lnTo>
                    <a:pt x="10729" y="459"/>
                  </a:lnTo>
                  <a:lnTo>
                    <a:pt x="10733" y="462"/>
                  </a:lnTo>
                  <a:lnTo>
                    <a:pt x="10737" y="465"/>
                  </a:lnTo>
                  <a:lnTo>
                    <a:pt x="10743" y="467"/>
                  </a:lnTo>
                  <a:lnTo>
                    <a:pt x="10784" y="481"/>
                  </a:lnTo>
                  <a:lnTo>
                    <a:pt x="10826" y="495"/>
                  </a:lnTo>
                  <a:lnTo>
                    <a:pt x="10836" y="500"/>
                  </a:lnTo>
                  <a:lnTo>
                    <a:pt x="10846" y="505"/>
                  </a:lnTo>
                  <a:lnTo>
                    <a:pt x="10855" y="511"/>
                  </a:lnTo>
                  <a:lnTo>
                    <a:pt x="10864" y="517"/>
                  </a:lnTo>
                  <a:lnTo>
                    <a:pt x="10872" y="524"/>
                  </a:lnTo>
                  <a:lnTo>
                    <a:pt x="10879" y="532"/>
                  </a:lnTo>
                  <a:lnTo>
                    <a:pt x="10885" y="541"/>
                  </a:lnTo>
                  <a:lnTo>
                    <a:pt x="10891" y="552"/>
                  </a:lnTo>
                  <a:lnTo>
                    <a:pt x="10903" y="568"/>
                  </a:lnTo>
                  <a:lnTo>
                    <a:pt x="10913" y="584"/>
                  </a:lnTo>
                  <a:lnTo>
                    <a:pt x="10922" y="601"/>
                  </a:lnTo>
                  <a:lnTo>
                    <a:pt x="10930" y="619"/>
                  </a:lnTo>
                  <a:lnTo>
                    <a:pt x="10943" y="656"/>
                  </a:lnTo>
                  <a:lnTo>
                    <a:pt x="10956" y="693"/>
                  </a:lnTo>
                  <a:lnTo>
                    <a:pt x="10967" y="731"/>
                  </a:lnTo>
                  <a:lnTo>
                    <a:pt x="10981" y="767"/>
                  </a:lnTo>
                  <a:lnTo>
                    <a:pt x="10989" y="786"/>
                  </a:lnTo>
                  <a:lnTo>
                    <a:pt x="10998" y="803"/>
                  </a:lnTo>
                  <a:lnTo>
                    <a:pt x="11008" y="820"/>
                  </a:lnTo>
                  <a:lnTo>
                    <a:pt x="11020" y="837"/>
                  </a:lnTo>
                  <a:lnTo>
                    <a:pt x="11014" y="852"/>
                  </a:lnTo>
                  <a:lnTo>
                    <a:pt x="11008" y="868"/>
                  </a:lnTo>
                  <a:lnTo>
                    <a:pt x="11001" y="884"/>
                  </a:lnTo>
                  <a:lnTo>
                    <a:pt x="10993" y="900"/>
                  </a:lnTo>
                  <a:lnTo>
                    <a:pt x="10976" y="931"/>
                  </a:lnTo>
                  <a:lnTo>
                    <a:pt x="10959" y="960"/>
                  </a:lnTo>
                  <a:lnTo>
                    <a:pt x="10939" y="991"/>
                  </a:lnTo>
                  <a:lnTo>
                    <a:pt x="10921" y="1021"/>
                  </a:lnTo>
                  <a:lnTo>
                    <a:pt x="10903" y="1051"/>
                  </a:lnTo>
                  <a:lnTo>
                    <a:pt x="10885" y="1081"/>
                  </a:lnTo>
                  <a:close/>
                  <a:moveTo>
                    <a:pt x="10879" y="859"/>
                  </a:moveTo>
                  <a:lnTo>
                    <a:pt x="10877" y="877"/>
                  </a:lnTo>
                  <a:lnTo>
                    <a:pt x="10874" y="894"/>
                  </a:lnTo>
                  <a:lnTo>
                    <a:pt x="10870" y="911"/>
                  </a:lnTo>
                  <a:lnTo>
                    <a:pt x="10865" y="929"/>
                  </a:lnTo>
                  <a:lnTo>
                    <a:pt x="10859" y="945"/>
                  </a:lnTo>
                  <a:lnTo>
                    <a:pt x="10851" y="961"/>
                  </a:lnTo>
                  <a:lnTo>
                    <a:pt x="10844" y="978"/>
                  </a:lnTo>
                  <a:lnTo>
                    <a:pt x="10835" y="993"/>
                  </a:lnTo>
                  <a:lnTo>
                    <a:pt x="10825" y="1007"/>
                  </a:lnTo>
                  <a:lnTo>
                    <a:pt x="10814" y="1021"/>
                  </a:lnTo>
                  <a:lnTo>
                    <a:pt x="10802" y="1034"/>
                  </a:lnTo>
                  <a:lnTo>
                    <a:pt x="10789" y="1046"/>
                  </a:lnTo>
                  <a:lnTo>
                    <a:pt x="10776" y="1058"/>
                  </a:lnTo>
                  <a:lnTo>
                    <a:pt x="10761" y="1067"/>
                  </a:lnTo>
                  <a:lnTo>
                    <a:pt x="10747" y="1076"/>
                  </a:lnTo>
                  <a:lnTo>
                    <a:pt x="10731" y="1083"/>
                  </a:lnTo>
                  <a:lnTo>
                    <a:pt x="10723" y="1085"/>
                  </a:lnTo>
                  <a:lnTo>
                    <a:pt x="10713" y="1087"/>
                  </a:lnTo>
                  <a:lnTo>
                    <a:pt x="10704" y="1089"/>
                  </a:lnTo>
                  <a:lnTo>
                    <a:pt x="10695" y="1090"/>
                  </a:lnTo>
                  <a:lnTo>
                    <a:pt x="10687" y="1090"/>
                  </a:lnTo>
                  <a:lnTo>
                    <a:pt x="10678" y="1090"/>
                  </a:lnTo>
                  <a:lnTo>
                    <a:pt x="10668" y="1089"/>
                  </a:lnTo>
                  <a:lnTo>
                    <a:pt x="10660" y="1088"/>
                  </a:lnTo>
                  <a:lnTo>
                    <a:pt x="10651" y="1086"/>
                  </a:lnTo>
                  <a:lnTo>
                    <a:pt x="10643" y="1084"/>
                  </a:lnTo>
                  <a:lnTo>
                    <a:pt x="10635" y="1081"/>
                  </a:lnTo>
                  <a:lnTo>
                    <a:pt x="10627" y="1077"/>
                  </a:lnTo>
                  <a:lnTo>
                    <a:pt x="10619" y="1073"/>
                  </a:lnTo>
                  <a:lnTo>
                    <a:pt x="10612" y="1068"/>
                  </a:lnTo>
                  <a:lnTo>
                    <a:pt x="10605" y="1063"/>
                  </a:lnTo>
                  <a:lnTo>
                    <a:pt x="10599" y="1057"/>
                  </a:lnTo>
                  <a:lnTo>
                    <a:pt x="10594" y="1050"/>
                  </a:lnTo>
                  <a:lnTo>
                    <a:pt x="10589" y="1044"/>
                  </a:lnTo>
                  <a:lnTo>
                    <a:pt x="10585" y="1037"/>
                  </a:lnTo>
                  <a:lnTo>
                    <a:pt x="10582" y="1030"/>
                  </a:lnTo>
                  <a:lnTo>
                    <a:pt x="10579" y="1023"/>
                  </a:lnTo>
                  <a:lnTo>
                    <a:pt x="10575" y="1016"/>
                  </a:lnTo>
                  <a:lnTo>
                    <a:pt x="10573" y="1007"/>
                  </a:lnTo>
                  <a:lnTo>
                    <a:pt x="10572" y="999"/>
                  </a:lnTo>
                  <a:lnTo>
                    <a:pt x="10571" y="991"/>
                  </a:lnTo>
                  <a:lnTo>
                    <a:pt x="10571" y="983"/>
                  </a:lnTo>
                  <a:lnTo>
                    <a:pt x="10571" y="975"/>
                  </a:lnTo>
                  <a:lnTo>
                    <a:pt x="10572" y="967"/>
                  </a:lnTo>
                  <a:lnTo>
                    <a:pt x="10574" y="959"/>
                  </a:lnTo>
                  <a:lnTo>
                    <a:pt x="10576" y="951"/>
                  </a:lnTo>
                  <a:lnTo>
                    <a:pt x="10580" y="944"/>
                  </a:lnTo>
                  <a:lnTo>
                    <a:pt x="10584" y="937"/>
                  </a:lnTo>
                  <a:lnTo>
                    <a:pt x="10590" y="928"/>
                  </a:lnTo>
                  <a:lnTo>
                    <a:pt x="10598" y="922"/>
                  </a:lnTo>
                  <a:lnTo>
                    <a:pt x="10606" y="917"/>
                  </a:lnTo>
                  <a:lnTo>
                    <a:pt x="10614" y="913"/>
                  </a:lnTo>
                  <a:lnTo>
                    <a:pt x="10634" y="909"/>
                  </a:lnTo>
                  <a:lnTo>
                    <a:pt x="10653" y="908"/>
                  </a:lnTo>
                  <a:lnTo>
                    <a:pt x="10662" y="907"/>
                  </a:lnTo>
                  <a:lnTo>
                    <a:pt x="10672" y="905"/>
                  </a:lnTo>
                  <a:lnTo>
                    <a:pt x="10681" y="903"/>
                  </a:lnTo>
                  <a:lnTo>
                    <a:pt x="10689" y="900"/>
                  </a:lnTo>
                  <a:lnTo>
                    <a:pt x="10697" y="895"/>
                  </a:lnTo>
                  <a:lnTo>
                    <a:pt x="10704" y="888"/>
                  </a:lnTo>
                  <a:lnTo>
                    <a:pt x="10707" y="884"/>
                  </a:lnTo>
                  <a:lnTo>
                    <a:pt x="10710" y="879"/>
                  </a:lnTo>
                  <a:lnTo>
                    <a:pt x="10713" y="874"/>
                  </a:lnTo>
                  <a:lnTo>
                    <a:pt x="10715" y="867"/>
                  </a:lnTo>
                  <a:lnTo>
                    <a:pt x="10718" y="849"/>
                  </a:lnTo>
                  <a:lnTo>
                    <a:pt x="10719" y="830"/>
                  </a:lnTo>
                  <a:lnTo>
                    <a:pt x="10720" y="810"/>
                  </a:lnTo>
                  <a:lnTo>
                    <a:pt x="10718" y="791"/>
                  </a:lnTo>
                  <a:lnTo>
                    <a:pt x="10717" y="782"/>
                  </a:lnTo>
                  <a:lnTo>
                    <a:pt x="10714" y="772"/>
                  </a:lnTo>
                  <a:lnTo>
                    <a:pt x="10711" y="763"/>
                  </a:lnTo>
                  <a:lnTo>
                    <a:pt x="10708" y="754"/>
                  </a:lnTo>
                  <a:lnTo>
                    <a:pt x="10704" y="746"/>
                  </a:lnTo>
                  <a:lnTo>
                    <a:pt x="10700" y="738"/>
                  </a:lnTo>
                  <a:lnTo>
                    <a:pt x="10694" y="731"/>
                  </a:lnTo>
                  <a:lnTo>
                    <a:pt x="10688" y="723"/>
                  </a:lnTo>
                  <a:lnTo>
                    <a:pt x="10682" y="721"/>
                  </a:lnTo>
                  <a:lnTo>
                    <a:pt x="10675" y="719"/>
                  </a:lnTo>
                  <a:lnTo>
                    <a:pt x="10668" y="717"/>
                  </a:lnTo>
                  <a:lnTo>
                    <a:pt x="10661" y="716"/>
                  </a:lnTo>
                  <a:lnTo>
                    <a:pt x="10647" y="715"/>
                  </a:lnTo>
                  <a:lnTo>
                    <a:pt x="10634" y="715"/>
                  </a:lnTo>
                  <a:lnTo>
                    <a:pt x="10620" y="713"/>
                  </a:lnTo>
                  <a:lnTo>
                    <a:pt x="10608" y="710"/>
                  </a:lnTo>
                  <a:lnTo>
                    <a:pt x="10602" y="708"/>
                  </a:lnTo>
                  <a:lnTo>
                    <a:pt x="10596" y="705"/>
                  </a:lnTo>
                  <a:lnTo>
                    <a:pt x="10591" y="702"/>
                  </a:lnTo>
                  <a:lnTo>
                    <a:pt x="10587" y="697"/>
                  </a:lnTo>
                  <a:lnTo>
                    <a:pt x="10581" y="688"/>
                  </a:lnTo>
                  <a:lnTo>
                    <a:pt x="10576" y="677"/>
                  </a:lnTo>
                  <a:lnTo>
                    <a:pt x="10572" y="667"/>
                  </a:lnTo>
                  <a:lnTo>
                    <a:pt x="10569" y="656"/>
                  </a:lnTo>
                  <a:lnTo>
                    <a:pt x="10567" y="645"/>
                  </a:lnTo>
                  <a:lnTo>
                    <a:pt x="10567" y="633"/>
                  </a:lnTo>
                  <a:lnTo>
                    <a:pt x="10568" y="622"/>
                  </a:lnTo>
                  <a:lnTo>
                    <a:pt x="10570" y="611"/>
                  </a:lnTo>
                  <a:lnTo>
                    <a:pt x="10573" y="605"/>
                  </a:lnTo>
                  <a:lnTo>
                    <a:pt x="10575" y="600"/>
                  </a:lnTo>
                  <a:lnTo>
                    <a:pt x="10579" y="595"/>
                  </a:lnTo>
                  <a:lnTo>
                    <a:pt x="10583" y="589"/>
                  </a:lnTo>
                  <a:lnTo>
                    <a:pt x="10592" y="581"/>
                  </a:lnTo>
                  <a:lnTo>
                    <a:pt x="10602" y="575"/>
                  </a:lnTo>
                  <a:lnTo>
                    <a:pt x="10626" y="565"/>
                  </a:lnTo>
                  <a:lnTo>
                    <a:pt x="10648" y="558"/>
                  </a:lnTo>
                  <a:lnTo>
                    <a:pt x="10658" y="558"/>
                  </a:lnTo>
                  <a:lnTo>
                    <a:pt x="10669" y="559"/>
                  </a:lnTo>
                  <a:lnTo>
                    <a:pt x="10680" y="561"/>
                  </a:lnTo>
                  <a:lnTo>
                    <a:pt x="10690" y="563"/>
                  </a:lnTo>
                  <a:lnTo>
                    <a:pt x="10700" y="566"/>
                  </a:lnTo>
                  <a:lnTo>
                    <a:pt x="10709" y="570"/>
                  </a:lnTo>
                  <a:lnTo>
                    <a:pt x="10719" y="574"/>
                  </a:lnTo>
                  <a:lnTo>
                    <a:pt x="10728" y="578"/>
                  </a:lnTo>
                  <a:lnTo>
                    <a:pt x="10746" y="589"/>
                  </a:lnTo>
                  <a:lnTo>
                    <a:pt x="10763" y="602"/>
                  </a:lnTo>
                  <a:lnTo>
                    <a:pt x="10778" y="615"/>
                  </a:lnTo>
                  <a:lnTo>
                    <a:pt x="10792" y="629"/>
                  </a:lnTo>
                  <a:lnTo>
                    <a:pt x="10803" y="643"/>
                  </a:lnTo>
                  <a:lnTo>
                    <a:pt x="10815" y="657"/>
                  </a:lnTo>
                  <a:lnTo>
                    <a:pt x="10825" y="670"/>
                  </a:lnTo>
                  <a:lnTo>
                    <a:pt x="10835" y="686"/>
                  </a:lnTo>
                  <a:lnTo>
                    <a:pt x="10853" y="715"/>
                  </a:lnTo>
                  <a:lnTo>
                    <a:pt x="10873" y="746"/>
                  </a:lnTo>
                  <a:lnTo>
                    <a:pt x="10881" y="769"/>
                  </a:lnTo>
                  <a:lnTo>
                    <a:pt x="10890" y="794"/>
                  </a:lnTo>
                  <a:lnTo>
                    <a:pt x="10893" y="807"/>
                  </a:lnTo>
                  <a:lnTo>
                    <a:pt x="10894" y="819"/>
                  </a:lnTo>
                  <a:lnTo>
                    <a:pt x="10894" y="827"/>
                  </a:lnTo>
                  <a:lnTo>
                    <a:pt x="10894" y="834"/>
                  </a:lnTo>
                  <a:lnTo>
                    <a:pt x="10893" y="840"/>
                  </a:lnTo>
                  <a:lnTo>
                    <a:pt x="10891" y="847"/>
                  </a:lnTo>
                  <a:lnTo>
                    <a:pt x="10879" y="859"/>
                  </a:lnTo>
                  <a:close/>
                  <a:moveTo>
                    <a:pt x="10728" y="1046"/>
                  </a:moveTo>
                  <a:lnTo>
                    <a:pt x="10721" y="1049"/>
                  </a:lnTo>
                  <a:lnTo>
                    <a:pt x="10714" y="1050"/>
                  </a:lnTo>
                  <a:lnTo>
                    <a:pt x="10708" y="1051"/>
                  </a:lnTo>
                  <a:lnTo>
                    <a:pt x="10701" y="1052"/>
                  </a:lnTo>
                  <a:lnTo>
                    <a:pt x="10689" y="1050"/>
                  </a:lnTo>
                  <a:lnTo>
                    <a:pt x="10676" y="1046"/>
                  </a:lnTo>
                  <a:lnTo>
                    <a:pt x="10668" y="1042"/>
                  </a:lnTo>
                  <a:lnTo>
                    <a:pt x="10661" y="1037"/>
                  </a:lnTo>
                  <a:lnTo>
                    <a:pt x="10655" y="1031"/>
                  </a:lnTo>
                  <a:lnTo>
                    <a:pt x="10649" y="1025"/>
                  </a:lnTo>
                  <a:lnTo>
                    <a:pt x="10643" y="1019"/>
                  </a:lnTo>
                  <a:lnTo>
                    <a:pt x="10639" y="1012"/>
                  </a:lnTo>
                  <a:lnTo>
                    <a:pt x="10637" y="1003"/>
                  </a:lnTo>
                  <a:lnTo>
                    <a:pt x="10636" y="995"/>
                  </a:lnTo>
                  <a:lnTo>
                    <a:pt x="10636" y="988"/>
                  </a:lnTo>
                  <a:lnTo>
                    <a:pt x="10637" y="982"/>
                  </a:lnTo>
                  <a:lnTo>
                    <a:pt x="10638" y="975"/>
                  </a:lnTo>
                  <a:lnTo>
                    <a:pt x="10640" y="968"/>
                  </a:lnTo>
                  <a:lnTo>
                    <a:pt x="10643" y="961"/>
                  </a:lnTo>
                  <a:lnTo>
                    <a:pt x="10647" y="956"/>
                  </a:lnTo>
                  <a:lnTo>
                    <a:pt x="10650" y="954"/>
                  </a:lnTo>
                  <a:lnTo>
                    <a:pt x="10653" y="952"/>
                  </a:lnTo>
                  <a:lnTo>
                    <a:pt x="10656" y="951"/>
                  </a:lnTo>
                  <a:lnTo>
                    <a:pt x="10660" y="951"/>
                  </a:lnTo>
                  <a:lnTo>
                    <a:pt x="10672" y="956"/>
                  </a:lnTo>
                  <a:lnTo>
                    <a:pt x="10683" y="961"/>
                  </a:lnTo>
                  <a:lnTo>
                    <a:pt x="10688" y="964"/>
                  </a:lnTo>
                  <a:lnTo>
                    <a:pt x="10695" y="965"/>
                  </a:lnTo>
                  <a:lnTo>
                    <a:pt x="10701" y="965"/>
                  </a:lnTo>
                  <a:lnTo>
                    <a:pt x="10709" y="964"/>
                  </a:lnTo>
                  <a:lnTo>
                    <a:pt x="10717" y="947"/>
                  </a:lnTo>
                  <a:lnTo>
                    <a:pt x="10722" y="931"/>
                  </a:lnTo>
                  <a:lnTo>
                    <a:pt x="10726" y="923"/>
                  </a:lnTo>
                  <a:lnTo>
                    <a:pt x="10731" y="917"/>
                  </a:lnTo>
                  <a:lnTo>
                    <a:pt x="10734" y="913"/>
                  </a:lnTo>
                  <a:lnTo>
                    <a:pt x="10737" y="910"/>
                  </a:lnTo>
                  <a:lnTo>
                    <a:pt x="10741" y="908"/>
                  </a:lnTo>
                  <a:lnTo>
                    <a:pt x="10746" y="907"/>
                  </a:lnTo>
                  <a:lnTo>
                    <a:pt x="10751" y="893"/>
                  </a:lnTo>
                  <a:lnTo>
                    <a:pt x="10754" y="878"/>
                  </a:lnTo>
                  <a:lnTo>
                    <a:pt x="10757" y="862"/>
                  </a:lnTo>
                  <a:lnTo>
                    <a:pt x="10759" y="848"/>
                  </a:lnTo>
                  <a:lnTo>
                    <a:pt x="10760" y="833"/>
                  </a:lnTo>
                  <a:lnTo>
                    <a:pt x="10760" y="817"/>
                  </a:lnTo>
                  <a:lnTo>
                    <a:pt x="10759" y="802"/>
                  </a:lnTo>
                  <a:lnTo>
                    <a:pt x="10758" y="787"/>
                  </a:lnTo>
                  <a:lnTo>
                    <a:pt x="10755" y="772"/>
                  </a:lnTo>
                  <a:lnTo>
                    <a:pt x="10752" y="757"/>
                  </a:lnTo>
                  <a:lnTo>
                    <a:pt x="10747" y="743"/>
                  </a:lnTo>
                  <a:lnTo>
                    <a:pt x="10742" y="729"/>
                  </a:lnTo>
                  <a:lnTo>
                    <a:pt x="10736" y="715"/>
                  </a:lnTo>
                  <a:lnTo>
                    <a:pt x="10729" y="702"/>
                  </a:lnTo>
                  <a:lnTo>
                    <a:pt x="10722" y="690"/>
                  </a:lnTo>
                  <a:lnTo>
                    <a:pt x="10712" y="677"/>
                  </a:lnTo>
                  <a:lnTo>
                    <a:pt x="10707" y="673"/>
                  </a:lnTo>
                  <a:lnTo>
                    <a:pt x="10701" y="672"/>
                  </a:lnTo>
                  <a:lnTo>
                    <a:pt x="10695" y="671"/>
                  </a:lnTo>
                  <a:lnTo>
                    <a:pt x="10688" y="671"/>
                  </a:lnTo>
                  <a:lnTo>
                    <a:pt x="10675" y="673"/>
                  </a:lnTo>
                  <a:lnTo>
                    <a:pt x="10660" y="676"/>
                  </a:lnTo>
                  <a:lnTo>
                    <a:pt x="10653" y="677"/>
                  </a:lnTo>
                  <a:lnTo>
                    <a:pt x="10647" y="677"/>
                  </a:lnTo>
                  <a:lnTo>
                    <a:pt x="10641" y="676"/>
                  </a:lnTo>
                  <a:lnTo>
                    <a:pt x="10635" y="674"/>
                  </a:lnTo>
                  <a:lnTo>
                    <a:pt x="10630" y="671"/>
                  </a:lnTo>
                  <a:lnTo>
                    <a:pt x="10625" y="666"/>
                  </a:lnTo>
                  <a:lnTo>
                    <a:pt x="10620" y="659"/>
                  </a:lnTo>
                  <a:lnTo>
                    <a:pt x="10617" y="651"/>
                  </a:lnTo>
                  <a:lnTo>
                    <a:pt x="10615" y="644"/>
                  </a:lnTo>
                  <a:lnTo>
                    <a:pt x="10616" y="636"/>
                  </a:lnTo>
                  <a:lnTo>
                    <a:pt x="10618" y="630"/>
                  </a:lnTo>
                  <a:lnTo>
                    <a:pt x="10621" y="623"/>
                  </a:lnTo>
                  <a:lnTo>
                    <a:pt x="10626" y="618"/>
                  </a:lnTo>
                  <a:lnTo>
                    <a:pt x="10631" y="613"/>
                  </a:lnTo>
                  <a:lnTo>
                    <a:pt x="10636" y="608"/>
                  </a:lnTo>
                  <a:lnTo>
                    <a:pt x="10642" y="604"/>
                  </a:lnTo>
                  <a:lnTo>
                    <a:pt x="10655" y="603"/>
                  </a:lnTo>
                  <a:lnTo>
                    <a:pt x="10668" y="603"/>
                  </a:lnTo>
                  <a:lnTo>
                    <a:pt x="10681" y="605"/>
                  </a:lnTo>
                  <a:lnTo>
                    <a:pt x="10693" y="608"/>
                  </a:lnTo>
                  <a:lnTo>
                    <a:pt x="10705" y="612"/>
                  </a:lnTo>
                  <a:lnTo>
                    <a:pt x="10717" y="618"/>
                  </a:lnTo>
                  <a:lnTo>
                    <a:pt x="10729" y="624"/>
                  </a:lnTo>
                  <a:lnTo>
                    <a:pt x="10740" y="630"/>
                  </a:lnTo>
                  <a:lnTo>
                    <a:pt x="10759" y="651"/>
                  </a:lnTo>
                  <a:lnTo>
                    <a:pt x="10777" y="671"/>
                  </a:lnTo>
                  <a:lnTo>
                    <a:pt x="10794" y="694"/>
                  </a:lnTo>
                  <a:lnTo>
                    <a:pt x="10809" y="717"/>
                  </a:lnTo>
                  <a:lnTo>
                    <a:pt x="10816" y="728"/>
                  </a:lnTo>
                  <a:lnTo>
                    <a:pt x="10822" y="741"/>
                  </a:lnTo>
                  <a:lnTo>
                    <a:pt x="10827" y="754"/>
                  </a:lnTo>
                  <a:lnTo>
                    <a:pt x="10832" y="766"/>
                  </a:lnTo>
                  <a:lnTo>
                    <a:pt x="10836" y="780"/>
                  </a:lnTo>
                  <a:lnTo>
                    <a:pt x="10840" y="793"/>
                  </a:lnTo>
                  <a:lnTo>
                    <a:pt x="10842" y="806"/>
                  </a:lnTo>
                  <a:lnTo>
                    <a:pt x="10844" y="819"/>
                  </a:lnTo>
                  <a:lnTo>
                    <a:pt x="10843" y="836"/>
                  </a:lnTo>
                  <a:lnTo>
                    <a:pt x="10841" y="852"/>
                  </a:lnTo>
                  <a:lnTo>
                    <a:pt x="10839" y="870"/>
                  </a:lnTo>
                  <a:lnTo>
                    <a:pt x="10836" y="886"/>
                  </a:lnTo>
                  <a:lnTo>
                    <a:pt x="10832" y="901"/>
                  </a:lnTo>
                  <a:lnTo>
                    <a:pt x="10828" y="918"/>
                  </a:lnTo>
                  <a:lnTo>
                    <a:pt x="10823" y="934"/>
                  </a:lnTo>
                  <a:lnTo>
                    <a:pt x="10817" y="949"/>
                  </a:lnTo>
                  <a:lnTo>
                    <a:pt x="10810" y="964"/>
                  </a:lnTo>
                  <a:lnTo>
                    <a:pt x="10801" y="978"/>
                  </a:lnTo>
                  <a:lnTo>
                    <a:pt x="10792" y="991"/>
                  </a:lnTo>
                  <a:lnTo>
                    <a:pt x="10782" y="1004"/>
                  </a:lnTo>
                  <a:lnTo>
                    <a:pt x="10770" y="1016"/>
                  </a:lnTo>
                  <a:lnTo>
                    <a:pt x="10757" y="1027"/>
                  </a:lnTo>
                  <a:lnTo>
                    <a:pt x="10743" y="1037"/>
                  </a:lnTo>
                  <a:lnTo>
                    <a:pt x="10728" y="1046"/>
                  </a:lnTo>
                  <a:close/>
                  <a:moveTo>
                    <a:pt x="10426" y="1382"/>
                  </a:moveTo>
                  <a:lnTo>
                    <a:pt x="10359" y="1441"/>
                  </a:lnTo>
                  <a:lnTo>
                    <a:pt x="10336" y="1449"/>
                  </a:lnTo>
                  <a:lnTo>
                    <a:pt x="10315" y="1458"/>
                  </a:lnTo>
                  <a:lnTo>
                    <a:pt x="10292" y="1466"/>
                  </a:lnTo>
                  <a:lnTo>
                    <a:pt x="10270" y="1474"/>
                  </a:lnTo>
                  <a:lnTo>
                    <a:pt x="10259" y="1477"/>
                  </a:lnTo>
                  <a:lnTo>
                    <a:pt x="10246" y="1480"/>
                  </a:lnTo>
                  <a:lnTo>
                    <a:pt x="10235" y="1481"/>
                  </a:lnTo>
                  <a:lnTo>
                    <a:pt x="10223" y="1482"/>
                  </a:lnTo>
                  <a:lnTo>
                    <a:pt x="10211" y="1482"/>
                  </a:lnTo>
                  <a:lnTo>
                    <a:pt x="10199" y="1481"/>
                  </a:lnTo>
                  <a:lnTo>
                    <a:pt x="10186" y="1478"/>
                  </a:lnTo>
                  <a:lnTo>
                    <a:pt x="10174" y="1475"/>
                  </a:lnTo>
                  <a:lnTo>
                    <a:pt x="10149" y="1460"/>
                  </a:lnTo>
                  <a:lnTo>
                    <a:pt x="10123" y="1446"/>
                  </a:lnTo>
                  <a:lnTo>
                    <a:pt x="10117" y="1441"/>
                  </a:lnTo>
                  <a:lnTo>
                    <a:pt x="10111" y="1437"/>
                  </a:lnTo>
                  <a:lnTo>
                    <a:pt x="10106" y="1432"/>
                  </a:lnTo>
                  <a:lnTo>
                    <a:pt x="10102" y="1426"/>
                  </a:lnTo>
                  <a:lnTo>
                    <a:pt x="10098" y="1419"/>
                  </a:lnTo>
                  <a:lnTo>
                    <a:pt x="10095" y="1413"/>
                  </a:lnTo>
                  <a:lnTo>
                    <a:pt x="10092" y="1406"/>
                  </a:lnTo>
                  <a:lnTo>
                    <a:pt x="10091" y="1398"/>
                  </a:lnTo>
                  <a:lnTo>
                    <a:pt x="10088" y="1386"/>
                  </a:lnTo>
                  <a:lnTo>
                    <a:pt x="10087" y="1374"/>
                  </a:lnTo>
                  <a:lnTo>
                    <a:pt x="10088" y="1362"/>
                  </a:lnTo>
                  <a:lnTo>
                    <a:pt x="10090" y="1352"/>
                  </a:lnTo>
                  <a:lnTo>
                    <a:pt x="10093" y="1342"/>
                  </a:lnTo>
                  <a:lnTo>
                    <a:pt x="10097" y="1331"/>
                  </a:lnTo>
                  <a:lnTo>
                    <a:pt x="10102" y="1322"/>
                  </a:lnTo>
                  <a:lnTo>
                    <a:pt x="10108" y="1313"/>
                  </a:lnTo>
                  <a:lnTo>
                    <a:pt x="10114" y="1304"/>
                  </a:lnTo>
                  <a:lnTo>
                    <a:pt x="10123" y="1296"/>
                  </a:lnTo>
                  <a:lnTo>
                    <a:pt x="10131" y="1288"/>
                  </a:lnTo>
                  <a:lnTo>
                    <a:pt x="10139" y="1280"/>
                  </a:lnTo>
                  <a:lnTo>
                    <a:pt x="10156" y="1266"/>
                  </a:lnTo>
                  <a:lnTo>
                    <a:pt x="10174" y="1253"/>
                  </a:lnTo>
                  <a:lnTo>
                    <a:pt x="10182" y="1250"/>
                  </a:lnTo>
                  <a:lnTo>
                    <a:pt x="10190" y="1249"/>
                  </a:lnTo>
                  <a:lnTo>
                    <a:pt x="10197" y="1248"/>
                  </a:lnTo>
                  <a:lnTo>
                    <a:pt x="10205" y="1248"/>
                  </a:lnTo>
                  <a:lnTo>
                    <a:pt x="10221" y="1250"/>
                  </a:lnTo>
                  <a:lnTo>
                    <a:pt x="10236" y="1254"/>
                  </a:lnTo>
                  <a:lnTo>
                    <a:pt x="10266" y="1264"/>
                  </a:lnTo>
                  <a:lnTo>
                    <a:pt x="10294" y="1272"/>
                  </a:lnTo>
                  <a:lnTo>
                    <a:pt x="10299" y="1269"/>
                  </a:lnTo>
                  <a:lnTo>
                    <a:pt x="10305" y="1265"/>
                  </a:lnTo>
                  <a:lnTo>
                    <a:pt x="10309" y="1261"/>
                  </a:lnTo>
                  <a:lnTo>
                    <a:pt x="10312" y="1256"/>
                  </a:lnTo>
                  <a:lnTo>
                    <a:pt x="10315" y="1251"/>
                  </a:lnTo>
                  <a:lnTo>
                    <a:pt x="10316" y="1245"/>
                  </a:lnTo>
                  <a:lnTo>
                    <a:pt x="10318" y="1238"/>
                  </a:lnTo>
                  <a:lnTo>
                    <a:pt x="10318" y="1232"/>
                  </a:lnTo>
                  <a:lnTo>
                    <a:pt x="10318" y="1219"/>
                  </a:lnTo>
                  <a:lnTo>
                    <a:pt x="10317" y="1207"/>
                  </a:lnTo>
                  <a:lnTo>
                    <a:pt x="10315" y="1195"/>
                  </a:lnTo>
                  <a:lnTo>
                    <a:pt x="10313" y="1183"/>
                  </a:lnTo>
                  <a:lnTo>
                    <a:pt x="10304" y="1171"/>
                  </a:lnTo>
                  <a:lnTo>
                    <a:pt x="10294" y="1158"/>
                  </a:lnTo>
                  <a:lnTo>
                    <a:pt x="10289" y="1152"/>
                  </a:lnTo>
                  <a:lnTo>
                    <a:pt x="10283" y="1146"/>
                  </a:lnTo>
                  <a:lnTo>
                    <a:pt x="10277" y="1142"/>
                  </a:lnTo>
                  <a:lnTo>
                    <a:pt x="10269" y="1140"/>
                  </a:lnTo>
                  <a:lnTo>
                    <a:pt x="10249" y="1143"/>
                  </a:lnTo>
                  <a:lnTo>
                    <a:pt x="10229" y="1144"/>
                  </a:lnTo>
                  <a:lnTo>
                    <a:pt x="10219" y="1143"/>
                  </a:lnTo>
                  <a:lnTo>
                    <a:pt x="10209" y="1140"/>
                  </a:lnTo>
                  <a:lnTo>
                    <a:pt x="10205" y="1138"/>
                  </a:lnTo>
                  <a:lnTo>
                    <a:pt x="10202" y="1136"/>
                  </a:lnTo>
                  <a:lnTo>
                    <a:pt x="10198" y="1133"/>
                  </a:lnTo>
                  <a:lnTo>
                    <a:pt x="10195" y="1129"/>
                  </a:lnTo>
                  <a:lnTo>
                    <a:pt x="10197" y="1118"/>
                  </a:lnTo>
                  <a:lnTo>
                    <a:pt x="10200" y="1108"/>
                  </a:lnTo>
                  <a:lnTo>
                    <a:pt x="10204" y="1097"/>
                  </a:lnTo>
                  <a:lnTo>
                    <a:pt x="10209" y="1088"/>
                  </a:lnTo>
                  <a:lnTo>
                    <a:pt x="10222" y="1071"/>
                  </a:lnTo>
                  <a:lnTo>
                    <a:pt x="10235" y="1054"/>
                  </a:lnTo>
                  <a:lnTo>
                    <a:pt x="10240" y="1041"/>
                  </a:lnTo>
                  <a:lnTo>
                    <a:pt x="10243" y="1028"/>
                  </a:lnTo>
                  <a:lnTo>
                    <a:pt x="10245" y="1016"/>
                  </a:lnTo>
                  <a:lnTo>
                    <a:pt x="10246" y="1002"/>
                  </a:lnTo>
                  <a:lnTo>
                    <a:pt x="10245" y="990"/>
                  </a:lnTo>
                  <a:lnTo>
                    <a:pt x="10244" y="977"/>
                  </a:lnTo>
                  <a:lnTo>
                    <a:pt x="10242" y="965"/>
                  </a:lnTo>
                  <a:lnTo>
                    <a:pt x="10239" y="952"/>
                  </a:lnTo>
                  <a:lnTo>
                    <a:pt x="10235" y="940"/>
                  </a:lnTo>
                  <a:lnTo>
                    <a:pt x="10230" y="929"/>
                  </a:lnTo>
                  <a:lnTo>
                    <a:pt x="10225" y="918"/>
                  </a:lnTo>
                  <a:lnTo>
                    <a:pt x="10219" y="906"/>
                  </a:lnTo>
                  <a:lnTo>
                    <a:pt x="10212" y="895"/>
                  </a:lnTo>
                  <a:lnTo>
                    <a:pt x="10204" y="885"/>
                  </a:lnTo>
                  <a:lnTo>
                    <a:pt x="10197" y="875"/>
                  </a:lnTo>
                  <a:lnTo>
                    <a:pt x="10189" y="864"/>
                  </a:lnTo>
                  <a:lnTo>
                    <a:pt x="10175" y="855"/>
                  </a:lnTo>
                  <a:lnTo>
                    <a:pt x="10158" y="843"/>
                  </a:lnTo>
                  <a:lnTo>
                    <a:pt x="10154" y="840"/>
                  </a:lnTo>
                  <a:lnTo>
                    <a:pt x="10152" y="836"/>
                  </a:lnTo>
                  <a:lnTo>
                    <a:pt x="10149" y="833"/>
                  </a:lnTo>
                  <a:lnTo>
                    <a:pt x="10148" y="829"/>
                  </a:lnTo>
                  <a:lnTo>
                    <a:pt x="10147" y="825"/>
                  </a:lnTo>
                  <a:lnTo>
                    <a:pt x="10148" y="819"/>
                  </a:lnTo>
                  <a:lnTo>
                    <a:pt x="10149" y="814"/>
                  </a:lnTo>
                  <a:lnTo>
                    <a:pt x="10152" y="809"/>
                  </a:lnTo>
                  <a:lnTo>
                    <a:pt x="10164" y="804"/>
                  </a:lnTo>
                  <a:lnTo>
                    <a:pt x="10178" y="797"/>
                  </a:lnTo>
                  <a:lnTo>
                    <a:pt x="10189" y="789"/>
                  </a:lnTo>
                  <a:lnTo>
                    <a:pt x="10200" y="780"/>
                  </a:lnTo>
                  <a:lnTo>
                    <a:pt x="10211" y="768"/>
                  </a:lnTo>
                  <a:lnTo>
                    <a:pt x="10220" y="756"/>
                  </a:lnTo>
                  <a:lnTo>
                    <a:pt x="10223" y="750"/>
                  </a:lnTo>
                  <a:lnTo>
                    <a:pt x="10227" y="743"/>
                  </a:lnTo>
                  <a:lnTo>
                    <a:pt x="10230" y="736"/>
                  </a:lnTo>
                  <a:lnTo>
                    <a:pt x="10232" y="728"/>
                  </a:lnTo>
                  <a:lnTo>
                    <a:pt x="10236" y="720"/>
                  </a:lnTo>
                  <a:lnTo>
                    <a:pt x="10239" y="711"/>
                  </a:lnTo>
                  <a:lnTo>
                    <a:pt x="10241" y="703"/>
                  </a:lnTo>
                  <a:lnTo>
                    <a:pt x="10242" y="694"/>
                  </a:lnTo>
                  <a:lnTo>
                    <a:pt x="10242" y="686"/>
                  </a:lnTo>
                  <a:lnTo>
                    <a:pt x="10241" y="676"/>
                  </a:lnTo>
                  <a:lnTo>
                    <a:pt x="10240" y="668"/>
                  </a:lnTo>
                  <a:lnTo>
                    <a:pt x="10238" y="659"/>
                  </a:lnTo>
                  <a:lnTo>
                    <a:pt x="10235" y="642"/>
                  </a:lnTo>
                  <a:lnTo>
                    <a:pt x="10231" y="625"/>
                  </a:lnTo>
                  <a:lnTo>
                    <a:pt x="10228" y="608"/>
                  </a:lnTo>
                  <a:lnTo>
                    <a:pt x="10226" y="590"/>
                  </a:lnTo>
                  <a:lnTo>
                    <a:pt x="10220" y="581"/>
                  </a:lnTo>
                  <a:lnTo>
                    <a:pt x="10215" y="571"/>
                  </a:lnTo>
                  <a:lnTo>
                    <a:pt x="10208" y="562"/>
                  </a:lnTo>
                  <a:lnTo>
                    <a:pt x="10204" y="552"/>
                  </a:lnTo>
                  <a:lnTo>
                    <a:pt x="10202" y="547"/>
                  </a:lnTo>
                  <a:lnTo>
                    <a:pt x="10201" y="541"/>
                  </a:lnTo>
                  <a:lnTo>
                    <a:pt x="10200" y="536"/>
                  </a:lnTo>
                  <a:lnTo>
                    <a:pt x="10200" y="531"/>
                  </a:lnTo>
                  <a:lnTo>
                    <a:pt x="10201" y="526"/>
                  </a:lnTo>
                  <a:lnTo>
                    <a:pt x="10202" y="521"/>
                  </a:lnTo>
                  <a:lnTo>
                    <a:pt x="10204" y="516"/>
                  </a:lnTo>
                  <a:lnTo>
                    <a:pt x="10207" y="511"/>
                  </a:lnTo>
                  <a:lnTo>
                    <a:pt x="10218" y="506"/>
                  </a:lnTo>
                  <a:lnTo>
                    <a:pt x="10228" y="501"/>
                  </a:lnTo>
                  <a:lnTo>
                    <a:pt x="10237" y="493"/>
                  </a:lnTo>
                  <a:lnTo>
                    <a:pt x="10245" y="485"/>
                  </a:lnTo>
                  <a:lnTo>
                    <a:pt x="10253" y="476"/>
                  </a:lnTo>
                  <a:lnTo>
                    <a:pt x="10260" y="467"/>
                  </a:lnTo>
                  <a:lnTo>
                    <a:pt x="10265" y="458"/>
                  </a:lnTo>
                  <a:lnTo>
                    <a:pt x="10269" y="448"/>
                  </a:lnTo>
                  <a:lnTo>
                    <a:pt x="10273" y="439"/>
                  </a:lnTo>
                  <a:lnTo>
                    <a:pt x="10275" y="429"/>
                  </a:lnTo>
                  <a:lnTo>
                    <a:pt x="10275" y="420"/>
                  </a:lnTo>
                  <a:lnTo>
                    <a:pt x="10274" y="411"/>
                  </a:lnTo>
                  <a:lnTo>
                    <a:pt x="10272" y="401"/>
                  </a:lnTo>
                  <a:lnTo>
                    <a:pt x="10270" y="393"/>
                  </a:lnTo>
                  <a:lnTo>
                    <a:pt x="10267" y="385"/>
                  </a:lnTo>
                  <a:lnTo>
                    <a:pt x="10263" y="378"/>
                  </a:lnTo>
                  <a:lnTo>
                    <a:pt x="10259" y="370"/>
                  </a:lnTo>
                  <a:lnTo>
                    <a:pt x="10252" y="364"/>
                  </a:lnTo>
                  <a:lnTo>
                    <a:pt x="10246" y="359"/>
                  </a:lnTo>
                  <a:lnTo>
                    <a:pt x="10240" y="357"/>
                  </a:lnTo>
                  <a:lnTo>
                    <a:pt x="10234" y="356"/>
                  </a:lnTo>
                  <a:lnTo>
                    <a:pt x="10226" y="357"/>
                  </a:lnTo>
                  <a:lnTo>
                    <a:pt x="10219" y="359"/>
                  </a:lnTo>
                  <a:lnTo>
                    <a:pt x="10211" y="363"/>
                  </a:lnTo>
                  <a:lnTo>
                    <a:pt x="10205" y="365"/>
                  </a:lnTo>
                  <a:lnTo>
                    <a:pt x="10200" y="368"/>
                  </a:lnTo>
                  <a:lnTo>
                    <a:pt x="10195" y="372"/>
                  </a:lnTo>
                  <a:lnTo>
                    <a:pt x="10190" y="376"/>
                  </a:lnTo>
                  <a:lnTo>
                    <a:pt x="10181" y="385"/>
                  </a:lnTo>
                  <a:lnTo>
                    <a:pt x="10173" y="394"/>
                  </a:lnTo>
                  <a:lnTo>
                    <a:pt x="10168" y="399"/>
                  </a:lnTo>
                  <a:lnTo>
                    <a:pt x="10162" y="402"/>
                  </a:lnTo>
                  <a:lnTo>
                    <a:pt x="10157" y="405"/>
                  </a:lnTo>
                  <a:lnTo>
                    <a:pt x="10152" y="408"/>
                  </a:lnTo>
                  <a:lnTo>
                    <a:pt x="10146" y="409"/>
                  </a:lnTo>
                  <a:lnTo>
                    <a:pt x="10139" y="409"/>
                  </a:lnTo>
                  <a:lnTo>
                    <a:pt x="10132" y="407"/>
                  </a:lnTo>
                  <a:lnTo>
                    <a:pt x="10125" y="403"/>
                  </a:lnTo>
                  <a:lnTo>
                    <a:pt x="10109" y="399"/>
                  </a:lnTo>
                  <a:lnTo>
                    <a:pt x="10095" y="393"/>
                  </a:lnTo>
                  <a:lnTo>
                    <a:pt x="10081" y="384"/>
                  </a:lnTo>
                  <a:lnTo>
                    <a:pt x="10066" y="375"/>
                  </a:lnTo>
                  <a:lnTo>
                    <a:pt x="10060" y="369"/>
                  </a:lnTo>
                  <a:lnTo>
                    <a:pt x="10055" y="363"/>
                  </a:lnTo>
                  <a:lnTo>
                    <a:pt x="10050" y="356"/>
                  </a:lnTo>
                  <a:lnTo>
                    <a:pt x="10045" y="350"/>
                  </a:lnTo>
                  <a:lnTo>
                    <a:pt x="10041" y="343"/>
                  </a:lnTo>
                  <a:lnTo>
                    <a:pt x="10037" y="336"/>
                  </a:lnTo>
                  <a:lnTo>
                    <a:pt x="10035" y="329"/>
                  </a:lnTo>
                  <a:lnTo>
                    <a:pt x="10033" y="322"/>
                  </a:lnTo>
                  <a:lnTo>
                    <a:pt x="10029" y="309"/>
                  </a:lnTo>
                  <a:lnTo>
                    <a:pt x="10025" y="296"/>
                  </a:lnTo>
                  <a:lnTo>
                    <a:pt x="10025" y="283"/>
                  </a:lnTo>
                  <a:lnTo>
                    <a:pt x="10025" y="271"/>
                  </a:lnTo>
                  <a:lnTo>
                    <a:pt x="10028" y="257"/>
                  </a:lnTo>
                  <a:lnTo>
                    <a:pt x="10032" y="246"/>
                  </a:lnTo>
                  <a:lnTo>
                    <a:pt x="10038" y="234"/>
                  </a:lnTo>
                  <a:lnTo>
                    <a:pt x="10045" y="224"/>
                  </a:lnTo>
                  <a:lnTo>
                    <a:pt x="10052" y="214"/>
                  </a:lnTo>
                  <a:lnTo>
                    <a:pt x="10061" y="206"/>
                  </a:lnTo>
                  <a:lnTo>
                    <a:pt x="10069" y="198"/>
                  </a:lnTo>
                  <a:lnTo>
                    <a:pt x="10079" y="192"/>
                  </a:lnTo>
                  <a:lnTo>
                    <a:pt x="10089" y="186"/>
                  </a:lnTo>
                  <a:lnTo>
                    <a:pt x="10099" y="181"/>
                  </a:lnTo>
                  <a:lnTo>
                    <a:pt x="10110" y="177"/>
                  </a:lnTo>
                  <a:lnTo>
                    <a:pt x="10121" y="172"/>
                  </a:lnTo>
                  <a:lnTo>
                    <a:pt x="10132" y="169"/>
                  </a:lnTo>
                  <a:lnTo>
                    <a:pt x="10143" y="168"/>
                  </a:lnTo>
                  <a:lnTo>
                    <a:pt x="10154" y="167"/>
                  </a:lnTo>
                  <a:lnTo>
                    <a:pt x="10166" y="166"/>
                  </a:lnTo>
                  <a:lnTo>
                    <a:pt x="10177" y="167"/>
                  </a:lnTo>
                  <a:lnTo>
                    <a:pt x="10188" y="169"/>
                  </a:lnTo>
                  <a:lnTo>
                    <a:pt x="10199" y="171"/>
                  </a:lnTo>
                  <a:lnTo>
                    <a:pt x="10211" y="175"/>
                  </a:lnTo>
                  <a:lnTo>
                    <a:pt x="10227" y="179"/>
                  </a:lnTo>
                  <a:lnTo>
                    <a:pt x="10243" y="185"/>
                  </a:lnTo>
                  <a:lnTo>
                    <a:pt x="10259" y="191"/>
                  </a:lnTo>
                  <a:lnTo>
                    <a:pt x="10274" y="199"/>
                  </a:lnTo>
                  <a:lnTo>
                    <a:pt x="10288" y="208"/>
                  </a:lnTo>
                  <a:lnTo>
                    <a:pt x="10301" y="218"/>
                  </a:lnTo>
                  <a:lnTo>
                    <a:pt x="10315" y="230"/>
                  </a:lnTo>
                  <a:lnTo>
                    <a:pt x="10327" y="242"/>
                  </a:lnTo>
                  <a:lnTo>
                    <a:pt x="10338" y="254"/>
                  </a:lnTo>
                  <a:lnTo>
                    <a:pt x="10349" y="268"/>
                  </a:lnTo>
                  <a:lnTo>
                    <a:pt x="10359" y="282"/>
                  </a:lnTo>
                  <a:lnTo>
                    <a:pt x="10367" y="296"/>
                  </a:lnTo>
                  <a:lnTo>
                    <a:pt x="10375" y="311"/>
                  </a:lnTo>
                  <a:lnTo>
                    <a:pt x="10382" y="327"/>
                  </a:lnTo>
                  <a:lnTo>
                    <a:pt x="10387" y="342"/>
                  </a:lnTo>
                  <a:lnTo>
                    <a:pt x="10392" y="357"/>
                  </a:lnTo>
                  <a:lnTo>
                    <a:pt x="10411" y="380"/>
                  </a:lnTo>
                  <a:lnTo>
                    <a:pt x="10429" y="401"/>
                  </a:lnTo>
                  <a:lnTo>
                    <a:pt x="10441" y="411"/>
                  </a:lnTo>
                  <a:lnTo>
                    <a:pt x="10452" y="418"/>
                  </a:lnTo>
                  <a:lnTo>
                    <a:pt x="10464" y="425"/>
                  </a:lnTo>
                  <a:lnTo>
                    <a:pt x="10478" y="430"/>
                  </a:lnTo>
                  <a:lnTo>
                    <a:pt x="10481" y="435"/>
                  </a:lnTo>
                  <a:lnTo>
                    <a:pt x="10484" y="440"/>
                  </a:lnTo>
                  <a:lnTo>
                    <a:pt x="10485" y="445"/>
                  </a:lnTo>
                  <a:lnTo>
                    <a:pt x="10485" y="450"/>
                  </a:lnTo>
                  <a:lnTo>
                    <a:pt x="10484" y="455"/>
                  </a:lnTo>
                  <a:lnTo>
                    <a:pt x="10482" y="460"/>
                  </a:lnTo>
                  <a:lnTo>
                    <a:pt x="10480" y="464"/>
                  </a:lnTo>
                  <a:lnTo>
                    <a:pt x="10478" y="469"/>
                  </a:lnTo>
                  <a:lnTo>
                    <a:pt x="10472" y="477"/>
                  </a:lnTo>
                  <a:lnTo>
                    <a:pt x="10466" y="486"/>
                  </a:lnTo>
                  <a:lnTo>
                    <a:pt x="10461" y="495"/>
                  </a:lnTo>
                  <a:lnTo>
                    <a:pt x="10457" y="505"/>
                  </a:lnTo>
                  <a:lnTo>
                    <a:pt x="10449" y="525"/>
                  </a:lnTo>
                  <a:lnTo>
                    <a:pt x="10443" y="547"/>
                  </a:lnTo>
                  <a:lnTo>
                    <a:pt x="10438" y="568"/>
                  </a:lnTo>
                  <a:lnTo>
                    <a:pt x="10435" y="589"/>
                  </a:lnTo>
                  <a:lnTo>
                    <a:pt x="10434" y="612"/>
                  </a:lnTo>
                  <a:lnTo>
                    <a:pt x="10435" y="633"/>
                  </a:lnTo>
                  <a:lnTo>
                    <a:pt x="10437" y="655"/>
                  </a:lnTo>
                  <a:lnTo>
                    <a:pt x="10442" y="677"/>
                  </a:lnTo>
                  <a:lnTo>
                    <a:pt x="10444" y="685"/>
                  </a:lnTo>
                  <a:lnTo>
                    <a:pt x="10446" y="692"/>
                  </a:lnTo>
                  <a:lnTo>
                    <a:pt x="10450" y="699"/>
                  </a:lnTo>
                  <a:lnTo>
                    <a:pt x="10454" y="705"/>
                  </a:lnTo>
                  <a:lnTo>
                    <a:pt x="10465" y="716"/>
                  </a:lnTo>
                  <a:lnTo>
                    <a:pt x="10476" y="727"/>
                  </a:lnTo>
                  <a:lnTo>
                    <a:pt x="10487" y="739"/>
                  </a:lnTo>
                  <a:lnTo>
                    <a:pt x="10496" y="750"/>
                  </a:lnTo>
                  <a:lnTo>
                    <a:pt x="10499" y="756"/>
                  </a:lnTo>
                  <a:lnTo>
                    <a:pt x="10502" y="763"/>
                  </a:lnTo>
                  <a:lnTo>
                    <a:pt x="10503" y="770"/>
                  </a:lnTo>
                  <a:lnTo>
                    <a:pt x="10503" y="778"/>
                  </a:lnTo>
                  <a:lnTo>
                    <a:pt x="10494" y="800"/>
                  </a:lnTo>
                  <a:lnTo>
                    <a:pt x="10483" y="821"/>
                  </a:lnTo>
                  <a:lnTo>
                    <a:pt x="10474" y="843"/>
                  </a:lnTo>
                  <a:lnTo>
                    <a:pt x="10466" y="864"/>
                  </a:lnTo>
                  <a:lnTo>
                    <a:pt x="10463" y="876"/>
                  </a:lnTo>
                  <a:lnTo>
                    <a:pt x="10460" y="887"/>
                  </a:lnTo>
                  <a:lnTo>
                    <a:pt x="10457" y="898"/>
                  </a:lnTo>
                  <a:lnTo>
                    <a:pt x="10456" y="910"/>
                  </a:lnTo>
                  <a:lnTo>
                    <a:pt x="10455" y="922"/>
                  </a:lnTo>
                  <a:lnTo>
                    <a:pt x="10455" y="934"/>
                  </a:lnTo>
                  <a:lnTo>
                    <a:pt x="10455" y="947"/>
                  </a:lnTo>
                  <a:lnTo>
                    <a:pt x="10457" y="959"/>
                  </a:lnTo>
                  <a:lnTo>
                    <a:pt x="10462" y="975"/>
                  </a:lnTo>
                  <a:lnTo>
                    <a:pt x="10468" y="989"/>
                  </a:lnTo>
                  <a:lnTo>
                    <a:pt x="10475" y="1003"/>
                  </a:lnTo>
                  <a:lnTo>
                    <a:pt x="10482" y="1018"/>
                  </a:lnTo>
                  <a:lnTo>
                    <a:pt x="10499" y="1045"/>
                  </a:lnTo>
                  <a:lnTo>
                    <a:pt x="10515" y="1073"/>
                  </a:lnTo>
                  <a:lnTo>
                    <a:pt x="10527" y="1137"/>
                  </a:lnTo>
                  <a:lnTo>
                    <a:pt x="10520" y="1153"/>
                  </a:lnTo>
                  <a:lnTo>
                    <a:pt x="10513" y="1168"/>
                  </a:lnTo>
                  <a:lnTo>
                    <a:pt x="10507" y="1183"/>
                  </a:lnTo>
                  <a:lnTo>
                    <a:pt x="10502" y="1199"/>
                  </a:lnTo>
                  <a:lnTo>
                    <a:pt x="10494" y="1231"/>
                  </a:lnTo>
                  <a:lnTo>
                    <a:pt x="10485" y="1263"/>
                  </a:lnTo>
                  <a:lnTo>
                    <a:pt x="10480" y="1279"/>
                  </a:lnTo>
                  <a:lnTo>
                    <a:pt x="10476" y="1295"/>
                  </a:lnTo>
                  <a:lnTo>
                    <a:pt x="10470" y="1310"/>
                  </a:lnTo>
                  <a:lnTo>
                    <a:pt x="10464" y="1325"/>
                  </a:lnTo>
                  <a:lnTo>
                    <a:pt x="10457" y="1341"/>
                  </a:lnTo>
                  <a:lnTo>
                    <a:pt x="10448" y="1355"/>
                  </a:lnTo>
                  <a:lnTo>
                    <a:pt x="10438" y="1368"/>
                  </a:lnTo>
                  <a:lnTo>
                    <a:pt x="10426" y="1382"/>
                  </a:lnTo>
                  <a:close/>
                  <a:moveTo>
                    <a:pt x="10423" y="1299"/>
                  </a:moveTo>
                  <a:lnTo>
                    <a:pt x="10386" y="1373"/>
                  </a:lnTo>
                  <a:lnTo>
                    <a:pt x="10377" y="1383"/>
                  </a:lnTo>
                  <a:lnTo>
                    <a:pt x="10368" y="1392"/>
                  </a:lnTo>
                  <a:lnTo>
                    <a:pt x="10358" y="1400"/>
                  </a:lnTo>
                  <a:lnTo>
                    <a:pt x="10347" y="1408"/>
                  </a:lnTo>
                  <a:lnTo>
                    <a:pt x="10337" y="1415"/>
                  </a:lnTo>
                  <a:lnTo>
                    <a:pt x="10326" y="1421"/>
                  </a:lnTo>
                  <a:lnTo>
                    <a:pt x="10315" y="1428"/>
                  </a:lnTo>
                  <a:lnTo>
                    <a:pt x="10304" y="1433"/>
                  </a:lnTo>
                  <a:lnTo>
                    <a:pt x="10291" y="1437"/>
                  </a:lnTo>
                  <a:lnTo>
                    <a:pt x="10279" y="1441"/>
                  </a:lnTo>
                  <a:lnTo>
                    <a:pt x="10267" y="1444"/>
                  </a:lnTo>
                  <a:lnTo>
                    <a:pt x="10253" y="1446"/>
                  </a:lnTo>
                  <a:lnTo>
                    <a:pt x="10241" y="1447"/>
                  </a:lnTo>
                  <a:lnTo>
                    <a:pt x="10228" y="1448"/>
                  </a:lnTo>
                  <a:lnTo>
                    <a:pt x="10215" y="1447"/>
                  </a:lnTo>
                  <a:lnTo>
                    <a:pt x="10201" y="1446"/>
                  </a:lnTo>
                  <a:lnTo>
                    <a:pt x="10193" y="1443"/>
                  </a:lnTo>
                  <a:lnTo>
                    <a:pt x="10185" y="1440"/>
                  </a:lnTo>
                  <a:lnTo>
                    <a:pt x="10177" y="1435"/>
                  </a:lnTo>
                  <a:lnTo>
                    <a:pt x="10170" y="1430"/>
                  </a:lnTo>
                  <a:lnTo>
                    <a:pt x="10156" y="1417"/>
                  </a:lnTo>
                  <a:lnTo>
                    <a:pt x="10143" y="1404"/>
                  </a:lnTo>
                  <a:lnTo>
                    <a:pt x="10139" y="1392"/>
                  </a:lnTo>
                  <a:lnTo>
                    <a:pt x="10137" y="1378"/>
                  </a:lnTo>
                  <a:lnTo>
                    <a:pt x="10136" y="1365"/>
                  </a:lnTo>
                  <a:lnTo>
                    <a:pt x="10137" y="1352"/>
                  </a:lnTo>
                  <a:lnTo>
                    <a:pt x="10149" y="1339"/>
                  </a:lnTo>
                  <a:lnTo>
                    <a:pt x="10162" y="1328"/>
                  </a:lnTo>
                  <a:lnTo>
                    <a:pt x="10170" y="1323"/>
                  </a:lnTo>
                  <a:lnTo>
                    <a:pt x="10177" y="1318"/>
                  </a:lnTo>
                  <a:lnTo>
                    <a:pt x="10185" y="1314"/>
                  </a:lnTo>
                  <a:lnTo>
                    <a:pt x="10192" y="1311"/>
                  </a:lnTo>
                  <a:lnTo>
                    <a:pt x="10200" y="1308"/>
                  </a:lnTo>
                  <a:lnTo>
                    <a:pt x="10208" y="1306"/>
                  </a:lnTo>
                  <a:lnTo>
                    <a:pt x="10217" y="1305"/>
                  </a:lnTo>
                  <a:lnTo>
                    <a:pt x="10224" y="1304"/>
                  </a:lnTo>
                  <a:lnTo>
                    <a:pt x="10232" y="1304"/>
                  </a:lnTo>
                  <a:lnTo>
                    <a:pt x="10240" y="1305"/>
                  </a:lnTo>
                  <a:lnTo>
                    <a:pt x="10248" y="1307"/>
                  </a:lnTo>
                  <a:lnTo>
                    <a:pt x="10257" y="1310"/>
                  </a:lnTo>
                  <a:lnTo>
                    <a:pt x="10271" y="1315"/>
                  </a:lnTo>
                  <a:lnTo>
                    <a:pt x="10286" y="1318"/>
                  </a:lnTo>
                  <a:lnTo>
                    <a:pt x="10294" y="1319"/>
                  </a:lnTo>
                  <a:lnTo>
                    <a:pt x="10303" y="1319"/>
                  </a:lnTo>
                  <a:lnTo>
                    <a:pt x="10311" y="1318"/>
                  </a:lnTo>
                  <a:lnTo>
                    <a:pt x="10319" y="1315"/>
                  </a:lnTo>
                  <a:lnTo>
                    <a:pt x="10328" y="1305"/>
                  </a:lnTo>
                  <a:lnTo>
                    <a:pt x="10336" y="1294"/>
                  </a:lnTo>
                  <a:lnTo>
                    <a:pt x="10342" y="1282"/>
                  </a:lnTo>
                  <a:lnTo>
                    <a:pt x="10347" y="1270"/>
                  </a:lnTo>
                  <a:lnTo>
                    <a:pt x="10352" y="1258"/>
                  </a:lnTo>
                  <a:lnTo>
                    <a:pt x="10355" y="1245"/>
                  </a:lnTo>
                  <a:lnTo>
                    <a:pt x="10357" y="1231"/>
                  </a:lnTo>
                  <a:lnTo>
                    <a:pt x="10359" y="1217"/>
                  </a:lnTo>
                  <a:lnTo>
                    <a:pt x="10357" y="1207"/>
                  </a:lnTo>
                  <a:lnTo>
                    <a:pt x="10355" y="1199"/>
                  </a:lnTo>
                  <a:lnTo>
                    <a:pt x="10353" y="1189"/>
                  </a:lnTo>
                  <a:lnTo>
                    <a:pt x="10349" y="1180"/>
                  </a:lnTo>
                  <a:lnTo>
                    <a:pt x="10345" y="1171"/>
                  </a:lnTo>
                  <a:lnTo>
                    <a:pt x="10340" y="1163"/>
                  </a:lnTo>
                  <a:lnTo>
                    <a:pt x="10336" y="1155"/>
                  </a:lnTo>
                  <a:lnTo>
                    <a:pt x="10330" y="1146"/>
                  </a:lnTo>
                  <a:lnTo>
                    <a:pt x="10325" y="1138"/>
                  </a:lnTo>
                  <a:lnTo>
                    <a:pt x="10318" y="1131"/>
                  </a:lnTo>
                  <a:lnTo>
                    <a:pt x="10312" y="1124"/>
                  </a:lnTo>
                  <a:lnTo>
                    <a:pt x="10305" y="1117"/>
                  </a:lnTo>
                  <a:lnTo>
                    <a:pt x="10296" y="1111"/>
                  </a:lnTo>
                  <a:lnTo>
                    <a:pt x="10289" y="1105"/>
                  </a:lnTo>
                  <a:lnTo>
                    <a:pt x="10281" y="1099"/>
                  </a:lnTo>
                  <a:lnTo>
                    <a:pt x="10272" y="1094"/>
                  </a:lnTo>
                  <a:lnTo>
                    <a:pt x="10279" y="1060"/>
                  </a:lnTo>
                  <a:lnTo>
                    <a:pt x="10285" y="1023"/>
                  </a:lnTo>
                  <a:lnTo>
                    <a:pt x="10286" y="1004"/>
                  </a:lnTo>
                  <a:lnTo>
                    <a:pt x="10286" y="986"/>
                  </a:lnTo>
                  <a:lnTo>
                    <a:pt x="10285" y="968"/>
                  </a:lnTo>
                  <a:lnTo>
                    <a:pt x="10281" y="949"/>
                  </a:lnTo>
                  <a:lnTo>
                    <a:pt x="10275" y="933"/>
                  </a:lnTo>
                  <a:lnTo>
                    <a:pt x="10268" y="917"/>
                  </a:lnTo>
                  <a:lnTo>
                    <a:pt x="10260" y="901"/>
                  </a:lnTo>
                  <a:lnTo>
                    <a:pt x="10251" y="885"/>
                  </a:lnTo>
                  <a:lnTo>
                    <a:pt x="10243" y="870"/>
                  </a:lnTo>
                  <a:lnTo>
                    <a:pt x="10236" y="853"/>
                  </a:lnTo>
                  <a:lnTo>
                    <a:pt x="10231" y="836"/>
                  </a:lnTo>
                  <a:lnTo>
                    <a:pt x="10226" y="818"/>
                  </a:lnTo>
                  <a:lnTo>
                    <a:pt x="10238" y="805"/>
                  </a:lnTo>
                  <a:lnTo>
                    <a:pt x="10248" y="791"/>
                  </a:lnTo>
                  <a:lnTo>
                    <a:pt x="10257" y="775"/>
                  </a:lnTo>
                  <a:lnTo>
                    <a:pt x="10265" y="760"/>
                  </a:lnTo>
                  <a:lnTo>
                    <a:pt x="10270" y="744"/>
                  </a:lnTo>
                  <a:lnTo>
                    <a:pt x="10275" y="727"/>
                  </a:lnTo>
                  <a:lnTo>
                    <a:pt x="10278" y="711"/>
                  </a:lnTo>
                  <a:lnTo>
                    <a:pt x="10280" y="694"/>
                  </a:lnTo>
                  <a:lnTo>
                    <a:pt x="10280" y="676"/>
                  </a:lnTo>
                  <a:lnTo>
                    <a:pt x="10280" y="659"/>
                  </a:lnTo>
                  <a:lnTo>
                    <a:pt x="10278" y="642"/>
                  </a:lnTo>
                  <a:lnTo>
                    <a:pt x="10276" y="625"/>
                  </a:lnTo>
                  <a:lnTo>
                    <a:pt x="10273" y="608"/>
                  </a:lnTo>
                  <a:lnTo>
                    <a:pt x="10268" y="592"/>
                  </a:lnTo>
                  <a:lnTo>
                    <a:pt x="10263" y="575"/>
                  </a:lnTo>
                  <a:lnTo>
                    <a:pt x="10257" y="559"/>
                  </a:lnTo>
                  <a:lnTo>
                    <a:pt x="10259" y="549"/>
                  </a:lnTo>
                  <a:lnTo>
                    <a:pt x="10262" y="539"/>
                  </a:lnTo>
                  <a:lnTo>
                    <a:pt x="10265" y="530"/>
                  </a:lnTo>
                  <a:lnTo>
                    <a:pt x="10270" y="522"/>
                  </a:lnTo>
                  <a:lnTo>
                    <a:pt x="10280" y="506"/>
                  </a:lnTo>
                  <a:lnTo>
                    <a:pt x="10290" y="489"/>
                  </a:lnTo>
                  <a:lnTo>
                    <a:pt x="10295" y="481"/>
                  </a:lnTo>
                  <a:lnTo>
                    <a:pt x="10300" y="473"/>
                  </a:lnTo>
                  <a:lnTo>
                    <a:pt x="10305" y="465"/>
                  </a:lnTo>
                  <a:lnTo>
                    <a:pt x="10309" y="456"/>
                  </a:lnTo>
                  <a:lnTo>
                    <a:pt x="10311" y="447"/>
                  </a:lnTo>
                  <a:lnTo>
                    <a:pt x="10313" y="437"/>
                  </a:lnTo>
                  <a:lnTo>
                    <a:pt x="10314" y="428"/>
                  </a:lnTo>
                  <a:lnTo>
                    <a:pt x="10313" y="417"/>
                  </a:lnTo>
                  <a:lnTo>
                    <a:pt x="10313" y="409"/>
                  </a:lnTo>
                  <a:lnTo>
                    <a:pt x="10312" y="400"/>
                  </a:lnTo>
                  <a:lnTo>
                    <a:pt x="10310" y="392"/>
                  </a:lnTo>
                  <a:lnTo>
                    <a:pt x="10308" y="384"/>
                  </a:lnTo>
                  <a:lnTo>
                    <a:pt x="10305" y="377"/>
                  </a:lnTo>
                  <a:lnTo>
                    <a:pt x="10301" y="369"/>
                  </a:lnTo>
                  <a:lnTo>
                    <a:pt x="10297" y="363"/>
                  </a:lnTo>
                  <a:lnTo>
                    <a:pt x="10292" y="355"/>
                  </a:lnTo>
                  <a:lnTo>
                    <a:pt x="10282" y="342"/>
                  </a:lnTo>
                  <a:lnTo>
                    <a:pt x="10271" y="331"/>
                  </a:lnTo>
                  <a:lnTo>
                    <a:pt x="10260" y="320"/>
                  </a:lnTo>
                  <a:lnTo>
                    <a:pt x="10247" y="310"/>
                  </a:lnTo>
                  <a:lnTo>
                    <a:pt x="10231" y="314"/>
                  </a:lnTo>
                  <a:lnTo>
                    <a:pt x="10215" y="319"/>
                  </a:lnTo>
                  <a:lnTo>
                    <a:pt x="10198" y="323"/>
                  </a:lnTo>
                  <a:lnTo>
                    <a:pt x="10183" y="329"/>
                  </a:lnTo>
                  <a:lnTo>
                    <a:pt x="10167" y="336"/>
                  </a:lnTo>
                  <a:lnTo>
                    <a:pt x="10152" y="345"/>
                  </a:lnTo>
                  <a:lnTo>
                    <a:pt x="10138" y="355"/>
                  </a:lnTo>
                  <a:lnTo>
                    <a:pt x="10125" y="367"/>
                  </a:lnTo>
                  <a:lnTo>
                    <a:pt x="10112" y="359"/>
                  </a:lnTo>
                  <a:lnTo>
                    <a:pt x="10101" y="350"/>
                  </a:lnTo>
                  <a:lnTo>
                    <a:pt x="10091" y="340"/>
                  </a:lnTo>
                  <a:lnTo>
                    <a:pt x="10083" y="330"/>
                  </a:lnTo>
                  <a:lnTo>
                    <a:pt x="10080" y="324"/>
                  </a:lnTo>
                  <a:lnTo>
                    <a:pt x="10077" y="318"/>
                  </a:lnTo>
                  <a:lnTo>
                    <a:pt x="10074" y="311"/>
                  </a:lnTo>
                  <a:lnTo>
                    <a:pt x="10071" y="305"/>
                  </a:lnTo>
                  <a:lnTo>
                    <a:pt x="10070" y="298"/>
                  </a:lnTo>
                  <a:lnTo>
                    <a:pt x="10069" y="292"/>
                  </a:lnTo>
                  <a:lnTo>
                    <a:pt x="10068" y="285"/>
                  </a:lnTo>
                  <a:lnTo>
                    <a:pt x="10069" y="278"/>
                  </a:lnTo>
                  <a:lnTo>
                    <a:pt x="10071" y="269"/>
                  </a:lnTo>
                  <a:lnTo>
                    <a:pt x="10076" y="259"/>
                  </a:lnTo>
                  <a:lnTo>
                    <a:pt x="10080" y="250"/>
                  </a:lnTo>
                  <a:lnTo>
                    <a:pt x="10086" y="242"/>
                  </a:lnTo>
                  <a:lnTo>
                    <a:pt x="10092" y="234"/>
                  </a:lnTo>
                  <a:lnTo>
                    <a:pt x="10100" y="228"/>
                  </a:lnTo>
                  <a:lnTo>
                    <a:pt x="10108" y="223"/>
                  </a:lnTo>
                  <a:lnTo>
                    <a:pt x="10118" y="219"/>
                  </a:lnTo>
                  <a:lnTo>
                    <a:pt x="10132" y="216"/>
                  </a:lnTo>
                  <a:lnTo>
                    <a:pt x="10145" y="214"/>
                  </a:lnTo>
                  <a:lnTo>
                    <a:pt x="10158" y="212"/>
                  </a:lnTo>
                  <a:lnTo>
                    <a:pt x="10172" y="212"/>
                  </a:lnTo>
                  <a:lnTo>
                    <a:pt x="10185" y="213"/>
                  </a:lnTo>
                  <a:lnTo>
                    <a:pt x="10197" y="215"/>
                  </a:lnTo>
                  <a:lnTo>
                    <a:pt x="10211" y="217"/>
                  </a:lnTo>
                  <a:lnTo>
                    <a:pt x="10223" y="220"/>
                  </a:lnTo>
                  <a:lnTo>
                    <a:pt x="10235" y="226"/>
                  </a:lnTo>
                  <a:lnTo>
                    <a:pt x="10247" y="231"/>
                  </a:lnTo>
                  <a:lnTo>
                    <a:pt x="10259" y="237"/>
                  </a:lnTo>
                  <a:lnTo>
                    <a:pt x="10270" y="243"/>
                  </a:lnTo>
                  <a:lnTo>
                    <a:pt x="10281" y="251"/>
                  </a:lnTo>
                  <a:lnTo>
                    <a:pt x="10290" y="259"/>
                  </a:lnTo>
                  <a:lnTo>
                    <a:pt x="10300" y="269"/>
                  </a:lnTo>
                  <a:lnTo>
                    <a:pt x="10310" y="279"/>
                  </a:lnTo>
                  <a:lnTo>
                    <a:pt x="10316" y="289"/>
                  </a:lnTo>
                  <a:lnTo>
                    <a:pt x="10323" y="300"/>
                  </a:lnTo>
                  <a:lnTo>
                    <a:pt x="10328" y="311"/>
                  </a:lnTo>
                  <a:lnTo>
                    <a:pt x="10333" y="324"/>
                  </a:lnTo>
                  <a:lnTo>
                    <a:pt x="10343" y="347"/>
                  </a:lnTo>
                  <a:lnTo>
                    <a:pt x="10354" y="371"/>
                  </a:lnTo>
                  <a:lnTo>
                    <a:pt x="10360" y="382"/>
                  </a:lnTo>
                  <a:lnTo>
                    <a:pt x="10366" y="393"/>
                  </a:lnTo>
                  <a:lnTo>
                    <a:pt x="10373" y="403"/>
                  </a:lnTo>
                  <a:lnTo>
                    <a:pt x="10381" y="414"/>
                  </a:lnTo>
                  <a:lnTo>
                    <a:pt x="10390" y="423"/>
                  </a:lnTo>
                  <a:lnTo>
                    <a:pt x="10401" y="432"/>
                  </a:lnTo>
                  <a:lnTo>
                    <a:pt x="10413" y="439"/>
                  </a:lnTo>
                  <a:lnTo>
                    <a:pt x="10426" y="446"/>
                  </a:lnTo>
                  <a:lnTo>
                    <a:pt x="10432" y="459"/>
                  </a:lnTo>
                  <a:lnTo>
                    <a:pt x="10420" y="496"/>
                  </a:lnTo>
                  <a:lnTo>
                    <a:pt x="10409" y="536"/>
                  </a:lnTo>
                  <a:lnTo>
                    <a:pt x="10405" y="557"/>
                  </a:lnTo>
                  <a:lnTo>
                    <a:pt x="10401" y="578"/>
                  </a:lnTo>
                  <a:lnTo>
                    <a:pt x="10397" y="600"/>
                  </a:lnTo>
                  <a:lnTo>
                    <a:pt x="10395" y="620"/>
                  </a:lnTo>
                  <a:lnTo>
                    <a:pt x="10395" y="641"/>
                  </a:lnTo>
                  <a:lnTo>
                    <a:pt x="10396" y="661"/>
                  </a:lnTo>
                  <a:lnTo>
                    <a:pt x="10397" y="671"/>
                  </a:lnTo>
                  <a:lnTo>
                    <a:pt x="10399" y="681"/>
                  </a:lnTo>
                  <a:lnTo>
                    <a:pt x="10401" y="692"/>
                  </a:lnTo>
                  <a:lnTo>
                    <a:pt x="10404" y="701"/>
                  </a:lnTo>
                  <a:lnTo>
                    <a:pt x="10407" y="710"/>
                  </a:lnTo>
                  <a:lnTo>
                    <a:pt x="10411" y="719"/>
                  </a:lnTo>
                  <a:lnTo>
                    <a:pt x="10415" y="728"/>
                  </a:lnTo>
                  <a:lnTo>
                    <a:pt x="10420" y="737"/>
                  </a:lnTo>
                  <a:lnTo>
                    <a:pt x="10426" y="746"/>
                  </a:lnTo>
                  <a:lnTo>
                    <a:pt x="10432" y="754"/>
                  </a:lnTo>
                  <a:lnTo>
                    <a:pt x="10439" y="761"/>
                  </a:lnTo>
                  <a:lnTo>
                    <a:pt x="10448" y="769"/>
                  </a:lnTo>
                  <a:lnTo>
                    <a:pt x="10450" y="775"/>
                  </a:lnTo>
                  <a:lnTo>
                    <a:pt x="10451" y="782"/>
                  </a:lnTo>
                  <a:lnTo>
                    <a:pt x="10451" y="787"/>
                  </a:lnTo>
                  <a:lnTo>
                    <a:pt x="10450" y="792"/>
                  </a:lnTo>
                  <a:lnTo>
                    <a:pt x="10447" y="802"/>
                  </a:lnTo>
                  <a:lnTo>
                    <a:pt x="10442" y="812"/>
                  </a:lnTo>
                  <a:lnTo>
                    <a:pt x="10436" y="821"/>
                  </a:lnTo>
                  <a:lnTo>
                    <a:pt x="10431" y="832"/>
                  </a:lnTo>
                  <a:lnTo>
                    <a:pt x="10429" y="837"/>
                  </a:lnTo>
                  <a:lnTo>
                    <a:pt x="10427" y="842"/>
                  </a:lnTo>
                  <a:lnTo>
                    <a:pt x="10426" y="847"/>
                  </a:lnTo>
                  <a:lnTo>
                    <a:pt x="10426" y="852"/>
                  </a:lnTo>
                  <a:lnTo>
                    <a:pt x="10422" y="868"/>
                  </a:lnTo>
                  <a:lnTo>
                    <a:pt x="10419" y="884"/>
                  </a:lnTo>
                  <a:lnTo>
                    <a:pt x="10416" y="899"/>
                  </a:lnTo>
                  <a:lnTo>
                    <a:pt x="10414" y="914"/>
                  </a:lnTo>
                  <a:lnTo>
                    <a:pt x="10414" y="930"/>
                  </a:lnTo>
                  <a:lnTo>
                    <a:pt x="10414" y="945"/>
                  </a:lnTo>
                  <a:lnTo>
                    <a:pt x="10415" y="960"/>
                  </a:lnTo>
                  <a:lnTo>
                    <a:pt x="10417" y="975"/>
                  </a:lnTo>
                  <a:lnTo>
                    <a:pt x="10419" y="989"/>
                  </a:lnTo>
                  <a:lnTo>
                    <a:pt x="10423" y="1003"/>
                  </a:lnTo>
                  <a:lnTo>
                    <a:pt x="10428" y="1018"/>
                  </a:lnTo>
                  <a:lnTo>
                    <a:pt x="10434" y="1032"/>
                  </a:lnTo>
                  <a:lnTo>
                    <a:pt x="10442" y="1045"/>
                  </a:lnTo>
                  <a:lnTo>
                    <a:pt x="10450" y="1058"/>
                  </a:lnTo>
                  <a:lnTo>
                    <a:pt x="10459" y="1071"/>
                  </a:lnTo>
                  <a:lnTo>
                    <a:pt x="10469" y="1083"/>
                  </a:lnTo>
                  <a:lnTo>
                    <a:pt x="10471" y="1089"/>
                  </a:lnTo>
                  <a:lnTo>
                    <a:pt x="10473" y="1095"/>
                  </a:lnTo>
                  <a:lnTo>
                    <a:pt x="10473" y="1102"/>
                  </a:lnTo>
                  <a:lnTo>
                    <a:pt x="10473" y="1108"/>
                  </a:lnTo>
                  <a:lnTo>
                    <a:pt x="10470" y="1119"/>
                  </a:lnTo>
                  <a:lnTo>
                    <a:pt x="10465" y="1130"/>
                  </a:lnTo>
                  <a:lnTo>
                    <a:pt x="10459" y="1142"/>
                  </a:lnTo>
                  <a:lnTo>
                    <a:pt x="10453" y="1154"/>
                  </a:lnTo>
                  <a:lnTo>
                    <a:pt x="10448" y="1166"/>
                  </a:lnTo>
                  <a:lnTo>
                    <a:pt x="10445" y="1178"/>
                  </a:lnTo>
                  <a:lnTo>
                    <a:pt x="10441" y="1208"/>
                  </a:lnTo>
                  <a:lnTo>
                    <a:pt x="10436" y="1238"/>
                  </a:lnTo>
                  <a:lnTo>
                    <a:pt x="10433" y="1254"/>
                  </a:lnTo>
                  <a:lnTo>
                    <a:pt x="10431" y="1269"/>
                  </a:lnTo>
                  <a:lnTo>
                    <a:pt x="10427" y="1284"/>
                  </a:lnTo>
                  <a:lnTo>
                    <a:pt x="10423" y="1299"/>
                  </a:lnTo>
                  <a:close/>
                  <a:moveTo>
                    <a:pt x="10152" y="699"/>
                  </a:moveTo>
                  <a:lnTo>
                    <a:pt x="10139" y="719"/>
                  </a:lnTo>
                  <a:lnTo>
                    <a:pt x="10124" y="739"/>
                  </a:lnTo>
                  <a:lnTo>
                    <a:pt x="10120" y="743"/>
                  </a:lnTo>
                  <a:lnTo>
                    <a:pt x="10114" y="747"/>
                  </a:lnTo>
                  <a:lnTo>
                    <a:pt x="10109" y="750"/>
                  </a:lnTo>
                  <a:lnTo>
                    <a:pt x="10104" y="752"/>
                  </a:lnTo>
                  <a:lnTo>
                    <a:pt x="10098" y="754"/>
                  </a:lnTo>
                  <a:lnTo>
                    <a:pt x="10092" y="755"/>
                  </a:lnTo>
                  <a:lnTo>
                    <a:pt x="10086" y="756"/>
                  </a:lnTo>
                  <a:lnTo>
                    <a:pt x="10079" y="755"/>
                  </a:lnTo>
                  <a:lnTo>
                    <a:pt x="10071" y="756"/>
                  </a:lnTo>
                  <a:lnTo>
                    <a:pt x="10065" y="757"/>
                  </a:lnTo>
                  <a:lnTo>
                    <a:pt x="10059" y="757"/>
                  </a:lnTo>
                  <a:lnTo>
                    <a:pt x="10053" y="756"/>
                  </a:lnTo>
                  <a:lnTo>
                    <a:pt x="10047" y="755"/>
                  </a:lnTo>
                  <a:lnTo>
                    <a:pt x="10042" y="753"/>
                  </a:lnTo>
                  <a:lnTo>
                    <a:pt x="10037" y="750"/>
                  </a:lnTo>
                  <a:lnTo>
                    <a:pt x="10032" y="748"/>
                  </a:lnTo>
                  <a:lnTo>
                    <a:pt x="10022" y="741"/>
                  </a:lnTo>
                  <a:lnTo>
                    <a:pt x="10013" y="733"/>
                  </a:lnTo>
                  <a:lnTo>
                    <a:pt x="10004" y="724"/>
                  </a:lnTo>
                  <a:lnTo>
                    <a:pt x="9996" y="716"/>
                  </a:lnTo>
                  <a:lnTo>
                    <a:pt x="9987" y="708"/>
                  </a:lnTo>
                  <a:lnTo>
                    <a:pt x="9978" y="700"/>
                  </a:lnTo>
                  <a:lnTo>
                    <a:pt x="9969" y="695"/>
                  </a:lnTo>
                  <a:lnTo>
                    <a:pt x="9960" y="691"/>
                  </a:lnTo>
                  <a:lnTo>
                    <a:pt x="9955" y="689"/>
                  </a:lnTo>
                  <a:lnTo>
                    <a:pt x="9950" y="689"/>
                  </a:lnTo>
                  <a:lnTo>
                    <a:pt x="9945" y="689"/>
                  </a:lnTo>
                  <a:lnTo>
                    <a:pt x="9940" y="690"/>
                  </a:lnTo>
                  <a:lnTo>
                    <a:pt x="9933" y="691"/>
                  </a:lnTo>
                  <a:lnTo>
                    <a:pt x="9928" y="694"/>
                  </a:lnTo>
                  <a:lnTo>
                    <a:pt x="9922" y="697"/>
                  </a:lnTo>
                  <a:lnTo>
                    <a:pt x="9915" y="702"/>
                  </a:lnTo>
                  <a:lnTo>
                    <a:pt x="9910" y="708"/>
                  </a:lnTo>
                  <a:lnTo>
                    <a:pt x="9907" y="715"/>
                  </a:lnTo>
                  <a:lnTo>
                    <a:pt x="9905" y="723"/>
                  </a:lnTo>
                  <a:lnTo>
                    <a:pt x="9904" y="732"/>
                  </a:lnTo>
                  <a:lnTo>
                    <a:pt x="9904" y="749"/>
                  </a:lnTo>
                  <a:lnTo>
                    <a:pt x="9906" y="766"/>
                  </a:lnTo>
                  <a:lnTo>
                    <a:pt x="9907" y="775"/>
                  </a:lnTo>
                  <a:lnTo>
                    <a:pt x="9909" y="784"/>
                  </a:lnTo>
                  <a:lnTo>
                    <a:pt x="9913" y="791"/>
                  </a:lnTo>
                  <a:lnTo>
                    <a:pt x="9918" y="797"/>
                  </a:lnTo>
                  <a:lnTo>
                    <a:pt x="9929" y="807"/>
                  </a:lnTo>
                  <a:lnTo>
                    <a:pt x="9943" y="816"/>
                  </a:lnTo>
                  <a:lnTo>
                    <a:pt x="9950" y="821"/>
                  </a:lnTo>
                  <a:lnTo>
                    <a:pt x="9956" y="826"/>
                  </a:lnTo>
                  <a:lnTo>
                    <a:pt x="9961" y="831"/>
                  </a:lnTo>
                  <a:lnTo>
                    <a:pt x="9966" y="837"/>
                  </a:lnTo>
                  <a:lnTo>
                    <a:pt x="9969" y="843"/>
                  </a:lnTo>
                  <a:lnTo>
                    <a:pt x="9971" y="850"/>
                  </a:lnTo>
                  <a:lnTo>
                    <a:pt x="9972" y="858"/>
                  </a:lnTo>
                  <a:lnTo>
                    <a:pt x="9970" y="867"/>
                  </a:lnTo>
                  <a:lnTo>
                    <a:pt x="9959" y="873"/>
                  </a:lnTo>
                  <a:lnTo>
                    <a:pt x="9948" y="880"/>
                  </a:lnTo>
                  <a:lnTo>
                    <a:pt x="9937" y="887"/>
                  </a:lnTo>
                  <a:lnTo>
                    <a:pt x="9925" y="896"/>
                  </a:lnTo>
                  <a:lnTo>
                    <a:pt x="9916" y="906"/>
                  </a:lnTo>
                  <a:lnTo>
                    <a:pt x="9908" y="917"/>
                  </a:lnTo>
                  <a:lnTo>
                    <a:pt x="9902" y="928"/>
                  </a:lnTo>
                  <a:lnTo>
                    <a:pt x="9897" y="939"/>
                  </a:lnTo>
                  <a:lnTo>
                    <a:pt x="9895" y="946"/>
                  </a:lnTo>
                  <a:lnTo>
                    <a:pt x="9894" y="952"/>
                  </a:lnTo>
                  <a:lnTo>
                    <a:pt x="9893" y="959"/>
                  </a:lnTo>
                  <a:lnTo>
                    <a:pt x="9893" y="966"/>
                  </a:lnTo>
                  <a:lnTo>
                    <a:pt x="9894" y="978"/>
                  </a:lnTo>
                  <a:lnTo>
                    <a:pt x="9897" y="990"/>
                  </a:lnTo>
                  <a:lnTo>
                    <a:pt x="9901" y="1001"/>
                  </a:lnTo>
                  <a:lnTo>
                    <a:pt x="9907" y="1013"/>
                  </a:lnTo>
                  <a:lnTo>
                    <a:pt x="9914" y="1024"/>
                  </a:lnTo>
                  <a:lnTo>
                    <a:pt x="9921" y="1034"/>
                  </a:lnTo>
                  <a:lnTo>
                    <a:pt x="9930" y="1038"/>
                  </a:lnTo>
                  <a:lnTo>
                    <a:pt x="9941" y="1043"/>
                  </a:lnTo>
                  <a:lnTo>
                    <a:pt x="9946" y="1045"/>
                  </a:lnTo>
                  <a:lnTo>
                    <a:pt x="9951" y="1045"/>
                  </a:lnTo>
                  <a:lnTo>
                    <a:pt x="9956" y="1045"/>
                  </a:lnTo>
                  <a:lnTo>
                    <a:pt x="9961" y="1042"/>
                  </a:lnTo>
                  <a:lnTo>
                    <a:pt x="9968" y="1037"/>
                  </a:lnTo>
                  <a:lnTo>
                    <a:pt x="9974" y="1031"/>
                  </a:lnTo>
                  <a:lnTo>
                    <a:pt x="9979" y="1024"/>
                  </a:lnTo>
                  <a:lnTo>
                    <a:pt x="9984" y="1016"/>
                  </a:lnTo>
                  <a:lnTo>
                    <a:pt x="9992" y="1000"/>
                  </a:lnTo>
                  <a:lnTo>
                    <a:pt x="9999" y="985"/>
                  </a:lnTo>
                  <a:lnTo>
                    <a:pt x="10003" y="977"/>
                  </a:lnTo>
                  <a:lnTo>
                    <a:pt x="10007" y="971"/>
                  </a:lnTo>
                  <a:lnTo>
                    <a:pt x="10012" y="965"/>
                  </a:lnTo>
                  <a:lnTo>
                    <a:pt x="10017" y="958"/>
                  </a:lnTo>
                  <a:lnTo>
                    <a:pt x="10024" y="954"/>
                  </a:lnTo>
                  <a:lnTo>
                    <a:pt x="10032" y="951"/>
                  </a:lnTo>
                  <a:lnTo>
                    <a:pt x="10041" y="949"/>
                  </a:lnTo>
                  <a:lnTo>
                    <a:pt x="10051" y="949"/>
                  </a:lnTo>
                  <a:lnTo>
                    <a:pt x="10058" y="948"/>
                  </a:lnTo>
                  <a:lnTo>
                    <a:pt x="10065" y="948"/>
                  </a:lnTo>
                  <a:lnTo>
                    <a:pt x="10071" y="949"/>
                  </a:lnTo>
                  <a:lnTo>
                    <a:pt x="10078" y="950"/>
                  </a:lnTo>
                  <a:lnTo>
                    <a:pt x="10084" y="952"/>
                  </a:lnTo>
                  <a:lnTo>
                    <a:pt x="10090" y="955"/>
                  </a:lnTo>
                  <a:lnTo>
                    <a:pt x="10095" y="958"/>
                  </a:lnTo>
                  <a:lnTo>
                    <a:pt x="10100" y="963"/>
                  </a:lnTo>
                  <a:lnTo>
                    <a:pt x="10110" y="971"/>
                  </a:lnTo>
                  <a:lnTo>
                    <a:pt x="10118" y="980"/>
                  </a:lnTo>
                  <a:lnTo>
                    <a:pt x="10127" y="990"/>
                  </a:lnTo>
                  <a:lnTo>
                    <a:pt x="10134" y="1000"/>
                  </a:lnTo>
                  <a:lnTo>
                    <a:pt x="10139" y="1010"/>
                  </a:lnTo>
                  <a:lnTo>
                    <a:pt x="10142" y="1020"/>
                  </a:lnTo>
                  <a:lnTo>
                    <a:pt x="10145" y="1029"/>
                  </a:lnTo>
                  <a:lnTo>
                    <a:pt x="10146" y="1038"/>
                  </a:lnTo>
                  <a:lnTo>
                    <a:pt x="10146" y="1048"/>
                  </a:lnTo>
                  <a:lnTo>
                    <a:pt x="10145" y="1058"/>
                  </a:lnTo>
                  <a:lnTo>
                    <a:pt x="10143" y="1068"/>
                  </a:lnTo>
                  <a:lnTo>
                    <a:pt x="10141" y="1077"/>
                  </a:lnTo>
                  <a:lnTo>
                    <a:pt x="10135" y="1096"/>
                  </a:lnTo>
                  <a:lnTo>
                    <a:pt x="10127" y="1116"/>
                  </a:lnTo>
                  <a:lnTo>
                    <a:pt x="10117" y="1134"/>
                  </a:lnTo>
                  <a:lnTo>
                    <a:pt x="10109" y="1152"/>
                  </a:lnTo>
                  <a:lnTo>
                    <a:pt x="10083" y="1178"/>
                  </a:lnTo>
                  <a:lnTo>
                    <a:pt x="10056" y="1206"/>
                  </a:lnTo>
                  <a:lnTo>
                    <a:pt x="10044" y="1220"/>
                  </a:lnTo>
                  <a:lnTo>
                    <a:pt x="10032" y="1235"/>
                  </a:lnTo>
                  <a:lnTo>
                    <a:pt x="10020" y="1251"/>
                  </a:lnTo>
                  <a:lnTo>
                    <a:pt x="10009" y="1266"/>
                  </a:lnTo>
                  <a:lnTo>
                    <a:pt x="9999" y="1281"/>
                  </a:lnTo>
                  <a:lnTo>
                    <a:pt x="9990" y="1298"/>
                  </a:lnTo>
                  <a:lnTo>
                    <a:pt x="9982" y="1315"/>
                  </a:lnTo>
                  <a:lnTo>
                    <a:pt x="9974" y="1331"/>
                  </a:lnTo>
                  <a:lnTo>
                    <a:pt x="9968" y="1349"/>
                  </a:lnTo>
                  <a:lnTo>
                    <a:pt x="9964" y="1366"/>
                  </a:lnTo>
                  <a:lnTo>
                    <a:pt x="9960" y="1385"/>
                  </a:lnTo>
                  <a:lnTo>
                    <a:pt x="9958" y="1403"/>
                  </a:lnTo>
                  <a:lnTo>
                    <a:pt x="9961" y="1437"/>
                  </a:lnTo>
                  <a:lnTo>
                    <a:pt x="9963" y="1474"/>
                  </a:lnTo>
                  <a:lnTo>
                    <a:pt x="9964" y="1492"/>
                  </a:lnTo>
                  <a:lnTo>
                    <a:pt x="9967" y="1510"/>
                  </a:lnTo>
                  <a:lnTo>
                    <a:pt x="9969" y="1519"/>
                  </a:lnTo>
                  <a:lnTo>
                    <a:pt x="9971" y="1528"/>
                  </a:lnTo>
                  <a:lnTo>
                    <a:pt x="9973" y="1536"/>
                  </a:lnTo>
                  <a:lnTo>
                    <a:pt x="9976" y="1544"/>
                  </a:lnTo>
                  <a:lnTo>
                    <a:pt x="9970" y="1554"/>
                  </a:lnTo>
                  <a:lnTo>
                    <a:pt x="9963" y="1561"/>
                  </a:lnTo>
                  <a:lnTo>
                    <a:pt x="9955" y="1568"/>
                  </a:lnTo>
                  <a:lnTo>
                    <a:pt x="9947" y="1572"/>
                  </a:lnTo>
                  <a:lnTo>
                    <a:pt x="9939" y="1575"/>
                  </a:lnTo>
                  <a:lnTo>
                    <a:pt x="9930" y="1576"/>
                  </a:lnTo>
                  <a:lnTo>
                    <a:pt x="9921" y="1577"/>
                  </a:lnTo>
                  <a:lnTo>
                    <a:pt x="9911" y="1576"/>
                  </a:lnTo>
                  <a:lnTo>
                    <a:pt x="9892" y="1574"/>
                  </a:lnTo>
                  <a:lnTo>
                    <a:pt x="9872" y="1572"/>
                  </a:lnTo>
                  <a:lnTo>
                    <a:pt x="9862" y="1571"/>
                  </a:lnTo>
                  <a:lnTo>
                    <a:pt x="9852" y="1571"/>
                  </a:lnTo>
                  <a:lnTo>
                    <a:pt x="9842" y="1572"/>
                  </a:lnTo>
                  <a:lnTo>
                    <a:pt x="9832" y="1574"/>
                  </a:lnTo>
                  <a:lnTo>
                    <a:pt x="9682" y="1575"/>
                  </a:lnTo>
                  <a:lnTo>
                    <a:pt x="9433" y="1577"/>
                  </a:lnTo>
                  <a:lnTo>
                    <a:pt x="9098" y="1579"/>
                  </a:lnTo>
                  <a:lnTo>
                    <a:pt x="8693" y="1580"/>
                  </a:lnTo>
                  <a:lnTo>
                    <a:pt x="8231" y="1581"/>
                  </a:lnTo>
                  <a:lnTo>
                    <a:pt x="7727" y="1583"/>
                  </a:lnTo>
                  <a:lnTo>
                    <a:pt x="7195" y="1584"/>
                  </a:lnTo>
                  <a:lnTo>
                    <a:pt x="6648" y="1585"/>
                  </a:lnTo>
                  <a:lnTo>
                    <a:pt x="6101" y="1587"/>
                  </a:lnTo>
                  <a:lnTo>
                    <a:pt x="5568" y="1588"/>
                  </a:lnTo>
                  <a:lnTo>
                    <a:pt x="5064" y="1589"/>
                  </a:lnTo>
                  <a:lnTo>
                    <a:pt x="4602" y="1590"/>
                  </a:lnTo>
                  <a:lnTo>
                    <a:pt x="4198" y="1591"/>
                  </a:lnTo>
                  <a:lnTo>
                    <a:pt x="3864" y="1592"/>
                  </a:lnTo>
                  <a:lnTo>
                    <a:pt x="3615" y="1593"/>
                  </a:lnTo>
                  <a:lnTo>
                    <a:pt x="3466" y="1595"/>
                  </a:lnTo>
                  <a:lnTo>
                    <a:pt x="3433" y="1595"/>
                  </a:lnTo>
                  <a:lnTo>
                    <a:pt x="3400" y="1597"/>
                  </a:lnTo>
                  <a:lnTo>
                    <a:pt x="3368" y="1598"/>
                  </a:lnTo>
                  <a:lnTo>
                    <a:pt x="3334" y="1600"/>
                  </a:lnTo>
                  <a:lnTo>
                    <a:pt x="3300" y="1601"/>
                  </a:lnTo>
                  <a:lnTo>
                    <a:pt x="3266" y="1602"/>
                  </a:lnTo>
                  <a:lnTo>
                    <a:pt x="3233" y="1602"/>
                  </a:lnTo>
                  <a:lnTo>
                    <a:pt x="3198" y="1601"/>
                  </a:lnTo>
                  <a:lnTo>
                    <a:pt x="3081" y="1601"/>
                  </a:lnTo>
                  <a:lnTo>
                    <a:pt x="2966" y="1602"/>
                  </a:lnTo>
                  <a:lnTo>
                    <a:pt x="2849" y="1603"/>
                  </a:lnTo>
                  <a:lnTo>
                    <a:pt x="2732" y="1605"/>
                  </a:lnTo>
                  <a:lnTo>
                    <a:pt x="2615" y="1606"/>
                  </a:lnTo>
                  <a:lnTo>
                    <a:pt x="2499" y="1607"/>
                  </a:lnTo>
                  <a:lnTo>
                    <a:pt x="2381" y="1609"/>
                  </a:lnTo>
                  <a:lnTo>
                    <a:pt x="2264" y="1610"/>
                  </a:lnTo>
                  <a:lnTo>
                    <a:pt x="2147" y="1613"/>
                  </a:lnTo>
                  <a:lnTo>
                    <a:pt x="2029" y="1614"/>
                  </a:lnTo>
                  <a:lnTo>
                    <a:pt x="1912" y="1616"/>
                  </a:lnTo>
                  <a:lnTo>
                    <a:pt x="1794" y="1617"/>
                  </a:lnTo>
                  <a:lnTo>
                    <a:pt x="1677" y="1619"/>
                  </a:lnTo>
                  <a:lnTo>
                    <a:pt x="1559" y="1620"/>
                  </a:lnTo>
                  <a:lnTo>
                    <a:pt x="1441" y="1622"/>
                  </a:lnTo>
                  <a:lnTo>
                    <a:pt x="1323" y="1623"/>
                  </a:lnTo>
                  <a:lnTo>
                    <a:pt x="1296" y="1624"/>
                  </a:lnTo>
                  <a:lnTo>
                    <a:pt x="1269" y="1625"/>
                  </a:lnTo>
                  <a:lnTo>
                    <a:pt x="1240" y="1625"/>
                  </a:lnTo>
                  <a:lnTo>
                    <a:pt x="1213" y="1625"/>
                  </a:lnTo>
                  <a:lnTo>
                    <a:pt x="1184" y="1625"/>
                  </a:lnTo>
                  <a:lnTo>
                    <a:pt x="1156" y="1626"/>
                  </a:lnTo>
                  <a:lnTo>
                    <a:pt x="1129" y="1627"/>
                  </a:lnTo>
                  <a:lnTo>
                    <a:pt x="1101" y="1629"/>
                  </a:lnTo>
                  <a:lnTo>
                    <a:pt x="1097" y="1623"/>
                  </a:lnTo>
                  <a:lnTo>
                    <a:pt x="1093" y="1618"/>
                  </a:lnTo>
                  <a:lnTo>
                    <a:pt x="1090" y="1612"/>
                  </a:lnTo>
                  <a:lnTo>
                    <a:pt x="1088" y="1606"/>
                  </a:lnTo>
                  <a:lnTo>
                    <a:pt x="1084" y="1594"/>
                  </a:lnTo>
                  <a:lnTo>
                    <a:pt x="1083" y="1582"/>
                  </a:lnTo>
                  <a:lnTo>
                    <a:pt x="1083" y="1569"/>
                  </a:lnTo>
                  <a:lnTo>
                    <a:pt x="1084" y="1555"/>
                  </a:lnTo>
                  <a:lnTo>
                    <a:pt x="1086" y="1542"/>
                  </a:lnTo>
                  <a:lnTo>
                    <a:pt x="1089" y="1529"/>
                  </a:lnTo>
                  <a:lnTo>
                    <a:pt x="1094" y="1500"/>
                  </a:lnTo>
                  <a:lnTo>
                    <a:pt x="1098" y="1473"/>
                  </a:lnTo>
                  <a:lnTo>
                    <a:pt x="1098" y="1458"/>
                  </a:lnTo>
                  <a:lnTo>
                    <a:pt x="1097" y="1444"/>
                  </a:lnTo>
                  <a:lnTo>
                    <a:pt x="1096" y="1438"/>
                  </a:lnTo>
                  <a:lnTo>
                    <a:pt x="1094" y="1431"/>
                  </a:lnTo>
                  <a:lnTo>
                    <a:pt x="1092" y="1423"/>
                  </a:lnTo>
                  <a:lnTo>
                    <a:pt x="1089" y="1416"/>
                  </a:lnTo>
                  <a:lnTo>
                    <a:pt x="1086" y="1402"/>
                  </a:lnTo>
                  <a:lnTo>
                    <a:pt x="1081" y="1388"/>
                  </a:lnTo>
                  <a:lnTo>
                    <a:pt x="1076" y="1374"/>
                  </a:lnTo>
                  <a:lnTo>
                    <a:pt x="1069" y="1361"/>
                  </a:lnTo>
                  <a:lnTo>
                    <a:pt x="1060" y="1349"/>
                  </a:lnTo>
                  <a:lnTo>
                    <a:pt x="1052" y="1338"/>
                  </a:lnTo>
                  <a:lnTo>
                    <a:pt x="1043" y="1326"/>
                  </a:lnTo>
                  <a:lnTo>
                    <a:pt x="1033" y="1315"/>
                  </a:lnTo>
                  <a:lnTo>
                    <a:pt x="1012" y="1295"/>
                  </a:lnTo>
                  <a:lnTo>
                    <a:pt x="990" y="1275"/>
                  </a:lnTo>
                  <a:lnTo>
                    <a:pt x="967" y="1257"/>
                  </a:lnTo>
                  <a:lnTo>
                    <a:pt x="945" y="1239"/>
                  </a:lnTo>
                  <a:lnTo>
                    <a:pt x="936" y="1215"/>
                  </a:lnTo>
                  <a:lnTo>
                    <a:pt x="928" y="1190"/>
                  </a:lnTo>
                  <a:lnTo>
                    <a:pt x="924" y="1177"/>
                  </a:lnTo>
                  <a:lnTo>
                    <a:pt x="922" y="1165"/>
                  </a:lnTo>
                  <a:lnTo>
                    <a:pt x="920" y="1153"/>
                  </a:lnTo>
                  <a:lnTo>
                    <a:pt x="919" y="1139"/>
                  </a:lnTo>
                  <a:lnTo>
                    <a:pt x="919" y="1127"/>
                  </a:lnTo>
                  <a:lnTo>
                    <a:pt x="920" y="1115"/>
                  </a:lnTo>
                  <a:lnTo>
                    <a:pt x="922" y="1103"/>
                  </a:lnTo>
                  <a:lnTo>
                    <a:pt x="925" y="1090"/>
                  </a:lnTo>
                  <a:lnTo>
                    <a:pt x="931" y="1079"/>
                  </a:lnTo>
                  <a:lnTo>
                    <a:pt x="937" y="1068"/>
                  </a:lnTo>
                  <a:lnTo>
                    <a:pt x="945" y="1057"/>
                  </a:lnTo>
                  <a:lnTo>
                    <a:pt x="954" y="1045"/>
                  </a:lnTo>
                  <a:lnTo>
                    <a:pt x="958" y="1040"/>
                  </a:lnTo>
                  <a:lnTo>
                    <a:pt x="962" y="1036"/>
                  </a:lnTo>
                  <a:lnTo>
                    <a:pt x="967" y="1033"/>
                  </a:lnTo>
                  <a:lnTo>
                    <a:pt x="972" y="1030"/>
                  </a:lnTo>
                  <a:lnTo>
                    <a:pt x="983" y="1027"/>
                  </a:lnTo>
                  <a:lnTo>
                    <a:pt x="993" y="1026"/>
                  </a:lnTo>
                  <a:lnTo>
                    <a:pt x="1003" y="1026"/>
                  </a:lnTo>
                  <a:lnTo>
                    <a:pt x="1014" y="1025"/>
                  </a:lnTo>
                  <a:lnTo>
                    <a:pt x="1025" y="1024"/>
                  </a:lnTo>
                  <a:lnTo>
                    <a:pt x="1034" y="1020"/>
                  </a:lnTo>
                  <a:lnTo>
                    <a:pt x="1041" y="1022"/>
                  </a:lnTo>
                  <a:lnTo>
                    <a:pt x="1047" y="1024"/>
                  </a:lnTo>
                  <a:lnTo>
                    <a:pt x="1052" y="1027"/>
                  </a:lnTo>
                  <a:lnTo>
                    <a:pt x="1057" y="1031"/>
                  </a:lnTo>
                  <a:lnTo>
                    <a:pt x="1061" y="1036"/>
                  </a:lnTo>
                  <a:lnTo>
                    <a:pt x="1065" y="1041"/>
                  </a:lnTo>
                  <a:lnTo>
                    <a:pt x="1069" y="1047"/>
                  </a:lnTo>
                  <a:lnTo>
                    <a:pt x="1071" y="1053"/>
                  </a:lnTo>
                  <a:lnTo>
                    <a:pt x="1072" y="1073"/>
                  </a:lnTo>
                  <a:lnTo>
                    <a:pt x="1072" y="1091"/>
                  </a:lnTo>
                  <a:lnTo>
                    <a:pt x="1072" y="1102"/>
                  </a:lnTo>
                  <a:lnTo>
                    <a:pt x="1074" y="1110"/>
                  </a:lnTo>
                  <a:lnTo>
                    <a:pt x="1076" y="1115"/>
                  </a:lnTo>
                  <a:lnTo>
                    <a:pt x="1078" y="1119"/>
                  </a:lnTo>
                  <a:lnTo>
                    <a:pt x="1080" y="1123"/>
                  </a:lnTo>
                  <a:lnTo>
                    <a:pt x="1083" y="1127"/>
                  </a:lnTo>
                  <a:lnTo>
                    <a:pt x="1089" y="1128"/>
                  </a:lnTo>
                  <a:lnTo>
                    <a:pt x="1094" y="1128"/>
                  </a:lnTo>
                  <a:lnTo>
                    <a:pt x="1099" y="1127"/>
                  </a:lnTo>
                  <a:lnTo>
                    <a:pt x="1104" y="1124"/>
                  </a:lnTo>
                  <a:lnTo>
                    <a:pt x="1113" y="1119"/>
                  </a:lnTo>
                  <a:lnTo>
                    <a:pt x="1124" y="1115"/>
                  </a:lnTo>
                  <a:lnTo>
                    <a:pt x="1127" y="1109"/>
                  </a:lnTo>
                  <a:lnTo>
                    <a:pt x="1130" y="1103"/>
                  </a:lnTo>
                  <a:lnTo>
                    <a:pt x="1132" y="1095"/>
                  </a:lnTo>
                  <a:lnTo>
                    <a:pt x="1134" y="1089"/>
                  </a:lnTo>
                  <a:lnTo>
                    <a:pt x="1136" y="1075"/>
                  </a:lnTo>
                  <a:lnTo>
                    <a:pt x="1137" y="1061"/>
                  </a:lnTo>
                  <a:lnTo>
                    <a:pt x="1135" y="1031"/>
                  </a:lnTo>
                  <a:lnTo>
                    <a:pt x="1133" y="1000"/>
                  </a:lnTo>
                  <a:lnTo>
                    <a:pt x="1132" y="993"/>
                  </a:lnTo>
                  <a:lnTo>
                    <a:pt x="1130" y="987"/>
                  </a:lnTo>
                  <a:lnTo>
                    <a:pt x="1127" y="981"/>
                  </a:lnTo>
                  <a:lnTo>
                    <a:pt x="1123" y="976"/>
                  </a:lnTo>
                  <a:lnTo>
                    <a:pt x="1113" y="967"/>
                  </a:lnTo>
                  <a:lnTo>
                    <a:pt x="1102" y="958"/>
                  </a:lnTo>
                  <a:lnTo>
                    <a:pt x="1097" y="953"/>
                  </a:lnTo>
                  <a:lnTo>
                    <a:pt x="1093" y="949"/>
                  </a:lnTo>
                  <a:lnTo>
                    <a:pt x="1089" y="944"/>
                  </a:lnTo>
                  <a:lnTo>
                    <a:pt x="1086" y="938"/>
                  </a:lnTo>
                  <a:lnTo>
                    <a:pt x="1084" y="932"/>
                  </a:lnTo>
                  <a:lnTo>
                    <a:pt x="1083" y="926"/>
                  </a:lnTo>
                  <a:lnTo>
                    <a:pt x="1084" y="918"/>
                  </a:lnTo>
                  <a:lnTo>
                    <a:pt x="1086" y="908"/>
                  </a:lnTo>
                  <a:lnTo>
                    <a:pt x="1100" y="888"/>
                  </a:lnTo>
                  <a:lnTo>
                    <a:pt x="1113" y="867"/>
                  </a:lnTo>
                  <a:lnTo>
                    <a:pt x="1120" y="856"/>
                  </a:lnTo>
                  <a:lnTo>
                    <a:pt x="1125" y="845"/>
                  </a:lnTo>
                  <a:lnTo>
                    <a:pt x="1130" y="834"/>
                  </a:lnTo>
                  <a:lnTo>
                    <a:pt x="1134" y="821"/>
                  </a:lnTo>
                  <a:lnTo>
                    <a:pt x="1138" y="810"/>
                  </a:lnTo>
                  <a:lnTo>
                    <a:pt x="1140" y="798"/>
                  </a:lnTo>
                  <a:lnTo>
                    <a:pt x="1142" y="786"/>
                  </a:lnTo>
                  <a:lnTo>
                    <a:pt x="1142" y="773"/>
                  </a:lnTo>
                  <a:lnTo>
                    <a:pt x="1141" y="761"/>
                  </a:lnTo>
                  <a:lnTo>
                    <a:pt x="1139" y="749"/>
                  </a:lnTo>
                  <a:lnTo>
                    <a:pt x="1135" y="737"/>
                  </a:lnTo>
                  <a:lnTo>
                    <a:pt x="1130" y="723"/>
                  </a:lnTo>
                  <a:lnTo>
                    <a:pt x="1120" y="706"/>
                  </a:lnTo>
                  <a:lnTo>
                    <a:pt x="1108" y="688"/>
                  </a:lnTo>
                  <a:lnTo>
                    <a:pt x="1104" y="683"/>
                  </a:lnTo>
                  <a:lnTo>
                    <a:pt x="1101" y="679"/>
                  </a:lnTo>
                  <a:lnTo>
                    <a:pt x="1097" y="676"/>
                  </a:lnTo>
                  <a:lnTo>
                    <a:pt x="1093" y="674"/>
                  </a:lnTo>
                  <a:lnTo>
                    <a:pt x="1088" y="672"/>
                  </a:lnTo>
                  <a:lnTo>
                    <a:pt x="1083" y="671"/>
                  </a:lnTo>
                  <a:lnTo>
                    <a:pt x="1077" y="671"/>
                  </a:lnTo>
                  <a:lnTo>
                    <a:pt x="1071" y="672"/>
                  </a:lnTo>
                  <a:lnTo>
                    <a:pt x="1063" y="676"/>
                  </a:lnTo>
                  <a:lnTo>
                    <a:pt x="1056" y="681"/>
                  </a:lnTo>
                  <a:lnTo>
                    <a:pt x="1051" y="688"/>
                  </a:lnTo>
                  <a:lnTo>
                    <a:pt x="1047" y="694"/>
                  </a:lnTo>
                  <a:lnTo>
                    <a:pt x="1044" y="701"/>
                  </a:lnTo>
                  <a:lnTo>
                    <a:pt x="1042" y="709"/>
                  </a:lnTo>
                  <a:lnTo>
                    <a:pt x="1040" y="717"/>
                  </a:lnTo>
                  <a:lnTo>
                    <a:pt x="1038" y="725"/>
                  </a:lnTo>
                  <a:lnTo>
                    <a:pt x="1034" y="743"/>
                  </a:lnTo>
                  <a:lnTo>
                    <a:pt x="1030" y="759"/>
                  </a:lnTo>
                  <a:lnTo>
                    <a:pt x="1026" y="767"/>
                  </a:lnTo>
                  <a:lnTo>
                    <a:pt x="1021" y="774"/>
                  </a:lnTo>
                  <a:lnTo>
                    <a:pt x="1016" y="781"/>
                  </a:lnTo>
                  <a:lnTo>
                    <a:pt x="1009" y="787"/>
                  </a:lnTo>
                  <a:lnTo>
                    <a:pt x="1004" y="791"/>
                  </a:lnTo>
                  <a:lnTo>
                    <a:pt x="1000" y="795"/>
                  </a:lnTo>
                  <a:lnTo>
                    <a:pt x="994" y="798"/>
                  </a:lnTo>
                  <a:lnTo>
                    <a:pt x="989" y="801"/>
                  </a:lnTo>
                  <a:lnTo>
                    <a:pt x="978" y="805"/>
                  </a:lnTo>
                  <a:lnTo>
                    <a:pt x="965" y="807"/>
                  </a:lnTo>
                  <a:lnTo>
                    <a:pt x="953" y="808"/>
                  </a:lnTo>
                  <a:lnTo>
                    <a:pt x="940" y="808"/>
                  </a:lnTo>
                  <a:lnTo>
                    <a:pt x="926" y="806"/>
                  </a:lnTo>
                  <a:lnTo>
                    <a:pt x="914" y="803"/>
                  </a:lnTo>
                  <a:lnTo>
                    <a:pt x="901" y="782"/>
                  </a:lnTo>
                  <a:lnTo>
                    <a:pt x="888" y="759"/>
                  </a:lnTo>
                  <a:lnTo>
                    <a:pt x="882" y="747"/>
                  </a:lnTo>
                  <a:lnTo>
                    <a:pt x="879" y="735"/>
                  </a:lnTo>
                  <a:lnTo>
                    <a:pt x="878" y="728"/>
                  </a:lnTo>
                  <a:lnTo>
                    <a:pt x="878" y="721"/>
                  </a:lnTo>
                  <a:lnTo>
                    <a:pt x="878" y="715"/>
                  </a:lnTo>
                  <a:lnTo>
                    <a:pt x="880" y="708"/>
                  </a:lnTo>
                  <a:lnTo>
                    <a:pt x="886" y="706"/>
                  </a:lnTo>
                  <a:lnTo>
                    <a:pt x="892" y="703"/>
                  </a:lnTo>
                  <a:lnTo>
                    <a:pt x="894" y="701"/>
                  </a:lnTo>
                  <a:lnTo>
                    <a:pt x="895" y="699"/>
                  </a:lnTo>
                  <a:lnTo>
                    <a:pt x="896" y="696"/>
                  </a:lnTo>
                  <a:lnTo>
                    <a:pt x="896" y="693"/>
                  </a:lnTo>
                  <a:lnTo>
                    <a:pt x="883" y="687"/>
                  </a:lnTo>
                  <a:lnTo>
                    <a:pt x="888" y="674"/>
                  </a:lnTo>
                  <a:lnTo>
                    <a:pt x="893" y="663"/>
                  </a:lnTo>
                  <a:lnTo>
                    <a:pt x="898" y="651"/>
                  </a:lnTo>
                  <a:lnTo>
                    <a:pt x="904" y="640"/>
                  </a:lnTo>
                  <a:lnTo>
                    <a:pt x="917" y="618"/>
                  </a:lnTo>
                  <a:lnTo>
                    <a:pt x="933" y="597"/>
                  </a:lnTo>
                  <a:lnTo>
                    <a:pt x="966" y="556"/>
                  </a:lnTo>
                  <a:lnTo>
                    <a:pt x="1000" y="516"/>
                  </a:lnTo>
                  <a:lnTo>
                    <a:pt x="1017" y="495"/>
                  </a:lnTo>
                  <a:lnTo>
                    <a:pt x="1034" y="475"/>
                  </a:lnTo>
                  <a:lnTo>
                    <a:pt x="1048" y="455"/>
                  </a:lnTo>
                  <a:lnTo>
                    <a:pt x="1062" y="432"/>
                  </a:lnTo>
                  <a:lnTo>
                    <a:pt x="1067" y="422"/>
                  </a:lnTo>
                  <a:lnTo>
                    <a:pt x="1074" y="410"/>
                  </a:lnTo>
                  <a:lnTo>
                    <a:pt x="1079" y="398"/>
                  </a:lnTo>
                  <a:lnTo>
                    <a:pt x="1083" y="387"/>
                  </a:lnTo>
                  <a:lnTo>
                    <a:pt x="1086" y="375"/>
                  </a:lnTo>
                  <a:lnTo>
                    <a:pt x="1089" y="363"/>
                  </a:lnTo>
                  <a:lnTo>
                    <a:pt x="1091" y="349"/>
                  </a:lnTo>
                  <a:lnTo>
                    <a:pt x="1092" y="336"/>
                  </a:lnTo>
                  <a:lnTo>
                    <a:pt x="1095" y="325"/>
                  </a:lnTo>
                  <a:lnTo>
                    <a:pt x="1095" y="315"/>
                  </a:lnTo>
                  <a:lnTo>
                    <a:pt x="1094" y="303"/>
                  </a:lnTo>
                  <a:lnTo>
                    <a:pt x="1091" y="293"/>
                  </a:lnTo>
                  <a:lnTo>
                    <a:pt x="1089" y="284"/>
                  </a:lnTo>
                  <a:lnTo>
                    <a:pt x="1086" y="274"/>
                  </a:lnTo>
                  <a:lnTo>
                    <a:pt x="1084" y="263"/>
                  </a:lnTo>
                  <a:lnTo>
                    <a:pt x="1083" y="253"/>
                  </a:lnTo>
                  <a:lnTo>
                    <a:pt x="1088" y="249"/>
                  </a:lnTo>
                  <a:lnTo>
                    <a:pt x="1091" y="245"/>
                  </a:lnTo>
                  <a:lnTo>
                    <a:pt x="1093" y="240"/>
                  </a:lnTo>
                  <a:lnTo>
                    <a:pt x="1095" y="235"/>
                  </a:lnTo>
                  <a:lnTo>
                    <a:pt x="1097" y="224"/>
                  </a:lnTo>
                  <a:lnTo>
                    <a:pt x="1098" y="211"/>
                  </a:lnTo>
                  <a:lnTo>
                    <a:pt x="1098" y="205"/>
                  </a:lnTo>
                  <a:lnTo>
                    <a:pt x="1099" y="200"/>
                  </a:lnTo>
                  <a:lnTo>
                    <a:pt x="1101" y="194"/>
                  </a:lnTo>
                  <a:lnTo>
                    <a:pt x="1104" y="190"/>
                  </a:lnTo>
                  <a:lnTo>
                    <a:pt x="1107" y="185"/>
                  </a:lnTo>
                  <a:lnTo>
                    <a:pt x="1112" y="182"/>
                  </a:lnTo>
                  <a:lnTo>
                    <a:pt x="1119" y="179"/>
                  </a:lnTo>
                  <a:lnTo>
                    <a:pt x="1127" y="176"/>
                  </a:lnTo>
                  <a:lnTo>
                    <a:pt x="1176" y="175"/>
                  </a:lnTo>
                  <a:lnTo>
                    <a:pt x="1226" y="173"/>
                  </a:lnTo>
                  <a:lnTo>
                    <a:pt x="1277" y="173"/>
                  </a:lnTo>
                  <a:lnTo>
                    <a:pt x="1327" y="172"/>
                  </a:lnTo>
                  <a:lnTo>
                    <a:pt x="1378" y="172"/>
                  </a:lnTo>
                  <a:lnTo>
                    <a:pt x="1428" y="171"/>
                  </a:lnTo>
                  <a:lnTo>
                    <a:pt x="1479" y="171"/>
                  </a:lnTo>
                  <a:lnTo>
                    <a:pt x="1531" y="171"/>
                  </a:lnTo>
                  <a:lnTo>
                    <a:pt x="1582" y="170"/>
                  </a:lnTo>
                  <a:lnTo>
                    <a:pt x="1633" y="170"/>
                  </a:lnTo>
                  <a:lnTo>
                    <a:pt x="1683" y="170"/>
                  </a:lnTo>
                  <a:lnTo>
                    <a:pt x="1734" y="169"/>
                  </a:lnTo>
                  <a:lnTo>
                    <a:pt x="1784" y="169"/>
                  </a:lnTo>
                  <a:lnTo>
                    <a:pt x="1834" y="168"/>
                  </a:lnTo>
                  <a:lnTo>
                    <a:pt x="1883" y="167"/>
                  </a:lnTo>
                  <a:lnTo>
                    <a:pt x="1932" y="166"/>
                  </a:lnTo>
                  <a:lnTo>
                    <a:pt x="1962" y="167"/>
                  </a:lnTo>
                  <a:lnTo>
                    <a:pt x="1991" y="167"/>
                  </a:lnTo>
                  <a:lnTo>
                    <a:pt x="2018" y="168"/>
                  </a:lnTo>
                  <a:lnTo>
                    <a:pt x="2046" y="168"/>
                  </a:lnTo>
                  <a:lnTo>
                    <a:pt x="2072" y="167"/>
                  </a:lnTo>
                  <a:lnTo>
                    <a:pt x="2100" y="166"/>
                  </a:lnTo>
                  <a:lnTo>
                    <a:pt x="2127" y="164"/>
                  </a:lnTo>
                  <a:lnTo>
                    <a:pt x="2154" y="160"/>
                  </a:lnTo>
                  <a:lnTo>
                    <a:pt x="2202" y="163"/>
                  </a:lnTo>
                  <a:lnTo>
                    <a:pt x="2250" y="164"/>
                  </a:lnTo>
                  <a:lnTo>
                    <a:pt x="2298" y="164"/>
                  </a:lnTo>
                  <a:lnTo>
                    <a:pt x="2346" y="162"/>
                  </a:lnTo>
                  <a:lnTo>
                    <a:pt x="2393" y="161"/>
                  </a:lnTo>
                  <a:lnTo>
                    <a:pt x="2440" y="160"/>
                  </a:lnTo>
                  <a:lnTo>
                    <a:pt x="2486" y="160"/>
                  </a:lnTo>
                  <a:lnTo>
                    <a:pt x="2533" y="162"/>
                  </a:lnTo>
                  <a:lnTo>
                    <a:pt x="2570" y="159"/>
                  </a:lnTo>
                  <a:lnTo>
                    <a:pt x="2608" y="157"/>
                  </a:lnTo>
                  <a:lnTo>
                    <a:pt x="2627" y="156"/>
                  </a:lnTo>
                  <a:lnTo>
                    <a:pt x="2646" y="157"/>
                  </a:lnTo>
                  <a:lnTo>
                    <a:pt x="2665" y="158"/>
                  </a:lnTo>
                  <a:lnTo>
                    <a:pt x="2684" y="160"/>
                  </a:lnTo>
                  <a:lnTo>
                    <a:pt x="2695" y="158"/>
                  </a:lnTo>
                  <a:lnTo>
                    <a:pt x="2707" y="157"/>
                  </a:lnTo>
                  <a:lnTo>
                    <a:pt x="2719" y="156"/>
                  </a:lnTo>
                  <a:lnTo>
                    <a:pt x="2732" y="156"/>
                  </a:lnTo>
                  <a:lnTo>
                    <a:pt x="2756" y="156"/>
                  </a:lnTo>
                  <a:lnTo>
                    <a:pt x="2781" y="157"/>
                  </a:lnTo>
                  <a:lnTo>
                    <a:pt x="2804" y="158"/>
                  </a:lnTo>
                  <a:lnTo>
                    <a:pt x="2829" y="158"/>
                  </a:lnTo>
                  <a:lnTo>
                    <a:pt x="2852" y="158"/>
                  </a:lnTo>
                  <a:lnTo>
                    <a:pt x="2875" y="155"/>
                  </a:lnTo>
                  <a:lnTo>
                    <a:pt x="3087" y="153"/>
                  </a:lnTo>
                  <a:lnTo>
                    <a:pt x="3138" y="150"/>
                  </a:lnTo>
                  <a:lnTo>
                    <a:pt x="3188" y="149"/>
                  </a:lnTo>
                  <a:lnTo>
                    <a:pt x="3236" y="149"/>
                  </a:lnTo>
                  <a:lnTo>
                    <a:pt x="3284" y="149"/>
                  </a:lnTo>
                  <a:lnTo>
                    <a:pt x="3331" y="149"/>
                  </a:lnTo>
                  <a:lnTo>
                    <a:pt x="3379" y="148"/>
                  </a:lnTo>
                  <a:lnTo>
                    <a:pt x="3428" y="147"/>
                  </a:lnTo>
                  <a:lnTo>
                    <a:pt x="3478" y="145"/>
                  </a:lnTo>
                  <a:lnTo>
                    <a:pt x="3536" y="144"/>
                  </a:lnTo>
                  <a:lnTo>
                    <a:pt x="3594" y="144"/>
                  </a:lnTo>
                  <a:lnTo>
                    <a:pt x="3654" y="145"/>
                  </a:lnTo>
                  <a:lnTo>
                    <a:pt x="3713" y="146"/>
                  </a:lnTo>
                  <a:lnTo>
                    <a:pt x="3772" y="146"/>
                  </a:lnTo>
                  <a:lnTo>
                    <a:pt x="3831" y="146"/>
                  </a:lnTo>
                  <a:lnTo>
                    <a:pt x="3859" y="145"/>
                  </a:lnTo>
                  <a:lnTo>
                    <a:pt x="3889" y="144"/>
                  </a:lnTo>
                  <a:lnTo>
                    <a:pt x="3918" y="142"/>
                  </a:lnTo>
                  <a:lnTo>
                    <a:pt x="3946" y="140"/>
                  </a:lnTo>
                  <a:lnTo>
                    <a:pt x="3968" y="142"/>
                  </a:lnTo>
                  <a:lnTo>
                    <a:pt x="3990" y="143"/>
                  </a:lnTo>
                  <a:lnTo>
                    <a:pt x="4013" y="143"/>
                  </a:lnTo>
                  <a:lnTo>
                    <a:pt x="4035" y="142"/>
                  </a:lnTo>
                  <a:lnTo>
                    <a:pt x="4057" y="141"/>
                  </a:lnTo>
                  <a:lnTo>
                    <a:pt x="4079" y="140"/>
                  </a:lnTo>
                  <a:lnTo>
                    <a:pt x="4101" y="138"/>
                  </a:lnTo>
                  <a:lnTo>
                    <a:pt x="4121" y="138"/>
                  </a:lnTo>
                  <a:lnTo>
                    <a:pt x="4186" y="139"/>
                  </a:lnTo>
                  <a:lnTo>
                    <a:pt x="4351" y="140"/>
                  </a:lnTo>
                  <a:lnTo>
                    <a:pt x="4600" y="140"/>
                  </a:lnTo>
                  <a:lnTo>
                    <a:pt x="4920" y="141"/>
                  </a:lnTo>
                  <a:lnTo>
                    <a:pt x="5298" y="141"/>
                  </a:lnTo>
                  <a:lnTo>
                    <a:pt x="5716" y="140"/>
                  </a:lnTo>
                  <a:lnTo>
                    <a:pt x="6163" y="140"/>
                  </a:lnTo>
                  <a:lnTo>
                    <a:pt x="6624" y="139"/>
                  </a:lnTo>
                  <a:lnTo>
                    <a:pt x="7085" y="139"/>
                  </a:lnTo>
                  <a:lnTo>
                    <a:pt x="7532" y="138"/>
                  </a:lnTo>
                  <a:lnTo>
                    <a:pt x="7951" y="138"/>
                  </a:lnTo>
                  <a:lnTo>
                    <a:pt x="8328" y="138"/>
                  </a:lnTo>
                  <a:lnTo>
                    <a:pt x="8647" y="137"/>
                  </a:lnTo>
                  <a:lnTo>
                    <a:pt x="8897" y="138"/>
                  </a:lnTo>
                  <a:lnTo>
                    <a:pt x="9061" y="138"/>
                  </a:lnTo>
                  <a:lnTo>
                    <a:pt x="9127" y="139"/>
                  </a:lnTo>
                  <a:lnTo>
                    <a:pt x="9177" y="138"/>
                  </a:lnTo>
                  <a:lnTo>
                    <a:pt x="9226" y="137"/>
                  </a:lnTo>
                  <a:lnTo>
                    <a:pt x="9274" y="135"/>
                  </a:lnTo>
                  <a:lnTo>
                    <a:pt x="9322" y="134"/>
                  </a:lnTo>
                  <a:lnTo>
                    <a:pt x="9370" y="133"/>
                  </a:lnTo>
                  <a:lnTo>
                    <a:pt x="9417" y="133"/>
                  </a:lnTo>
                  <a:lnTo>
                    <a:pt x="9466" y="133"/>
                  </a:lnTo>
                  <a:lnTo>
                    <a:pt x="9515" y="134"/>
                  </a:lnTo>
                  <a:lnTo>
                    <a:pt x="9538" y="132"/>
                  </a:lnTo>
                  <a:lnTo>
                    <a:pt x="9561" y="131"/>
                  </a:lnTo>
                  <a:lnTo>
                    <a:pt x="9586" y="130"/>
                  </a:lnTo>
                  <a:lnTo>
                    <a:pt x="9610" y="129"/>
                  </a:lnTo>
                  <a:lnTo>
                    <a:pt x="9636" y="127"/>
                  </a:lnTo>
                  <a:lnTo>
                    <a:pt x="9661" y="126"/>
                  </a:lnTo>
                  <a:lnTo>
                    <a:pt x="9685" y="124"/>
                  </a:lnTo>
                  <a:lnTo>
                    <a:pt x="9709" y="122"/>
                  </a:lnTo>
                  <a:lnTo>
                    <a:pt x="9891" y="114"/>
                  </a:lnTo>
                  <a:lnTo>
                    <a:pt x="9900" y="118"/>
                  </a:lnTo>
                  <a:lnTo>
                    <a:pt x="9908" y="122"/>
                  </a:lnTo>
                  <a:lnTo>
                    <a:pt x="9916" y="127"/>
                  </a:lnTo>
                  <a:lnTo>
                    <a:pt x="9923" y="134"/>
                  </a:lnTo>
                  <a:lnTo>
                    <a:pt x="9930" y="141"/>
                  </a:lnTo>
                  <a:lnTo>
                    <a:pt x="9936" y="149"/>
                  </a:lnTo>
                  <a:lnTo>
                    <a:pt x="9940" y="157"/>
                  </a:lnTo>
                  <a:lnTo>
                    <a:pt x="9943" y="166"/>
                  </a:lnTo>
                  <a:lnTo>
                    <a:pt x="9941" y="184"/>
                  </a:lnTo>
                  <a:lnTo>
                    <a:pt x="9940" y="201"/>
                  </a:lnTo>
                  <a:lnTo>
                    <a:pt x="9938" y="218"/>
                  </a:lnTo>
                  <a:lnTo>
                    <a:pt x="9938" y="237"/>
                  </a:lnTo>
                  <a:lnTo>
                    <a:pt x="9938" y="254"/>
                  </a:lnTo>
                  <a:lnTo>
                    <a:pt x="9940" y="273"/>
                  </a:lnTo>
                  <a:lnTo>
                    <a:pt x="9942" y="290"/>
                  </a:lnTo>
                  <a:lnTo>
                    <a:pt x="9946" y="307"/>
                  </a:lnTo>
                  <a:lnTo>
                    <a:pt x="9950" y="328"/>
                  </a:lnTo>
                  <a:lnTo>
                    <a:pt x="9954" y="347"/>
                  </a:lnTo>
                  <a:lnTo>
                    <a:pt x="9960" y="367"/>
                  </a:lnTo>
                  <a:lnTo>
                    <a:pt x="9967" y="385"/>
                  </a:lnTo>
                  <a:lnTo>
                    <a:pt x="9975" y="404"/>
                  </a:lnTo>
                  <a:lnTo>
                    <a:pt x="9985" y="422"/>
                  </a:lnTo>
                  <a:lnTo>
                    <a:pt x="9995" y="440"/>
                  </a:lnTo>
                  <a:lnTo>
                    <a:pt x="10006" y="458"/>
                  </a:lnTo>
                  <a:lnTo>
                    <a:pt x="10017" y="474"/>
                  </a:lnTo>
                  <a:lnTo>
                    <a:pt x="10030" y="491"/>
                  </a:lnTo>
                  <a:lnTo>
                    <a:pt x="10043" y="507"/>
                  </a:lnTo>
                  <a:lnTo>
                    <a:pt x="10057" y="522"/>
                  </a:lnTo>
                  <a:lnTo>
                    <a:pt x="10071" y="537"/>
                  </a:lnTo>
                  <a:lnTo>
                    <a:pt x="10087" y="552"/>
                  </a:lnTo>
                  <a:lnTo>
                    <a:pt x="10102" y="566"/>
                  </a:lnTo>
                  <a:lnTo>
                    <a:pt x="10118" y="579"/>
                  </a:lnTo>
                  <a:lnTo>
                    <a:pt x="10128" y="593"/>
                  </a:lnTo>
                  <a:lnTo>
                    <a:pt x="10135" y="606"/>
                  </a:lnTo>
                  <a:lnTo>
                    <a:pt x="10141" y="620"/>
                  </a:lnTo>
                  <a:lnTo>
                    <a:pt x="10146" y="634"/>
                  </a:lnTo>
                  <a:lnTo>
                    <a:pt x="10149" y="650"/>
                  </a:lnTo>
                  <a:lnTo>
                    <a:pt x="10151" y="665"/>
                  </a:lnTo>
                  <a:lnTo>
                    <a:pt x="10152" y="681"/>
                  </a:lnTo>
                  <a:lnTo>
                    <a:pt x="10152" y="699"/>
                  </a:lnTo>
                  <a:close/>
                  <a:moveTo>
                    <a:pt x="9921" y="1369"/>
                  </a:moveTo>
                  <a:lnTo>
                    <a:pt x="9919" y="1378"/>
                  </a:lnTo>
                  <a:lnTo>
                    <a:pt x="9918" y="1388"/>
                  </a:lnTo>
                  <a:lnTo>
                    <a:pt x="9917" y="1397"/>
                  </a:lnTo>
                  <a:lnTo>
                    <a:pt x="9917" y="1406"/>
                  </a:lnTo>
                  <a:lnTo>
                    <a:pt x="9918" y="1424"/>
                  </a:lnTo>
                  <a:lnTo>
                    <a:pt x="9919" y="1443"/>
                  </a:lnTo>
                  <a:lnTo>
                    <a:pt x="9921" y="1461"/>
                  </a:lnTo>
                  <a:lnTo>
                    <a:pt x="9921" y="1479"/>
                  </a:lnTo>
                  <a:lnTo>
                    <a:pt x="9920" y="1488"/>
                  </a:lnTo>
                  <a:lnTo>
                    <a:pt x="9919" y="1497"/>
                  </a:lnTo>
                  <a:lnTo>
                    <a:pt x="9918" y="1505"/>
                  </a:lnTo>
                  <a:lnTo>
                    <a:pt x="9915" y="1514"/>
                  </a:lnTo>
                  <a:lnTo>
                    <a:pt x="9798" y="1516"/>
                  </a:lnTo>
                  <a:lnTo>
                    <a:pt x="9581" y="1519"/>
                  </a:lnTo>
                  <a:lnTo>
                    <a:pt x="9279" y="1520"/>
                  </a:lnTo>
                  <a:lnTo>
                    <a:pt x="8906" y="1521"/>
                  </a:lnTo>
                  <a:lnTo>
                    <a:pt x="8477" y="1523"/>
                  </a:lnTo>
                  <a:lnTo>
                    <a:pt x="8004" y="1523"/>
                  </a:lnTo>
                  <a:lnTo>
                    <a:pt x="7504" y="1524"/>
                  </a:lnTo>
                  <a:lnTo>
                    <a:pt x="6989" y="1525"/>
                  </a:lnTo>
                  <a:lnTo>
                    <a:pt x="6474" y="1525"/>
                  </a:lnTo>
                  <a:lnTo>
                    <a:pt x="5974" y="1526"/>
                  </a:lnTo>
                  <a:lnTo>
                    <a:pt x="5503" y="1527"/>
                  </a:lnTo>
                  <a:lnTo>
                    <a:pt x="5074" y="1527"/>
                  </a:lnTo>
                  <a:lnTo>
                    <a:pt x="4703" y="1528"/>
                  </a:lnTo>
                  <a:lnTo>
                    <a:pt x="4402" y="1529"/>
                  </a:lnTo>
                  <a:lnTo>
                    <a:pt x="4187" y="1531"/>
                  </a:lnTo>
                  <a:lnTo>
                    <a:pt x="4072" y="1532"/>
                  </a:lnTo>
                  <a:lnTo>
                    <a:pt x="3995" y="1534"/>
                  </a:lnTo>
                  <a:lnTo>
                    <a:pt x="3918" y="1535"/>
                  </a:lnTo>
                  <a:lnTo>
                    <a:pt x="3841" y="1536"/>
                  </a:lnTo>
                  <a:lnTo>
                    <a:pt x="3765" y="1537"/>
                  </a:lnTo>
                  <a:lnTo>
                    <a:pt x="3689" y="1538"/>
                  </a:lnTo>
                  <a:lnTo>
                    <a:pt x="3613" y="1539"/>
                  </a:lnTo>
                  <a:lnTo>
                    <a:pt x="3537" y="1540"/>
                  </a:lnTo>
                  <a:lnTo>
                    <a:pt x="3462" y="1541"/>
                  </a:lnTo>
                  <a:lnTo>
                    <a:pt x="3386" y="1542"/>
                  </a:lnTo>
                  <a:lnTo>
                    <a:pt x="3310" y="1543"/>
                  </a:lnTo>
                  <a:lnTo>
                    <a:pt x="3235" y="1544"/>
                  </a:lnTo>
                  <a:lnTo>
                    <a:pt x="3159" y="1545"/>
                  </a:lnTo>
                  <a:lnTo>
                    <a:pt x="3083" y="1546"/>
                  </a:lnTo>
                  <a:lnTo>
                    <a:pt x="3008" y="1547"/>
                  </a:lnTo>
                  <a:lnTo>
                    <a:pt x="2932" y="1548"/>
                  </a:lnTo>
                  <a:lnTo>
                    <a:pt x="2856" y="1549"/>
                  </a:lnTo>
                  <a:lnTo>
                    <a:pt x="2789" y="1550"/>
                  </a:lnTo>
                  <a:lnTo>
                    <a:pt x="2720" y="1551"/>
                  </a:lnTo>
                  <a:lnTo>
                    <a:pt x="2653" y="1551"/>
                  </a:lnTo>
                  <a:lnTo>
                    <a:pt x="2586" y="1551"/>
                  </a:lnTo>
                  <a:lnTo>
                    <a:pt x="2517" y="1551"/>
                  </a:lnTo>
                  <a:lnTo>
                    <a:pt x="2450" y="1551"/>
                  </a:lnTo>
                  <a:lnTo>
                    <a:pt x="2381" y="1551"/>
                  </a:lnTo>
                  <a:lnTo>
                    <a:pt x="2314" y="1551"/>
                  </a:lnTo>
                  <a:lnTo>
                    <a:pt x="2246" y="1552"/>
                  </a:lnTo>
                  <a:lnTo>
                    <a:pt x="2179" y="1552"/>
                  </a:lnTo>
                  <a:lnTo>
                    <a:pt x="2110" y="1552"/>
                  </a:lnTo>
                  <a:lnTo>
                    <a:pt x="2044" y="1552"/>
                  </a:lnTo>
                  <a:lnTo>
                    <a:pt x="1976" y="1553"/>
                  </a:lnTo>
                  <a:lnTo>
                    <a:pt x="1909" y="1554"/>
                  </a:lnTo>
                  <a:lnTo>
                    <a:pt x="1842" y="1555"/>
                  </a:lnTo>
                  <a:lnTo>
                    <a:pt x="1776" y="1556"/>
                  </a:lnTo>
                  <a:lnTo>
                    <a:pt x="1759" y="1558"/>
                  </a:lnTo>
                  <a:lnTo>
                    <a:pt x="1740" y="1559"/>
                  </a:lnTo>
                  <a:lnTo>
                    <a:pt x="1721" y="1559"/>
                  </a:lnTo>
                  <a:lnTo>
                    <a:pt x="1702" y="1558"/>
                  </a:lnTo>
                  <a:lnTo>
                    <a:pt x="1683" y="1558"/>
                  </a:lnTo>
                  <a:lnTo>
                    <a:pt x="1664" y="1558"/>
                  </a:lnTo>
                  <a:lnTo>
                    <a:pt x="1655" y="1559"/>
                  </a:lnTo>
                  <a:lnTo>
                    <a:pt x="1646" y="1560"/>
                  </a:lnTo>
                  <a:lnTo>
                    <a:pt x="1637" y="1561"/>
                  </a:lnTo>
                  <a:lnTo>
                    <a:pt x="1628" y="1563"/>
                  </a:lnTo>
                  <a:lnTo>
                    <a:pt x="1606" y="1561"/>
                  </a:lnTo>
                  <a:lnTo>
                    <a:pt x="1584" y="1561"/>
                  </a:lnTo>
                  <a:lnTo>
                    <a:pt x="1560" y="1562"/>
                  </a:lnTo>
                  <a:lnTo>
                    <a:pt x="1538" y="1563"/>
                  </a:lnTo>
                  <a:lnTo>
                    <a:pt x="1515" y="1565"/>
                  </a:lnTo>
                  <a:lnTo>
                    <a:pt x="1493" y="1565"/>
                  </a:lnTo>
                  <a:lnTo>
                    <a:pt x="1482" y="1563"/>
                  </a:lnTo>
                  <a:lnTo>
                    <a:pt x="1470" y="1563"/>
                  </a:lnTo>
                  <a:lnTo>
                    <a:pt x="1460" y="1561"/>
                  </a:lnTo>
                  <a:lnTo>
                    <a:pt x="1450" y="1560"/>
                  </a:lnTo>
                  <a:lnTo>
                    <a:pt x="1413" y="1561"/>
                  </a:lnTo>
                  <a:lnTo>
                    <a:pt x="1377" y="1561"/>
                  </a:lnTo>
                  <a:lnTo>
                    <a:pt x="1340" y="1561"/>
                  </a:lnTo>
                  <a:lnTo>
                    <a:pt x="1303" y="1560"/>
                  </a:lnTo>
                  <a:lnTo>
                    <a:pt x="1266" y="1561"/>
                  </a:lnTo>
                  <a:lnTo>
                    <a:pt x="1228" y="1561"/>
                  </a:lnTo>
                  <a:lnTo>
                    <a:pt x="1191" y="1563"/>
                  </a:lnTo>
                  <a:lnTo>
                    <a:pt x="1154" y="1567"/>
                  </a:lnTo>
                  <a:lnTo>
                    <a:pt x="1148" y="1562"/>
                  </a:lnTo>
                  <a:lnTo>
                    <a:pt x="1144" y="1558"/>
                  </a:lnTo>
                  <a:lnTo>
                    <a:pt x="1141" y="1554"/>
                  </a:lnTo>
                  <a:lnTo>
                    <a:pt x="1139" y="1549"/>
                  </a:lnTo>
                  <a:lnTo>
                    <a:pt x="1138" y="1544"/>
                  </a:lnTo>
                  <a:lnTo>
                    <a:pt x="1138" y="1538"/>
                  </a:lnTo>
                  <a:lnTo>
                    <a:pt x="1138" y="1533"/>
                  </a:lnTo>
                  <a:lnTo>
                    <a:pt x="1139" y="1527"/>
                  </a:lnTo>
                  <a:lnTo>
                    <a:pt x="1141" y="1514"/>
                  </a:lnTo>
                  <a:lnTo>
                    <a:pt x="1144" y="1502"/>
                  </a:lnTo>
                  <a:lnTo>
                    <a:pt x="1145" y="1495"/>
                  </a:lnTo>
                  <a:lnTo>
                    <a:pt x="1145" y="1489"/>
                  </a:lnTo>
                  <a:lnTo>
                    <a:pt x="1145" y="1483"/>
                  </a:lnTo>
                  <a:lnTo>
                    <a:pt x="1145" y="1478"/>
                  </a:lnTo>
                  <a:lnTo>
                    <a:pt x="1144" y="1458"/>
                  </a:lnTo>
                  <a:lnTo>
                    <a:pt x="1141" y="1440"/>
                  </a:lnTo>
                  <a:lnTo>
                    <a:pt x="1138" y="1422"/>
                  </a:lnTo>
                  <a:lnTo>
                    <a:pt x="1134" y="1404"/>
                  </a:lnTo>
                  <a:lnTo>
                    <a:pt x="1129" y="1388"/>
                  </a:lnTo>
                  <a:lnTo>
                    <a:pt x="1123" y="1371"/>
                  </a:lnTo>
                  <a:lnTo>
                    <a:pt x="1115" y="1355"/>
                  </a:lnTo>
                  <a:lnTo>
                    <a:pt x="1106" y="1340"/>
                  </a:lnTo>
                  <a:lnTo>
                    <a:pt x="1097" y="1324"/>
                  </a:lnTo>
                  <a:lnTo>
                    <a:pt x="1087" y="1310"/>
                  </a:lnTo>
                  <a:lnTo>
                    <a:pt x="1076" y="1297"/>
                  </a:lnTo>
                  <a:lnTo>
                    <a:pt x="1063" y="1283"/>
                  </a:lnTo>
                  <a:lnTo>
                    <a:pt x="1051" y="1271"/>
                  </a:lnTo>
                  <a:lnTo>
                    <a:pt x="1037" y="1260"/>
                  </a:lnTo>
                  <a:lnTo>
                    <a:pt x="1021" y="1249"/>
                  </a:lnTo>
                  <a:lnTo>
                    <a:pt x="1006" y="1238"/>
                  </a:lnTo>
                  <a:lnTo>
                    <a:pt x="999" y="1234"/>
                  </a:lnTo>
                  <a:lnTo>
                    <a:pt x="993" y="1230"/>
                  </a:lnTo>
                  <a:lnTo>
                    <a:pt x="987" y="1224"/>
                  </a:lnTo>
                  <a:lnTo>
                    <a:pt x="982" y="1219"/>
                  </a:lnTo>
                  <a:lnTo>
                    <a:pt x="977" y="1213"/>
                  </a:lnTo>
                  <a:lnTo>
                    <a:pt x="972" y="1207"/>
                  </a:lnTo>
                  <a:lnTo>
                    <a:pt x="968" y="1200"/>
                  </a:lnTo>
                  <a:lnTo>
                    <a:pt x="965" y="1192"/>
                  </a:lnTo>
                  <a:lnTo>
                    <a:pt x="960" y="1178"/>
                  </a:lnTo>
                  <a:lnTo>
                    <a:pt x="956" y="1163"/>
                  </a:lnTo>
                  <a:lnTo>
                    <a:pt x="955" y="1148"/>
                  </a:lnTo>
                  <a:lnTo>
                    <a:pt x="954" y="1132"/>
                  </a:lnTo>
                  <a:lnTo>
                    <a:pt x="954" y="1125"/>
                  </a:lnTo>
                  <a:lnTo>
                    <a:pt x="955" y="1119"/>
                  </a:lnTo>
                  <a:lnTo>
                    <a:pt x="956" y="1113"/>
                  </a:lnTo>
                  <a:lnTo>
                    <a:pt x="958" y="1107"/>
                  </a:lnTo>
                  <a:lnTo>
                    <a:pt x="961" y="1100"/>
                  </a:lnTo>
                  <a:lnTo>
                    <a:pt x="964" y="1095"/>
                  </a:lnTo>
                  <a:lnTo>
                    <a:pt x="968" y="1090"/>
                  </a:lnTo>
                  <a:lnTo>
                    <a:pt x="972" y="1085"/>
                  </a:lnTo>
                  <a:lnTo>
                    <a:pt x="977" y="1082"/>
                  </a:lnTo>
                  <a:lnTo>
                    <a:pt x="982" y="1080"/>
                  </a:lnTo>
                  <a:lnTo>
                    <a:pt x="987" y="1079"/>
                  </a:lnTo>
                  <a:lnTo>
                    <a:pt x="993" y="1078"/>
                  </a:lnTo>
                  <a:lnTo>
                    <a:pt x="998" y="1079"/>
                  </a:lnTo>
                  <a:lnTo>
                    <a:pt x="1003" y="1080"/>
                  </a:lnTo>
                  <a:lnTo>
                    <a:pt x="1008" y="1082"/>
                  </a:lnTo>
                  <a:lnTo>
                    <a:pt x="1012" y="1085"/>
                  </a:lnTo>
                  <a:lnTo>
                    <a:pt x="1017" y="1090"/>
                  </a:lnTo>
                  <a:lnTo>
                    <a:pt x="1021" y="1096"/>
                  </a:lnTo>
                  <a:lnTo>
                    <a:pt x="1025" y="1103"/>
                  </a:lnTo>
                  <a:lnTo>
                    <a:pt x="1027" y="1109"/>
                  </a:lnTo>
                  <a:lnTo>
                    <a:pt x="1031" y="1121"/>
                  </a:lnTo>
                  <a:lnTo>
                    <a:pt x="1035" y="1134"/>
                  </a:lnTo>
                  <a:lnTo>
                    <a:pt x="1037" y="1140"/>
                  </a:lnTo>
                  <a:lnTo>
                    <a:pt x="1040" y="1146"/>
                  </a:lnTo>
                  <a:lnTo>
                    <a:pt x="1043" y="1152"/>
                  </a:lnTo>
                  <a:lnTo>
                    <a:pt x="1046" y="1158"/>
                  </a:lnTo>
                  <a:lnTo>
                    <a:pt x="1051" y="1162"/>
                  </a:lnTo>
                  <a:lnTo>
                    <a:pt x="1056" y="1167"/>
                  </a:lnTo>
                  <a:lnTo>
                    <a:pt x="1063" y="1170"/>
                  </a:lnTo>
                  <a:lnTo>
                    <a:pt x="1071" y="1173"/>
                  </a:lnTo>
                  <a:lnTo>
                    <a:pt x="1083" y="1177"/>
                  </a:lnTo>
                  <a:lnTo>
                    <a:pt x="1096" y="1179"/>
                  </a:lnTo>
                  <a:lnTo>
                    <a:pt x="1109" y="1181"/>
                  </a:lnTo>
                  <a:lnTo>
                    <a:pt x="1122" y="1181"/>
                  </a:lnTo>
                  <a:lnTo>
                    <a:pt x="1129" y="1181"/>
                  </a:lnTo>
                  <a:lnTo>
                    <a:pt x="1135" y="1179"/>
                  </a:lnTo>
                  <a:lnTo>
                    <a:pt x="1141" y="1178"/>
                  </a:lnTo>
                  <a:lnTo>
                    <a:pt x="1146" y="1175"/>
                  </a:lnTo>
                  <a:lnTo>
                    <a:pt x="1152" y="1172"/>
                  </a:lnTo>
                  <a:lnTo>
                    <a:pt x="1157" y="1168"/>
                  </a:lnTo>
                  <a:lnTo>
                    <a:pt x="1162" y="1163"/>
                  </a:lnTo>
                  <a:lnTo>
                    <a:pt x="1167" y="1157"/>
                  </a:lnTo>
                  <a:lnTo>
                    <a:pt x="1175" y="1149"/>
                  </a:lnTo>
                  <a:lnTo>
                    <a:pt x="1181" y="1139"/>
                  </a:lnTo>
                  <a:lnTo>
                    <a:pt x="1187" y="1129"/>
                  </a:lnTo>
                  <a:lnTo>
                    <a:pt x="1191" y="1119"/>
                  </a:lnTo>
                  <a:lnTo>
                    <a:pt x="1194" y="1108"/>
                  </a:lnTo>
                  <a:lnTo>
                    <a:pt x="1197" y="1096"/>
                  </a:lnTo>
                  <a:lnTo>
                    <a:pt x="1198" y="1084"/>
                  </a:lnTo>
                  <a:lnTo>
                    <a:pt x="1199" y="1073"/>
                  </a:lnTo>
                  <a:lnTo>
                    <a:pt x="1199" y="1061"/>
                  </a:lnTo>
                  <a:lnTo>
                    <a:pt x="1198" y="1048"/>
                  </a:lnTo>
                  <a:lnTo>
                    <a:pt x="1197" y="1036"/>
                  </a:lnTo>
                  <a:lnTo>
                    <a:pt x="1195" y="1025"/>
                  </a:lnTo>
                  <a:lnTo>
                    <a:pt x="1192" y="1014"/>
                  </a:lnTo>
                  <a:lnTo>
                    <a:pt x="1189" y="1002"/>
                  </a:lnTo>
                  <a:lnTo>
                    <a:pt x="1186" y="991"/>
                  </a:lnTo>
                  <a:lnTo>
                    <a:pt x="1182" y="982"/>
                  </a:lnTo>
                  <a:lnTo>
                    <a:pt x="1180" y="976"/>
                  </a:lnTo>
                  <a:lnTo>
                    <a:pt x="1177" y="971"/>
                  </a:lnTo>
                  <a:lnTo>
                    <a:pt x="1174" y="966"/>
                  </a:lnTo>
                  <a:lnTo>
                    <a:pt x="1170" y="961"/>
                  </a:lnTo>
                  <a:lnTo>
                    <a:pt x="1163" y="952"/>
                  </a:lnTo>
                  <a:lnTo>
                    <a:pt x="1154" y="944"/>
                  </a:lnTo>
                  <a:lnTo>
                    <a:pt x="1147" y="936"/>
                  </a:lnTo>
                  <a:lnTo>
                    <a:pt x="1141" y="927"/>
                  </a:lnTo>
                  <a:lnTo>
                    <a:pt x="1139" y="922"/>
                  </a:lnTo>
                  <a:lnTo>
                    <a:pt x="1138" y="917"/>
                  </a:lnTo>
                  <a:lnTo>
                    <a:pt x="1138" y="911"/>
                  </a:lnTo>
                  <a:lnTo>
                    <a:pt x="1139" y="905"/>
                  </a:lnTo>
                  <a:lnTo>
                    <a:pt x="1150" y="887"/>
                  </a:lnTo>
                  <a:lnTo>
                    <a:pt x="1162" y="868"/>
                  </a:lnTo>
                  <a:lnTo>
                    <a:pt x="1171" y="849"/>
                  </a:lnTo>
                  <a:lnTo>
                    <a:pt x="1178" y="830"/>
                  </a:lnTo>
                  <a:lnTo>
                    <a:pt x="1180" y="819"/>
                  </a:lnTo>
                  <a:lnTo>
                    <a:pt x="1182" y="809"/>
                  </a:lnTo>
                  <a:lnTo>
                    <a:pt x="1184" y="799"/>
                  </a:lnTo>
                  <a:lnTo>
                    <a:pt x="1185" y="789"/>
                  </a:lnTo>
                  <a:lnTo>
                    <a:pt x="1185" y="779"/>
                  </a:lnTo>
                  <a:lnTo>
                    <a:pt x="1185" y="768"/>
                  </a:lnTo>
                  <a:lnTo>
                    <a:pt x="1184" y="758"/>
                  </a:lnTo>
                  <a:lnTo>
                    <a:pt x="1182" y="748"/>
                  </a:lnTo>
                  <a:lnTo>
                    <a:pt x="1178" y="732"/>
                  </a:lnTo>
                  <a:lnTo>
                    <a:pt x="1174" y="715"/>
                  </a:lnTo>
                  <a:lnTo>
                    <a:pt x="1169" y="700"/>
                  </a:lnTo>
                  <a:lnTo>
                    <a:pt x="1163" y="685"/>
                  </a:lnTo>
                  <a:lnTo>
                    <a:pt x="1158" y="677"/>
                  </a:lnTo>
                  <a:lnTo>
                    <a:pt x="1154" y="670"/>
                  </a:lnTo>
                  <a:lnTo>
                    <a:pt x="1149" y="664"/>
                  </a:lnTo>
                  <a:lnTo>
                    <a:pt x="1144" y="658"/>
                  </a:lnTo>
                  <a:lnTo>
                    <a:pt x="1138" y="652"/>
                  </a:lnTo>
                  <a:lnTo>
                    <a:pt x="1132" y="647"/>
                  </a:lnTo>
                  <a:lnTo>
                    <a:pt x="1125" y="642"/>
                  </a:lnTo>
                  <a:lnTo>
                    <a:pt x="1117" y="637"/>
                  </a:lnTo>
                  <a:lnTo>
                    <a:pt x="1098" y="634"/>
                  </a:lnTo>
                  <a:lnTo>
                    <a:pt x="1078" y="632"/>
                  </a:lnTo>
                  <a:lnTo>
                    <a:pt x="1069" y="632"/>
                  </a:lnTo>
                  <a:lnTo>
                    <a:pt x="1057" y="632"/>
                  </a:lnTo>
                  <a:lnTo>
                    <a:pt x="1047" y="634"/>
                  </a:lnTo>
                  <a:lnTo>
                    <a:pt x="1037" y="639"/>
                  </a:lnTo>
                  <a:lnTo>
                    <a:pt x="1025" y="649"/>
                  </a:lnTo>
                  <a:lnTo>
                    <a:pt x="1011" y="658"/>
                  </a:lnTo>
                  <a:lnTo>
                    <a:pt x="1005" y="664"/>
                  </a:lnTo>
                  <a:lnTo>
                    <a:pt x="1001" y="669"/>
                  </a:lnTo>
                  <a:lnTo>
                    <a:pt x="999" y="673"/>
                  </a:lnTo>
                  <a:lnTo>
                    <a:pt x="998" y="676"/>
                  </a:lnTo>
                  <a:lnTo>
                    <a:pt x="997" y="680"/>
                  </a:lnTo>
                  <a:lnTo>
                    <a:pt x="997" y="686"/>
                  </a:lnTo>
                  <a:lnTo>
                    <a:pt x="999" y="694"/>
                  </a:lnTo>
                  <a:lnTo>
                    <a:pt x="999" y="702"/>
                  </a:lnTo>
                  <a:lnTo>
                    <a:pt x="999" y="710"/>
                  </a:lnTo>
                  <a:lnTo>
                    <a:pt x="998" y="718"/>
                  </a:lnTo>
                  <a:lnTo>
                    <a:pt x="996" y="726"/>
                  </a:lnTo>
                  <a:lnTo>
                    <a:pt x="993" y="735"/>
                  </a:lnTo>
                  <a:lnTo>
                    <a:pt x="989" y="743"/>
                  </a:lnTo>
                  <a:lnTo>
                    <a:pt x="985" y="750"/>
                  </a:lnTo>
                  <a:lnTo>
                    <a:pt x="979" y="754"/>
                  </a:lnTo>
                  <a:lnTo>
                    <a:pt x="972" y="758"/>
                  </a:lnTo>
                  <a:lnTo>
                    <a:pt x="965" y="761"/>
                  </a:lnTo>
                  <a:lnTo>
                    <a:pt x="958" y="763"/>
                  </a:lnTo>
                  <a:lnTo>
                    <a:pt x="952" y="764"/>
                  </a:lnTo>
                  <a:lnTo>
                    <a:pt x="945" y="764"/>
                  </a:lnTo>
                  <a:lnTo>
                    <a:pt x="939" y="762"/>
                  </a:lnTo>
                  <a:lnTo>
                    <a:pt x="933" y="760"/>
                  </a:lnTo>
                  <a:lnTo>
                    <a:pt x="927" y="751"/>
                  </a:lnTo>
                  <a:lnTo>
                    <a:pt x="923" y="743"/>
                  </a:lnTo>
                  <a:lnTo>
                    <a:pt x="921" y="734"/>
                  </a:lnTo>
                  <a:lnTo>
                    <a:pt x="919" y="723"/>
                  </a:lnTo>
                  <a:lnTo>
                    <a:pt x="919" y="714"/>
                  </a:lnTo>
                  <a:lnTo>
                    <a:pt x="920" y="704"/>
                  </a:lnTo>
                  <a:lnTo>
                    <a:pt x="921" y="694"/>
                  </a:lnTo>
                  <a:lnTo>
                    <a:pt x="923" y="682"/>
                  </a:lnTo>
                  <a:lnTo>
                    <a:pt x="934" y="663"/>
                  </a:lnTo>
                  <a:lnTo>
                    <a:pt x="946" y="645"/>
                  </a:lnTo>
                  <a:lnTo>
                    <a:pt x="959" y="626"/>
                  </a:lnTo>
                  <a:lnTo>
                    <a:pt x="973" y="609"/>
                  </a:lnTo>
                  <a:lnTo>
                    <a:pt x="1003" y="576"/>
                  </a:lnTo>
                  <a:lnTo>
                    <a:pt x="1034" y="543"/>
                  </a:lnTo>
                  <a:lnTo>
                    <a:pt x="1049" y="527"/>
                  </a:lnTo>
                  <a:lnTo>
                    <a:pt x="1063" y="510"/>
                  </a:lnTo>
                  <a:lnTo>
                    <a:pt x="1078" y="492"/>
                  </a:lnTo>
                  <a:lnTo>
                    <a:pt x="1090" y="475"/>
                  </a:lnTo>
                  <a:lnTo>
                    <a:pt x="1102" y="457"/>
                  </a:lnTo>
                  <a:lnTo>
                    <a:pt x="1111" y="437"/>
                  </a:lnTo>
                  <a:lnTo>
                    <a:pt x="1117" y="427"/>
                  </a:lnTo>
                  <a:lnTo>
                    <a:pt x="1120" y="416"/>
                  </a:lnTo>
                  <a:lnTo>
                    <a:pt x="1124" y="405"/>
                  </a:lnTo>
                  <a:lnTo>
                    <a:pt x="1127" y="394"/>
                  </a:lnTo>
                  <a:lnTo>
                    <a:pt x="1132" y="377"/>
                  </a:lnTo>
                  <a:lnTo>
                    <a:pt x="1136" y="358"/>
                  </a:lnTo>
                  <a:lnTo>
                    <a:pt x="1139" y="340"/>
                  </a:lnTo>
                  <a:lnTo>
                    <a:pt x="1140" y="322"/>
                  </a:lnTo>
                  <a:lnTo>
                    <a:pt x="1139" y="303"/>
                  </a:lnTo>
                  <a:lnTo>
                    <a:pt x="1138" y="285"/>
                  </a:lnTo>
                  <a:lnTo>
                    <a:pt x="1136" y="268"/>
                  </a:lnTo>
                  <a:lnTo>
                    <a:pt x="1133" y="249"/>
                  </a:lnTo>
                  <a:lnTo>
                    <a:pt x="1138" y="244"/>
                  </a:lnTo>
                  <a:lnTo>
                    <a:pt x="1144" y="240"/>
                  </a:lnTo>
                  <a:lnTo>
                    <a:pt x="1151" y="237"/>
                  </a:lnTo>
                  <a:lnTo>
                    <a:pt x="1157" y="235"/>
                  </a:lnTo>
                  <a:lnTo>
                    <a:pt x="1165" y="234"/>
                  </a:lnTo>
                  <a:lnTo>
                    <a:pt x="1173" y="234"/>
                  </a:lnTo>
                  <a:lnTo>
                    <a:pt x="1180" y="235"/>
                  </a:lnTo>
                  <a:lnTo>
                    <a:pt x="1188" y="237"/>
                  </a:lnTo>
                  <a:lnTo>
                    <a:pt x="1252" y="234"/>
                  </a:lnTo>
                  <a:lnTo>
                    <a:pt x="1314" y="232"/>
                  </a:lnTo>
                  <a:lnTo>
                    <a:pt x="1375" y="232"/>
                  </a:lnTo>
                  <a:lnTo>
                    <a:pt x="1437" y="232"/>
                  </a:lnTo>
                  <a:lnTo>
                    <a:pt x="1496" y="233"/>
                  </a:lnTo>
                  <a:lnTo>
                    <a:pt x="1556" y="233"/>
                  </a:lnTo>
                  <a:lnTo>
                    <a:pt x="1616" y="231"/>
                  </a:lnTo>
                  <a:lnTo>
                    <a:pt x="1677" y="228"/>
                  </a:lnTo>
                  <a:lnTo>
                    <a:pt x="1754" y="227"/>
                  </a:lnTo>
                  <a:lnTo>
                    <a:pt x="1831" y="226"/>
                  </a:lnTo>
                  <a:lnTo>
                    <a:pt x="1908" y="225"/>
                  </a:lnTo>
                  <a:lnTo>
                    <a:pt x="1985" y="224"/>
                  </a:lnTo>
                  <a:lnTo>
                    <a:pt x="2062" y="223"/>
                  </a:lnTo>
                  <a:lnTo>
                    <a:pt x="2140" y="222"/>
                  </a:lnTo>
                  <a:lnTo>
                    <a:pt x="2218" y="220"/>
                  </a:lnTo>
                  <a:lnTo>
                    <a:pt x="2294" y="219"/>
                  </a:lnTo>
                  <a:lnTo>
                    <a:pt x="2372" y="217"/>
                  </a:lnTo>
                  <a:lnTo>
                    <a:pt x="2449" y="216"/>
                  </a:lnTo>
                  <a:lnTo>
                    <a:pt x="2526" y="215"/>
                  </a:lnTo>
                  <a:lnTo>
                    <a:pt x="2604" y="214"/>
                  </a:lnTo>
                  <a:lnTo>
                    <a:pt x="2681" y="213"/>
                  </a:lnTo>
                  <a:lnTo>
                    <a:pt x="2757" y="212"/>
                  </a:lnTo>
                  <a:lnTo>
                    <a:pt x="2835" y="211"/>
                  </a:lnTo>
                  <a:lnTo>
                    <a:pt x="2912" y="210"/>
                  </a:lnTo>
                  <a:lnTo>
                    <a:pt x="2981" y="209"/>
                  </a:lnTo>
                  <a:lnTo>
                    <a:pt x="3052" y="208"/>
                  </a:lnTo>
                  <a:lnTo>
                    <a:pt x="3124" y="209"/>
                  </a:lnTo>
                  <a:lnTo>
                    <a:pt x="3197" y="209"/>
                  </a:lnTo>
                  <a:lnTo>
                    <a:pt x="3270" y="210"/>
                  </a:lnTo>
                  <a:lnTo>
                    <a:pt x="3343" y="210"/>
                  </a:lnTo>
                  <a:lnTo>
                    <a:pt x="3416" y="209"/>
                  </a:lnTo>
                  <a:lnTo>
                    <a:pt x="3487" y="206"/>
                  </a:lnTo>
                  <a:lnTo>
                    <a:pt x="3635" y="205"/>
                  </a:lnTo>
                  <a:lnTo>
                    <a:pt x="3883" y="204"/>
                  </a:lnTo>
                  <a:lnTo>
                    <a:pt x="4213" y="203"/>
                  </a:lnTo>
                  <a:lnTo>
                    <a:pt x="4615" y="201"/>
                  </a:lnTo>
                  <a:lnTo>
                    <a:pt x="5072" y="200"/>
                  </a:lnTo>
                  <a:lnTo>
                    <a:pt x="5572" y="199"/>
                  </a:lnTo>
                  <a:lnTo>
                    <a:pt x="6098" y="197"/>
                  </a:lnTo>
                  <a:lnTo>
                    <a:pt x="6640" y="196"/>
                  </a:lnTo>
                  <a:lnTo>
                    <a:pt x="7181" y="194"/>
                  </a:lnTo>
                  <a:lnTo>
                    <a:pt x="7708" y="193"/>
                  </a:lnTo>
                  <a:lnTo>
                    <a:pt x="8206" y="191"/>
                  </a:lnTo>
                  <a:lnTo>
                    <a:pt x="8663" y="190"/>
                  </a:lnTo>
                  <a:lnTo>
                    <a:pt x="9063" y="188"/>
                  </a:lnTo>
                  <a:lnTo>
                    <a:pt x="9392" y="187"/>
                  </a:lnTo>
                  <a:lnTo>
                    <a:pt x="9637" y="185"/>
                  </a:lnTo>
                  <a:lnTo>
                    <a:pt x="9783" y="183"/>
                  </a:lnTo>
                  <a:lnTo>
                    <a:pt x="9795" y="185"/>
                  </a:lnTo>
                  <a:lnTo>
                    <a:pt x="9809" y="186"/>
                  </a:lnTo>
                  <a:lnTo>
                    <a:pt x="9822" y="185"/>
                  </a:lnTo>
                  <a:lnTo>
                    <a:pt x="9836" y="184"/>
                  </a:lnTo>
                  <a:lnTo>
                    <a:pt x="9844" y="184"/>
                  </a:lnTo>
                  <a:lnTo>
                    <a:pt x="9850" y="184"/>
                  </a:lnTo>
                  <a:lnTo>
                    <a:pt x="9856" y="185"/>
                  </a:lnTo>
                  <a:lnTo>
                    <a:pt x="9861" y="186"/>
                  </a:lnTo>
                  <a:lnTo>
                    <a:pt x="9866" y="188"/>
                  </a:lnTo>
                  <a:lnTo>
                    <a:pt x="9871" y="191"/>
                  </a:lnTo>
                  <a:lnTo>
                    <a:pt x="9875" y="195"/>
                  </a:lnTo>
                  <a:lnTo>
                    <a:pt x="9878" y="200"/>
                  </a:lnTo>
                  <a:lnTo>
                    <a:pt x="9877" y="223"/>
                  </a:lnTo>
                  <a:lnTo>
                    <a:pt x="9877" y="244"/>
                  </a:lnTo>
                  <a:lnTo>
                    <a:pt x="9877" y="265"/>
                  </a:lnTo>
                  <a:lnTo>
                    <a:pt x="9879" y="287"/>
                  </a:lnTo>
                  <a:lnTo>
                    <a:pt x="9881" y="307"/>
                  </a:lnTo>
                  <a:lnTo>
                    <a:pt x="9885" y="328"/>
                  </a:lnTo>
                  <a:lnTo>
                    <a:pt x="9891" y="348"/>
                  </a:lnTo>
                  <a:lnTo>
                    <a:pt x="9897" y="369"/>
                  </a:lnTo>
                  <a:lnTo>
                    <a:pt x="9904" y="388"/>
                  </a:lnTo>
                  <a:lnTo>
                    <a:pt x="9912" y="407"/>
                  </a:lnTo>
                  <a:lnTo>
                    <a:pt x="9921" y="425"/>
                  </a:lnTo>
                  <a:lnTo>
                    <a:pt x="9931" y="443"/>
                  </a:lnTo>
                  <a:lnTo>
                    <a:pt x="9944" y="461"/>
                  </a:lnTo>
                  <a:lnTo>
                    <a:pt x="9956" y="478"/>
                  </a:lnTo>
                  <a:lnTo>
                    <a:pt x="9970" y="494"/>
                  </a:lnTo>
                  <a:lnTo>
                    <a:pt x="9986" y="510"/>
                  </a:lnTo>
                  <a:lnTo>
                    <a:pt x="9994" y="520"/>
                  </a:lnTo>
                  <a:lnTo>
                    <a:pt x="10004" y="530"/>
                  </a:lnTo>
                  <a:lnTo>
                    <a:pt x="10013" y="540"/>
                  </a:lnTo>
                  <a:lnTo>
                    <a:pt x="10024" y="550"/>
                  </a:lnTo>
                  <a:lnTo>
                    <a:pt x="10046" y="570"/>
                  </a:lnTo>
                  <a:lnTo>
                    <a:pt x="10066" y="590"/>
                  </a:lnTo>
                  <a:lnTo>
                    <a:pt x="10076" y="602"/>
                  </a:lnTo>
                  <a:lnTo>
                    <a:pt x="10084" y="613"/>
                  </a:lnTo>
                  <a:lnTo>
                    <a:pt x="10090" y="625"/>
                  </a:lnTo>
                  <a:lnTo>
                    <a:pt x="10094" y="637"/>
                  </a:lnTo>
                  <a:lnTo>
                    <a:pt x="10096" y="644"/>
                  </a:lnTo>
                  <a:lnTo>
                    <a:pt x="10097" y="650"/>
                  </a:lnTo>
                  <a:lnTo>
                    <a:pt x="10097" y="657"/>
                  </a:lnTo>
                  <a:lnTo>
                    <a:pt x="10096" y="664"/>
                  </a:lnTo>
                  <a:lnTo>
                    <a:pt x="10095" y="671"/>
                  </a:lnTo>
                  <a:lnTo>
                    <a:pt x="10094" y="678"/>
                  </a:lnTo>
                  <a:lnTo>
                    <a:pt x="10091" y="686"/>
                  </a:lnTo>
                  <a:lnTo>
                    <a:pt x="10088" y="694"/>
                  </a:lnTo>
                  <a:lnTo>
                    <a:pt x="10083" y="695"/>
                  </a:lnTo>
                  <a:lnTo>
                    <a:pt x="10078" y="697"/>
                  </a:lnTo>
                  <a:lnTo>
                    <a:pt x="10072" y="697"/>
                  </a:lnTo>
                  <a:lnTo>
                    <a:pt x="10068" y="697"/>
                  </a:lnTo>
                  <a:lnTo>
                    <a:pt x="10059" y="695"/>
                  </a:lnTo>
                  <a:lnTo>
                    <a:pt x="10051" y="692"/>
                  </a:lnTo>
                  <a:lnTo>
                    <a:pt x="10043" y="687"/>
                  </a:lnTo>
                  <a:lnTo>
                    <a:pt x="10035" y="681"/>
                  </a:lnTo>
                  <a:lnTo>
                    <a:pt x="10026" y="674"/>
                  </a:lnTo>
                  <a:lnTo>
                    <a:pt x="10019" y="667"/>
                  </a:lnTo>
                  <a:lnTo>
                    <a:pt x="10011" y="660"/>
                  </a:lnTo>
                  <a:lnTo>
                    <a:pt x="10003" y="654"/>
                  </a:lnTo>
                  <a:lnTo>
                    <a:pt x="9995" y="647"/>
                  </a:lnTo>
                  <a:lnTo>
                    <a:pt x="9987" y="642"/>
                  </a:lnTo>
                  <a:lnTo>
                    <a:pt x="9977" y="637"/>
                  </a:lnTo>
                  <a:lnTo>
                    <a:pt x="9967" y="635"/>
                  </a:lnTo>
                  <a:lnTo>
                    <a:pt x="9962" y="634"/>
                  </a:lnTo>
                  <a:lnTo>
                    <a:pt x="9957" y="634"/>
                  </a:lnTo>
                  <a:lnTo>
                    <a:pt x="9952" y="635"/>
                  </a:lnTo>
                  <a:lnTo>
                    <a:pt x="9946" y="636"/>
                  </a:lnTo>
                  <a:lnTo>
                    <a:pt x="9932" y="641"/>
                  </a:lnTo>
                  <a:lnTo>
                    <a:pt x="9920" y="646"/>
                  </a:lnTo>
                  <a:lnTo>
                    <a:pt x="9908" y="652"/>
                  </a:lnTo>
                  <a:lnTo>
                    <a:pt x="9897" y="660"/>
                  </a:lnTo>
                  <a:lnTo>
                    <a:pt x="9893" y="664"/>
                  </a:lnTo>
                  <a:lnTo>
                    <a:pt x="9887" y="668"/>
                  </a:lnTo>
                  <a:lnTo>
                    <a:pt x="9883" y="673"/>
                  </a:lnTo>
                  <a:lnTo>
                    <a:pt x="9879" y="679"/>
                  </a:lnTo>
                  <a:lnTo>
                    <a:pt x="9876" y="685"/>
                  </a:lnTo>
                  <a:lnTo>
                    <a:pt x="9873" y="692"/>
                  </a:lnTo>
                  <a:lnTo>
                    <a:pt x="9871" y="698"/>
                  </a:lnTo>
                  <a:lnTo>
                    <a:pt x="9869" y="705"/>
                  </a:lnTo>
                  <a:lnTo>
                    <a:pt x="9867" y="715"/>
                  </a:lnTo>
                  <a:lnTo>
                    <a:pt x="9865" y="724"/>
                  </a:lnTo>
                  <a:lnTo>
                    <a:pt x="9865" y="735"/>
                  </a:lnTo>
                  <a:lnTo>
                    <a:pt x="9865" y="744"/>
                  </a:lnTo>
                  <a:lnTo>
                    <a:pt x="9866" y="753"/>
                  </a:lnTo>
                  <a:lnTo>
                    <a:pt x="9868" y="762"/>
                  </a:lnTo>
                  <a:lnTo>
                    <a:pt x="9870" y="771"/>
                  </a:lnTo>
                  <a:lnTo>
                    <a:pt x="9873" y="781"/>
                  </a:lnTo>
                  <a:lnTo>
                    <a:pt x="9881" y="797"/>
                  </a:lnTo>
                  <a:lnTo>
                    <a:pt x="9891" y="813"/>
                  </a:lnTo>
                  <a:lnTo>
                    <a:pt x="9901" y="829"/>
                  </a:lnTo>
                  <a:lnTo>
                    <a:pt x="9912" y="843"/>
                  </a:lnTo>
                  <a:lnTo>
                    <a:pt x="9911" y="849"/>
                  </a:lnTo>
                  <a:lnTo>
                    <a:pt x="9910" y="854"/>
                  </a:lnTo>
                  <a:lnTo>
                    <a:pt x="9907" y="859"/>
                  </a:lnTo>
                  <a:lnTo>
                    <a:pt x="9905" y="863"/>
                  </a:lnTo>
                  <a:lnTo>
                    <a:pt x="9898" y="872"/>
                  </a:lnTo>
                  <a:lnTo>
                    <a:pt x="9890" y="880"/>
                  </a:lnTo>
                  <a:lnTo>
                    <a:pt x="9881" y="888"/>
                  </a:lnTo>
                  <a:lnTo>
                    <a:pt x="9874" y="896"/>
                  </a:lnTo>
                  <a:lnTo>
                    <a:pt x="9871" y="900"/>
                  </a:lnTo>
                  <a:lnTo>
                    <a:pt x="9868" y="905"/>
                  </a:lnTo>
                  <a:lnTo>
                    <a:pt x="9865" y="909"/>
                  </a:lnTo>
                  <a:lnTo>
                    <a:pt x="9863" y="914"/>
                  </a:lnTo>
                  <a:lnTo>
                    <a:pt x="9860" y="924"/>
                  </a:lnTo>
                  <a:lnTo>
                    <a:pt x="9857" y="934"/>
                  </a:lnTo>
                  <a:lnTo>
                    <a:pt x="9855" y="943"/>
                  </a:lnTo>
                  <a:lnTo>
                    <a:pt x="9855" y="953"/>
                  </a:lnTo>
                  <a:lnTo>
                    <a:pt x="9855" y="963"/>
                  </a:lnTo>
                  <a:lnTo>
                    <a:pt x="9855" y="973"/>
                  </a:lnTo>
                  <a:lnTo>
                    <a:pt x="9857" y="982"/>
                  </a:lnTo>
                  <a:lnTo>
                    <a:pt x="9859" y="991"/>
                  </a:lnTo>
                  <a:lnTo>
                    <a:pt x="9862" y="1001"/>
                  </a:lnTo>
                  <a:lnTo>
                    <a:pt x="9866" y="1011"/>
                  </a:lnTo>
                  <a:lnTo>
                    <a:pt x="9869" y="1019"/>
                  </a:lnTo>
                  <a:lnTo>
                    <a:pt x="9874" y="1028"/>
                  </a:lnTo>
                  <a:lnTo>
                    <a:pt x="9879" y="1036"/>
                  </a:lnTo>
                  <a:lnTo>
                    <a:pt x="9884" y="1044"/>
                  </a:lnTo>
                  <a:lnTo>
                    <a:pt x="9891" y="1051"/>
                  </a:lnTo>
                  <a:lnTo>
                    <a:pt x="9897" y="1059"/>
                  </a:lnTo>
                  <a:lnTo>
                    <a:pt x="9918" y="1068"/>
                  </a:lnTo>
                  <a:lnTo>
                    <a:pt x="9941" y="1078"/>
                  </a:lnTo>
                  <a:lnTo>
                    <a:pt x="9952" y="1081"/>
                  </a:lnTo>
                  <a:lnTo>
                    <a:pt x="9963" y="1083"/>
                  </a:lnTo>
                  <a:lnTo>
                    <a:pt x="9969" y="1082"/>
                  </a:lnTo>
                  <a:lnTo>
                    <a:pt x="9974" y="1081"/>
                  </a:lnTo>
                  <a:lnTo>
                    <a:pt x="9980" y="1079"/>
                  </a:lnTo>
                  <a:lnTo>
                    <a:pt x="9986" y="1076"/>
                  </a:lnTo>
                  <a:lnTo>
                    <a:pt x="9995" y="1070"/>
                  </a:lnTo>
                  <a:lnTo>
                    <a:pt x="10003" y="1064"/>
                  </a:lnTo>
                  <a:lnTo>
                    <a:pt x="10011" y="1056"/>
                  </a:lnTo>
                  <a:lnTo>
                    <a:pt x="10018" y="1047"/>
                  </a:lnTo>
                  <a:lnTo>
                    <a:pt x="10024" y="1038"/>
                  </a:lnTo>
                  <a:lnTo>
                    <a:pt x="10030" y="1028"/>
                  </a:lnTo>
                  <a:lnTo>
                    <a:pt x="10031" y="1023"/>
                  </a:lnTo>
                  <a:lnTo>
                    <a:pt x="10032" y="1017"/>
                  </a:lnTo>
                  <a:lnTo>
                    <a:pt x="10033" y="1012"/>
                  </a:lnTo>
                  <a:lnTo>
                    <a:pt x="10033" y="1004"/>
                  </a:lnTo>
                  <a:lnTo>
                    <a:pt x="10037" y="1001"/>
                  </a:lnTo>
                  <a:lnTo>
                    <a:pt x="10043" y="998"/>
                  </a:lnTo>
                  <a:lnTo>
                    <a:pt x="10049" y="997"/>
                  </a:lnTo>
                  <a:lnTo>
                    <a:pt x="10056" y="997"/>
                  </a:lnTo>
                  <a:lnTo>
                    <a:pt x="10062" y="998"/>
                  </a:lnTo>
                  <a:lnTo>
                    <a:pt x="10069" y="1000"/>
                  </a:lnTo>
                  <a:lnTo>
                    <a:pt x="10076" y="1003"/>
                  </a:lnTo>
                  <a:lnTo>
                    <a:pt x="10082" y="1007"/>
                  </a:lnTo>
                  <a:lnTo>
                    <a:pt x="10089" y="1016"/>
                  </a:lnTo>
                  <a:lnTo>
                    <a:pt x="10095" y="1025"/>
                  </a:lnTo>
                  <a:lnTo>
                    <a:pt x="10099" y="1035"/>
                  </a:lnTo>
                  <a:lnTo>
                    <a:pt x="10102" y="1045"/>
                  </a:lnTo>
                  <a:lnTo>
                    <a:pt x="10103" y="1056"/>
                  </a:lnTo>
                  <a:lnTo>
                    <a:pt x="10103" y="1066"/>
                  </a:lnTo>
                  <a:lnTo>
                    <a:pt x="10100" y="1077"/>
                  </a:lnTo>
                  <a:lnTo>
                    <a:pt x="10097" y="1087"/>
                  </a:lnTo>
                  <a:lnTo>
                    <a:pt x="10089" y="1104"/>
                  </a:lnTo>
                  <a:lnTo>
                    <a:pt x="10081" y="1119"/>
                  </a:lnTo>
                  <a:lnTo>
                    <a:pt x="10070" y="1133"/>
                  </a:lnTo>
                  <a:lnTo>
                    <a:pt x="10059" y="1148"/>
                  </a:lnTo>
                  <a:lnTo>
                    <a:pt x="10036" y="1174"/>
                  </a:lnTo>
                  <a:lnTo>
                    <a:pt x="10011" y="1200"/>
                  </a:lnTo>
                  <a:lnTo>
                    <a:pt x="9998" y="1213"/>
                  </a:lnTo>
                  <a:lnTo>
                    <a:pt x="9987" y="1226"/>
                  </a:lnTo>
                  <a:lnTo>
                    <a:pt x="9975" y="1239"/>
                  </a:lnTo>
                  <a:lnTo>
                    <a:pt x="9964" y="1253"/>
                  </a:lnTo>
                  <a:lnTo>
                    <a:pt x="9955" y="1268"/>
                  </a:lnTo>
                  <a:lnTo>
                    <a:pt x="9947" y="1283"/>
                  </a:lnTo>
                  <a:lnTo>
                    <a:pt x="9940" y="1300"/>
                  </a:lnTo>
                  <a:lnTo>
                    <a:pt x="9933" y="1317"/>
                  </a:lnTo>
                  <a:lnTo>
                    <a:pt x="9921" y="1369"/>
                  </a:lnTo>
                  <a:close/>
                  <a:moveTo>
                    <a:pt x="9912" y="1231"/>
                  </a:moveTo>
                  <a:lnTo>
                    <a:pt x="9905" y="1243"/>
                  </a:lnTo>
                  <a:lnTo>
                    <a:pt x="9899" y="1254"/>
                  </a:lnTo>
                  <a:lnTo>
                    <a:pt x="9893" y="1266"/>
                  </a:lnTo>
                  <a:lnTo>
                    <a:pt x="9887" y="1277"/>
                  </a:lnTo>
                  <a:lnTo>
                    <a:pt x="9878" y="1303"/>
                  </a:lnTo>
                  <a:lnTo>
                    <a:pt x="9871" y="1328"/>
                  </a:lnTo>
                  <a:lnTo>
                    <a:pt x="9864" y="1355"/>
                  </a:lnTo>
                  <a:lnTo>
                    <a:pt x="9859" y="1382"/>
                  </a:lnTo>
                  <a:lnTo>
                    <a:pt x="9853" y="1408"/>
                  </a:lnTo>
                  <a:lnTo>
                    <a:pt x="9848" y="1435"/>
                  </a:lnTo>
                  <a:lnTo>
                    <a:pt x="9829" y="1450"/>
                  </a:lnTo>
                  <a:lnTo>
                    <a:pt x="9784" y="1452"/>
                  </a:lnTo>
                  <a:lnTo>
                    <a:pt x="9739" y="1453"/>
                  </a:lnTo>
                  <a:lnTo>
                    <a:pt x="9694" y="1454"/>
                  </a:lnTo>
                  <a:lnTo>
                    <a:pt x="9649" y="1455"/>
                  </a:lnTo>
                  <a:lnTo>
                    <a:pt x="9603" y="1456"/>
                  </a:lnTo>
                  <a:lnTo>
                    <a:pt x="9558" y="1456"/>
                  </a:lnTo>
                  <a:lnTo>
                    <a:pt x="9512" y="1457"/>
                  </a:lnTo>
                  <a:lnTo>
                    <a:pt x="9467" y="1457"/>
                  </a:lnTo>
                  <a:lnTo>
                    <a:pt x="9421" y="1457"/>
                  </a:lnTo>
                  <a:lnTo>
                    <a:pt x="9376" y="1457"/>
                  </a:lnTo>
                  <a:lnTo>
                    <a:pt x="9331" y="1457"/>
                  </a:lnTo>
                  <a:lnTo>
                    <a:pt x="9286" y="1458"/>
                  </a:lnTo>
                  <a:lnTo>
                    <a:pt x="9242" y="1458"/>
                  </a:lnTo>
                  <a:lnTo>
                    <a:pt x="9198" y="1458"/>
                  </a:lnTo>
                  <a:lnTo>
                    <a:pt x="9155" y="1458"/>
                  </a:lnTo>
                  <a:lnTo>
                    <a:pt x="9112" y="1459"/>
                  </a:lnTo>
                  <a:lnTo>
                    <a:pt x="3106" y="1473"/>
                  </a:lnTo>
                  <a:lnTo>
                    <a:pt x="2985" y="1475"/>
                  </a:lnTo>
                  <a:lnTo>
                    <a:pt x="1954" y="1480"/>
                  </a:lnTo>
                  <a:lnTo>
                    <a:pt x="1906" y="1480"/>
                  </a:lnTo>
                  <a:lnTo>
                    <a:pt x="1859" y="1480"/>
                  </a:lnTo>
                  <a:lnTo>
                    <a:pt x="1812" y="1480"/>
                  </a:lnTo>
                  <a:lnTo>
                    <a:pt x="1765" y="1481"/>
                  </a:lnTo>
                  <a:lnTo>
                    <a:pt x="1719" y="1482"/>
                  </a:lnTo>
                  <a:lnTo>
                    <a:pt x="1673" y="1483"/>
                  </a:lnTo>
                  <a:lnTo>
                    <a:pt x="1627" y="1484"/>
                  </a:lnTo>
                  <a:lnTo>
                    <a:pt x="1581" y="1485"/>
                  </a:lnTo>
                  <a:lnTo>
                    <a:pt x="1536" y="1486"/>
                  </a:lnTo>
                  <a:lnTo>
                    <a:pt x="1490" y="1487"/>
                  </a:lnTo>
                  <a:lnTo>
                    <a:pt x="1445" y="1488"/>
                  </a:lnTo>
                  <a:lnTo>
                    <a:pt x="1399" y="1489"/>
                  </a:lnTo>
                  <a:lnTo>
                    <a:pt x="1353" y="1489"/>
                  </a:lnTo>
                  <a:lnTo>
                    <a:pt x="1307" y="1489"/>
                  </a:lnTo>
                  <a:lnTo>
                    <a:pt x="1260" y="1489"/>
                  </a:lnTo>
                  <a:lnTo>
                    <a:pt x="1213" y="1489"/>
                  </a:lnTo>
                  <a:lnTo>
                    <a:pt x="1209" y="1484"/>
                  </a:lnTo>
                  <a:lnTo>
                    <a:pt x="1207" y="1480"/>
                  </a:lnTo>
                  <a:lnTo>
                    <a:pt x="1204" y="1475"/>
                  </a:lnTo>
                  <a:lnTo>
                    <a:pt x="1203" y="1469"/>
                  </a:lnTo>
                  <a:lnTo>
                    <a:pt x="1203" y="1458"/>
                  </a:lnTo>
                  <a:lnTo>
                    <a:pt x="1204" y="1447"/>
                  </a:lnTo>
                  <a:lnTo>
                    <a:pt x="1205" y="1436"/>
                  </a:lnTo>
                  <a:lnTo>
                    <a:pt x="1205" y="1424"/>
                  </a:lnTo>
                  <a:lnTo>
                    <a:pt x="1205" y="1419"/>
                  </a:lnTo>
                  <a:lnTo>
                    <a:pt x="1204" y="1413"/>
                  </a:lnTo>
                  <a:lnTo>
                    <a:pt x="1202" y="1408"/>
                  </a:lnTo>
                  <a:lnTo>
                    <a:pt x="1200" y="1403"/>
                  </a:lnTo>
                  <a:lnTo>
                    <a:pt x="1196" y="1384"/>
                  </a:lnTo>
                  <a:lnTo>
                    <a:pt x="1191" y="1364"/>
                  </a:lnTo>
                  <a:lnTo>
                    <a:pt x="1186" y="1346"/>
                  </a:lnTo>
                  <a:lnTo>
                    <a:pt x="1179" y="1327"/>
                  </a:lnTo>
                  <a:lnTo>
                    <a:pt x="1171" y="1310"/>
                  </a:lnTo>
                  <a:lnTo>
                    <a:pt x="1162" y="1294"/>
                  </a:lnTo>
                  <a:lnTo>
                    <a:pt x="1150" y="1277"/>
                  </a:lnTo>
                  <a:lnTo>
                    <a:pt x="1139" y="1262"/>
                  </a:lnTo>
                  <a:lnTo>
                    <a:pt x="1139" y="1257"/>
                  </a:lnTo>
                  <a:lnTo>
                    <a:pt x="1140" y="1253"/>
                  </a:lnTo>
                  <a:lnTo>
                    <a:pt x="1142" y="1249"/>
                  </a:lnTo>
                  <a:lnTo>
                    <a:pt x="1144" y="1246"/>
                  </a:lnTo>
                  <a:lnTo>
                    <a:pt x="1151" y="1242"/>
                  </a:lnTo>
                  <a:lnTo>
                    <a:pt x="1158" y="1238"/>
                  </a:lnTo>
                  <a:lnTo>
                    <a:pt x="1167" y="1235"/>
                  </a:lnTo>
                  <a:lnTo>
                    <a:pt x="1175" y="1232"/>
                  </a:lnTo>
                  <a:lnTo>
                    <a:pt x="1179" y="1230"/>
                  </a:lnTo>
                  <a:lnTo>
                    <a:pt x="1182" y="1228"/>
                  </a:lnTo>
                  <a:lnTo>
                    <a:pt x="1185" y="1225"/>
                  </a:lnTo>
                  <a:lnTo>
                    <a:pt x="1188" y="1221"/>
                  </a:lnTo>
                  <a:lnTo>
                    <a:pt x="1196" y="1215"/>
                  </a:lnTo>
                  <a:lnTo>
                    <a:pt x="1202" y="1208"/>
                  </a:lnTo>
                  <a:lnTo>
                    <a:pt x="1209" y="1201"/>
                  </a:lnTo>
                  <a:lnTo>
                    <a:pt x="1214" y="1192"/>
                  </a:lnTo>
                  <a:lnTo>
                    <a:pt x="1218" y="1184"/>
                  </a:lnTo>
                  <a:lnTo>
                    <a:pt x="1222" y="1176"/>
                  </a:lnTo>
                  <a:lnTo>
                    <a:pt x="1225" y="1168"/>
                  </a:lnTo>
                  <a:lnTo>
                    <a:pt x="1227" y="1160"/>
                  </a:lnTo>
                  <a:lnTo>
                    <a:pt x="1234" y="1124"/>
                  </a:lnTo>
                  <a:lnTo>
                    <a:pt x="1243" y="1088"/>
                  </a:lnTo>
                  <a:lnTo>
                    <a:pt x="1248" y="1084"/>
                  </a:lnTo>
                  <a:lnTo>
                    <a:pt x="1254" y="1081"/>
                  </a:lnTo>
                  <a:lnTo>
                    <a:pt x="1259" y="1079"/>
                  </a:lnTo>
                  <a:lnTo>
                    <a:pt x="1264" y="1077"/>
                  </a:lnTo>
                  <a:lnTo>
                    <a:pt x="1276" y="1075"/>
                  </a:lnTo>
                  <a:lnTo>
                    <a:pt x="1288" y="1075"/>
                  </a:lnTo>
                  <a:lnTo>
                    <a:pt x="1300" y="1075"/>
                  </a:lnTo>
                  <a:lnTo>
                    <a:pt x="1312" y="1074"/>
                  </a:lnTo>
                  <a:lnTo>
                    <a:pt x="1317" y="1073"/>
                  </a:lnTo>
                  <a:lnTo>
                    <a:pt x="1323" y="1071"/>
                  </a:lnTo>
                  <a:lnTo>
                    <a:pt x="1328" y="1069"/>
                  </a:lnTo>
                  <a:lnTo>
                    <a:pt x="1332" y="1066"/>
                  </a:lnTo>
                  <a:lnTo>
                    <a:pt x="1340" y="1068"/>
                  </a:lnTo>
                  <a:lnTo>
                    <a:pt x="1348" y="1068"/>
                  </a:lnTo>
                  <a:lnTo>
                    <a:pt x="1355" y="1068"/>
                  </a:lnTo>
                  <a:lnTo>
                    <a:pt x="1361" y="1067"/>
                  </a:lnTo>
                  <a:lnTo>
                    <a:pt x="1373" y="1062"/>
                  </a:lnTo>
                  <a:lnTo>
                    <a:pt x="1384" y="1056"/>
                  </a:lnTo>
                  <a:lnTo>
                    <a:pt x="1395" y="1048"/>
                  </a:lnTo>
                  <a:lnTo>
                    <a:pt x="1406" y="1042"/>
                  </a:lnTo>
                  <a:lnTo>
                    <a:pt x="1412" y="1039"/>
                  </a:lnTo>
                  <a:lnTo>
                    <a:pt x="1418" y="1037"/>
                  </a:lnTo>
                  <a:lnTo>
                    <a:pt x="1424" y="1035"/>
                  </a:lnTo>
                  <a:lnTo>
                    <a:pt x="1431" y="1034"/>
                  </a:lnTo>
                  <a:lnTo>
                    <a:pt x="1439" y="1030"/>
                  </a:lnTo>
                  <a:lnTo>
                    <a:pt x="1446" y="1025"/>
                  </a:lnTo>
                  <a:lnTo>
                    <a:pt x="1452" y="1020"/>
                  </a:lnTo>
                  <a:lnTo>
                    <a:pt x="1458" y="1014"/>
                  </a:lnTo>
                  <a:lnTo>
                    <a:pt x="1468" y="1001"/>
                  </a:lnTo>
                  <a:lnTo>
                    <a:pt x="1476" y="988"/>
                  </a:lnTo>
                  <a:lnTo>
                    <a:pt x="1492" y="960"/>
                  </a:lnTo>
                  <a:lnTo>
                    <a:pt x="1508" y="932"/>
                  </a:lnTo>
                  <a:lnTo>
                    <a:pt x="1509" y="922"/>
                  </a:lnTo>
                  <a:lnTo>
                    <a:pt x="1509" y="912"/>
                  </a:lnTo>
                  <a:lnTo>
                    <a:pt x="1509" y="902"/>
                  </a:lnTo>
                  <a:lnTo>
                    <a:pt x="1508" y="893"/>
                  </a:lnTo>
                  <a:lnTo>
                    <a:pt x="1507" y="884"/>
                  </a:lnTo>
                  <a:lnTo>
                    <a:pt x="1505" y="875"/>
                  </a:lnTo>
                  <a:lnTo>
                    <a:pt x="1502" y="865"/>
                  </a:lnTo>
                  <a:lnTo>
                    <a:pt x="1499" y="856"/>
                  </a:lnTo>
                  <a:lnTo>
                    <a:pt x="1496" y="847"/>
                  </a:lnTo>
                  <a:lnTo>
                    <a:pt x="1492" y="839"/>
                  </a:lnTo>
                  <a:lnTo>
                    <a:pt x="1487" y="831"/>
                  </a:lnTo>
                  <a:lnTo>
                    <a:pt x="1482" y="821"/>
                  </a:lnTo>
                  <a:lnTo>
                    <a:pt x="1475" y="813"/>
                  </a:lnTo>
                  <a:lnTo>
                    <a:pt x="1469" y="806"/>
                  </a:lnTo>
                  <a:lnTo>
                    <a:pt x="1463" y="798"/>
                  </a:lnTo>
                  <a:lnTo>
                    <a:pt x="1456" y="791"/>
                  </a:lnTo>
                  <a:lnTo>
                    <a:pt x="1438" y="783"/>
                  </a:lnTo>
                  <a:lnTo>
                    <a:pt x="1417" y="774"/>
                  </a:lnTo>
                  <a:lnTo>
                    <a:pt x="1407" y="770"/>
                  </a:lnTo>
                  <a:lnTo>
                    <a:pt x="1396" y="767"/>
                  </a:lnTo>
                  <a:lnTo>
                    <a:pt x="1384" y="764"/>
                  </a:lnTo>
                  <a:lnTo>
                    <a:pt x="1374" y="762"/>
                  </a:lnTo>
                  <a:lnTo>
                    <a:pt x="1363" y="761"/>
                  </a:lnTo>
                  <a:lnTo>
                    <a:pt x="1352" y="761"/>
                  </a:lnTo>
                  <a:lnTo>
                    <a:pt x="1340" y="761"/>
                  </a:lnTo>
                  <a:lnTo>
                    <a:pt x="1329" y="763"/>
                  </a:lnTo>
                  <a:lnTo>
                    <a:pt x="1319" y="766"/>
                  </a:lnTo>
                  <a:lnTo>
                    <a:pt x="1309" y="770"/>
                  </a:lnTo>
                  <a:lnTo>
                    <a:pt x="1299" y="775"/>
                  </a:lnTo>
                  <a:lnTo>
                    <a:pt x="1289" y="784"/>
                  </a:lnTo>
                  <a:lnTo>
                    <a:pt x="1286" y="782"/>
                  </a:lnTo>
                  <a:lnTo>
                    <a:pt x="1283" y="781"/>
                  </a:lnTo>
                  <a:lnTo>
                    <a:pt x="1280" y="780"/>
                  </a:lnTo>
                  <a:lnTo>
                    <a:pt x="1277" y="780"/>
                  </a:lnTo>
                  <a:lnTo>
                    <a:pt x="1271" y="780"/>
                  </a:lnTo>
                  <a:lnTo>
                    <a:pt x="1265" y="781"/>
                  </a:lnTo>
                  <a:lnTo>
                    <a:pt x="1259" y="781"/>
                  </a:lnTo>
                  <a:lnTo>
                    <a:pt x="1254" y="780"/>
                  </a:lnTo>
                  <a:lnTo>
                    <a:pt x="1252" y="778"/>
                  </a:lnTo>
                  <a:lnTo>
                    <a:pt x="1249" y="775"/>
                  </a:lnTo>
                  <a:lnTo>
                    <a:pt x="1247" y="772"/>
                  </a:lnTo>
                  <a:lnTo>
                    <a:pt x="1246" y="768"/>
                  </a:lnTo>
                  <a:lnTo>
                    <a:pt x="1247" y="760"/>
                  </a:lnTo>
                  <a:lnTo>
                    <a:pt x="1247" y="752"/>
                  </a:lnTo>
                  <a:lnTo>
                    <a:pt x="1247" y="744"/>
                  </a:lnTo>
                  <a:lnTo>
                    <a:pt x="1246" y="737"/>
                  </a:lnTo>
                  <a:lnTo>
                    <a:pt x="1243" y="721"/>
                  </a:lnTo>
                  <a:lnTo>
                    <a:pt x="1238" y="708"/>
                  </a:lnTo>
                  <a:lnTo>
                    <a:pt x="1231" y="694"/>
                  </a:lnTo>
                  <a:lnTo>
                    <a:pt x="1223" y="681"/>
                  </a:lnTo>
                  <a:lnTo>
                    <a:pt x="1214" y="669"/>
                  </a:lnTo>
                  <a:lnTo>
                    <a:pt x="1203" y="658"/>
                  </a:lnTo>
                  <a:lnTo>
                    <a:pt x="1192" y="647"/>
                  </a:lnTo>
                  <a:lnTo>
                    <a:pt x="1180" y="636"/>
                  </a:lnTo>
                  <a:lnTo>
                    <a:pt x="1168" y="626"/>
                  </a:lnTo>
                  <a:lnTo>
                    <a:pt x="1154" y="617"/>
                  </a:lnTo>
                  <a:lnTo>
                    <a:pt x="1129" y="599"/>
                  </a:lnTo>
                  <a:lnTo>
                    <a:pt x="1104" y="582"/>
                  </a:lnTo>
                  <a:lnTo>
                    <a:pt x="1102" y="573"/>
                  </a:lnTo>
                  <a:lnTo>
                    <a:pt x="1101" y="565"/>
                  </a:lnTo>
                  <a:lnTo>
                    <a:pt x="1102" y="557"/>
                  </a:lnTo>
                  <a:lnTo>
                    <a:pt x="1104" y="550"/>
                  </a:lnTo>
                  <a:lnTo>
                    <a:pt x="1107" y="542"/>
                  </a:lnTo>
                  <a:lnTo>
                    <a:pt x="1111" y="536"/>
                  </a:lnTo>
                  <a:lnTo>
                    <a:pt x="1116" y="529"/>
                  </a:lnTo>
                  <a:lnTo>
                    <a:pt x="1122" y="523"/>
                  </a:lnTo>
                  <a:lnTo>
                    <a:pt x="1133" y="511"/>
                  </a:lnTo>
                  <a:lnTo>
                    <a:pt x="1145" y="498"/>
                  </a:lnTo>
                  <a:lnTo>
                    <a:pt x="1150" y="491"/>
                  </a:lnTo>
                  <a:lnTo>
                    <a:pt x="1155" y="485"/>
                  </a:lnTo>
                  <a:lnTo>
                    <a:pt x="1159" y="478"/>
                  </a:lnTo>
                  <a:lnTo>
                    <a:pt x="1164" y="471"/>
                  </a:lnTo>
                  <a:lnTo>
                    <a:pt x="1171" y="449"/>
                  </a:lnTo>
                  <a:lnTo>
                    <a:pt x="1178" y="429"/>
                  </a:lnTo>
                  <a:lnTo>
                    <a:pt x="1184" y="408"/>
                  </a:lnTo>
                  <a:lnTo>
                    <a:pt x="1189" y="387"/>
                  </a:lnTo>
                  <a:lnTo>
                    <a:pt x="1193" y="365"/>
                  </a:lnTo>
                  <a:lnTo>
                    <a:pt x="1196" y="343"/>
                  </a:lnTo>
                  <a:lnTo>
                    <a:pt x="1197" y="321"/>
                  </a:lnTo>
                  <a:lnTo>
                    <a:pt x="1197" y="298"/>
                  </a:lnTo>
                  <a:lnTo>
                    <a:pt x="1199" y="294"/>
                  </a:lnTo>
                  <a:lnTo>
                    <a:pt x="1201" y="291"/>
                  </a:lnTo>
                  <a:lnTo>
                    <a:pt x="1204" y="289"/>
                  </a:lnTo>
                  <a:lnTo>
                    <a:pt x="1208" y="286"/>
                  </a:lnTo>
                  <a:lnTo>
                    <a:pt x="1214" y="284"/>
                  </a:lnTo>
                  <a:lnTo>
                    <a:pt x="1221" y="282"/>
                  </a:lnTo>
                  <a:lnTo>
                    <a:pt x="1237" y="280"/>
                  </a:lnTo>
                  <a:lnTo>
                    <a:pt x="1253" y="279"/>
                  </a:lnTo>
                  <a:lnTo>
                    <a:pt x="1283" y="282"/>
                  </a:lnTo>
                  <a:lnTo>
                    <a:pt x="1314" y="284"/>
                  </a:lnTo>
                  <a:lnTo>
                    <a:pt x="1344" y="285"/>
                  </a:lnTo>
                  <a:lnTo>
                    <a:pt x="1374" y="286"/>
                  </a:lnTo>
                  <a:lnTo>
                    <a:pt x="1432" y="286"/>
                  </a:lnTo>
                  <a:lnTo>
                    <a:pt x="1491" y="284"/>
                  </a:lnTo>
                  <a:lnTo>
                    <a:pt x="1549" y="283"/>
                  </a:lnTo>
                  <a:lnTo>
                    <a:pt x="1607" y="281"/>
                  </a:lnTo>
                  <a:lnTo>
                    <a:pt x="1667" y="281"/>
                  </a:lnTo>
                  <a:lnTo>
                    <a:pt x="1727" y="283"/>
                  </a:lnTo>
                  <a:lnTo>
                    <a:pt x="1768" y="282"/>
                  </a:lnTo>
                  <a:lnTo>
                    <a:pt x="1809" y="281"/>
                  </a:lnTo>
                  <a:lnTo>
                    <a:pt x="1851" y="279"/>
                  </a:lnTo>
                  <a:lnTo>
                    <a:pt x="1890" y="277"/>
                  </a:lnTo>
                  <a:lnTo>
                    <a:pt x="1931" y="276"/>
                  </a:lnTo>
                  <a:lnTo>
                    <a:pt x="1972" y="276"/>
                  </a:lnTo>
                  <a:lnTo>
                    <a:pt x="2012" y="277"/>
                  </a:lnTo>
                  <a:lnTo>
                    <a:pt x="2053" y="279"/>
                  </a:lnTo>
                  <a:lnTo>
                    <a:pt x="2130" y="277"/>
                  </a:lnTo>
                  <a:lnTo>
                    <a:pt x="2207" y="276"/>
                  </a:lnTo>
                  <a:lnTo>
                    <a:pt x="2284" y="274"/>
                  </a:lnTo>
                  <a:lnTo>
                    <a:pt x="2361" y="273"/>
                  </a:lnTo>
                  <a:lnTo>
                    <a:pt x="2437" y="273"/>
                  </a:lnTo>
                  <a:lnTo>
                    <a:pt x="2514" y="272"/>
                  </a:lnTo>
                  <a:lnTo>
                    <a:pt x="2591" y="271"/>
                  </a:lnTo>
                  <a:lnTo>
                    <a:pt x="2667" y="271"/>
                  </a:lnTo>
                  <a:lnTo>
                    <a:pt x="2744" y="270"/>
                  </a:lnTo>
                  <a:lnTo>
                    <a:pt x="2821" y="270"/>
                  </a:lnTo>
                  <a:lnTo>
                    <a:pt x="2897" y="269"/>
                  </a:lnTo>
                  <a:lnTo>
                    <a:pt x="2974" y="269"/>
                  </a:lnTo>
                  <a:lnTo>
                    <a:pt x="3052" y="268"/>
                  </a:lnTo>
                  <a:lnTo>
                    <a:pt x="3128" y="266"/>
                  </a:lnTo>
                  <a:lnTo>
                    <a:pt x="3206" y="265"/>
                  </a:lnTo>
                  <a:lnTo>
                    <a:pt x="3284" y="264"/>
                  </a:lnTo>
                  <a:lnTo>
                    <a:pt x="3333" y="261"/>
                  </a:lnTo>
                  <a:lnTo>
                    <a:pt x="3381" y="260"/>
                  </a:lnTo>
                  <a:lnTo>
                    <a:pt x="3430" y="260"/>
                  </a:lnTo>
                  <a:lnTo>
                    <a:pt x="3479" y="261"/>
                  </a:lnTo>
                  <a:lnTo>
                    <a:pt x="3528" y="262"/>
                  </a:lnTo>
                  <a:lnTo>
                    <a:pt x="3577" y="262"/>
                  </a:lnTo>
                  <a:lnTo>
                    <a:pt x="3603" y="261"/>
                  </a:lnTo>
                  <a:lnTo>
                    <a:pt x="3627" y="260"/>
                  </a:lnTo>
                  <a:lnTo>
                    <a:pt x="3653" y="258"/>
                  </a:lnTo>
                  <a:lnTo>
                    <a:pt x="3678" y="256"/>
                  </a:lnTo>
                  <a:lnTo>
                    <a:pt x="3689" y="258"/>
                  </a:lnTo>
                  <a:lnTo>
                    <a:pt x="3699" y="259"/>
                  </a:lnTo>
                  <a:lnTo>
                    <a:pt x="3709" y="260"/>
                  </a:lnTo>
                  <a:lnTo>
                    <a:pt x="3720" y="260"/>
                  </a:lnTo>
                  <a:lnTo>
                    <a:pt x="3742" y="260"/>
                  </a:lnTo>
                  <a:lnTo>
                    <a:pt x="3763" y="259"/>
                  </a:lnTo>
                  <a:lnTo>
                    <a:pt x="3785" y="257"/>
                  </a:lnTo>
                  <a:lnTo>
                    <a:pt x="3806" y="255"/>
                  </a:lnTo>
                  <a:lnTo>
                    <a:pt x="3829" y="254"/>
                  </a:lnTo>
                  <a:lnTo>
                    <a:pt x="3850" y="254"/>
                  </a:lnTo>
                  <a:lnTo>
                    <a:pt x="3948" y="254"/>
                  </a:lnTo>
                  <a:lnTo>
                    <a:pt x="4145" y="254"/>
                  </a:lnTo>
                  <a:lnTo>
                    <a:pt x="4428" y="254"/>
                  </a:lnTo>
                  <a:lnTo>
                    <a:pt x="4781" y="254"/>
                  </a:lnTo>
                  <a:lnTo>
                    <a:pt x="5191" y="253"/>
                  </a:lnTo>
                  <a:lnTo>
                    <a:pt x="5643" y="253"/>
                  </a:lnTo>
                  <a:lnTo>
                    <a:pt x="6125" y="252"/>
                  </a:lnTo>
                  <a:lnTo>
                    <a:pt x="6619" y="251"/>
                  </a:lnTo>
                  <a:lnTo>
                    <a:pt x="7114" y="251"/>
                  </a:lnTo>
                  <a:lnTo>
                    <a:pt x="7596" y="250"/>
                  </a:lnTo>
                  <a:lnTo>
                    <a:pt x="8048" y="249"/>
                  </a:lnTo>
                  <a:lnTo>
                    <a:pt x="8459" y="249"/>
                  </a:lnTo>
                  <a:lnTo>
                    <a:pt x="8813" y="248"/>
                  </a:lnTo>
                  <a:lnTo>
                    <a:pt x="9096" y="247"/>
                  </a:lnTo>
                  <a:lnTo>
                    <a:pt x="9296" y="247"/>
                  </a:lnTo>
                  <a:lnTo>
                    <a:pt x="9395" y="246"/>
                  </a:lnTo>
                  <a:lnTo>
                    <a:pt x="9434" y="247"/>
                  </a:lnTo>
                  <a:lnTo>
                    <a:pt x="9474" y="247"/>
                  </a:lnTo>
                  <a:lnTo>
                    <a:pt x="9515" y="246"/>
                  </a:lnTo>
                  <a:lnTo>
                    <a:pt x="9556" y="245"/>
                  </a:lnTo>
                  <a:lnTo>
                    <a:pt x="9597" y="243"/>
                  </a:lnTo>
                  <a:lnTo>
                    <a:pt x="9638" y="243"/>
                  </a:lnTo>
                  <a:lnTo>
                    <a:pt x="9677" y="243"/>
                  </a:lnTo>
                  <a:lnTo>
                    <a:pt x="9715" y="245"/>
                  </a:lnTo>
                  <a:lnTo>
                    <a:pt x="9735" y="244"/>
                  </a:lnTo>
                  <a:lnTo>
                    <a:pt x="9754" y="243"/>
                  </a:lnTo>
                  <a:lnTo>
                    <a:pt x="9772" y="243"/>
                  </a:lnTo>
                  <a:lnTo>
                    <a:pt x="9792" y="242"/>
                  </a:lnTo>
                  <a:lnTo>
                    <a:pt x="9800" y="251"/>
                  </a:lnTo>
                  <a:lnTo>
                    <a:pt x="9806" y="261"/>
                  </a:lnTo>
                  <a:lnTo>
                    <a:pt x="9811" y="274"/>
                  </a:lnTo>
                  <a:lnTo>
                    <a:pt x="9815" y="286"/>
                  </a:lnTo>
                  <a:lnTo>
                    <a:pt x="9822" y="310"/>
                  </a:lnTo>
                  <a:lnTo>
                    <a:pt x="9829" y="336"/>
                  </a:lnTo>
                  <a:lnTo>
                    <a:pt x="9832" y="350"/>
                  </a:lnTo>
                  <a:lnTo>
                    <a:pt x="9836" y="364"/>
                  </a:lnTo>
                  <a:lnTo>
                    <a:pt x="9841" y="377"/>
                  </a:lnTo>
                  <a:lnTo>
                    <a:pt x="9847" y="389"/>
                  </a:lnTo>
                  <a:lnTo>
                    <a:pt x="9860" y="415"/>
                  </a:lnTo>
                  <a:lnTo>
                    <a:pt x="9874" y="439"/>
                  </a:lnTo>
                  <a:lnTo>
                    <a:pt x="9890" y="464"/>
                  </a:lnTo>
                  <a:lnTo>
                    <a:pt x="9905" y="487"/>
                  </a:lnTo>
                  <a:lnTo>
                    <a:pt x="9921" y="511"/>
                  </a:lnTo>
                  <a:lnTo>
                    <a:pt x="9937" y="535"/>
                  </a:lnTo>
                  <a:lnTo>
                    <a:pt x="9945" y="539"/>
                  </a:lnTo>
                  <a:lnTo>
                    <a:pt x="9953" y="543"/>
                  </a:lnTo>
                  <a:lnTo>
                    <a:pt x="9957" y="547"/>
                  </a:lnTo>
                  <a:lnTo>
                    <a:pt x="9959" y="550"/>
                  </a:lnTo>
                  <a:lnTo>
                    <a:pt x="9960" y="555"/>
                  </a:lnTo>
                  <a:lnTo>
                    <a:pt x="9958" y="560"/>
                  </a:lnTo>
                  <a:lnTo>
                    <a:pt x="9957" y="566"/>
                  </a:lnTo>
                  <a:lnTo>
                    <a:pt x="9955" y="571"/>
                  </a:lnTo>
                  <a:lnTo>
                    <a:pt x="9952" y="575"/>
                  </a:lnTo>
                  <a:lnTo>
                    <a:pt x="9948" y="577"/>
                  </a:lnTo>
                  <a:lnTo>
                    <a:pt x="9944" y="578"/>
                  </a:lnTo>
                  <a:lnTo>
                    <a:pt x="9940" y="579"/>
                  </a:lnTo>
                  <a:lnTo>
                    <a:pt x="9934" y="579"/>
                  </a:lnTo>
                  <a:lnTo>
                    <a:pt x="9929" y="578"/>
                  </a:lnTo>
                  <a:lnTo>
                    <a:pt x="9919" y="576"/>
                  </a:lnTo>
                  <a:lnTo>
                    <a:pt x="9908" y="573"/>
                  </a:lnTo>
                  <a:lnTo>
                    <a:pt x="9903" y="573"/>
                  </a:lnTo>
                  <a:lnTo>
                    <a:pt x="9898" y="573"/>
                  </a:lnTo>
                  <a:lnTo>
                    <a:pt x="9893" y="574"/>
                  </a:lnTo>
                  <a:lnTo>
                    <a:pt x="9887" y="576"/>
                  </a:lnTo>
                  <a:lnTo>
                    <a:pt x="9877" y="580"/>
                  </a:lnTo>
                  <a:lnTo>
                    <a:pt x="9868" y="585"/>
                  </a:lnTo>
                  <a:lnTo>
                    <a:pt x="9859" y="592"/>
                  </a:lnTo>
                  <a:lnTo>
                    <a:pt x="9852" y="598"/>
                  </a:lnTo>
                  <a:lnTo>
                    <a:pt x="9844" y="605"/>
                  </a:lnTo>
                  <a:lnTo>
                    <a:pt x="9837" y="613"/>
                  </a:lnTo>
                  <a:lnTo>
                    <a:pt x="9831" y="621"/>
                  </a:lnTo>
                  <a:lnTo>
                    <a:pt x="9825" y="629"/>
                  </a:lnTo>
                  <a:lnTo>
                    <a:pt x="9820" y="639"/>
                  </a:lnTo>
                  <a:lnTo>
                    <a:pt x="9816" y="648"/>
                  </a:lnTo>
                  <a:lnTo>
                    <a:pt x="9813" y="657"/>
                  </a:lnTo>
                  <a:lnTo>
                    <a:pt x="9810" y="667"/>
                  </a:lnTo>
                  <a:lnTo>
                    <a:pt x="9808" y="676"/>
                  </a:lnTo>
                  <a:lnTo>
                    <a:pt x="9806" y="687"/>
                  </a:lnTo>
                  <a:lnTo>
                    <a:pt x="9805" y="696"/>
                  </a:lnTo>
                  <a:lnTo>
                    <a:pt x="9805" y="706"/>
                  </a:lnTo>
                  <a:lnTo>
                    <a:pt x="9807" y="711"/>
                  </a:lnTo>
                  <a:lnTo>
                    <a:pt x="9808" y="718"/>
                  </a:lnTo>
                  <a:lnTo>
                    <a:pt x="9807" y="721"/>
                  </a:lnTo>
                  <a:lnTo>
                    <a:pt x="9806" y="723"/>
                  </a:lnTo>
                  <a:lnTo>
                    <a:pt x="9805" y="726"/>
                  </a:lnTo>
                  <a:lnTo>
                    <a:pt x="9802" y="727"/>
                  </a:lnTo>
                  <a:lnTo>
                    <a:pt x="9798" y="729"/>
                  </a:lnTo>
                  <a:lnTo>
                    <a:pt x="9793" y="729"/>
                  </a:lnTo>
                  <a:lnTo>
                    <a:pt x="9790" y="729"/>
                  </a:lnTo>
                  <a:lnTo>
                    <a:pt x="9786" y="729"/>
                  </a:lnTo>
                  <a:lnTo>
                    <a:pt x="9780" y="726"/>
                  </a:lnTo>
                  <a:lnTo>
                    <a:pt x="9774" y="723"/>
                  </a:lnTo>
                  <a:lnTo>
                    <a:pt x="9768" y="718"/>
                  </a:lnTo>
                  <a:lnTo>
                    <a:pt x="9762" y="714"/>
                  </a:lnTo>
                  <a:lnTo>
                    <a:pt x="9756" y="710"/>
                  </a:lnTo>
                  <a:lnTo>
                    <a:pt x="9749" y="707"/>
                  </a:lnTo>
                  <a:lnTo>
                    <a:pt x="9737" y="706"/>
                  </a:lnTo>
                  <a:lnTo>
                    <a:pt x="9726" y="706"/>
                  </a:lnTo>
                  <a:lnTo>
                    <a:pt x="9715" y="707"/>
                  </a:lnTo>
                  <a:lnTo>
                    <a:pt x="9703" y="708"/>
                  </a:lnTo>
                  <a:lnTo>
                    <a:pt x="9693" y="711"/>
                  </a:lnTo>
                  <a:lnTo>
                    <a:pt x="9682" y="713"/>
                  </a:lnTo>
                  <a:lnTo>
                    <a:pt x="9672" y="717"/>
                  </a:lnTo>
                  <a:lnTo>
                    <a:pt x="9663" y="721"/>
                  </a:lnTo>
                  <a:lnTo>
                    <a:pt x="9652" y="726"/>
                  </a:lnTo>
                  <a:lnTo>
                    <a:pt x="9643" y="733"/>
                  </a:lnTo>
                  <a:lnTo>
                    <a:pt x="9634" y="739"/>
                  </a:lnTo>
                  <a:lnTo>
                    <a:pt x="9626" y="746"/>
                  </a:lnTo>
                  <a:lnTo>
                    <a:pt x="9619" y="754"/>
                  </a:lnTo>
                  <a:lnTo>
                    <a:pt x="9611" y="763"/>
                  </a:lnTo>
                  <a:lnTo>
                    <a:pt x="9604" y="772"/>
                  </a:lnTo>
                  <a:lnTo>
                    <a:pt x="9598" y="783"/>
                  </a:lnTo>
                  <a:lnTo>
                    <a:pt x="9594" y="803"/>
                  </a:lnTo>
                  <a:lnTo>
                    <a:pt x="9591" y="824"/>
                  </a:lnTo>
                  <a:lnTo>
                    <a:pt x="9590" y="843"/>
                  </a:lnTo>
                  <a:lnTo>
                    <a:pt x="9591" y="863"/>
                  </a:lnTo>
                  <a:lnTo>
                    <a:pt x="9593" y="883"/>
                  </a:lnTo>
                  <a:lnTo>
                    <a:pt x="9596" y="902"/>
                  </a:lnTo>
                  <a:lnTo>
                    <a:pt x="9599" y="911"/>
                  </a:lnTo>
                  <a:lnTo>
                    <a:pt x="9602" y="921"/>
                  </a:lnTo>
                  <a:lnTo>
                    <a:pt x="9606" y="930"/>
                  </a:lnTo>
                  <a:lnTo>
                    <a:pt x="9610" y="939"/>
                  </a:lnTo>
                  <a:lnTo>
                    <a:pt x="9618" y="950"/>
                  </a:lnTo>
                  <a:lnTo>
                    <a:pt x="9626" y="960"/>
                  </a:lnTo>
                  <a:lnTo>
                    <a:pt x="9635" y="969"/>
                  </a:lnTo>
                  <a:lnTo>
                    <a:pt x="9644" y="975"/>
                  </a:lnTo>
                  <a:lnTo>
                    <a:pt x="9655" y="979"/>
                  </a:lnTo>
                  <a:lnTo>
                    <a:pt x="9667" y="983"/>
                  </a:lnTo>
                  <a:lnTo>
                    <a:pt x="9678" y="985"/>
                  </a:lnTo>
                  <a:lnTo>
                    <a:pt x="9690" y="986"/>
                  </a:lnTo>
                  <a:lnTo>
                    <a:pt x="9702" y="987"/>
                  </a:lnTo>
                  <a:lnTo>
                    <a:pt x="9715" y="986"/>
                  </a:lnTo>
                  <a:lnTo>
                    <a:pt x="9728" y="986"/>
                  </a:lnTo>
                  <a:lnTo>
                    <a:pt x="9740" y="985"/>
                  </a:lnTo>
                  <a:lnTo>
                    <a:pt x="9764" y="982"/>
                  </a:lnTo>
                  <a:lnTo>
                    <a:pt x="9786" y="980"/>
                  </a:lnTo>
                  <a:lnTo>
                    <a:pt x="9790" y="983"/>
                  </a:lnTo>
                  <a:lnTo>
                    <a:pt x="9793" y="987"/>
                  </a:lnTo>
                  <a:lnTo>
                    <a:pt x="9795" y="991"/>
                  </a:lnTo>
                  <a:lnTo>
                    <a:pt x="9796" y="995"/>
                  </a:lnTo>
                  <a:lnTo>
                    <a:pt x="9798" y="1004"/>
                  </a:lnTo>
                  <a:lnTo>
                    <a:pt x="9798" y="1015"/>
                  </a:lnTo>
                  <a:lnTo>
                    <a:pt x="9796" y="1026"/>
                  </a:lnTo>
                  <a:lnTo>
                    <a:pt x="9795" y="1037"/>
                  </a:lnTo>
                  <a:lnTo>
                    <a:pt x="9796" y="1042"/>
                  </a:lnTo>
                  <a:lnTo>
                    <a:pt x="9798" y="1047"/>
                  </a:lnTo>
                  <a:lnTo>
                    <a:pt x="9799" y="1052"/>
                  </a:lnTo>
                  <a:lnTo>
                    <a:pt x="9802" y="1057"/>
                  </a:lnTo>
                  <a:lnTo>
                    <a:pt x="9808" y="1067"/>
                  </a:lnTo>
                  <a:lnTo>
                    <a:pt x="9814" y="1076"/>
                  </a:lnTo>
                  <a:lnTo>
                    <a:pt x="9821" y="1085"/>
                  </a:lnTo>
                  <a:lnTo>
                    <a:pt x="9828" y="1094"/>
                  </a:lnTo>
                  <a:lnTo>
                    <a:pt x="9836" y="1102"/>
                  </a:lnTo>
                  <a:lnTo>
                    <a:pt x="9845" y="1109"/>
                  </a:lnTo>
                  <a:lnTo>
                    <a:pt x="9854" y="1116"/>
                  </a:lnTo>
                  <a:lnTo>
                    <a:pt x="9863" y="1122"/>
                  </a:lnTo>
                  <a:lnTo>
                    <a:pt x="9873" y="1127"/>
                  </a:lnTo>
                  <a:lnTo>
                    <a:pt x="9882" y="1131"/>
                  </a:lnTo>
                  <a:lnTo>
                    <a:pt x="9894" y="1135"/>
                  </a:lnTo>
                  <a:lnTo>
                    <a:pt x="9905" y="1138"/>
                  </a:lnTo>
                  <a:lnTo>
                    <a:pt x="9916" y="1141"/>
                  </a:lnTo>
                  <a:lnTo>
                    <a:pt x="9927" y="1143"/>
                  </a:lnTo>
                  <a:lnTo>
                    <a:pt x="9940" y="1144"/>
                  </a:lnTo>
                  <a:lnTo>
                    <a:pt x="9952" y="1144"/>
                  </a:lnTo>
                  <a:lnTo>
                    <a:pt x="9957" y="1151"/>
                  </a:lnTo>
                  <a:lnTo>
                    <a:pt x="9960" y="1157"/>
                  </a:lnTo>
                  <a:lnTo>
                    <a:pt x="9961" y="1162"/>
                  </a:lnTo>
                  <a:lnTo>
                    <a:pt x="9961" y="1167"/>
                  </a:lnTo>
                  <a:lnTo>
                    <a:pt x="9959" y="1172"/>
                  </a:lnTo>
                  <a:lnTo>
                    <a:pt x="9955" y="1177"/>
                  </a:lnTo>
                  <a:lnTo>
                    <a:pt x="9951" y="1182"/>
                  </a:lnTo>
                  <a:lnTo>
                    <a:pt x="9946" y="1187"/>
                  </a:lnTo>
                  <a:lnTo>
                    <a:pt x="9936" y="1198"/>
                  </a:lnTo>
                  <a:lnTo>
                    <a:pt x="9924" y="1208"/>
                  </a:lnTo>
                  <a:lnTo>
                    <a:pt x="9920" y="1213"/>
                  </a:lnTo>
                  <a:lnTo>
                    <a:pt x="9916" y="1219"/>
                  </a:lnTo>
                  <a:lnTo>
                    <a:pt x="9913" y="1225"/>
                  </a:lnTo>
                  <a:lnTo>
                    <a:pt x="9912" y="1231"/>
                  </a:lnTo>
                  <a:close/>
                  <a:moveTo>
                    <a:pt x="9860" y="564"/>
                  </a:moveTo>
                  <a:lnTo>
                    <a:pt x="9847" y="576"/>
                  </a:lnTo>
                  <a:lnTo>
                    <a:pt x="9834" y="587"/>
                  </a:lnTo>
                  <a:lnTo>
                    <a:pt x="9823" y="601"/>
                  </a:lnTo>
                  <a:lnTo>
                    <a:pt x="9813" y="614"/>
                  </a:lnTo>
                  <a:lnTo>
                    <a:pt x="9804" y="628"/>
                  </a:lnTo>
                  <a:lnTo>
                    <a:pt x="9796" y="643"/>
                  </a:lnTo>
                  <a:lnTo>
                    <a:pt x="9790" y="659"/>
                  </a:lnTo>
                  <a:lnTo>
                    <a:pt x="9786" y="675"/>
                  </a:lnTo>
                  <a:lnTo>
                    <a:pt x="9782" y="680"/>
                  </a:lnTo>
                  <a:lnTo>
                    <a:pt x="9777" y="683"/>
                  </a:lnTo>
                  <a:lnTo>
                    <a:pt x="9772" y="686"/>
                  </a:lnTo>
                  <a:lnTo>
                    <a:pt x="9767" y="688"/>
                  </a:lnTo>
                  <a:lnTo>
                    <a:pt x="9762" y="688"/>
                  </a:lnTo>
                  <a:lnTo>
                    <a:pt x="9756" y="688"/>
                  </a:lnTo>
                  <a:lnTo>
                    <a:pt x="9749" y="688"/>
                  </a:lnTo>
                  <a:lnTo>
                    <a:pt x="9743" y="687"/>
                  </a:lnTo>
                  <a:lnTo>
                    <a:pt x="9731" y="683"/>
                  </a:lnTo>
                  <a:lnTo>
                    <a:pt x="9719" y="680"/>
                  </a:lnTo>
                  <a:lnTo>
                    <a:pt x="9708" y="677"/>
                  </a:lnTo>
                  <a:lnTo>
                    <a:pt x="9696" y="676"/>
                  </a:lnTo>
                  <a:lnTo>
                    <a:pt x="9685" y="679"/>
                  </a:lnTo>
                  <a:lnTo>
                    <a:pt x="9675" y="682"/>
                  </a:lnTo>
                  <a:lnTo>
                    <a:pt x="9664" y="688"/>
                  </a:lnTo>
                  <a:lnTo>
                    <a:pt x="9654" y="693"/>
                  </a:lnTo>
                  <a:lnTo>
                    <a:pt x="9644" y="698"/>
                  </a:lnTo>
                  <a:lnTo>
                    <a:pt x="9635" y="704"/>
                  </a:lnTo>
                  <a:lnTo>
                    <a:pt x="9627" y="711"/>
                  </a:lnTo>
                  <a:lnTo>
                    <a:pt x="9619" y="718"/>
                  </a:lnTo>
                  <a:lnTo>
                    <a:pt x="9610" y="726"/>
                  </a:lnTo>
                  <a:lnTo>
                    <a:pt x="9603" y="735"/>
                  </a:lnTo>
                  <a:lnTo>
                    <a:pt x="9597" y="743"/>
                  </a:lnTo>
                  <a:lnTo>
                    <a:pt x="9591" y="752"/>
                  </a:lnTo>
                  <a:lnTo>
                    <a:pt x="9585" y="761"/>
                  </a:lnTo>
                  <a:lnTo>
                    <a:pt x="9580" y="771"/>
                  </a:lnTo>
                  <a:lnTo>
                    <a:pt x="9575" y="782"/>
                  </a:lnTo>
                  <a:lnTo>
                    <a:pt x="9571" y="792"/>
                  </a:lnTo>
                  <a:lnTo>
                    <a:pt x="9566" y="805"/>
                  </a:lnTo>
                  <a:lnTo>
                    <a:pt x="9562" y="818"/>
                  </a:lnTo>
                  <a:lnTo>
                    <a:pt x="9559" y="834"/>
                  </a:lnTo>
                  <a:lnTo>
                    <a:pt x="9557" y="848"/>
                  </a:lnTo>
                  <a:lnTo>
                    <a:pt x="9556" y="863"/>
                  </a:lnTo>
                  <a:lnTo>
                    <a:pt x="9557" y="879"/>
                  </a:lnTo>
                  <a:lnTo>
                    <a:pt x="9559" y="894"/>
                  </a:lnTo>
                  <a:lnTo>
                    <a:pt x="9564" y="909"/>
                  </a:lnTo>
                  <a:lnTo>
                    <a:pt x="9568" y="918"/>
                  </a:lnTo>
                  <a:lnTo>
                    <a:pt x="9571" y="926"/>
                  </a:lnTo>
                  <a:lnTo>
                    <a:pt x="9575" y="933"/>
                  </a:lnTo>
                  <a:lnTo>
                    <a:pt x="9580" y="940"/>
                  </a:lnTo>
                  <a:lnTo>
                    <a:pt x="9585" y="947"/>
                  </a:lnTo>
                  <a:lnTo>
                    <a:pt x="9591" y="953"/>
                  </a:lnTo>
                  <a:lnTo>
                    <a:pt x="9598" y="960"/>
                  </a:lnTo>
                  <a:lnTo>
                    <a:pt x="9604" y="967"/>
                  </a:lnTo>
                  <a:lnTo>
                    <a:pt x="9635" y="988"/>
                  </a:lnTo>
                  <a:lnTo>
                    <a:pt x="9666" y="1010"/>
                  </a:lnTo>
                  <a:lnTo>
                    <a:pt x="9762" y="1012"/>
                  </a:lnTo>
                  <a:lnTo>
                    <a:pt x="9767" y="1027"/>
                  </a:lnTo>
                  <a:lnTo>
                    <a:pt x="9771" y="1043"/>
                  </a:lnTo>
                  <a:lnTo>
                    <a:pt x="9773" y="1051"/>
                  </a:lnTo>
                  <a:lnTo>
                    <a:pt x="9776" y="1060"/>
                  </a:lnTo>
                  <a:lnTo>
                    <a:pt x="9779" y="1068"/>
                  </a:lnTo>
                  <a:lnTo>
                    <a:pt x="9783" y="1076"/>
                  </a:lnTo>
                  <a:lnTo>
                    <a:pt x="9793" y="1091"/>
                  </a:lnTo>
                  <a:lnTo>
                    <a:pt x="9805" y="1107"/>
                  </a:lnTo>
                  <a:lnTo>
                    <a:pt x="9811" y="1114"/>
                  </a:lnTo>
                  <a:lnTo>
                    <a:pt x="9818" y="1121"/>
                  </a:lnTo>
                  <a:lnTo>
                    <a:pt x="9825" y="1127"/>
                  </a:lnTo>
                  <a:lnTo>
                    <a:pt x="9832" y="1133"/>
                  </a:lnTo>
                  <a:lnTo>
                    <a:pt x="9840" y="1138"/>
                  </a:lnTo>
                  <a:lnTo>
                    <a:pt x="9849" y="1143"/>
                  </a:lnTo>
                  <a:lnTo>
                    <a:pt x="9857" y="1149"/>
                  </a:lnTo>
                  <a:lnTo>
                    <a:pt x="9866" y="1152"/>
                  </a:lnTo>
                  <a:lnTo>
                    <a:pt x="9874" y="1156"/>
                  </a:lnTo>
                  <a:lnTo>
                    <a:pt x="9883" y="1158"/>
                  </a:lnTo>
                  <a:lnTo>
                    <a:pt x="9894" y="1160"/>
                  </a:lnTo>
                  <a:lnTo>
                    <a:pt x="9903" y="1161"/>
                  </a:lnTo>
                  <a:lnTo>
                    <a:pt x="9906" y="1166"/>
                  </a:lnTo>
                  <a:lnTo>
                    <a:pt x="9907" y="1171"/>
                  </a:lnTo>
                  <a:lnTo>
                    <a:pt x="9908" y="1177"/>
                  </a:lnTo>
                  <a:lnTo>
                    <a:pt x="9907" y="1182"/>
                  </a:lnTo>
                  <a:lnTo>
                    <a:pt x="9905" y="1187"/>
                  </a:lnTo>
                  <a:lnTo>
                    <a:pt x="9903" y="1191"/>
                  </a:lnTo>
                  <a:lnTo>
                    <a:pt x="9901" y="1197"/>
                  </a:lnTo>
                  <a:lnTo>
                    <a:pt x="9897" y="1202"/>
                  </a:lnTo>
                  <a:lnTo>
                    <a:pt x="9891" y="1211"/>
                  </a:lnTo>
                  <a:lnTo>
                    <a:pt x="9883" y="1221"/>
                  </a:lnTo>
                  <a:lnTo>
                    <a:pt x="9880" y="1225"/>
                  </a:lnTo>
                  <a:lnTo>
                    <a:pt x="9878" y="1230"/>
                  </a:lnTo>
                  <a:lnTo>
                    <a:pt x="9876" y="1235"/>
                  </a:lnTo>
                  <a:lnTo>
                    <a:pt x="9875" y="1241"/>
                  </a:lnTo>
                  <a:lnTo>
                    <a:pt x="9866" y="1262"/>
                  </a:lnTo>
                  <a:lnTo>
                    <a:pt x="9858" y="1283"/>
                  </a:lnTo>
                  <a:lnTo>
                    <a:pt x="9852" y="1305"/>
                  </a:lnTo>
                  <a:lnTo>
                    <a:pt x="9846" y="1327"/>
                  </a:lnTo>
                  <a:lnTo>
                    <a:pt x="9840" y="1350"/>
                  </a:lnTo>
                  <a:lnTo>
                    <a:pt x="9835" y="1372"/>
                  </a:lnTo>
                  <a:lnTo>
                    <a:pt x="9829" y="1395"/>
                  </a:lnTo>
                  <a:lnTo>
                    <a:pt x="9823" y="1416"/>
                  </a:lnTo>
                  <a:lnTo>
                    <a:pt x="9815" y="1420"/>
                  </a:lnTo>
                  <a:lnTo>
                    <a:pt x="9806" y="1423"/>
                  </a:lnTo>
                  <a:lnTo>
                    <a:pt x="9796" y="1426"/>
                  </a:lnTo>
                  <a:lnTo>
                    <a:pt x="9786" y="1428"/>
                  </a:lnTo>
                  <a:lnTo>
                    <a:pt x="9765" y="1430"/>
                  </a:lnTo>
                  <a:lnTo>
                    <a:pt x="9743" y="1430"/>
                  </a:lnTo>
                  <a:lnTo>
                    <a:pt x="9720" y="1430"/>
                  </a:lnTo>
                  <a:lnTo>
                    <a:pt x="9697" y="1429"/>
                  </a:lnTo>
                  <a:lnTo>
                    <a:pt x="9675" y="1430"/>
                  </a:lnTo>
                  <a:lnTo>
                    <a:pt x="9653" y="1431"/>
                  </a:lnTo>
                  <a:lnTo>
                    <a:pt x="9592" y="1430"/>
                  </a:lnTo>
                  <a:lnTo>
                    <a:pt x="9532" y="1431"/>
                  </a:lnTo>
                  <a:lnTo>
                    <a:pt x="9470" y="1431"/>
                  </a:lnTo>
                  <a:lnTo>
                    <a:pt x="9409" y="1432"/>
                  </a:lnTo>
                  <a:lnTo>
                    <a:pt x="9349" y="1433"/>
                  </a:lnTo>
                  <a:lnTo>
                    <a:pt x="9287" y="1433"/>
                  </a:lnTo>
                  <a:lnTo>
                    <a:pt x="9227" y="1433"/>
                  </a:lnTo>
                  <a:lnTo>
                    <a:pt x="9168" y="1431"/>
                  </a:lnTo>
                  <a:lnTo>
                    <a:pt x="9164" y="1433"/>
                  </a:lnTo>
                  <a:lnTo>
                    <a:pt x="9161" y="1434"/>
                  </a:lnTo>
                  <a:lnTo>
                    <a:pt x="9157" y="1435"/>
                  </a:lnTo>
                  <a:lnTo>
                    <a:pt x="9153" y="1436"/>
                  </a:lnTo>
                  <a:lnTo>
                    <a:pt x="9150" y="1435"/>
                  </a:lnTo>
                  <a:lnTo>
                    <a:pt x="9147" y="1435"/>
                  </a:lnTo>
                  <a:lnTo>
                    <a:pt x="9145" y="1433"/>
                  </a:lnTo>
                  <a:lnTo>
                    <a:pt x="9142" y="1431"/>
                  </a:lnTo>
                  <a:lnTo>
                    <a:pt x="2998" y="1449"/>
                  </a:lnTo>
                  <a:lnTo>
                    <a:pt x="2906" y="1450"/>
                  </a:lnTo>
                  <a:lnTo>
                    <a:pt x="2813" y="1450"/>
                  </a:lnTo>
                  <a:lnTo>
                    <a:pt x="2723" y="1451"/>
                  </a:lnTo>
                  <a:lnTo>
                    <a:pt x="2632" y="1451"/>
                  </a:lnTo>
                  <a:lnTo>
                    <a:pt x="2542" y="1452"/>
                  </a:lnTo>
                  <a:lnTo>
                    <a:pt x="2451" y="1453"/>
                  </a:lnTo>
                  <a:lnTo>
                    <a:pt x="2361" y="1453"/>
                  </a:lnTo>
                  <a:lnTo>
                    <a:pt x="2270" y="1454"/>
                  </a:lnTo>
                  <a:lnTo>
                    <a:pt x="2180" y="1455"/>
                  </a:lnTo>
                  <a:lnTo>
                    <a:pt x="2090" y="1456"/>
                  </a:lnTo>
                  <a:lnTo>
                    <a:pt x="2000" y="1457"/>
                  </a:lnTo>
                  <a:lnTo>
                    <a:pt x="1909" y="1458"/>
                  </a:lnTo>
                  <a:lnTo>
                    <a:pt x="1819" y="1459"/>
                  </a:lnTo>
                  <a:lnTo>
                    <a:pt x="1728" y="1460"/>
                  </a:lnTo>
                  <a:lnTo>
                    <a:pt x="1637" y="1462"/>
                  </a:lnTo>
                  <a:lnTo>
                    <a:pt x="1545" y="1463"/>
                  </a:lnTo>
                  <a:lnTo>
                    <a:pt x="1508" y="1464"/>
                  </a:lnTo>
                  <a:lnTo>
                    <a:pt x="1470" y="1463"/>
                  </a:lnTo>
                  <a:lnTo>
                    <a:pt x="1432" y="1462"/>
                  </a:lnTo>
                  <a:lnTo>
                    <a:pt x="1394" y="1461"/>
                  </a:lnTo>
                  <a:lnTo>
                    <a:pt x="1356" y="1459"/>
                  </a:lnTo>
                  <a:lnTo>
                    <a:pt x="1318" y="1459"/>
                  </a:lnTo>
                  <a:lnTo>
                    <a:pt x="1280" y="1459"/>
                  </a:lnTo>
                  <a:lnTo>
                    <a:pt x="1243" y="1461"/>
                  </a:lnTo>
                  <a:lnTo>
                    <a:pt x="1236" y="1437"/>
                  </a:lnTo>
                  <a:lnTo>
                    <a:pt x="1230" y="1411"/>
                  </a:lnTo>
                  <a:lnTo>
                    <a:pt x="1224" y="1386"/>
                  </a:lnTo>
                  <a:lnTo>
                    <a:pt x="1218" y="1361"/>
                  </a:lnTo>
                  <a:lnTo>
                    <a:pt x="1212" y="1336"/>
                  </a:lnTo>
                  <a:lnTo>
                    <a:pt x="1203" y="1312"/>
                  </a:lnTo>
                  <a:lnTo>
                    <a:pt x="1199" y="1301"/>
                  </a:lnTo>
                  <a:lnTo>
                    <a:pt x="1194" y="1290"/>
                  </a:lnTo>
                  <a:lnTo>
                    <a:pt x="1188" y="1278"/>
                  </a:lnTo>
                  <a:lnTo>
                    <a:pt x="1182" y="1268"/>
                  </a:lnTo>
                  <a:lnTo>
                    <a:pt x="1192" y="1261"/>
                  </a:lnTo>
                  <a:lnTo>
                    <a:pt x="1201" y="1254"/>
                  </a:lnTo>
                  <a:lnTo>
                    <a:pt x="1210" y="1246"/>
                  </a:lnTo>
                  <a:lnTo>
                    <a:pt x="1218" y="1237"/>
                  </a:lnTo>
                  <a:lnTo>
                    <a:pt x="1226" y="1228"/>
                  </a:lnTo>
                  <a:lnTo>
                    <a:pt x="1233" y="1219"/>
                  </a:lnTo>
                  <a:lnTo>
                    <a:pt x="1239" y="1209"/>
                  </a:lnTo>
                  <a:lnTo>
                    <a:pt x="1245" y="1199"/>
                  </a:lnTo>
                  <a:lnTo>
                    <a:pt x="1250" y="1188"/>
                  </a:lnTo>
                  <a:lnTo>
                    <a:pt x="1256" y="1177"/>
                  </a:lnTo>
                  <a:lnTo>
                    <a:pt x="1260" y="1167"/>
                  </a:lnTo>
                  <a:lnTo>
                    <a:pt x="1264" y="1156"/>
                  </a:lnTo>
                  <a:lnTo>
                    <a:pt x="1270" y="1132"/>
                  </a:lnTo>
                  <a:lnTo>
                    <a:pt x="1274" y="1110"/>
                  </a:lnTo>
                  <a:lnTo>
                    <a:pt x="1278" y="1106"/>
                  </a:lnTo>
                  <a:lnTo>
                    <a:pt x="1281" y="1104"/>
                  </a:lnTo>
                  <a:lnTo>
                    <a:pt x="1285" y="1104"/>
                  </a:lnTo>
                  <a:lnTo>
                    <a:pt x="1289" y="1104"/>
                  </a:lnTo>
                  <a:lnTo>
                    <a:pt x="1299" y="1105"/>
                  </a:lnTo>
                  <a:lnTo>
                    <a:pt x="1308" y="1107"/>
                  </a:lnTo>
                  <a:lnTo>
                    <a:pt x="1340" y="1099"/>
                  </a:lnTo>
                  <a:lnTo>
                    <a:pt x="1374" y="1091"/>
                  </a:lnTo>
                  <a:lnTo>
                    <a:pt x="1391" y="1086"/>
                  </a:lnTo>
                  <a:lnTo>
                    <a:pt x="1407" y="1080"/>
                  </a:lnTo>
                  <a:lnTo>
                    <a:pt x="1422" y="1074"/>
                  </a:lnTo>
                  <a:lnTo>
                    <a:pt x="1438" y="1067"/>
                  </a:lnTo>
                  <a:lnTo>
                    <a:pt x="1453" y="1059"/>
                  </a:lnTo>
                  <a:lnTo>
                    <a:pt x="1466" y="1048"/>
                  </a:lnTo>
                  <a:lnTo>
                    <a:pt x="1479" y="1038"/>
                  </a:lnTo>
                  <a:lnTo>
                    <a:pt x="1492" y="1027"/>
                  </a:lnTo>
                  <a:lnTo>
                    <a:pt x="1502" y="1014"/>
                  </a:lnTo>
                  <a:lnTo>
                    <a:pt x="1512" y="999"/>
                  </a:lnTo>
                  <a:lnTo>
                    <a:pt x="1516" y="991"/>
                  </a:lnTo>
                  <a:lnTo>
                    <a:pt x="1520" y="983"/>
                  </a:lnTo>
                  <a:lnTo>
                    <a:pt x="1523" y="974"/>
                  </a:lnTo>
                  <a:lnTo>
                    <a:pt x="1526" y="966"/>
                  </a:lnTo>
                  <a:lnTo>
                    <a:pt x="1531" y="942"/>
                  </a:lnTo>
                  <a:lnTo>
                    <a:pt x="1533" y="918"/>
                  </a:lnTo>
                  <a:lnTo>
                    <a:pt x="1533" y="905"/>
                  </a:lnTo>
                  <a:lnTo>
                    <a:pt x="1533" y="893"/>
                  </a:lnTo>
                  <a:lnTo>
                    <a:pt x="1532" y="881"/>
                  </a:lnTo>
                  <a:lnTo>
                    <a:pt x="1531" y="868"/>
                  </a:lnTo>
                  <a:lnTo>
                    <a:pt x="1528" y="856"/>
                  </a:lnTo>
                  <a:lnTo>
                    <a:pt x="1524" y="845"/>
                  </a:lnTo>
                  <a:lnTo>
                    <a:pt x="1520" y="833"/>
                  </a:lnTo>
                  <a:lnTo>
                    <a:pt x="1515" y="821"/>
                  </a:lnTo>
                  <a:lnTo>
                    <a:pt x="1509" y="811"/>
                  </a:lnTo>
                  <a:lnTo>
                    <a:pt x="1502" y="802"/>
                  </a:lnTo>
                  <a:lnTo>
                    <a:pt x="1493" y="793"/>
                  </a:lnTo>
                  <a:lnTo>
                    <a:pt x="1484" y="784"/>
                  </a:lnTo>
                  <a:lnTo>
                    <a:pt x="1467" y="772"/>
                  </a:lnTo>
                  <a:lnTo>
                    <a:pt x="1451" y="762"/>
                  </a:lnTo>
                  <a:lnTo>
                    <a:pt x="1433" y="754"/>
                  </a:lnTo>
                  <a:lnTo>
                    <a:pt x="1416" y="747"/>
                  </a:lnTo>
                  <a:lnTo>
                    <a:pt x="1398" y="742"/>
                  </a:lnTo>
                  <a:lnTo>
                    <a:pt x="1378" y="738"/>
                  </a:lnTo>
                  <a:lnTo>
                    <a:pt x="1359" y="735"/>
                  </a:lnTo>
                  <a:lnTo>
                    <a:pt x="1338" y="734"/>
                  </a:lnTo>
                  <a:lnTo>
                    <a:pt x="1274" y="750"/>
                  </a:lnTo>
                  <a:lnTo>
                    <a:pt x="1270" y="741"/>
                  </a:lnTo>
                  <a:lnTo>
                    <a:pt x="1267" y="732"/>
                  </a:lnTo>
                  <a:lnTo>
                    <a:pt x="1264" y="722"/>
                  </a:lnTo>
                  <a:lnTo>
                    <a:pt x="1261" y="712"/>
                  </a:lnTo>
                  <a:lnTo>
                    <a:pt x="1257" y="693"/>
                  </a:lnTo>
                  <a:lnTo>
                    <a:pt x="1253" y="673"/>
                  </a:lnTo>
                  <a:lnTo>
                    <a:pt x="1228" y="646"/>
                  </a:lnTo>
                  <a:lnTo>
                    <a:pt x="1201" y="620"/>
                  </a:lnTo>
                  <a:lnTo>
                    <a:pt x="1174" y="594"/>
                  </a:lnTo>
                  <a:lnTo>
                    <a:pt x="1148" y="566"/>
                  </a:lnTo>
                  <a:lnTo>
                    <a:pt x="1147" y="561"/>
                  </a:lnTo>
                  <a:lnTo>
                    <a:pt x="1148" y="557"/>
                  </a:lnTo>
                  <a:lnTo>
                    <a:pt x="1149" y="552"/>
                  </a:lnTo>
                  <a:lnTo>
                    <a:pt x="1150" y="547"/>
                  </a:lnTo>
                  <a:lnTo>
                    <a:pt x="1154" y="537"/>
                  </a:lnTo>
                  <a:lnTo>
                    <a:pt x="1159" y="528"/>
                  </a:lnTo>
                  <a:lnTo>
                    <a:pt x="1172" y="512"/>
                  </a:lnTo>
                  <a:lnTo>
                    <a:pt x="1185" y="495"/>
                  </a:lnTo>
                  <a:lnTo>
                    <a:pt x="1192" y="474"/>
                  </a:lnTo>
                  <a:lnTo>
                    <a:pt x="1199" y="454"/>
                  </a:lnTo>
                  <a:lnTo>
                    <a:pt x="1208" y="433"/>
                  </a:lnTo>
                  <a:lnTo>
                    <a:pt x="1215" y="413"/>
                  </a:lnTo>
                  <a:lnTo>
                    <a:pt x="1221" y="391"/>
                  </a:lnTo>
                  <a:lnTo>
                    <a:pt x="1226" y="370"/>
                  </a:lnTo>
                  <a:lnTo>
                    <a:pt x="1228" y="359"/>
                  </a:lnTo>
                  <a:lnTo>
                    <a:pt x="1230" y="348"/>
                  </a:lnTo>
                  <a:lnTo>
                    <a:pt x="1231" y="337"/>
                  </a:lnTo>
                  <a:lnTo>
                    <a:pt x="1231" y="326"/>
                  </a:lnTo>
                  <a:lnTo>
                    <a:pt x="1248" y="323"/>
                  </a:lnTo>
                  <a:lnTo>
                    <a:pt x="1266" y="321"/>
                  </a:lnTo>
                  <a:lnTo>
                    <a:pt x="1284" y="321"/>
                  </a:lnTo>
                  <a:lnTo>
                    <a:pt x="1302" y="320"/>
                  </a:lnTo>
                  <a:lnTo>
                    <a:pt x="1338" y="321"/>
                  </a:lnTo>
                  <a:lnTo>
                    <a:pt x="1375" y="322"/>
                  </a:lnTo>
                  <a:lnTo>
                    <a:pt x="1412" y="323"/>
                  </a:lnTo>
                  <a:lnTo>
                    <a:pt x="1448" y="322"/>
                  </a:lnTo>
                  <a:lnTo>
                    <a:pt x="1465" y="321"/>
                  </a:lnTo>
                  <a:lnTo>
                    <a:pt x="1484" y="318"/>
                  </a:lnTo>
                  <a:lnTo>
                    <a:pt x="1500" y="315"/>
                  </a:lnTo>
                  <a:lnTo>
                    <a:pt x="1517" y="309"/>
                  </a:lnTo>
                  <a:lnTo>
                    <a:pt x="1718" y="310"/>
                  </a:lnTo>
                  <a:lnTo>
                    <a:pt x="1842" y="308"/>
                  </a:lnTo>
                  <a:lnTo>
                    <a:pt x="1966" y="306"/>
                  </a:lnTo>
                  <a:lnTo>
                    <a:pt x="2091" y="305"/>
                  </a:lnTo>
                  <a:lnTo>
                    <a:pt x="2215" y="303"/>
                  </a:lnTo>
                  <a:lnTo>
                    <a:pt x="2340" y="302"/>
                  </a:lnTo>
                  <a:lnTo>
                    <a:pt x="2464" y="301"/>
                  </a:lnTo>
                  <a:lnTo>
                    <a:pt x="2589" y="300"/>
                  </a:lnTo>
                  <a:lnTo>
                    <a:pt x="2712" y="298"/>
                  </a:lnTo>
                  <a:lnTo>
                    <a:pt x="2837" y="297"/>
                  </a:lnTo>
                  <a:lnTo>
                    <a:pt x="2961" y="296"/>
                  </a:lnTo>
                  <a:lnTo>
                    <a:pt x="3085" y="295"/>
                  </a:lnTo>
                  <a:lnTo>
                    <a:pt x="3209" y="294"/>
                  </a:lnTo>
                  <a:lnTo>
                    <a:pt x="3334" y="292"/>
                  </a:lnTo>
                  <a:lnTo>
                    <a:pt x="3458" y="291"/>
                  </a:lnTo>
                  <a:lnTo>
                    <a:pt x="3581" y="289"/>
                  </a:lnTo>
                  <a:lnTo>
                    <a:pt x="3706" y="287"/>
                  </a:lnTo>
                  <a:lnTo>
                    <a:pt x="3831" y="286"/>
                  </a:lnTo>
                  <a:lnTo>
                    <a:pt x="4056" y="286"/>
                  </a:lnTo>
                  <a:lnTo>
                    <a:pt x="4365" y="285"/>
                  </a:lnTo>
                  <a:lnTo>
                    <a:pt x="4747" y="284"/>
                  </a:lnTo>
                  <a:lnTo>
                    <a:pt x="5184" y="284"/>
                  </a:lnTo>
                  <a:lnTo>
                    <a:pt x="5665" y="283"/>
                  </a:lnTo>
                  <a:lnTo>
                    <a:pt x="6173" y="283"/>
                  </a:lnTo>
                  <a:lnTo>
                    <a:pt x="6696" y="282"/>
                  </a:lnTo>
                  <a:lnTo>
                    <a:pt x="7218" y="281"/>
                  </a:lnTo>
                  <a:lnTo>
                    <a:pt x="7727" y="281"/>
                  </a:lnTo>
                  <a:lnTo>
                    <a:pt x="8208" y="280"/>
                  </a:lnTo>
                  <a:lnTo>
                    <a:pt x="8646" y="280"/>
                  </a:lnTo>
                  <a:lnTo>
                    <a:pt x="9028" y="279"/>
                  </a:lnTo>
                  <a:lnTo>
                    <a:pt x="9339" y="278"/>
                  </a:lnTo>
                  <a:lnTo>
                    <a:pt x="9564" y="278"/>
                  </a:lnTo>
                  <a:lnTo>
                    <a:pt x="9690" y="277"/>
                  </a:lnTo>
                  <a:lnTo>
                    <a:pt x="9780" y="273"/>
                  </a:lnTo>
                  <a:lnTo>
                    <a:pt x="9787" y="284"/>
                  </a:lnTo>
                  <a:lnTo>
                    <a:pt x="9793" y="296"/>
                  </a:lnTo>
                  <a:lnTo>
                    <a:pt x="9799" y="308"/>
                  </a:lnTo>
                  <a:lnTo>
                    <a:pt x="9803" y="322"/>
                  </a:lnTo>
                  <a:lnTo>
                    <a:pt x="9807" y="335"/>
                  </a:lnTo>
                  <a:lnTo>
                    <a:pt x="9812" y="348"/>
                  </a:lnTo>
                  <a:lnTo>
                    <a:pt x="9817" y="361"/>
                  </a:lnTo>
                  <a:lnTo>
                    <a:pt x="9823" y="374"/>
                  </a:lnTo>
                  <a:lnTo>
                    <a:pt x="9832" y="395"/>
                  </a:lnTo>
                  <a:lnTo>
                    <a:pt x="9842" y="417"/>
                  </a:lnTo>
                  <a:lnTo>
                    <a:pt x="9853" y="438"/>
                  </a:lnTo>
                  <a:lnTo>
                    <a:pt x="9864" y="460"/>
                  </a:lnTo>
                  <a:lnTo>
                    <a:pt x="9876" y="480"/>
                  </a:lnTo>
                  <a:lnTo>
                    <a:pt x="9888" y="501"/>
                  </a:lnTo>
                  <a:lnTo>
                    <a:pt x="9902" y="520"/>
                  </a:lnTo>
                  <a:lnTo>
                    <a:pt x="9915" y="538"/>
                  </a:lnTo>
                  <a:lnTo>
                    <a:pt x="9910" y="544"/>
                  </a:lnTo>
                  <a:lnTo>
                    <a:pt x="9904" y="549"/>
                  </a:lnTo>
                  <a:lnTo>
                    <a:pt x="9897" y="553"/>
                  </a:lnTo>
                  <a:lnTo>
                    <a:pt x="9890" y="555"/>
                  </a:lnTo>
                  <a:lnTo>
                    <a:pt x="9874" y="559"/>
                  </a:lnTo>
                  <a:lnTo>
                    <a:pt x="9860" y="564"/>
                  </a:lnTo>
                  <a:close/>
                  <a:moveTo>
                    <a:pt x="9765" y="925"/>
                  </a:moveTo>
                  <a:lnTo>
                    <a:pt x="9753" y="928"/>
                  </a:lnTo>
                  <a:lnTo>
                    <a:pt x="9741" y="929"/>
                  </a:lnTo>
                  <a:lnTo>
                    <a:pt x="9729" y="929"/>
                  </a:lnTo>
                  <a:lnTo>
                    <a:pt x="9717" y="928"/>
                  </a:lnTo>
                  <a:lnTo>
                    <a:pt x="9706" y="926"/>
                  </a:lnTo>
                  <a:lnTo>
                    <a:pt x="9694" y="924"/>
                  </a:lnTo>
                  <a:lnTo>
                    <a:pt x="9683" y="921"/>
                  </a:lnTo>
                  <a:lnTo>
                    <a:pt x="9672" y="917"/>
                  </a:lnTo>
                  <a:lnTo>
                    <a:pt x="9665" y="911"/>
                  </a:lnTo>
                  <a:lnTo>
                    <a:pt x="9660" y="906"/>
                  </a:lnTo>
                  <a:lnTo>
                    <a:pt x="9654" y="900"/>
                  </a:lnTo>
                  <a:lnTo>
                    <a:pt x="9650" y="894"/>
                  </a:lnTo>
                  <a:lnTo>
                    <a:pt x="9646" y="887"/>
                  </a:lnTo>
                  <a:lnTo>
                    <a:pt x="9644" y="881"/>
                  </a:lnTo>
                  <a:lnTo>
                    <a:pt x="9642" y="874"/>
                  </a:lnTo>
                  <a:lnTo>
                    <a:pt x="9641" y="866"/>
                  </a:lnTo>
                  <a:lnTo>
                    <a:pt x="9640" y="852"/>
                  </a:lnTo>
                  <a:lnTo>
                    <a:pt x="9640" y="837"/>
                  </a:lnTo>
                  <a:lnTo>
                    <a:pt x="9642" y="821"/>
                  </a:lnTo>
                  <a:lnTo>
                    <a:pt x="9644" y="806"/>
                  </a:lnTo>
                  <a:lnTo>
                    <a:pt x="9647" y="798"/>
                  </a:lnTo>
                  <a:lnTo>
                    <a:pt x="9652" y="791"/>
                  </a:lnTo>
                  <a:lnTo>
                    <a:pt x="9658" y="785"/>
                  </a:lnTo>
                  <a:lnTo>
                    <a:pt x="9666" y="780"/>
                  </a:lnTo>
                  <a:lnTo>
                    <a:pt x="9673" y="775"/>
                  </a:lnTo>
                  <a:lnTo>
                    <a:pt x="9682" y="772"/>
                  </a:lnTo>
                  <a:lnTo>
                    <a:pt x="9690" y="770"/>
                  </a:lnTo>
                  <a:lnTo>
                    <a:pt x="9699" y="768"/>
                  </a:lnTo>
                  <a:lnTo>
                    <a:pt x="9712" y="767"/>
                  </a:lnTo>
                  <a:lnTo>
                    <a:pt x="9722" y="767"/>
                  </a:lnTo>
                  <a:lnTo>
                    <a:pt x="9733" y="768"/>
                  </a:lnTo>
                  <a:lnTo>
                    <a:pt x="9743" y="771"/>
                  </a:lnTo>
                  <a:lnTo>
                    <a:pt x="9754" y="775"/>
                  </a:lnTo>
                  <a:lnTo>
                    <a:pt x="9764" y="781"/>
                  </a:lnTo>
                  <a:lnTo>
                    <a:pt x="9774" y="786"/>
                  </a:lnTo>
                  <a:lnTo>
                    <a:pt x="9783" y="793"/>
                  </a:lnTo>
                  <a:lnTo>
                    <a:pt x="9789" y="799"/>
                  </a:lnTo>
                  <a:lnTo>
                    <a:pt x="9794" y="807"/>
                  </a:lnTo>
                  <a:lnTo>
                    <a:pt x="9799" y="815"/>
                  </a:lnTo>
                  <a:lnTo>
                    <a:pt x="9803" y="824"/>
                  </a:lnTo>
                  <a:lnTo>
                    <a:pt x="9806" y="833"/>
                  </a:lnTo>
                  <a:lnTo>
                    <a:pt x="9808" y="842"/>
                  </a:lnTo>
                  <a:lnTo>
                    <a:pt x="9809" y="852"/>
                  </a:lnTo>
                  <a:lnTo>
                    <a:pt x="9809" y="861"/>
                  </a:lnTo>
                  <a:lnTo>
                    <a:pt x="9807" y="872"/>
                  </a:lnTo>
                  <a:lnTo>
                    <a:pt x="9805" y="881"/>
                  </a:lnTo>
                  <a:lnTo>
                    <a:pt x="9802" y="890"/>
                  </a:lnTo>
                  <a:lnTo>
                    <a:pt x="9796" y="898"/>
                  </a:lnTo>
                  <a:lnTo>
                    <a:pt x="9790" y="906"/>
                  </a:lnTo>
                  <a:lnTo>
                    <a:pt x="9783" y="913"/>
                  </a:lnTo>
                  <a:lnTo>
                    <a:pt x="9775" y="920"/>
                  </a:lnTo>
                  <a:lnTo>
                    <a:pt x="9765" y="925"/>
                  </a:lnTo>
                  <a:close/>
                  <a:moveTo>
                    <a:pt x="9731" y="895"/>
                  </a:moveTo>
                  <a:lnTo>
                    <a:pt x="9724" y="894"/>
                  </a:lnTo>
                  <a:lnTo>
                    <a:pt x="9717" y="893"/>
                  </a:lnTo>
                  <a:lnTo>
                    <a:pt x="9710" y="890"/>
                  </a:lnTo>
                  <a:lnTo>
                    <a:pt x="9703" y="887"/>
                  </a:lnTo>
                  <a:lnTo>
                    <a:pt x="9698" y="882"/>
                  </a:lnTo>
                  <a:lnTo>
                    <a:pt x="9694" y="877"/>
                  </a:lnTo>
                  <a:lnTo>
                    <a:pt x="9691" y="871"/>
                  </a:lnTo>
                  <a:lnTo>
                    <a:pt x="9690" y="864"/>
                  </a:lnTo>
                  <a:lnTo>
                    <a:pt x="9691" y="850"/>
                  </a:lnTo>
                  <a:lnTo>
                    <a:pt x="9693" y="836"/>
                  </a:lnTo>
                  <a:lnTo>
                    <a:pt x="9696" y="830"/>
                  </a:lnTo>
                  <a:lnTo>
                    <a:pt x="9699" y="824"/>
                  </a:lnTo>
                  <a:lnTo>
                    <a:pt x="9702" y="821"/>
                  </a:lnTo>
                  <a:lnTo>
                    <a:pt x="9704" y="820"/>
                  </a:lnTo>
                  <a:lnTo>
                    <a:pt x="9709" y="818"/>
                  </a:lnTo>
                  <a:lnTo>
                    <a:pt x="9712" y="817"/>
                  </a:lnTo>
                  <a:lnTo>
                    <a:pt x="9719" y="819"/>
                  </a:lnTo>
                  <a:lnTo>
                    <a:pt x="9726" y="821"/>
                  </a:lnTo>
                  <a:lnTo>
                    <a:pt x="9733" y="825"/>
                  </a:lnTo>
                  <a:lnTo>
                    <a:pt x="9739" y="828"/>
                  </a:lnTo>
                  <a:lnTo>
                    <a:pt x="9745" y="832"/>
                  </a:lnTo>
                  <a:lnTo>
                    <a:pt x="9749" y="838"/>
                  </a:lnTo>
                  <a:lnTo>
                    <a:pt x="9754" y="844"/>
                  </a:lnTo>
                  <a:lnTo>
                    <a:pt x="9756" y="851"/>
                  </a:lnTo>
                  <a:lnTo>
                    <a:pt x="9756" y="857"/>
                  </a:lnTo>
                  <a:lnTo>
                    <a:pt x="9756" y="864"/>
                  </a:lnTo>
                  <a:lnTo>
                    <a:pt x="9755" y="871"/>
                  </a:lnTo>
                  <a:lnTo>
                    <a:pt x="9753" y="878"/>
                  </a:lnTo>
                  <a:lnTo>
                    <a:pt x="9748" y="884"/>
                  </a:lnTo>
                  <a:lnTo>
                    <a:pt x="9744" y="889"/>
                  </a:lnTo>
                  <a:lnTo>
                    <a:pt x="9741" y="891"/>
                  </a:lnTo>
                  <a:lnTo>
                    <a:pt x="9738" y="892"/>
                  </a:lnTo>
                  <a:lnTo>
                    <a:pt x="9734" y="894"/>
                  </a:lnTo>
                  <a:lnTo>
                    <a:pt x="9731" y="895"/>
                  </a:lnTo>
                  <a:close/>
                  <a:moveTo>
                    <a:pt x="3305" y="1689"/>
                  </a:moveTo>
                  <a:lnTo>
                    <a:pt x="3299" y="1686"/>
                  </a:lnTo>
                  <a:lnTo>
                    <a:pt x="3305" y="1674"/>
                  </a:lnTo>
                  <a:lnTo>
                    <a:pt x="3307" y="1674"/>
                  </a:lnTo>
                  <a:lnTo>
                    <a:pt x="3309" y="1676"/>
                  </a:lnTo>
                  <a:lnTo>
                    <a:pt x="3310" y="1678"/>
                  </a:lnTo>
                  <a:lnTo>
                    <a:pt x="3310" y="1680"/>
                  </a:lnTo>
                  <a:lnTo>
                    <a:pt x="3310" y="1683"/>
                  </a:lnTo>
                  <a:lnTo>
                    <a:pt x="3309" y="1685"/>
                  </a:lnTo>
                  <a:lnTo>
                    <a:pt x="3307" y="1687"/>
                  </a:lnTo>
                  <a:lnTo>
                    <a:pt x="3305" y="1689"/>
                  </a:lnTo>
                  <a:close/>
                  <a:moveTo>
                    <a:pt x="1372" y="1016"/>
                  </a:moveTo>
                  <a:lnTo>
                    <a:pt x="1367" y="1019"/>
                  </a:lnTo>
                  <a:lnTo>
                    <a:pt x="1362" y="1021"/>
                  </a:lnTo>
                  <a:lnTo>
                    <a:pt x="1356" y="1023"/>
                  </a:lnTo>
                  <a:lnTo>
                    <a:pt x="1350" y="1024"/>
                  </a:lnTo>
                  <a:lnTo>
                    <a:pt x="1337" y="1024"/>
                  </a:lnTo>
                  <a:lnTo>
                    <a:pt x="1325" y="1023"/>
                  </a:lnTo>
                  <a:lnTo>
                    <a:pt x="1314" y="1021"/>
                  </a:lnTo>
                  <a:lnTo>
                    <a:pt x="1303" y="1017"/>
                  </a:lnTo>
                  <a:lnTo>
                    <a:pt x="1292" y="1012"/>
                  </a:lnTo>
                  <a:lnTo>
                    <a:pt x="1283" y="1004"/>
                  </a:lnTo>
                  <a:lnTo>
                    <a:pt x="1278" y="1000"/>
                  </a:lnTo>
                  <a:lnTo>
                    <a:pt x="1273" y="996"/>
                  </a:lnTo>
                  <a:lnTo>
                    <a:pt x="1269" y="991"/>
                  </a:lnTo>
                  <a:lnTo>
                    <a:pt x="1266" y="986"/>
                  </a:lnTo>
                  <a:lnTo>
                    <a:pt x="1260" y="976"/>
                  </a:lnTo>
                  <a:lnTo>
                    <a:pt x="1256" y="964"/>
                  </a:lnTo>
                  <a:lnTo>
                    <a:pt x="1252" y="940"/>
                  </a:lnTo>
                  <a:lnTo>
                    <a:pt x="1249" y="917"/>
                  </a:lnTo>
                  <a:lnTo>
                    <a:pt x="1255" y="906"/>
                  </a:lnTo>
                  <a:lnTo>
                    <a:pt x="1258" y="896"/>
                  </a:lnTo>
                  <a:lnTo>
                    <a:pt x="1261" y="885"/>
                  </a:lnTo>
                  <a:lnTo>
                    <a:pt x="1263" y="875"/>
                  </a:lnTo>
                  <a:lnTo>
                    <a:pt x="1265" y="863"/>
                  </a:lnTo>
                  <a:lnTo>
                    <a:pt x="1267" y="853"/>
                  </a:lnTo>
                  <a:lnTo>
                    <a:pt x="1270" y="842"/>
                  </a:lnTo>
                  <a:lnTo>
                    <a:pt x="1274" y="833"/>
                  </a:lnTo>
                  <a:lnTo>
                    <a:pt x="1283" y="829"/>
                  </a:lnTo>
                  <a:lnTo>
                    <a:pt x="1293" y="825"/>
                  </a:lnTo>
                  <a:lnTo>
                    <a:pt x="1303" y="820"/>
                  </a:lnTo>
                  <a:lnTo>
                    <a:pt x="1313" y="817"/>
                  </a:lnTo>
                  <a:lnTo>
                    <a:pt x="1323" y="815"/>
                  </a:lnTo>
                  <a:lnTo>
                    <a:pt x="1333" y="813"/>
                  </a:lnTo>
                  <a:lnTo>
                    <a:pt x="1344" y="812"/>
                  </a:lnTo>
                  <a:lnTo>
                    <a:pt x="1354" y="812"/>
                  </a:lnTo>
                  <a:lnTo>
                    <a:pt x="1364" y="812"/>
                  </a:lnTo>
                  <a:lnTo>
                    <a:pt x="1374" y="813"/>
                  </a:lnTo>
                  <a:lnTo>
                    <a:pt x="1384" y="815"/>
                  </a:lnTo>
                  <a:lnTo>
                    <a:pt x="1394" y="818"/>
                  </a:lnTo>
                  <a:lnTo>
                    <a:pt x="1404" y="822"/>
                  </a:lnTo>
                  <a:lnTo>
                    <a:pt x="1413" y="828"/>
                  </a:lnTo>
                  <a:lnTo>
                    <a:pt x="1422" y="833"/>
                  </a:lnTo>
                  <a:lnTo>
                    <a:pt x="1431" y="840"/>
                  </a:lnTo>
                  <a:lnTo>
                    <a:pt x="1436" y="845"/>
                  </a:lnTo>
                  <a:lnTo>
                    <a:pt x="1439" y="851"/>
                  </a:lnTo>
                  <a:lnTo>
                    <a:pt x="1442" y="857"/>
                  </a:lnTo>
                  <a:lnTo>
                    <a:pt x="1444" y="863"/>
                  </a:lnTo>
                  <a:lnTo>
                    <a:pt x="1447" y="877"/>
                  </a:lnTo>
                  <a:lnTo>
                    <a:pt x="1449" y="890"/>
                  </a:lnTo>
                  <a:lnTo>
                    <a:pt x="1448" y="904"/>
                  </a:lnTo>
                  <a:lnTo>
                    <a:pt x="1446" y="918"/>
                  </a:lnTo>
                  <a:lnTo>
                    <a:pt x="1444" y="932"/>
                  </a:lnTo>
                  <a:lnTo>
                    <a:pt x="1441" y="944"/>
                  </a:lnTo>
                  <a:lnTo>
                    <a:pt x="1434" y="955"/>
                  </a:lnTo>
                  <a:lnTo>
                    <a:pt x="1427" y="967"/>
                  </a:lnTo>
                  <a:lnTo>
                    <a:pt x="1420" y="976"/>
                  </a:lnTo>
                  <a:lnTo>
                    <a:pt x="1412" y="985"/>
                  </a:lnTo>
                  <a:lnTo>
                    <a:pt x="1404" y="993"/>
                  </a:lnTo>
                  <a:lnTo>
                    <a:pt x="1394" y="1001"/>
                  </a:lnTo>
                  <a:lnTo>
                    <a:pt x="1383" y="1009"/>
                  </a:lnTo>
                  <a:lnTo>
                    <a:pt x="1372" y="1016"/>
                  </a:lnTo>
                  <a:close/>
                  <a:moveTo>
                    <a:pt x="1366" y="967"/>
                  </a:moveTo>
                  <a:lnTo>
                    <a:pt x="1359" y="970"/>
                  </a:lnTo>
                  <a:lnTo>
                    <a:pt x="1352" y="973"/>
                  </a:lnTo>
                  <a:lnTo>
                    <a:pt x="1344" y="974"/>
                  </a:lnTo>
                  <a:lnTo>
                    <a:pt x="1336" y="974"/>
                  </a:lnTo>
                  <a:lnTo>
                    <a:pt x="1328" y="974"/>
                  </a:lnTo>
                  <a:lnTo>
                    <a:pt x="1321" y="973"/>
                  </a:lnTo>
                  <a:lnTo>
                    <a:pt x="1314" y="971"/>
                  </a:lnTo>
                  <a:lnTo>
                    <a:pt x="1308" y="968"/>
                  </a:lnTo>
                  <a:lnTo>
                    <a:pt x="1302" y="959"/>
                  </a:lnTo>
                  <a:lnTo>
                    <a:pt x="1298" y="950"/>
                  </a:lnTo>
                  <a:lnTo>
                    <a:pt x="1294" y="941"/>
                  </a:lnTo>
                  <a:lnTo>
                    <a:pt x="1293" y="931"/>
                  </a:lnTo>
                  <a:lnTo>
                    <a:pt x="1293" y="921"/>
                  </a:lnTo>
                  <a:lnTo>
                    <a:pt x="1294" y="911"/>
                  </a:lnTo>
                  <a:lnTo>
                    <a:pt x="1298" y="902"/>
                  </a:lnTo>
                  <a:lnTo>
                    <a:pt x="1302" y="894"/>
                  </a:lnTo>
                  <a:lnTo>
                    <a:pt x="1310" y="883"/>
                  </a:lnTo>
                  <a:lnTo>
                    <a:pt x="1317" y="870"/>
                  </a:lnTo>
                  <a:lnTo>
                    <a:pt x="1321" y="863"/>
                  </a:lnTo>
                  <a:lnTo>
                    <a:pt x="1325" y="858"/>
                  </a:lnTo>
                  <a:lnTo>
                    <a:pt x="1331" y="853"/>
                  </a:lnTo>
                  <a:lnTo>
                    <a:pt x="1338" y="850"/>
                  </a:lnTo>
                  <a:lnTo>
                    <a:pt x="1348" y="853"/>
                  </a:lnTo>
                  <a:lnTo>
                    <a:pt x="1358" y="856"/>
                  </a:lnTo>
                  <a:lnTo>
                    <a:pt x="1367" y="860"/>
                  </a:lnTo>
                  <a:lnTo>
                    <a:pt x="1375" y="864"/>
                  </a:lnTo>
                  <a:lnTo>
                    <a:pt x="1384" y="871"/>
                  </a:lnTo>
                  <a:lnTo>
                    <a:pt x="1392" y="877"/>
                  </a:lnTo>
                  <a:lnTo>
                    <a:pt x="1398" y="884"/>
                  </a:lnTo>
                  <a:lnTo>
                    <a:pt x="1404" y="893"/>
                  </a:lnTo>
                  <a:lnTo>
                    <a:pt x="1404" y="903"/>
                  </a:lnTo>
                  <a:lnTo>
                    <a:pt x="1403" y="913"/>
                  </a:lnTo>
                  <a:lnTo>
                    <a:pt x="1400" y="924"/>
                  </a:lnTo>
                  <a:lnTo>
                    <a:pt x="1396" y="933"/>
                  </a:lnTo>
                  <a:lnTo>
                    <a:pt x="1390" y="942"/>
                  </a:lnTo>
                  <a:lnTo>
                    <a:pt x="1383" y="951"/>
                  </a:lnTo>
                  <a:lnTo>
                    <a:pt x="1375" y="959"/>
                  </a:lnTo>
                  <a:lnTo>
                    <a:pt x="1366" y="967"/>
                  </a:lnTo>
                  <a:close/>
                  <a:moveTo>
                    <a:pt x="933" y="427"/>
                  </a:moveTo>
                  <a:lnTo>
                    <a:pt x="923" y="433"/>
                  </a:lnTo>
                  <a:lnTo>
                    <a:pt x="914" y="438"/>
                  </a:lnTo>
                  <a:lnTo>
                    <a:pt x="905" y="441"/>
                  </a:lnTo>
                  <a:lnTo>
                    <a:pt x="896" y="442"/>
                  </a:lnTo>
                  <a:lnTo>
                    <a:pt x="887" y="442"/>
                  </a:lnTo>
                  <a:lnTo>
                    <a:pt x="877" y="441"/>
                  </a:lnTo>
                  <a:lnTo>
                    <a:pt x="868" y="438"/>
                  </a:lnTo>
                  <a:lnTo>
                    <a:pt x="859" y="434"/>
                  </a:lnTo>
                  <a:lnTo>
                    <a:pt x="853" y="427"/>
                  </a:lnTo>
                  <a:lnTo>
                    <a:pt x="848" y="418"/>
                  </a:lnTo>
                  <a:lnTo>
                    <a:pt x="843" y="410"/>
                  </a:lnTo>
                  <a:lnTo>
                    <a:pt x="839" y="400"/>
                  </a:lnTo>
                  <a:lnTo>
                    <a:pt x="835" y="396"/>
                  </a:lnTo>
                  <a:lnTo>
                    <a:pt x="832" y="393"/>
                  </a:lnTo>
                  <a:lnTo>
                    <a:pt x="829" y="389"/>
                  </a:lnTo>
                  <a:lnTo>
                    <a:pt x="826" y="387"/>
                  </a:lnTo>
                  <a:lnTo>
                    <a:pt x="822" y="385"/>
                  </a:lnTo>
                  <a:lnTo>
                    <a:pt x="817" y="383"/>
                  </a:lnTo>
                  <a:lnTo>
                    <a:pt x="812" y="383"/>
                  </a:lnTo>
                  <a:lnTo>
                    <a:pt x="806" y="383"/>
                  </a:lnTo>
                  <a:lnTo>
                    <a:pt x="800" y="384"/>
                  </a:lnTo>
                  <a:lnTo>
                    <a:pt x="793" y="387"/>
                  </a:lnTo>
                  <a:lnTo>
                    <a:pt x="785" y="391"/>
                  </a:lnTo>
                  <a:lnTo>
                    <a:pt x="779" y="395"/>
                  </a:lnTo>
                  <a:lnTo>
                    <a:pt x="773" y="401"/>
                  </a:lnTo>
                  <a:lnTo>
                    <a:pt x="767" y="407"/>
                  </a:lnTo>
                  <a:lnTo>
                    <a:pt x="762" y="414"/>
                  </a:lnTo>
                  <a:lnTo>
                    <a:pt x="757" y="420"/>
                  </a:lnTo>
                  <a:lnTo>
                    <a:pt x="756" y="450"/>
                  </a:lnTo>
                  <a:lnTo>
                    <a:pt x="755" y="479"/>
                  </a:lnTo>
                  <a:lnTo>
                    <a:pt x="756" y="486"/>
                  </a:lnTo>
                  <a:lnTo>
                    <a:pt x="757" y="492"/>
                  </a:lnTo>
                  <a:lnTo>
                    <a:pt x="759" y="500"/>
                  </a:lnTo>
                  <a:lnTo>
                    <a:pt x="762" y="505"/>
                  </a:lnTo>
                  <a:lnTo>
                    <a:pt x="766" y="511"/>
                  </a:lnTo>
                  <a:lnTo>
                    <a:pt x="771" y="516"/>
                  </a:lnTo>
                  <a:lnTo>
                    <a:pt x="777" y="520"/>
                  </a:lnTo>
                  <a:lnTo>
                    <a:pt x="784" y="524"/>
                  </a:lnTo>
                  <a:lnTo>
                    <a:pt x="789" y="530"/>
                  </a:lnTo>
                  <a:lnTo>
                    <a:pt x="797" y="534"/>
                  </a:lnTo>
                  <a:lnTo>
                    <a:pt x="804" y="537"/>
                  </a:lnTo>
                  <a:lnTo>
                    <a:pt x="811" y="540"/>
                  </a:lnTo>
                  <a:lnTo>
                    <a:pt x="818" y="543"/>
                  </a:lnTo>
                  <a:lnTo>
                    <a:pt x="825" y="548"/>
                  </a:lnTo>
                  <a:lnTo>
                    <a:pt x="828" y="550"/>
                  </a:lnTo>
                  <a:lnTo>
                    <a:pt x="831" y="553"/>
                  </a:lnTo>
                  <a:lnTo>
                    <a:pt x="834" y="557"/>
                  </a:lnTo>
                  <a:lnTo>
                    <a:pt x="836" y="561"/>
                  </a:lnTo>
                  <a:lnTo>
                    <a:pt x="836" y="572"/>
                  </a:lnTo>
                  <a:lnTo>
                    <a:pt x="834" y="582"/>
                  </a:lnTo>
                  <a:lnTo>
                    <a:pt x="831" y="593"/>
                  </a:lnTo>
                  <a:lnTo>
                    <a:pt x="828" y="602"/>
                  </a:lnTo>
                  <a:lnTo>
                    <a:pt x="819" y="621"/>
                  </a:lnTo>
                  <a:lnTo>
                    <a:pt x="809" y="640"/>
                  </a:lnTo>
                  <a:lnTo>
                    <a:pt x="799" y="658"/>
                  </a:lnTo>
                  <a:lnTo>
                    <a:pt x="789" y="677"/>
                  </a:lnTo>
                  <a:lnTo>
                    <a:pt x="785" y="688"/>
                  </a:lnTo>
                  <a:lnTo>
                    <a:pt x="782" y="697"/>
                  </a:lnTo>
                  <a:lnTo>
                    <a:pt x="779" y="708"/>
                  </a:lnTo>
                  <a:lnTo>
                    <a:pt x="778" y="718"/>
                  </a:lnTo>
                  <a:lnTo>
                    <a:pt x="776" y="731"/>
                  </a:lnTo>
                  <a:lnTo>
                    <a:pt x="776" y="743"/>
                  </a:lnTo>
                  <a:lnTo>
                    <a:pt x="776" y="755"/>
                  </a:lnTo>
                  <a:lnTo>
                    <a:pt x="776" y="767"/>
                  </a:lnTo>
                  <a:lnTo>
                    <a:pt x="778" y="780"/>
                  </a:lnTo>
                  <a:lnTo>
                    <a:pt x="780" y="791"/>
                  </a:lnTo>
                  <a:lnTo>
                    <a:pt x="783" y="803"/>
                  </a:lnTo>
                  <a:lnTo>
                    <a:pt x="787" y="814"/>
                  </a:lnTo>
                  <a:lnTo>
                    <a:pt x="791" y="826"/>
                  </a:lnTo>
                  <a:lnTo>
                    <a:pt x="797" y="837"/>
                  </a:lnTo>
                  <a:lnTo>
                    <a:pt x="803" y="848"/>
                  </a:lnTo>
                  <a:lnTo>
                    <a:pt x="809" y="858"/>
                  </a:lnTo>
                  <a:lnTo>
                    <a:pt x="816" y="868"/>
                  </a:lnTo>
                  <a:lnTo>
                    <a:pt x="823" y="878"/>
                  </a:lnTo>
                  <a:lnTo>
                    <a:pt x="831" y="888"/>
                  </a:lnTo>
                  <a:lnTo>
                    <a:pt x="841" y="896"/>
                  </a:lnTo>
                  <a:lnTo>
                    <a:pt x="848" y="900"/>
                  </a:lnTo>
                  <a:lnTo>
                    <a:pt x="855" y="903"/>
                  </a:lnTo>
                  <a:lnTo>
                    <a:pt x="862" y="908"/>
                  </a:lnTo>
                  <a:lnTo>
                    <a:pt x="867" y="913"/>
                  </a:lnTo>
                  <a:lnTo>
                    <a:pt x="872" y="919"/>
                  </a:lnTo>
                  <a:lnTo>
                    <a:pt x="877" y="926"/>
                  </a:lnTo>
                  <a:lnTo>
                    <a:pt x="880" y="933"/>
                  </a:lnTo>
                  <a:lnTo>
                    <a:pt x="883" y="942"/>
                  </a:lnTo>
                  <a:lnTo>
                    <a:pt x="881" y="947"/>
                  </a:lnTo>
                  <a:lnTo>
                    <a:pt x="879" y="951"/>
                  </a:lnTo>
                  <a:lnTo>
                    <a:pt x="877" y="955"/>
                  </a:lnTo>
                  <a:lnTo>
                    <a:pt x="875" y="959"/>
                  </a:lnTo>
                  <a:lnTo>
                    <a:pt x="869" y="968"/>
                  </a:lnTo>
                  <a:lnTo>
                    <a:pt x="862" y="974"/>
                  </a:lnTo>
                  <a:lnTo>
                    <a:pt x="854" y="981"/>
                  </a:lnTo>
                  <a:lnTo>
                    <a:pt x="846" y="988"/>
                  </a:lnTo>
                  <a:lnTo>
                    <a:pt x="839" y="995"/>
                  </a:lnTo>
                  <a:lnTo>
                    <a:pt x="830" y="1004"/>
                  </a:lnTo>
                  <a:lnTo>
                    <a:pt x="823" y="1014"/>
                  </a:lnTo>
                  <a:lnTo>
                    <a:pt x="817" y="1023"/>
                  </a:lnTo>
                  <a:lnTo>
                    <a:pt x="812" y="1034"/>
                  </a:lnTo>
                  <a:lnTo>
                    <a:pt x="808" y="1045"/>
                  </a:lnTo>
                  <a:lnTo>
                    <a:pt x="805" y="1058"/>
                  </a:lnTo>
                  <a:lnTo>
                    <a:pt x="803" y="1070"/>
                  </a:lnTo>
                  <a:lnTo>
                    <a:pt x="802" y="1082"/>
                  </a:lnTo>
                  <a:lnTo>
                    <a:pt x="801" y="1094"/>
                  </a:lnTo>
                  <a:lnTo>
                    <a:pt x="802" y="1108"/>
                  </a:lnTo>
                  <a:lnTo>
                    <a:pt x="803" y="1121"/>
                  </a:lnTo>
                  <a:lnTo>
                    <a:pt x="805" y="1133"/>
                  </a:lnTo>
                  <a:lnTo>
                    <a:pt x="808" y="1145"/>
                  </a:lnTo>
                  <a:lnTo>
                    <a:pt x="811" y="1158"/>
                  </a:lnTo>
                  <a:lnTo>
                    <a:pt x="815" y="1170"/>
                  </a:lnTo>
                  <a:lnTo>
                    <a:pt x="820" y="1181"/>
                  </a:lnTo>
                  <a:lnTo>
                    <a:pt x="824" y="1191"/>
                  </a:lnTo>
                  <a:lnTo>
                    <a:pt x="832" y="1202"/>
                  </a:lnTo>
                  <a:lnTo>
                    <a:pt x="840" y="1213"/>
                  </a:lnTo>
                  <a:lnTo>
                    <a:pt x="842" y="1218"/>
                  </a:lnTo>
                  <a:lnTo>
                    <a:pt x="843" y="1224"/>
                  </a:lnTo>
                  <a:lnTo>
                    <a:pt x="843" y="1231"/>
                  </a:lnTo>
                  <a:lnTo>
                    <a:pt x="841" y="1237"/>
                  </a:lnTo>
                  <a:lnTo>
                    <a:pt x="828" y="1248"/>
                  </a:lnTo>
                  <a:lnTo>
                    <a:pt x="816" y="1257"/>
                  </a:lnTo>
                  <a:lnTo>
                    <a:pt x="804" y="1268"/>
                  </a:lnTo>
                  <a:lnTo>
                    <a:pt x="793" y="1279"/>
                  </a:lnTo>
                  <a:lnTo>
                    <a:pt x="782" y="1292"/>
                  </a:lnTo>
                  <a:lnTo>
                    <a:pt x="773" y="1304"/>
                  </a:lnTo>
                  <a:lnTo>
                    <a:pt x="770" y="1311"/>
                  </a:lnTo>
                  <a:lnTo>
                    <a:pt x="767" y="1318"/>
                  </a:lnTo>
                  <a:lnTo>
                    <a:pt x="765" y="1326"/>
                  </a:lnTo>
                  <a:lnTo>
                    <a:pt x="763" y="1335"/>
                  </a:lnTo>
                  <a:lnTo>
                    <a:pt x="764" y="1348"/>
                  </a:lnTo>
                  <a:lnTo>
                    <a:pt x="766" y="1362"/>
                  </a:lnTo>
                  <a:lnTo>
                    <a:pt x="768" y="1375"/>
                  </a:lnTo>
                  <a:lnTo>
                    <a:pt x="772" y="1389"/>
                  </a:lnTo>
                  <a:lnTo>
                    <a:pt x="774" y="1394"/>
                  </a:lnTo>
                  <a:lnTo>
                    <a:pt x="776" y="1400"/>
                  </a:lnTo>
                  <a:lnTo>
                    <a:pt x="779" y="1405"/>
                  </a:lnTo>
                  <a:lnTo>
                    <a:pt x="783" y="1410"/>
                  </a:lnTo>
                  <a:lnTo>
                    <a:pt x="787" y="1415"/>
                  </a:lnTo>
                  <a:lnTo>
                    <a:pt x="791" y="1419"/>
                  </a:lnTo>
                  <a:lnTo>
                    <a:pt x="798" y="1422"/>
                  </a:lnTo>
                  <a:lnTo>
                    <a:pt x="803" y="1426"/>
                  </a:lnTo>
                  <a:lnTo>
                    <a:pt x="811" y="1428"/>
                  </a:lnTo>
                  <a:lnTo>
                    <a:pt x="818" y="1428"/>
                  </a:lnTo>
                  <a:lnTo>
                    <a:pt x="824" y="1427"/>
                  </a:lnTo>
                  <a:lnTo>
                    <a:pt x="829" y="1424"/>
                  </a:lnTo>
                  <a:lnTo>
                    <a:pt x="834" y="1421"/>
                  </a:lnTo>
                  <a:lnTo>
                    <a:pt x="839" y="1417"/>
                  </a:lnTo>
                  <a:lnTo>
                    <a:pt x="843" y="1413"/>
                  </a:lnTo>
                  <a:lnTo>
                    <a:pt x="847" y="1408"/>
                  </a:lnTo>
                  <a:lnTo>
                    <a:pt x="854" y="1398"/>
                  </a:lnTo>
                  <a:lnTo>
                    <a:pt x="861" y="1387"/>
                  </a:lnTo>
                  <a:lnTo>
                    <a:pt x="865" y="1382"/>
                  </a:lnTo>
                  <a:lnTo>
                    <a:pt x="868" y="1377"/>
                  </a:lnTo>
                  <a:lnTo>
                    <a:pt x="872" y="1373"/>
                  </a:lnTo>
                  <a:lnTo>
                    <a:pt x="877" y="1369"/>
                  </a:lnTo>
                  <a:lnTo>
                    <a:pt x="900" y="1374"/>
                  </a:lnTo>
                  <a:lnTo>
                    <a:pt x="924" y="1381"/>
                  </a:lnTo>
                  <a:lnTo>
                    <a:pt x="929" y="1383"/>
                  </a:lnTo>
                  <a:lnTo>
                    <a:pt x="935" y="1385"/>
                  </a:lnTo>
                  <a:lnTo>
                    <a:pt x="940" y="1388"/>
                  </a:lnTo>
                  <a:lnTo>
                    <a:pt x="943" y="1391"/>
                  </a:lnTo>
                  <a:lnTo>
                    <a:pt x="947" y="1395"/>
                  </a:lnTo>
                  <a:lnTo>
                    <a:pt x="949" y="1400"/>
                  </a:lnTo>
                  <a:lnTo>
                    <a:pt x="950" y="1405"/>
                  </a:lnTo>
                  <a:lnTo>
                    <a:pt x="951" y="1412"/>
                  </a:lnTo>
                  <a:lnTo>
                    <a:pt x="957" y="1417"/>
                  </a:lnTo>
                  <a:lnTo>
                    <a:pt x="962" y="1423"/>
                  </a:lnTo>
                  <a:lnTo>
                    <a:pt x="966" y="1430"/>
                  </a:lnTo>
                  <a:lnTo>
                    <a:pt x="970" y="1436"/>
                  </a:lnTo>
                  <a:lnTo>
                    <a:pt x="972" y="1443"/>
                  </a:lnTo>
                  <a:lnTo>
                    <a:pt x="974" y="1450"/>
                  </a:lnTo>
                  <a:lnTo>
                    <a:pt x="975" y="1458"/>
                  </a:lnTo>
                  <a:lnTo>
                    <a:pt x="975" y="1465"/>
                  </a:lnTo>
                  <a:lnTo>
                    <a:pt x="974" y="1482"/>
                  </a:lnTo>
                  <a:lnTo>
                    <a:pt x="971" y="1497"/>
                  </a:lnTo>
                  <a:lnTo>
                    <a:pt x="967" y="1513"/>
                  </a:lnTo>
                  <a:lnTo>
                    <a:pt x="963" y="1529"/>
                  </a:lnTo>
                  <a:lnTo>
                    <a:pt x="953" y="1545"/>
                  </a:lnTo>
                  <a:lnTo>
                    <a:pt x="943" y="1560"/>
                  </a:lnTo>
                  <a:lnTo>
                    <a:pt x="937" y="1568"/>
                  </a:lnTo>
                  <a:lnTo>
                    <a:pt x="931" y="1575"/>
                  </a:lnTo>
                  <a:lnTo>
                    <a:pt x="923" y="1581"/>
                  </a:lnTo>
                  <a:lnTo>
                    <a:pt x="916" y="1586"/>
                  </a:lnTo>
                  <a:lnTo>
                    <a:pt x="909" y="1591"/>
                  </a:lnTo>
                  <a:lnTo>
                    <a:pt x="902" y="1595"/>
                  </a:lnTo>
                  <a:lnTo>
                    <a:pt x="894" y="1598"/>
                  </a:lnTo>
                  <a:lnTo>
                    <a:pt x="886" y="1601"/>
                  </a:lnTo>
                  <a:lnTo>
                    <a:pt x="877" y="1603"/>
                  </a:lnTo>
                  <a:lnTo>
                    <a:pt x="868" y="1604"/>
                  </a:lnTo>
                  <a:lnTo>
                    <a:pt x="859" y="1604"/>
                  </a:lnTo>
                  <a:lnTo>
                    <a:pt x="850" y="1604"/>
                  </a:lnTo>
                  <a:lnTo>
                    <a:pt x="832" y="1603"/>
                  </a:lnTo>
                  <a:lnTo>
                    <a:pt x="815" y="1602"/>
                  </a:lnTo>
                  <a:lnTo>
                    <a:pt x="798" y="1599"/>
                  </a:lnTo>
                  <a:lnTo>
                    <a:pt x="781" y="1596"/>
                  </a:lnTo>
                  <a:lnTo>
                    <a:pt x="765" y="1591"/>
                  </a:lnTo>
                  <a:lnTo>
                    <a:pt x="749" y="1585"/>
                  </a:lnTo>
                  <a:lnTo>
                    <a:pt x="733" y="1578"/>
                  </a:lnTo>
                  <a:lnTo>
                    <a:pt x="719" y="1570"/>
                  </a:lnTo>
                  <a:lnTo>
                    <a:pt x="705" y="1561"/>
                  </a:lnTo>
                  <a:lnTo>
                    <a:pt x="691" y="1551"/>
                  </a:lnTo>
                  <a:lnTo>
                    <a:pt x="679" y="1540"/>
                  </a:lnTo>
                  <a:lnTo>
                    <a:pt x="668" y="1528"/>
                  </a:lnTo>
                  <a:lnTo>
                    <a:pt x="658" y="1515"/>
                  </a:lnTo>
                  <a:lnTo>
                    <a:pt x="648" y="1501"/>
                  </a:lnTo>
                  <a:lnTo>
                    <a:pt x="640" y="1487"/>
                  </a:lnTo>
                  <a:lnTo>
                    <a:pt x="634" y="1471"/>
                  </a:lnTo>
                  <a:lnTo>
                    <a:pt x="626" y="1461"/>
                  </a:lnTo>
                  <a:lnTo>
                    <a:pt x="619" y="1451"/>
                  </a:lnTo>
                  <a:lnTo>
                    <a:pt x="613" y="1441"/>
                  </a:lnTo>
                  <a:lnTo>
                    <a:pt x="606" y="1431"/>
                  </a:lnTo>
                  <a:lnTo>
                    <a:pt x="595" y="1409"/>
                  </a:lnTo>
                  <a:lnTo>
                    <a:pt x="586" y="1388"/>
                  </a:lnTo>
                  <a:lnTo>
                    <a:pt x="579" y="1365"/>
                  </a:lnTo>
                  <a:lnTo>
                    <a:pt x="572" y="1343"/>
                  </a:lnTo>
                  <a:lnTo>
                    <a:pt x="566" y="1319"/>
                  </a:lnTo>
                  <a:lnTo>
                    <a:pt x="560" y="1297"/>
                  </a:lnTo>
                  <a:lnTo>
                    <a:pt x="560" y="1287"/>
                  </a:lnTo>
                  <a:lnTo>
                    <a:pt x="559" y="1277"/>
                  </a:lnTo>
                  <a:lnTo>
                    <a:pt x="558" y="1268"/>
                  </a:lnTo>
                  <a:lnTo>
                    <a:pt x="556" y="1259"/>
                  </a:lnTo>
                  <a:lnTo>
                    <a:pt x="552" y="1241"/>
                  </a:lnTo>
                  <a:lnTo>
                    <a:pt x="549" y="1222"/>
                  </a:lnTo>
                  <a:lnTo>
                    <a:pt x="548" y="1214"/>
                  </a:lnTo>
                  <a:lnTo>
                    <a:pt x="547" y="1205"/>
                  </a:lnTo>
                  <a:lnTo>
                    <a:pt x="547" y="1197"/>
                  </a:lnTo>
                  <a:lnTo>
                    <a:pt x="549" y="1188"/>
                  </a:lnTo>
                  <a:lnTo>
                    <a:pt x="551" y="1179"/>
                  </a:lnTo>
                  <a:lnTo>
                    <a:pt x="554" y="1171"/>
                  </a:lnTo>
                  <a:lnTo>
                    <a:pt x="559" y="1163"/>
                  </a:lnTo>
                  <a:lnTo>
                    <a:pt x="567" y="1155"/>
                  </a:lnTo>
                  <a:lnTo>
                    <a:pt x="575" y="1128"/>
                  </a:lnTo>
                  <a:lnTo>
                    <a:pt x="583" y="1102"/>
                  </a:lnTo>
                  <a:lnTo>
                    <a:pt x="586" y="1087"/>
                  </a:lnTo>
                  <a:lnTo>
                    <a:pt x="589" y="1073"/>
                  </a:lnTo>
                  <a:lnTo>
                    <a:pt x="591" y="1059"/>
                  </a:lnTo>
                  <a:lnTo>
                    <a:pt x="593" y="1044"/>
                  </a:lnTo>
                  <a:lnTo>
                    <a:pt x="594" y="1029"/>
                  </a:lnTo>
                  <a:lnTo>
                    <a:pt x="593" y="1015"/>
                  </a:lnTo>
                  <a:lnTo>
                    <a:pt x="592" y="1000"/>
                  </a:lnTo>
                  <a:lnTo>
                    <a:pt x="590" y="987"/>
                  </a:lnTo>
                  <a:lnTo>
                    <a:pt x="587" y="973"/>
                  </a:lnTo>
                  <a:lnTo>
                    <a:pt x="583" y="959"/>
                  </a:lnTo>
                  <a:lnTo>
                    <a:pt x="577" y="946"/>
                  </a:lnTo>
                  <a:lnTo>
                    <a:pt x="570" y="933"/>
                  </a:lnTo>
                  <a:lnTo>
                    <a:pt x="564" y="929"/>
                  </a:lnTo>
                  <a:lnTo>
                    <a:pt x="557" y="924"/>
                  </a:lnTo>
                  <a:lnTo>
                    <a:pt x="551" y="919"/>
                  </a:lnTo>
                  <a:lnTo>
                    <a:pt x="547" y="912"/>
                  </a:lnTo>
                  <a:lnTo>
                    <a:pt x="544" y="906"/>
                  </a:lnTo>
                  <a:lnTo>
                    <a:pt x="542" y="899"/>
                  </a:lnTo>
                  <a:lnTo>
                    <a:pt x="543" y="896"/>
                  </a:lnTo>
                  <a:lnTo>
                    <a:pt x="543" y="892"/>
                  </a:lnTo>
                  <a:lnTo>
                    <a:pt x="545" y="888"/>
                  </a:lnTo>
                  <a:lnTo>
                    <a:pt x="547" y="884"/>
                  </a:lnTo>
                  <a:lnTo>
                    <a:pt x="560" y="866"/>
                  </a:lnTo>
                  <a:lnTo>
                    <a:pt x="573" y="849"/>
                  </a:lnTo>
                  <a:lnTo>
                    <a:pt x="584" y="830"/>
                  </a:lnTo>
                  <a:lnTo>
                    <a:pt x="594" y="811"/>
                  </a:lnTo>
                  <a:lnTo>
                    <a:pt x="599" y="801"/>
                  </a:lnTo>
                  <a:lnTo>
                    <a:pt x="602" y="791"/>
                  </a:lnTo>
                  <a:lnTo>
                    <a:pt x="605" y="781"/>
                  </a:lnTo>
                  <a:lnTo>
                    <a:pt x="609" y="770"/>
                  </a:lnTo>
                  <a:lnTo>
                    <a:pt x="610" y="760"/>
                  </a:lnTo>
                  <a:lnTo>
                    <a:pt x="611" y="749"/>
                  </a:lnTo>
                  <a:lnTo>
                    <a:pt x="611" y="738"/>
                  </a:lnTo>
                  <a:lnTo>
                    <a:pt x="610" y="726"/>
                  </a:lnTo>
                  <a:lnTo>
                    <a:pt x="600" y="707"/>
                  </a:lnTo>
                  <a:lnTo>
                    <a:pt x="590" y="688"/>
                  </a:lnTo>
                  <a:lnTo>
                    <a:pt x="580" y="668"/>
                  </a:lnTo>
                  <a:lnTo>
                    <a:pt x="570" y="649"/>
                  </a:lnTo>
                  <a:lnTo>
                    <a:pt x="566" y="639"/>
                  </a:lnTo>
                  <a:lnTo>
                    <a:pt x="563" y="629"/>
                  </a:lnTo>
                  <a:lnTo>
                    <a:pt x="559" y="619"/>
                  </a:lnTo>
                  <a:lnTo>
                    <a:pt x="558" y="608"/>
                  </a:lnTo>
                  <a:lnTo>
                    <a:pt x="557" y="598"/>
                  </a:lnTo>
                  <a:lnTo>
                    <a:pt x="558" y="586"/>
                  </a:lnTo>
                  <a:lnTo>
                    <a:pt x="559" y="575"/>
                  </a:lnTo>
                  <a:lnTo>
                    <a:pt x="564" y="564"/>
                  </a:lnTo>
                  <a:lnTo>
                    <a:pt x="565" y="550"/>
                  </a:lnTo>
                  <a:lnTo>
                    <a:pt x="567" y="535"/>
                  </a:lnTo>
                  <a:lnTo>
                    <a:pt x="572" y="522"/>
                  </a:lnTo>
                  <a:lnTo>
                    <a:pt x="577" y="510"/>
                  </a:lnTo>
                  <a:lnTo>
                    <a:pt x="589" y="484"/>
                  </a:lnTo>
                  <a:lnTo>
                    <a:pt x="600" y="459"/>
                  </a:lnTo>
                  <a:lnTo>
                    <a:pt x="607" y="439"/>
                  </a:lnTo>
                  <a:lnTo>
                    <a:pt x="617" y="420"/>
                  </a:lnTo>
                  <a:lnTo>
                    <a:pt x="626" y="401"/>
                  </a:lnTo>
                  <a:lnTo>
                    <a:pt x="637" y="383"/>
                  </a:lnTo>
                  <a:lnTo>
                    <a:pt x="648" y="366"/>
                  </a:lnTo>
                  <a:lnTo>
                    <a:pt x="662" y="348"/>
                  </a:lnTo>
                  <a:lnTo>
                    <a:pt x="675" y="332"/>
                  </a:lnTo>
                  <a:lnTo>
                    <a:pt x="690" y="316"/>
                  </a:lnTo>
                  <a:lnTo>
                    <a:pt x="706" y="301"/>
                  </a:lnTo>
                  <a:lnTo>
                    <a:pt x="722" y="287"/>
                  </a:lnTo>
                  <a:lnTo>
                    <a:pt x="738" y="274"/>
                  </a:lnTo>
                  <a:lnTo>
                    <a:pt x="756" y="262"/>
                  </a:lnTo>
                  <a:lnTo>
                    <a:pt x="774" y="251"/>
                  </a:lnTo>
                  <a:lnTo>
                    <a:pt x="793" y="241"/>
                  </a:lnTo>
                  <a:lnTo>
                    <a:pt x="811" y="233"/>
                  </a:lnTo>
                  <a:lnTo>
                    <a:pt x="830" y="226"/>
                  </a:lnTo>
                  <a:lnTo>
                    <a:pt x="863" y="222"/>
                  </a:lnTo>
                  <a:lnTo>
                    <a:pt x="896" y="220"/>
                  </a:lnTo>
                  <a:lnTo>
                    <a:pt x="904" y="220"/>
                  </a:lnTo>
                  <a:lnTo>
                    <a:pt x="911" y="222"/>
                  </a:lnTo>
                  <a:lnTo>
                    <a:pt x="919" y="223"/>
                  </a:lnTo>
                  <a:lnTo>
                    <a:pt x="926" y="226"/>
                  </a:lnTo>
                  <a:lnTo>
                    <a:pt x="934" y="229"/>
                  </a:lnTo>
                  <a:lnTo>
                    <a:pt x="941" y="232"/>
                  </a:lnTo>
                  <a:lnTo>
                    <a:pt x="948" y="237"/>
                  </a:lnTo>
                  <a:lnTo>
                    <a:pt x="954" y="242"/>
                  </a:lnTo>
                  <a:lnTo>
                    <a:pt x="991" y="288"/>
                  </a:lnTo>
                  <a:lnTo>
                    <a:pt x="991" y="307"/>
                  </a:lnTo>
                  <a:lnTo>
                    <a:pt x="990" y="327"/>
                  </a:lnTo>
                  <a:lnTo>
                    <a:pt x="989" y="337"/>
                  </a:lnTo>
                  <a:lnTo>
                    <a:pt x="987" y="347"/>
                  </a:lnTo>
                  <a:lnTo>
                    <a:pt x="985" y="357"/>
                  </a:lnTo>
                  <a:lnTo>
                    <a:pt x="983" y="367"/>
                  </a:lnTo>
                  <a:lnTo>
                    <a:pt x="980" y="376"/>
                  </a:lnTo>
                  <a:lnTo>
                    <a:pt x="975" y="385"/>
                  </a:lnTo>
                  <a:lnTo>
                    <a:pt x="970" y="394"/>
                  </a:lnTo>
                  <a:lnTo>
                    <a:pt x="965" y="401"/>
                  </a:lnTo>
                  <a:lnTo>
                    <a:pt x="958" y="410"/>
                  </a:lnTo>
                  <a:lnTo>
                    <a:pt x="951" y="416"/>
                  </a:lnTo>
                  <a:lnTo>
                    <a:pt x="942" y="422"/>
                  </a:lnTo>
                  <a:lnTo>
                    <a:pt x="933" y="427"/>
                  </a:lnTo>
                  <a:close/>
                  <a:moveTo>
                    <a:pt x="911" y="394"/>
                  </a:moveTo>
                  <a:lnTo>
                    <a:pt x="904" y="392"/>
                  </a:lnTo>
                  <a:lnTo>
                    <a:pt x="898" y="390"/>
                  </a:lnTo>
                  <a:lnTo>
                    <a:pt x="893" y="386"/>
                  </a:lnTo>
                  <a:lnTo>
                    <a:pt x="888" y="382"/>
                  </a:lnTo>
                  <a:lnTo>
                    <a:pt x="877" y="373"/>
                  </a:lnTo>
                  <a:lnTo>
                    <a:pt x="868" y="364"/>
                  </a:lnTo>
                  <a:lnTo>
                    <a:pt x="864" y="358"/>
                  </a:lnTo>
                  <a:lnTo>
                    <a:pt x="859" y="354"/>
                  </a:lnTo>
                  <a:lnTo>
                    <a:pt x="854" y="350"/>
                  </a:lnTo>
                  <a:lnTo>
                    <a:pt x="849" y="347"/>
                  </a:lnTo>
                  <a:lnTo>
                    <a:pt x="843" y="344"/>
                  </a:lnTo>
                  <a:lnTo>
                    <a:pt x="836" y="342"/>
                  </a:lnTo>
                  <a:lnTo>
                    <a:pt x="829" y="342"/>
                  </a:lnTo>
                  <a:lnTo>
                    <a:pt x="821" y="342"/>
                  </a:lnTo>
                  <a:lnTo>
                    <a:pt x="809" y="346"/>
                  </a:lnTo>
                  <a:lnTo>
                    <a:pt x="796" y="350"/>
                  </a:lnTo>
                  <a:lnTo>
                    <a:pt x="783" y="355"/>
                  </a:lnTo>
                  <a:lnTo>
                    <a:pt x="771" y="362"/>
                  </a:lnTo>
                  <a:lnTo>
                    <a:pt x="760" y="368"/>
                  </a:lnTo>
                  <a:lnTo>
                    <a:pt x="750" y="376"/>
                  </a:lnTo>
                  <a:lnTo>
                    <a:pt x="744" y="380"/>
                  </a:lnTo>
                  <a:lnTo>
                    <a:pt x="740" y="385"/>
                  </a:lnTo>
                  <a:lnTo>
                    <a:pt x="736" y="390"/>
                  </a:lnTo>
                  <a:lnTo>
                    <a:pt x="732" y="396"/>
                  </a:lnTo>
                  <a:lnTo>
                    <a:pt x="727" y="404"/>
                  </a:lnTo>
                  <a:lnTo>
                    <a:pt x="722" y="414"/>
                  </a:lnTo>
                  <a:lnTo>
                    <a:pt x="718" y="423"/>
                  </a:lnTo>
                  <a:lnTo>
                    <a:pt x="715" y="432"/>
                  </a:lnTo>
                  <a:lnTo>
                    <a:pt x="713" y="442"/>
                  </a:lnTo>
                  <a:lnTo>
                    <a:pt x="711" y="453"/>
                  </a:lnTo>
                  <a:lnTo>
                    <a:pt x="710" y="463"/>
                  </a:lnTo>
                  <a:lnTo>
                    <a:pt x="709" y="474"/>
                  </a:lnTo>
                  <a:lnTo>
                    <a:pt x="709" y="484"/>
                  </a:lnTo>
                  <a:lnTo>
                    <a:pt x="710" y="494"/>
                  </a:lnTo>
                  <a:lnTo>
                    <a:pt x="712" y="505"/>
                  </a:lnTo>
                  <a:lnTo>
                    <a:pt x="714" y="515"/>
                  </a:lnTo>
                  <a:lnTo>
                    <a:pt x="717" y="525"/>
                  </a:lnTo>
                  <a:lnTo>
                    <a:pt x="720" y="534"/>
                  </a:lnTo>
                  <a:lnTo>
                    <a:pt x="724" y="544"/>
                  </a:lnTo>
                  <a:lnTo>
                    <a:pt x="729" y="553"/>
                  </a:lnTo>
                  <a:lnTo>
                    <a:pt x="738" y="560"/>
                  </a:lnTo>
                  <a:lnTo>
                    <a:pt x="747" y="568"/>
                  </a:lnTo>
                  <a:lnTo>
                    <a:pt x="755" y="577"/>
                  </a:lnTo>
                  <a:lnTo>
                    <a:pt x="761" y="586"/>
                  </a:lnTo>
                  <a:lnTo>
                    <a:pt x="765" y="598"/>
                  </a:lnTo>
                  <a:lnTo>
                    <a:pt x="768" y="608"/>
                  </a:lnTo>
                  <a:lnTo>
                    <a:pt x="768" y="614"/>
                  </a:lnTo>
                  <a:lnTo>
                    <a:pt x="768" y="620"/>
                  </a:lnTo>
                  <a:lnTo>
                    <a:pt x="768" y="626"/>
                  </a:lnTo>
                  <a:lnTo>
                    <a:pt x="766" y="632"/>
                  </a:lnTo>
                  <a:lnTo>
                    <a:pt x="756" y="661"/>
                  </a:lnTo>
                  <a:lnTo>
                    <a:pt x="747" y="691"/>
                  </a:lnTo>
                  <a:lnTo>
                    <a:pt x="742" y="707"/>
                  </a:lnTo>
                  <a:lnTo>
                    <a:pt x="738" y="723"/>
                  </a:lnTo>
                  <a:lnTo>
                    <a:pt x="736" y="740"/>
                  </a:lnTo>
                  <a:lnTo>
                    <a:pt x="734" y="755"/>
                  </a:lnTo>
                  <a:lnTo>
                    <a:pt x="733" y="771"/>
                  </a:lnTo>
                  <a:lnTo>
                    <a:pt x="733" y="788"/>
                  </a:lnTo>
                  <a:lnTo>
                    <a:pt x="734" y="804"/>
                  </a:lnTo>
                  <a:lnTo>
                    <a:pt x="737" y="819"/>
                  </a:lnTo>
                  <a:lnTo>
                    <a:pt x="742" y="835"/>
                  </a:lnTo>
                  <a:lnTo>
                    <a:pt x="749" y="849"/>
                  </a:lnTo>
                  <a:lnTo>
                    <a:pt x="752" y="856"/>
                  </a:lnTo>
                  <a:lnTo>
                    <a:pt x="757" y="862"/>
                  </a:lnTo>
                  <a:lnTo>
                    <a:pt x="761" y="870"/>
                  </a:lnTo>
                  <a:lnTo>
                    <a:pt x="766" y="876"/>
                  </a:lnTo>
                  <a:lnTo>
                    <a:pt x="768" y="882"/>
                  </a:lnTo>
                  <a:lnTo>
                    <a:pt x="772" y="888"/>
                  </a:lnTo>
                  <a:lnTo>
                    <a:pt x="777" y="894"/>
                  </a:lnTo>
                  <a:lnTo>
                    <a:pt x="782" y="899"/>
                  </a:lnTo>
                  <a:lnTo>
                    <a:pt x="796" y="909"/>
                  </a:lnTo>
                  <a:lnTo>
                    <a:pt x="809" y="920"/>
                  </a:lnTo>
                  <a:lnTo>
                    <a:pt x="815" y="925"/>
                  </a:lnTo>
                  <a:lnTo>
                    <a:pt x="820" y="930"/>
                  </a:lnTo>
                  <a:lnTo>
                    <a:pt x="823" y="935"/>
                  </a:lnTo>
                  <a:lnTo>
                    <a:pt x="825" y="941"/>
                  </a:lnTo>
                  <a:lnTo>
                    <a:pt x="826" y="944"/>
                  </a:lnTo>
                  <a:lnTo>
                    <a:pt x="826" y="947"/>
                  </a:lnTo>
                  <a:lnTo>
                    <a:pt x="825" y="951"/>
                  </a:lnTo>
                  <a:lnTo>
                    <a:pt x="824" y="954"/>
                  </a:lnTo>
                  <a:lnTo>
                    <a:pt x="819" y="963"/>
                  </a:lnTo>
                  <a:lnTo>
                    <a:pt x="812" y="971"/>
                  </a:lnTo>
                  <a:lnTo>
                    <a:pt x="801" y="983"/>
                  </a:lnTo>
                  <a:lnTo>
                    <a:pt x="791" y="995"/>
                  </a:lnTo>
                  <a:lnTo>
                    <a:pt x="783" y="1010"/>
                  </a:lnTo>
                  <a:lnTo>
                    <a:pt x="776" y="1024"/>
                  </a:lnTo>
                  <a:lnTo>
                    <a:pt x="771" y="1038"/>
                  </a:lnTo>
                  <a:lnTo>
                    <a:pt x="767" y="1053"/>
                  </a:lnTo>
                  <a:lnTo>
                    <a:pt x="764" y="1069"/>
                  </a:lnTo>
                  <a:lnTo>
                    <a:pt x="763" y="1085"/>
                  </a:lnTo>
                  <a:lnTo>
                    <a:pt x="762" y="1102"/>
                  </a:lnTo>
                  <a:lnTo>
                    <a:pt x="763" y="1118"/>
                  </a:lnTo>
                  <a:lnTo>
                    <a:pt x="765" y="1133"/>
                  </a:lnTo>
                  <a:lnTo>
                    <a:pt x="767" y="1150"/>
                  </a:lnTo>
                  <a:lnTo>
                    <a:pt x="770" y="1166"/>
                  </a:lnTo>
                  <a:lnTo>
                    <a:pt x="774" y="1181"/>
                  </a:lnTo>
                  <a:lnTo>
                    <a:pt x="779" y="1197"/>
                  </a:lnTo>
                  <a:lnTo>
                    <a:pt x="784" y="1211"/>
                  </a:lnTo>
                  <a:lnTo>
                    <a:pt x="784" y="1216"/>
                  </a:lnTo>
                  <a:lnTo>
                    <a:pt x="784" y="1222"/>
                  </a:lnTo>
                  <a:lnTo>
                    <a:pt x="783" y="1226"/>
                  </a:lnTo>
                  <a:lnTo>
                    <a:pt x="781" y="1231"/>
                  </a:lnTo>
                  <a:lnTo>
                    <a:pt x="776" y="1241"/>
                  </a:lnTo>
                  <a:lnTo>
                    <a:pt x="770" y="1249"/>
                  </a:lnTo>
                  <a:lnTo>
                    <a:pt x="756" y="1263"/>
                  </a:lnTo>
                  <a:lnTo>
                    <a:pt x="741" y="1279"/>
                  </a:lnTo>
                  <a:lnTo>
                    <a:pt x="736" y="1288"/>
                  </a:lnTo>
                  <a:lnTo>
                    <a:pt x="732" y="1298"/>
                  </a:lnTo>
                  <a:lnTo>
                    <a:pt x="729" y="1307"/>
                  </a:lnTo>
                  <a:lnTo>
                    <a:pt x="726" y="1317"/>
                  </a:lnTo>
                  <a:lnTo>
                    <a:pt x="724" y="1327"/>
                  </a:lnTo>
                  <a:lnTo>
                    <a:pt x="722" y="1338"/>
                  </a:lnTo>
                  <a:lnTo>
                    <a:pt x="721" y="1349"/>
                  </a:lnTo>
                  <a:lnTo>
                    <a:pt x="721" y="1359"/>
                  </a:lnTo>
                  <a:lnTo>
                    <a:pt x="721" y="1370"/>
                  </a:lnTo>
                  <a:lnTo>
                    <a:pt x="722" y="1381"/>
                  </a:lnTo>
                  <a:lnTo>
                    <a:pt x="724" y="1391"/>
                  </a:lnTo>
                  <a:lnTo>
                    <a:pt x="726" y="1401"/>
                  </a:lnTo>
                  <a:lnTo>
                    <a:pt x="729" y="1411"/>
                  </a:lnTo>
                  <a:lnTo>
                    <a:pt x="732" y="1420"/>
                  </a:lnTo>
                  <a:lnTo>
                    <a:pt x="736" y="1431"/>
                  </a:lnTo>
                  <a:lnTo>
                    <a:pt x="741" y="1439"/>
                  </a:lnTo>
                  <a:lnTo>
                    <a:pt x="745" y="1444"/>
                  </a:lnTo>
                  <a:lnTo>
                    <a:pt x="751" y="1448"/>
                  </a:lnTo>
                  <a:lnTo>
                    <a:pt x="755" y="1452"/>
                  </a:lnTo>
                  <a:lnTo>
                    <a:pt x="760" y="1455"/>
                  </a:lnTo>
                  <a:lnTo>
                    <a:pt x="771" y="1460"/>
                  </a:lnTo>
                  <a:lnTo>
                    <a:pt x="782" y="1464"/>
                  </a:lnTo>
                  <a:lnTo>
                    <a:pt x="795" y="1466"/>
                  </a:lnTo>
                  <a:lnTo>
                    <a:pt x="807" y="1466"/>
                  </a:lnTo>
                  <a:lnTo>
                    <a:pt x="819" y="1466"/>
                  </a:lnTo>
                  <a:lnTo>
                    <a:pt x="830" y="1465"/>
                  </a:lnTo>
                  <a:lnTo>
                    <a:pt x="835" y="1466"/>
                  </a:lnTo>
                  <a:lnTo>
                    <a:pt x="840" y="1467"/>
                  </a:lnTo>
                  <a:lnTo>
                    <a:pt x="844" y="1466"/>
                  </a:lnTo>
                  <a:lnTo>
                    <a:pt x="848" y="1465"/>
                  </a:lnTo>
                  <a:lnTo>
                    <a:pt x="855" y="1462"/>
                  </a:lnTo>
                  <a:lnTo>
                    <a:pt x="863" y="1457"/>
                  </a:lnTo>
                  <a:lnTo>
                    <a:pt x="876" y="1445"/>
                  </a:lnTo>
                  <a:lnTo>
                    <a:pt x="890" y="1431"/>
                  </a:lnTo>
                  <a:lnTo>
                    <a:pt x="896" y="1426"/>
                  </a:lnTo>
                  <a:lnTo>
                    <a:pt x="902" y="1421"/>
                  </a:lnTo>
                  <a:lnTo>
                    <a:pt x="905" y="1419"/>
                  </a:lnTo>
                  <a:lnTo>
                    <a:pt x="907" y="1418"/>
                  </a:lnTo>
                  <a:lnTo>
                    <a:pt x="910" y="1418"/>
                  </a:lnTo>
                  <a:lnTo>
                    <a:pt x="913" y="1418"/>
                  </a:lnTo>
                  <a:lnTo>
                    <a:pt x="915" y="1419"/>
                  </a:lnTo>
                  <a:lnTo>
                    <a:pt x="918" y="1421"/>
                  </a:lnTo>
                  <a:lnTo>
                    <a:pt x="920" y="1424"/>
                  </a:lnTo>
                  <a:lnTo>
                    <a:pt x="923" y="1428"/>
                  </a:lnTo>
                  <a:lnTo>
                    <a:pt x="927" y="1438"/>
                  </a:lnTo>
                  <a:lnTo>
                    <a:pt x="933" y="1452"/>
                  </a:lnTo>
                  <a:lnTo>
                    <a:pt x="935" y="1460"/>
                  </a:lnTo>
                  <a:lnTo>
                    <a:pt x="936" y="1468"/>
                  </a:lnTo>
                  <a:lnTo>
                    <a:pt x="937" y="1476"/>
                  </a:lnTo>
                  <a:lnTo>
                    <a:pt x="936" y="1483"/>
                  </a:lnTo>
                  <a:lnTo>
                    <a:pt x="934" y="1491"/>
                  </a:lnTo>
                  <a:lnTo>
                    <a:pt x="932" y="1497"/>
                  </a:lnTo>
                  <a:lnTo>
                    <a:pt x="928" y="1504"/>
                  </a:lnTo>
                  <a:lnTo>
                    <a:pt x="925" y="1511"/>
                  </a:lnTo>
                  <a:lnTo>
                    <a:pt x="917" y="1524"/>
                  </a:lnTo>
                  <a:lnTo>
                    <a:pt x="907" y="1535"/>
                  </a:lnTo>
                  <a:lnTo>
                    <a:pt x="897" y="1545"/>
                  </a:lnTo>
                  <a:lnTo>
                    <a:pt x="887" y="1554"/>
                  </a:lnTo>
                  <a:lnTo>
                    <a:pt x="875" y="1556"/>
                  </a:lnTo>
                  <a:lnTo>
                    <a:pt x="865" y="1558"/>
                  </a:lnTo>
                  <a:lnTo>
                    <a:pt x="854" y="1559"/>
                  </a:lnTo>
                  <a:lnTo>
                    <a:pt x="844" y="1559"/>
                  </a:lnTo>
                  <a:lnTo>
                    <a:pt x="832" y="1559"/>
                  </a:lnTo>
                  <a:lnTo>
                    <a:pt x="821" y="1558"/>
                  </a:lnTo>
                  <a:lnTo>
                    <a:pt x="811" y="1557"/>
                  </a:lnTo>
                  <a:lnTo>
                    <a:pt x="800" y="1555"/>
                  </a:lnTo>
                  <a:lnTo>
                    <a:pt x="788" y="1553"/>
                  </a:lnTo>
                  <a:lnTo>
                    <a:pt x="778" y="1550"/>
                  </a:lnTo>
                  <a:lnTo>
                    <a:pt x="768" y="1546"/>
                  </a:lnTo>
                  <a:lnTo>
                    <a:pt x="758" y="1542"/>
                  </a:lnTo>
                  <a:lnTo>
                    <a:pt x="748" y="1537"/>
                  </a:lnTo>
                  <a:lnTo>
                    <a:pt x="738" y="1532"/>
                  </a:lnTo>
                  <a:lnTo>
                    <a:pt x="729" y="1526"/>
                  </a:lnTo>
                  <a:lnTo>
                    <a:pt x="720" y="1520"/>
                  </a:lnTo>
                  <a:lnTo>
                    <a:pt x="707" y="1503"/>
                  </a:lnTo>
                  <a:lnTo>
                    <a:pt x="693" y="1488"/>
                  </a:lnTo>
                  <a:lnTo>
                    <a:pt x="682" y="1470"/>
                  </a:lnTo>
                  <a:lnTo>
                    <a:pt x="671" y="1454"/>
                  </a:lnTo>
                  <a:lnTo>
                    <a:pt x="660" y="1437"/>
                  </a:lnTo>
                  <a:lnTo>
                    <a:pt x="649" y="1418"/>
                  </a:lnTo>
                  <a:lnTo>
                    <a:pt x="641" y="1400"/>
                  </a:lnTo>
                  <a:lnTo>
                    <a:pt x="632" y="1382"/>
                  </a:lnTo>
                  <a:lnTo>
                    <a:pt x="625" y="1362"/>
                  </a:lnTo>
                  <a:lnTo>
                    <a:pt x="618" y="1343"/>
                  </a:lnTo>
                  <a:lnTo>
                    <a:pt x="612" y="1323"/>
                  </a:lnTo>
                  <a:lnTo>
                    <a:pt x="605" y="1304"/>
                  </a:lnTo>
                  <a:lnTo>
                    <a:pt x="601" y="1283"/>
                  </a:lnTo>
                  <a:lnTo>
                    <a:pt x="597" y="1263"/>
                  </a:lnTo>
                  <a:lnTo>
                    <a:pt x="593" y="1243"/>
                  </a:lnTo>
                  <a:lnTo>
                    <a:pt x="591" y="1222"/>
                  </a:lnTo>
                  <a:lnTo>
                    <a:pt x="585" y="1207"/>
                  </a:lnTo>
                  <a:lnTo>
                    <a:pt x="593" y="1188"/>
                  </a:lnTo>
                  <a:lnTo>
                    <a:pt x="601" y="1170"/>
                  </a:lnTo>
                  <a:lnTo>
                    <a:pt x="610" y="1151"/>
                  </a:lnTo>
                  <a:lnTo>
                    <a:pt x="617" y="1131"/>
                  </a:lnTo>
                  <a:lnTo>
                    <a:pt x="623" y="1111"/>
                  </a:lnTo>
                  <a:lnTo>
                    <a:pt x="628" y="1090"/>
                  </a:lnTo>
                  <a:lnTo>
                    <a:pt x="633" y="1070"/>
                  </a:lnTo>
                  <a:lnTo>
                    <a:pt x="636" y="1049"/>
                  </a:lnTo>
                  <a:lnTo>
                    <a:pt x="638" y="1028"/>
                  </a:lnTo>
                  <a:lnTo>
                    <a:pt x="638" y="1007"/>
                  </a:lnTo>
                  <a:lnTo>
                    <a:pt x="637" y="987"/>
                  </a:lnTo>
                  <a:lnTo>
                    <a:pt x="634" y="967"/>
                  </a:lnTo>
                  <a:lnTo>
                    <a:pt x="632" y="957"/>
                  </a:lnTo>
                  <a:lnTo>
                    <a:pt x="629" y="947"/>
                  </a:lnTo>
                  <a:lnTo>
                    <a:pt x="626" y="937"/>
                  </a:lnTo>
                  <a:lnTo>
                    <a:pt x="622" y="928"/>
                  </a:lnTo>
                  <a:lnTo>
                    <a:pt x="617" y="918"/>
                  </a:lnTo>
                  <a:lnTo>
                    <a:pt x="612" y="908"/>
                  </a:lnTo>
                  <a:lnTo>
                    <a:pt x="606" y="899"/>
                  </a:lnTo>
                  <a:lnTo>
                    <a:pt x="600" y="890"/>
                  </a:lnTo>
                  <a:lnTo>
                    <a:pt x="613" y="868"/>
                  </a:lnTo>
                  <a:lnTo>
                    <a:pt x="625" y="847"/>
                  </a:lnTo>
                  <a:lnTo>
                    <a:pt x="634" y="825"/>
                  </a:lnTo>
                  <a:lnTo>
                    <a:pt x="642" y="801"/>
                  </a:lnTo>
                  <a:lnTo>
                    <a:pt x="645" y="790"/>
                  </a:lnTo>
                  <a:lnTo>
                    <a:pt x="648" y="778"/>
                  </a:lnTo>
                  <a:lnTo>
                    <a:pt x="650" y="765"/>
                  </a:lnTo>
                  <a:lnTo>
                    <a:pt x="651" y="753"/>
                  </a:lnTo>
                  <a:lnTo>
                    <a:pt x="652" y="741"/>
                  </a:lnTo>
                  <a:lnTo>
                    <a:pt x="653" y="727"/>
                  </a:lnTo>
                  <a:lnTo>
                    <a:pt x="653" y="714"/>
                  </a:lnTo>
                  <a:lnTo>
                    <a:pt x="652" y="702"/>
                  </a:lnTo>
                  <a:lnTo>
                    <a:pt x="633" y="672"/>
                  </a:lnTo>
                  <a:lnTo>
                    <a:pt x="615" y="642"/>
                  </a:lnTo>
                  <a:lnTo>
                    <a:pt x="611" y="634"/>
                  </a:lnTo>
                  <a:lnTo>
                    <a:pt x="607" y="626"/>
                  </a:lnTo>
                  <a:lnTo>
                    <a:pt x="604" y="618"/>
                  </a:lnTo>
                  <a:lnTo>
                    <a:pt x="602" y="610"/>
                  </a:lnTo>
                  <a:lnTo>
                    <a:pt x="600" y="601"/>
                  </a:lnTo>
                  <a:lnTo>
                    <a:pt x="599" y="592"/>
                  </a:lnTo>
                  <a:lnTo>
                    <a:pt x="599" y="582"/>
                  </a:lnTo>
                  <a:lnTo>
                    <a:pt x="600" y="573"/>
                  </a:lnTo>
                  <a:lnTo>
                    <a:pt x="607" y="558"/>
                  </a:lnTo>
                  <a:lnTo>
                    <a:pt x="615" y="542"/>
                  </a:lnTo>
                  <a:lnTo>
                    <a:pt x="621" y="526"/>
                  </a:lnTo>
                  <a:lnTo>
                    <a:pt x="627" y="511"/>
                  </a:lnTo>
                  <a:lnTo>
                    <a:pt x="637" y="478"/>
                  </a:lnTo>
                  <a:lnTo>
                    <a:pt x="648" y="446"/>
                  </a:lnTo>
                  <a:lnTo>
                    <a:pt x="655" y="430"/>
                  </a:lnTo>
                  <a:lnTo>
                    <a:pt x="661" y="415"/>
                  </a:lnTo>
                  <a:lnTo>
                    <a:pt x="668" y="399"/>
                  </a:lnTo>
                  <a:lnTo>
                    <a:pt x="676" y="384"/>
                  </a:lnTo>
                  <a:lnTo>
                    <a:pt x="685" y="370"/>
                  </a:lnTo>
                  <a:lnTo>
                    <a:pt x="695" y="355"/>
                  </a:lnTo>
                  <a:lnTo>
                    <a:pt x="707" y="341"/>
                  </a:lnTo>
                  <a:lnTo>
                    <a:pt x="720" y="328"/>
                  </a:lnTo>
                  <a:lnTo>
                    <a:pt x="728" y="320"/>
                  </a:lnTo>
                  <a:lnTo>
                    <a:pt x="737" y="310"/>
                  </a:lnTo>
                  <a:lnTo>
                    <a:pt x="748" y="303"/>
                  </a:lnTo>
                  <a:lnTo>
                    <a:pt x="758" y="296"/>
                  </a:lnTo>
                  <a:lnTo>
                    <a:pt x="769" y="290"/>
                  </a:lnTo>
                  <a:lnTo>
                    <a:pt x="780" y="284"/>
                  </a:lnTo>
                  <a:lnTo>
                    <a:pt x="791" y="279"/>
                  </a:lnTo>
                  <a:lnTo>
                    <a:pt x="804" y="275"/>
                  </a:lnTo>
                  <a:lnTo>
                    <a:pt x="816" y="271"/>
                  </a:lnTo>
                  <a:lnTo>
                    <a:pt x="827" y="268"/>
                  </a:lnTo>
                  <a:lnTo>
                    <a:pt x="840" y="264"/>
                  </a:lnTo>
                  <a:lnTo>
                    <a:pt x="852" y="262"/>
                  </a:lnTo>
                  <a:lnTo>
                    <a:pt x="864" y="261"/>
                  </a:lnTo>
                  <a:lnTo>
                    <a:pt x="876" y="260"/>
                  </a:lnTo>
                  <a:lnTo>
                    <a:pt x="888" y="261"/>
                  </a:lnTo>
                  <a:lnTo>
                    <a:pt x="899" y="261"/>
                  </a:lnTo>
                  <a:lnTo>
                    <a:pt x="907" y="266"/>
                  </a:lnTo>
                  <a:lnTo>
                    <a:pt x="916" y="272"/>
                  </a:lnTo>
                  <a:lnTo>
                    <a:pt x="923" y="278"/>
                  </a:lnTo>
                  <a:lnTo>
                    <a:pt x="929" y="285"/>
                  </a:lnTo>
                  <a:lnTo>
                    <a:pt x="936" y="292"/>
                  </a:lnTo>
                  <a:lnTo>
                    <a:pt x="940" y="300"/>
                  </a:lnTo>
                  <a:lnTo>
                    <a:pt x="943" y="309"/>
                  </a:lnTo>
                  <a:lnTo>
                    <a:pt x="945" y="320"/>
                  </a:lnTo>
                  <a:lnTo>
                    <a:pt x="944" y="330"/>
                  </a:lnTo>
                  <a:lnTo>
                    <a:pt x="943" y="341"/>
                  </a:lnTo>
                  <a:lnTo>
                    <a:pt x="941" y="351"/>
                  </a:lnTo>
                  <a:lnTo>
                    <a:pt x="937" y="362"/>
                  </a:lnTo>
                  <a:lnTo>
                    <a:pt x="933" y="371"/>
                  </a:lnTo>
                  <a:lnTo>
                    <a:pt x="926" y="380"/>
                  </a:lnTo>
                  <a:lnTo>
                    <a:pt x="919" y="387"/>
                  </a:lnTo>
                  <a:lnTo>
                    <a:pt x="911" y="394"/>
                  </a:lnTo>
                  <a:close/>
                  <a:moveTo>
                    <a:pt x="461" y="842"/>
                  </a:moveTo>
                  <a:lnTo>
                    <a:pt x="454" y="847"/>
                  </a:lnTo>
                  <a:lnTo>
                    <a:pt x="447" y="850"/>
                  </a:lnTo>
                  <a:lnTo>
                    <a:pt x="439" y="852"/>
                  </a:lnTo>
                  <a:lnTo>
                    <a:pt x="432" y="852"/>
                  </a:lnTo>
                  <a:lnTo>
                    <a:pt x="417" y="850"/>
                  </a:lnTo>
                  <a:lnTo>
                    <a:pt x="404" y="847"/>
                  </a:lnTo>
                  <a:lnTo>
                    <a:pt x="397" y="845"/>
                  </a:lnTo>
                  <a:lnTo>
                    <a:pt x="390" y="843"/>
                  </a:lnTo>
                  <a:lnTo>
                    <a:pt x="384" y="843"/>
                  </a:lnTo>
                  <a:lnTo>
                    <a:pt x="376" y="842"/>
                  </a:lnTo>
                  <a:lnTo>
                    <a:pt x="370" y="843"/>
                  </a:lnTo>
                  <a:lnTo>
                    <a:pt x="363" y="846"/>
                  </a:lnTo>
                  <a:lnTo>
                    <a:pt x="357" y="850"/>
                  </a:lnTo>
                  <a:lnTo>
                    <a:pt x="351" y="856"/>
                  </a:lnTo>
                  <a:lnTo>
                    <a:pt x="344" y="872"/>
                  </a:lnTo>
                  <a:lnTo>
                    <a:pt x="338" y="887"/>
                  </a:lnTo>
                  <a:lnTo>
                    <a:pt x="335" y="902"/>
                  </a:lnTo>
                  <a:lnTo>
                    <a:pt x="332" y="918"/>
                  </a:lnTo>
                  <a:lnTo>
                    <a:pt x="332" y="934"/>
                  </a:lnTo>
                  <a:lnTo>
                    <a:pt x="335" y="950"/>
                  </a:lnTo>
                  <a:lnTo>
                    <a:pt x="339" y="966"/>
                  </a:lnTo>
                  <a:lnTo>
                    <a:pt x="345" y="982"/>
                  </a:lnTo>
                  <a:lnTo>
                    <a:pt x="349" y="987"/>
                  </a:lnTo>
                  <a:lnTo>
                    <a:pt x="354" y="990"/>
                  </a:lnTo>
                  <a:lnTo>
                    <a:pt x="359" y="992"/>
                  </a:lnTo>
                  <a:lnTo>
                    <a:pt x="363" y="993"/>
                  </a:lnTo>
                  <a:lnTo>
                    <a:pt x="373" y="994"/>
                  </a:lnTo>
                  <a:lnTo>
                    <a:pt x="384" y="992"/>
                  </a:lnTo>
                  <a:lnTo>
                    <a:pt x="394" y="990"/>
                  </a:lnTo>
                  <a:lnTo>
                    <a:pt x="404" y="989"/>
                  </a:lnTo>
                  <a:lnTo>
                    <a:pt x="409" y="989"/>
                  </a:lnTo>
                  <a:lnTo>
                    <a:pt x="414" y="990"/>
                  </a:lnTo>
                  <a:lnTo>
                    <a:pt x="419" y="991"/>
                  </a:lnTo>
                  <a:lnTo>
                    <a:pt x="425" y="993"/>
                  </a:lnTo>
                  <a:lnTo>
                    <a:pt x="436" y="1000"/>
                  </a:lnTo>
                  <a:lnTo>
                    <a:pt x="446" y="1010"/>
                  </a:lnTo>
                  <a:lnTo>
                    <a:pt x="450" y="1014"/>
                  </a:lnTo>
                  <a:lnTo>
                    <a:pt x="455" y="1019"/>
                  </a:lnTo>
                  <a:lnTo>
                    <a:pt x="458" y="1024"/>
                  </a:lnTo>
                  <a:lnTo>
                    <a:pt x="462" y="1030"/>
                  </a:lnTo>
                  <a:lnTo>
                    <a:pt x="464" y="1035"/>
                  </a:lnTo>
                  <a:lnTo>
                    <a:pt x="466" y="1041"/>
                  </a:lnTo>
                  <a:lnTo>
                    <a:pt x="468" y="1047"/>
                  </a:lnTo>
                  <a:lnTo>
                    <a:pt x="469" y="1053"/>
                  </a:lnTo>
                  <a:lnTo>
                    <a:pt x="469" y="1061"/>
                  </a:lnTo>
                  <a:lnTo>
                    <a:pt x="468" y="1068"/>
                  </a:lnTo>
                  <a:lnTo>
                    <a:pt x="467" y="1075"/>
                  </a:lnTo>
                  <a:lnTo>
                    <a:pt x="464" y="1082"/>
                  </a:lnTo>
                  <a:lnTo>
                    <a:pt x="461" y="1091"/>
                  </a:lnTo>
                  <a:lnTo>
                    <a:pt x="457" y="1100"/>
                  </a:lnTo>
                  <a:lnTo>
                    <a:pt x="452" y="1108"/>
                  </a:lnTo>
                  <a:lnTo>
                    <a:pt x="446" y="1115"/>
                  </a:lnTo>
                  <a:lnTo>
                    <a:pt x="440" y="1122"/>
                  </a:lnTo>
                  <a:lnTo>
                    <a:pt x="433" y="1127"/>
                  </a:lnTo>
                  <a:lnTo>
                    <a:pt x="426" y="1132"/>
                  </a:lnTo>
                  <a:lnTo>
                    <a:pt x="418" y="1136"/>
                  </a:lnTo>
                  <a:lnTo>
                    <a:pt x="410" y="1140"/>
                  </a:lnTo>
                  <a:lnTo>
                    <a:pt x="402" y="1143"/>
                  </a:lnTo>
                  <a:lnTo>
                    <a:pt x="393" y="1146"/>
                  </a:lnTo>
                  <a:lnTo>
                    <a:pt x="385" y="1149"/>
                  </a:lnTo>
                  <a:lnTo>
                    <a:pt x="367" y="1153"/>
                  </a:lnTo>
                  <a:lnTo>
                    <a:pt x="351" y="1155"/>
                  </a:lnTo>
                  <a:lnTo>
                    <a:pt x="340" y="1152"/>
                  </a:lnTo>
                  <a:lnTo>
                    <a:pt x="329" y="1149"/>
                  </a:lnTo>
                  <a:lnTo>
                    <a:pt x="318" y="1145"/>
                  </a:lnTo>
                  <a:lnTo>
                    <a:pt x="308" y="1141"/>
                  </a:lnTo>
                  <a:lnTo>
                    <a:pt x="298" y="1137"/>
                  </a:lnTo>
                  <a:lnTo>
                    <a:pt x="288" y="1132"/>
                  </a:lnTo>
                  <a:lnTo>
                    <a:pt x="277" y="1126"/>
                  </a:lnTo>
                  <a:lnTo>
                    <a:pt x="268" y="1120"/>
                  </a:lnTo>
                  <a:lnTo>
                    <a:pt x="259" y="1114"/>
                  </a:lnTo>
                  <a:lnTo>
                    <a:pt x="251" y="1107"/>
                  </a:lnTo>
                  <a:lnTo>
                    <a:pt x="243" y="1098"/>
                  </a:lnTo>
                  <a:lnTo>
                    <a:pt x="234" y="1090"/>
                  </a:lnTo>
                  <a:lnTo>
                    <a:pt x="227" y="1081"/>
                  </a:lnTo>
                  <a:lnTo>
                    <a:pt x="221" y="1072"/>
                  </a:lnTo>
                  <a:lnTo>
                    <a:pt x="215" y="1062"/>
                  </a:lnTo>
                  <a:lnTo>
                    <a:pt x="209" y="1051"/>
                  </a:lnTo>
                  <a:lnTo>
                    <a:pt x="203" y="1040"/>
                  </a:lnTo>
                  <a:lnTo>
                    <a:pt x="198" y="1029"/>
                  </a:lnTo>
                  <a:lnTo>
                    <a:pt x="192" y="1018"/>
                  </a:lnTo>
                  <a:lnTo>
                    <a:pt x="188" y="1005"/>
                  </a:lnTo>
                  <a:lnTo>
                    <a:pt x="185" y="994"/>
                  </a:lnTo>
                  <a:lnTo>
                    <a:pt x="182" y="982"/>
                  </a:lnTo>
                  <a:lnTo>
                    <a:pt x="180" y="970"/>
                  </a:lnTo>
                  <a:lnTo>
                    <a:pt x="178" y="956"/>
                  </a:lnTo>
                  <a:lnTo>
                    <a:pt x="177" y="944"/>
                  </a:lnTo>
                  <a:lnTo>
                    <a:pt x="176" y="932"/>
                  </a:lnTo>
                  <a:lnTo>
                    <a:pt x="176" y="919"/>
                  </a:lnTo>
                  <a:lnTo>
                    <a:pt x="177" y="906"/>
                  </a:lnTo>
                  <a:lnTo>
                    <a:pt x="178" y="893"/>
                  </a:lnTo>
                  <a:lnTo>
                    <a:pt x="180" y="881"/>
                  </a:lnTo>
                  <a:lnTo>
                    <a:pt x="182" y="867"/>
                  </a:lnTo>
                  <a:lnTo>
                    <a:pt x="184" y="855"/>
                  </a:lnTo>
                  <a:lnTo>
                    <a:pt x="196" y="832"/>
                  </a:lnTo>
                  <a:lnTo>
                    <a:pt x="208" y="808"/>
                  </a:lnTo>
                  <a:lnTo>
                    <a:pt x="220" y="785"/>
                  </a:lnTo>
                  <a:lnTo>
                    <a:pt x="233" y="762"/>
                  </a:lnTo>
                  <a:lnTo>
                    <a:pt x="240" y="751"/>
                  </a:lnTo>
                  <a:lnTo>
                    <a:pt x="249" y="741"/>
                  </a:lnTo>
                  <a:lnTo>
                    <a:pt x="257" y="731"/>
                  </a:lnTo>
                  <a:lnTo>
                    <a:pt x="265" y="721"/>
                  </a:lnTo>
                  <a:lnTo>
                    <a:pt x="275" y="712"/>
                  </a:lnTo>
                  <a:lnTo>
                    <a:pt x="285" y="704"/>
                  </a:lnTo>
                  <a:lnTo>
                    <a:pt x="296" y="697"/>
                  </a:lnTo>
                  <a:lnTo>
                    <a:pt x="308" y="691"/>
                  </a:lnTo>
                  <a:lnTo>
                    <a:pt x="322" y="685"/>
                  </a:lnTo>
                  <a:lnTo>
                    <a:pt x="337" y="678"/>
                  </a:lnTo>
                  <a:lnTo>
                    <a:pt x="352" y="673"/>
                  </a:lnTo>
                  <a:lnTo>
                    <a:pt x="368" y="669"/>
                  </a:lnTo>
                  <a:lnTo>
                    <a:pt x="384" y="666"/>
                  </a:lnTo>
                  <a:lnTo>
                    <a:pt x="400" y="665"/>
                  </a:lnTo>
                  <a:lnTo>
                    <a:pt x="407" y="665"/>
                  </a:lnTo>
                  <a:lnTo>
                    <a:pt x="415" y="666"/>
                  </a:lnTo>
                  <a:lnTo>
                    <a:pt x="423" y="668"/>
                  </a:lnTo>
                  <a:lnTo>
                    <a:pt x="431" y="670"/>
                  </a:lnTo>
                  <a:lnTo>
                    <a:pt x="439" y="674"/>
                  </a:lnTo>
                  <a:lnTo>
                    <a:pt x="447" y="678"/>
                  </a:lnTo>
                  <a:lnTo>
                    <a:pt x="453" y="683"/>
                  </a:lnTo>
                  <a:lnTo>
                    <a:pt x="460" y="689"/>
                  </a:lnTo>
                  <a:lnTo>
                    <a:pt x="465" y="695"/>
                  </a:lnTo>
                  <a:lnTo>
                    <a:pt x="471" y="702"/>
                  </a:lnTo>
                  <a:lnTo>
                    <a:pt x="476" y="709"/>
                  </a:lnTo>
                  <a:lnTo>
                    <a:pt x="479" y="716"/>
                  </a:lnTo>
                  <a:lnTo>
                    <a:pt x="486" y="732"/>
                  </a:lnTo>
                  <a:lnTo>
                    <a:pt x="490" y="749"/>
                  </a:lnTo>
                  <a:lnTo>
                    <a:pt x="494" y="766"/>
                  </a:lnTo>
                  <a:lnTo>
                    <a:pt x="495" y="784"/>
                  </a:lnTo>
                  <a:lnTo>
                    <a:pt x="490" y="799"/>
                  </a:lnTo>
                  <a:lnTo>
                    <a:pt x="483" y="815"/>
                  </a:lnTo>
                  <a:lnTo>
                    <a:pt x="479" y="822"/>
                  </a:lnTo>
                  <a:lnTo>
                    <a:pt x="474" y="830"/>
                  </a:lnTo>
                  <a:lnTo>
                    <a:pt x="468" y="836"/>
                  </a:lnTo>
                  <a:lnTo>
                    <a:pt x="461" y="842"/>
                  </a:lnTo>
                  <a:close/>
                  <a:moveTo>
                    <a:pt x="409" y="794"/>
                  </a:moveTo>
                  <a:lnTo>
                    <a:pt x="406" y="791"/>
                  </a:lnTo>
                  <a:lnTo>
                    <a:pt x="402" y="789"/>
                  </a:lnTo>
                  <a:lnTo>
                    <a:pt x="399" y="788"/>
                  </a:lnTo>
                  <a:lnTo>
                    <a:pt x="395" y="788"/>
                  </a:lnTo>
                  <a:lnTo>
                    <a:pt x="388" y="787"/>
                  </a:lnTo>
                  <a:lnTo>
                    <a:pt x="380" y="788"/>
                  </a:lnTo>
                  <a:lnTo>
                    <a:pt x="364" y="792"/>
                  </a:lnTo>
                  <a:lnTo>
                    <a:pt x="348" y="794"/>
                  </a:lnTo>
                  <a:lnTo>
                    <a:pt x="338" y="803"/>
                  </a:lnTo>
                  <a:lnTo>
                    <a:pt x="328" y="813"/>
                  </a:lnTo>
                  <a:lnTo>
                    <a:pt x="320" y="824"/>
                  </a:lnTo>
                  <a:lnTo>
                    <a:pt x="313" y="834"/>
                  </a:lnTo>
                  <a:lnTo>
                    <a:pt x="307" y="845"/>
                  </a:lnTo>
                  <a:lnTo>
                    <a:pt x="302" y="857"/>
                  </a:lnTo>
                  <a:lnTo>
                    <a:pt x="298" y="868"/>
                  </a:lnTo>
                  <a:lnTo>
                    <a:pt x="294" y="881"/>
                  </a:lnTo>
                  <a:lnTo>
                    <a:pt x="291" y="894"/>
                  </a:lnTo>
                  <a:lnTo>
                    <a:pt x="290" y="906"/>
                  </a:lnTo>
                  <a:lnTo>
                    <a:pt x="289" y="920"/>
                  </a:lnTo>
                  <a:lnTo>
                    <a:pt x="288" y="933"/>
                  </a:lnTo>
                  <a:lnTo>
                    <a:pt x="289" y="946"/>
                  </a:lnTo>
                  <a:lnTo>
                    <a:pt x="290" y="959"/>
                  </a:lnTo>
                  <a:lnTo>
                    <a:pt x="293" y="973"/>
                  </a:lnTo>
                  <a:lnTo>
                    <a:pt x="296" y="986"/>
                  </a:lnTo>
                  <a:lnTo>
                    <a:pt x="299" y="994"/>
                  </a:lnTo>
                  <a:lnTo>
                    <a:pt x="303" y="1002"/>
                  </a:lnTo>
                  <a:lnTo>
                    <a:pt x="307" y="1011"/>
                  </a:lnTo>
                  <a:lnTo>
                    <a:pt x="313" y="1018"/>
                  </a:lnTo>
                  <a:lnTo>
                    <a:pt x="318" y="1025"/>
                  </a:lnTo>
                  <a:lnTo>
                    <a:pt x="325" y="1031"/>
                  </a:lnTo>
                  <a:lnTo>
                    <a:pt x="332" y="1036"/>
                  </a:lnTo>
                  <a:lnTo>
                    <a:pt x="342" y="1040"/>
                  </a:lnTo>
                  <a:lnTo>
                    <a:pt x="347" y="1042"/>
                  </a:lnTo>
                  <a:lnTo>
                    <a:pt x="353" y="1042"/>
                  </a:lnTo>
                  <a:lnTo>
                    <a:pt x="358" y="1042"/>
                  </a:lnTo>
                  <a:lnTo>
                    <a:pt x="364" y="1040"/>
                  </a:lnTo>
                  <a:lnTo>
                    <a:pt x="376" y="1037"/>
                  </a:lnTo>
                  <a:lnTo>
                    <a:pt x="388" y="1033"/>
                  </a:lnTo>
                  <a:lnTo>
                    <a:pt x="393" y="1032"/>
                  </a:lnTo>
                  <a:lnTo>
                    <a:pt x="398" y="1032"/>
                  </a:lnTo>
                  <a:lnTo>
                    <a:pt x="402" y="1033"/>
                  </a:lnTo>
                  <a:lnTo>
                    <a:pt x="405" y="1035"/>
                  </a:lnTo>
                  <a:lnTo>
                    <a:pt x="407" y="1039"/>
                  </a:lnTo>
                  <a:lnTo>
                    <a:pt x="409" y="1044"/>
                  </a:lnTo>
                  <a:lnTo>
                    <a:pt x="410" y="1051"/>
                  </a:lnTo>
                  <a:lnTo>
                    <a:pt x="409" y="1062"/>
                  </a:lnTo>
                  <a:lnTo>
                    <a:pt x="408" y="1068"/>
                  </a:lnTo>
                  <a:lnTo>
                    <a:pt x="406" y="1073"/>
                  </a:lnTo>
                  <a:lnTo>
                    <a:pt x="404" y="1078"/>
                  </a:lnTo>
                  <a:lnTo>
                    <a:pt x="401" y="1082"/>
                  </a:lnTo>
                  <a:lnTo>
                    <a:pt x="398" y="1086"/>
                  </a:lnTo>
                  <a:lnTo>
                    <a:pt x="394" y="1089"/>
                  </a:lnTo>
                  <a:lnTo>
                    <a:pt x="390" y="1092"/>
                  </a:lnTo>
                  <a:lnTo>
                    <a:pt x="385" y="1095"/>
                  </a:lnTo>
                  <a:lnTo>
                    <a:pt x="374" y="1099"/>
                  </a:lnTo>
                  <a:lnTo>
                    <a:pt x="363" y="1103"/>
                  </a:lnTo>
                  <a:lnTo>
                    <a:pt x="352" y="1106"/>
                  </a:lnTo>
                  <a:lnTo>
                    <a:pt x="342" y="1109"/>
                  </a:lnTo>
                  <a:lnTo>
                    <a:pt x="325" y="1103"/>
                  </a:lnTo>
                  <a:lnTo>
                    <a:pt x="310" y="1095"/>
                  </a:lnTo>
                  <a:lnTo>
                    <a:pt x="296" y="1086"/>
                  </a:lnTo>
                  <a:lnTo>
                    <a:pt x="283" y="1076"/>
                  </a:lnTo>
                  <a:lnTo>
                    <a:pt x="272" y="1065"/>
                  </a:lnTo>
                  <a:lnTo>
                    <a:pt x="263" y="1052"/>
                  </a:lnTo>
                  <a:lnTo>
                    <a:pt x="254" y="1039"/>
                  </a:lnTo>
                  <a:lnTo>
                    <a:pt x="246" y="1026"/>
                  </a:lnTo>
                  <a:lnTo>
                    <a:pt x="239" y="1011"/>
                  </a:lnTo>
                  <a:lnTo>
                    <a:pt x="233" y="995"/>
                  </a:lnTo>
                  <a:lnTo>
                    <a:pt x="228" y="980"/>
                  </a:lnTo>
                  <a:lnTo>
                    <a:pt x="224" y="965"/>
                  </a:lnTo>
                  <a:lnTo>
                    <a:pt x="221" y="948"/>
                  </a:lnTo>
                  <a:lnTo>
                    <a:pt x="219" y="932"/>
                  </a:lnTo>
                  <a:lnTo>
                    <a:pt x="217" y="917"/>
                  </a:lnTo>
                  <a:lnTo>
                    <a:pt x="215" y="900"/>
                  </a:lnTo>
                  <a:lnTo>
                    <a:pt x="215" y="891"/>
                  </a:lnTo>
                  <a:lnTo>
                    <a:pt x="216" y="882"/>
                  </a:lnTo>
                  <a:lnTo>
                    <a:pt x="218" y="872"/>
                  </a:lnTo>
                  <a:lnTo>
                    <a:pt x="221" y="862"/>
                  </a:lnTo>
                  <a:lnTo>
                    <a:pt x="228" y="845"/>
                  </a:lnTo>
                  <a:lnTo>
                    <a:pt x="237" y="828"/>
                  </a:lnTo>
                  <a:lnTo>
                    <a:pt x="259" y="793"/>
                  </a:lnTo>
                  <a:lnTo>
                    <a:pt x="280" y="758"/>
                  </a:lnTo>
                  <a:lnTo>
                    <a:pt x="294" y="748"/>
                  </a:lnTo>
                  <a:lnTo>
                    <a:pt x="308" y="738"/>
                  </a:lnTo>
                  <a:lnTo>
                    <a:pt x="323" y="728"/>
                  </a:lnTo>
                  <a:lnTo>
                    <a:pt x="340" y="720"/>
                  </a:lnTo>
                  <a:lnTo>
                    <a:pt x="348" y="717"/>
                  </a:lnTo>
                  <a:lnTo>
                    <a:pt x="356" y="715"/>
                  </a:lnTo>
                  <a:lnTo>
                    <a:pt x="364" y="714"/>
                  </a:lnTo>
                  <a:lnTo>
                    <a:pt x="373" y="713"/>
                  </a:lnTo>
                  <a:lnTo>
                    <a:pt x="382" y="713"/>
                  </a:lnTo>
                  <a:lnTo>
                    <a:pt x="390" y="714"/>
                  </a:lnTo>
                  <a:lnTo>
                    <a:pt x="398" y="716"/>
                  </a:lnTo>
                  <a:lnTo>
                    <a:pt x="406" y="719"/>
                  </a:lnTo>
                  <a:lnTo>
                    <a:pt x="410" y="723"/>
                  </a:lnTo>
                  <a:lnTo>
                    <a:pt x="414" y="727"/>
                  </a:lnTo>
                  <a:lnTo>
                    <a:pt x="417" y="732"/>
                  </a:lnTo>
                  <a:lnTo>
                    <a:pt x="420" y="736"/>
                  </a:lnTo>
                  <a:lnTo>
                    <a:pt x="425" y="744"/>
                  </a:lnTo>
                  <a:lnTo>
                    <a:pt x="428" y="753"/>
                  </a:lnTo>
                  <a:lnTo>
                    <a:pt x="429" y="759"/>
                  </a:lnTo>
                  <a:lnTo>
                    <a:pt x="429" y="765"/>
                  </a:lnTo>
                  <a:lnTo>
                    <a:pt x="428" y="771"/>
                  </a:lnTo>
                  <a:lnTo>
                    <a:pt x="426" y="776"/>
                  </a:lnTo>
                  <a:lnTo>
                    <a:pt x="422" y="783"/>
                  </a:lnTo>
                  <a:lnTo>
                    <a:pt x="419" y="787"/>
                  </a:lnTo>
                  <a:lnTo>
                    <a:pt x="414" y="791"/>
                  </a:lnTo>
                  <a:lnTo>
                    <a:pt x="409" y="794"/>
                  </a:lnTo>
                  <a:close/>
                  <a:moveTo>
                    <a:pt x="200" y="621"/>
                  </a:moveTo>
                  <a:lnTo>
                    <a:pt x="193" y="621"/>
                  </a:lnTo>
                  <a:lnTo>
                    <a:pt x="200" y="621"/>
                  </a:lnTo>
                  <a:close/>
                </a:path>
              </a:pathLst>
            </a:custGeom>
            <a:solidFill>
              <a:srgbClr val="DA251D"/>
            </a:solidFill>
            <a:ln>
              <a:noFill/>
            </a:ln>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defRPr/>
              </a:pPr>
              <a:endParaRPr lang="zh-CN" altLang="en-US" sz="1800" kern="0" spc="300">
                <a:solidFill>
                  <a:srgbClr val="FEB80A">
                    <a:lumMod val="40000"/>
                    <a:lumOff val="60000"/>
                  </a:srgbClr>
                </a:solidFill>
                <a:latin typeface="李旭科书法" panose="02000603000000000000" pitchFamily="2" charset="-122"/>
                <a:ea typeface="李旭科书法" panose="02000603000000000000" pitchFamily="2" charset="-122"/>
              </a:endParaRPr>
            </a:p>
          </p:txBody>
        </p:sp>
      </p:grpSp>
      <p:sp>
        <p:nvSpPr>
          <p:cNvPr id="9" name="Freeform 6"/>
          <p:cNvSpPr/>
          <p:nvPr/>
        </p:nvSpPr>
        <p:spPr>
          <a:xfrm>
            <a:off x="2908771" y="1127992"/>
            <a:ext cx="3747948" cy="268875"/>
          </a:xfrm>
          <a:custGeom>
            <a:avLst/>
            <a:gdLst>
              <a:gd name="connsiteX0" fmla="*/ 0 w 4998566"/>
              <a:gd name="connsiteY0" fmla="*/ 0 h 358594"/>
              <a:gd name="connsiteX1" fmla="*/ 4998566 w 4998566"/>
              <a:gd name="connsiteY1" fmla="*/ 0 h 358594"/>
              <a:gd name="connsiteX2" fmla="*/ 4998566 w 4998566"/>
              <a:gd name="connsiteY2" fmla="*/ 358594 h 358594"/>
              <a:gd name="connsiteX3" fmla="*/ 0 w 4998566"/>
              <a:gd name="connsiteY3" fmla="*/ 358594 h 358594"/>
              <a:gd name="connsiteX4" fmla="*/ 0 w 4998566"/>
              <a:gd name="connsiteY4" fmla="*/ 0 h 35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566" h="358594">
                <a:moveTo>
                  <a:pt x="0" y="0"/>
                </a:moveTo>
                <a:lnTo>
                  <a:pt x="4998566" y="0"/>
                </a:lnTo>
                <a:lnTo>
                  <a:pt x="4998566" y="358594"/>
                </a:lnTo>
                <a:lnTo>
                  <a:pt x="0" y="3585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8568" tIns="28568" rIns="28568" bIns="28568" numCol="1" spcCol="1270" anchor="b" anchorCtr="0">
            <a:noAutofit/>
          </a:bodyPr>
          <a:lstStyle/>
          <a:p>
            <a:pPr defTabSz="666572">
              <a:lnSpc>
                <a:spcPct val="90000"/>
              </a:lnSpc>
              <a:spcBef>
                <a:spcPct val="0"/>
              </a:spcBef>
              <a:spcAft>
                <a:spcPct val="35000"/>
              </a:spcAft>
            </a:pPr>
            <a:endParaRPr lang="id-ID" sz="1500"/>
          </a:p>
        </p:txBody>
      </p:sp>
      <p:sp>
        <p:nvSpPr>
          <p:cNvPr id="10" name="Straight Connector 10"/>
          <p:cNvSpPr/>
          <p:nvPr/>
        </p:nvSpPr>
        <p:spPr>
          <a:xfrm>
            <a:off x="1332195" y="1406502"/>
            <a:ext cx="6695289" cy="0"/>
          </a:xfrm>
          <a:prstGeom prst="line">
            <a:avLst/>
          </a:prstGeom>
          <a:ln w="12700">
            <a:solidFill>
              <a:schemeClr val="tx1">
                <a:lumMod val="50000"/>
                <a:lumOff val="50000"/>
              </a:schemeClr>
            </a:solidFill>
          </a:ln>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grpSp>
        <p:nvGrpSpPr>
          <p:cNvPr id="11" name="Group 3"/>
          <p:cNvGrpSpPr/>
          <p:nvPr/>
        </p:nvGrpSpPr>
        <p:grpSpPr>
          <a:xfrm>
            <a:off x="1474188" y="1059976"/>
            <a:ext cx="685621" cy="685621"/>
            <a:chOff x="1071014" y="2141084"/>
            <a:chExt cx="914400" cy="914400"/>
          </a:xfrm>
        </p:grpSpPr>
        <p:sp>
          <p:nvSpPr>
            <p:cNvPr id="12" name="Teardrop 1"/>
            <p:cNvSpPr/>
            <p:nvPr/>
          </p:nvSpPr>
          <p:spPr>
            <a:xfrm rot="2714409">
              <a:off x="1071014" y="2141084"/>
              <a:ext cx="914400" cy="914400"/>
            </a:xfrm>
            <a:prstGeom prst="teardrop">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2"/>
            </a:p>
          </p:txBody>
        </p:sp>
        <p:grpSp>
          <p:nvGrpSpPr>
            <p:cNvPr id="13" name="Group 26"/>
            <p:cNvGrpSpPr>
              <a:grpSpLocks noChangeAspect="1"/>
            </p:cNvGrpSpPr>
            <p:nvPr/>
          </p:nvGrpSpPr>
          <p:grpSpPr>
            <a:xfrm>
              <a:off x="1352010" y="2413086"/>
              <a:ext cx="352407" cy="359364"/>
              <a:chOff x="7160655" y="2178006"/>
              <a:chExt cx="379359" cy="386846"/>
            </a:xfrm>
            <a:solidFill>
              <a:schemeClr val="bg1">
                <a:lumMod val="95000"/>
              </a:schemeClr>
            </a:solidFill>
          </p:grpSpPr>
          <p:sp>
            <p:nvSpPr>
              <p:cNvPr id="14" name="Freeform 36"/>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012"/>
              </a:p>
            </p:txBody>
          </p:sp>
          <p:sp>
            <p:nvSpPr>
              <p:cNvPr id="15" name="Freeform 37"/>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012"/>
              </a:p>
            </p:txBody>
          </p:sp>
          <p:sp>
            <p:nvSpPr>
              <p:cNvPr id="16" name="Freeform 38"/>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012"/>
              </a:p>
            </p:txBody>
          </p:sp>
        </p:grpSp>
      </p:grpSp>
      <p:sp>
        <p:nvSpPr>
          <p:cNvPr id="17" name="Content Placeholder 2"/>
          <p:cNvSpPr txBox="1">
            <a:spLocks/>
          </p:cNvSpPr>
          <p:nvPr/>
        </p:nvSpPr>
        <p:spPr>
          <a:xfrm>
            <a:off x="3003536" y="1218825"/>
            <a:ext cx="5671851" cy="435964"/>
          </a:xfrm>
          <a:prstGeom prst="rect">
            <a:avLst/>
          </a:prstGeom>
        </p:spPr>
        <p:txBody>
          <a:bodyPr vert="horz" lIns="68562" tIns="34281" rIns="68562" bIns="34281"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lnSpc>
                <a:spcPct val="80000"/>
              </a:lnSpc>
            </a:pPr>
            <a:r>
              <a:rPr lang="zh-CN" altLang="en-US" sz="900" dirty="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点击输入简要文字解说，解说文字尽量概括精炼，不用多余的文字修饰解说所提炼的核心概念。</a:t>
            </a:r>
            <a:endParaRPr lang="en-US" sz="900" b="1" dirty="0">
              <a:solidFill>
                <a:schemeClr val="bg2">
                  <a:lumMod val="75000"/>
                </a:schemeClr>
              </a:solidFill>
              <a:latin typeface="Roboto" panose="02000000000000000000" pitchFamily="2" charset="0"/>
              <a:ea typeface="Roboto" panose="02000000000000000000" pitchFamily="2" charset="0"/>
              <a:cs typeface="Arial" panose="020B0604020202020204" pitchFamily="34" charset="0"/>
            </a:endParaRPr>
          </a:p>
        </p:txBody>
      </p:sp>
      <p:sp>
        <p:nvSpPr>
          <p:cNvPr id="18" name="Content Placeholder 2"/>
          <p:cNvSpPr txBox="1">
            <a:spLocks/>
          </p:cNvSpPr>
          <p:nvPr/>
        </p:nvSpPr>
        <p:spPr>
          <a:xfrm>
            <a:off x="2423266" y="1178241"/>
            <a:ext cx="676549" cy="151694"/>
          </a:xfrm>
          <a:prstGeom prst="rect">
            <a:avLst/>
          </a:prstGeom>
        </p:spPr>
        <p:txBody>
          <a:bodyPr vert="horz" lIns="68562" tIns="34281" rIns="68562" bIns="34281"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lnSpc>
                <a:spcPct val="80000"/>
              </a:lnSpc>
            </a:pPr>
            <a:r>
              <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输入标题</a:t>
            </a:r>
            <a:endParaRPr lang="en-US" sz="105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Freeform 47"/>
          <p:cNvSpPr/>
          <p:nvPr/>
        </p:nvSpPr>
        <p:spPr>
          <a:xfrm>
            <a:off x="3393575" y="1693152"/>
            <a:ext cx="3747948" cy="268875"/>
          </a:xfrm>
          <a:custGeom>
            <a:avLst/>
            <a:gdLst>
              <a:gd name="connsiteX0" fmla="*/ 0 w 4998566"/>
              <a:gd name="connsiteY0" fmla="*/ 0 h 358594"/>
              <a:gd name="connsiteX1" fmla="*/ 4998566 w 4998566"/>
              <a:gd name="connsiteY1" fmla="*/ 0 h 358594"/>
              <a:gd name="connsiteX2" fmla="*/ 4998566 w 4998566"/>
              <a:gd name="connsiteY2" fmla="*/ 358594 h 358594"/>
              <a:gd name="connsiteX3" fmla="*/ 0 w 4998566"/>
              <a:gd name="connsiteY3" fmla="*/ 358594 h 358594"/>
              <a:gd name="connsiteX4" fmla="*/ 0 w 4998566"/>
              <a:gd name="connsiteY4" fmla="*/ 0 h 35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566" h="358594">
                <a:moveTo>
                  <a:pt x="0" y="0"/>
                </a:moveTo>
                <a:lnTo>
                  <a:pt x="4998566" y="0"/>
                </a:lnTo>
                <a:lnTo>
                  <a:pt x="4998566" y="358594"/>
                </a:lnTo>
                <a:lnTo>
                  <a:pt x="0" y="3585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8568" tIns="28568" rIns="28568" bIns="28568" numCol="1" spcCol="1270" anchor="b" anchorCtr="0">
            <a:noAutofit/>
          </a:bodyPr>
          <a:lstStyle/>
          <a:p>
            <a:pPr defTabSz="666572">
              <a:lnSpc>
                <a:spcPct val="90000"/>
              </a:lnSpc>
              <a:spcBef>
                <a:spcPct val="0"/>
              </a:spcBef>
              <a:spcAft>
                <a:spcPct val="35000"/>
              </a:spcAft>
            </a:pPr>
            <a:endParaRPr lang="id-ID" sz="1500"/>
          </a:p>
        </p:txBody>
      </p:sp>
      <p:sp>
        <p:nvSpPr>
          <p:cNvPr id="20" name="Straight Connector 48"/>
          <p:cNvSpPr/>
          <p:nvPr/>
        </p:nvSpPr>
        <p:spPr>
          <a:xfrm flipV="1">
            <a:off x="1830235" y="1969324"/>
            <a:ext cx="6197249" cy="0"/>
          </a:xfrm>
          <a:prstGeom prst="line">
            <a:avLst/>
          </a:prstGeom>
          <a:ln w="12700">
            <a:solidFill>
              <a:schemeClr val="tx1">
                <a:lumMod val="50000"/>
                <a:lumOff val="50000"/>
              </a:schemeClr>
            </a:solidFill>
          </a:ln>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1" name="Content Placeholder 2"/>
          <p:cNvSpPr txBox="1">
            <a:spLocks/>
          </p:cNvSpPr>
          <p:nvPr/>
        </p:nvSpPr>
        <p:spPr>
          <a:xfrm>
            <a:off x="2908070" y="1718161"/>
            <a:ext cx="676549" cy="151694"/>
          </a:xfrm>
          <a:prstGeom prst="rect">
            <a:avLst/>
          </a:prstGeom>
        </p:spPr>
        <p:txBody>
          <a:bodyPr vert="horz" lIns="68562" tIns="34281" rIns="68562" bIns="34281"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lnSpc>
                <a:spcPct val="80000"/>
              </a:lnSpc>
            </a:pPr>
            <a:r>
              <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输入标题</a:t>
            </a:r>
            <a:endParaRPr lang="en-US" altLang="zh-CN" sz="105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Freeform 57"/>
          <p:cNvSpPr/>
          <p:nvPr/>
        </p:nvSpPr>
        <p:spPr>
          <a:xfrm>
            <a:off x="2908771" y="2255984"/>
            <a:ext cx="3747948" cy="268875"/>
          </a:xfrm>
          <a:custGeom>
            <a:avLst/>
            <a:gdLst>
              <a:gd name="connsiteX0" fmla="*/ 0 w 4998566"/>
              <a:gd name="connsiteY0" fmla="*/ 0 h 358594"/>
              <a:gd name="connsiteX1" fmla="*/ 4998566 w 4998566"/>
              <a:gd name="connsiteY1" fmla="*/ 0 h 358594"/>
              <a:gd name="connsiteX2" fmla="*/ 4998566 w 4998566"/>
              <a:gd name="connsiteY2" fmla="*/ 358594 h 358594"/>
              <a:gd name="connsiteX3" fmla="*/ 0 w 4998566"/>
              <a:gd name="connsiteY3" fmla="*/ 358594 h 358594"/>
              <a:gd name="connsiteX4" fmla="*/ 0 w 4998566"/>
              <a:gd name="connsiteY4" fmla="*/ 0 h 35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566" h="358594">
                <a:moveTo>
                  <a:pt x="0" y="0"/>
                </a:moveTo>
                <a:lnTo>
                  <a:pt x="4998566" y="0"/>
                </a:lnTo>
                <a:lnTo>
                  <a:pt x="4998566" y="358594"/>
                </a:lnTo>
                <a:lnTo>
                  <a:pt x="0" y="3585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8568" tIns="28568" rIns="28568" bIns="28568" numCol="1" spcCol="1270" anchor="b" anchorCtr="0">
            <a:noAutofit/>
          </a:bodyPr>
          <a:lstStyle/>
          <a:p>
            <a:pPr defTabSz="666572">
              <a:lnSpc>
                <a:spcPct val="90000"/>
              </a:lnSpc>
              <a:spcBef>
                <a:spcPct val="0"/>
              </a:spcBef>
              <a:spcAft>
                <a:spcPct val="35000"/>
              </a:spcAft>
            </a:pPr>
            <a:endParaRPr lang="id-ID" sz="1500"/>
          </a:p>
        </p:txBody>
      </p:sp>
      <p:sp>
        <p:nvSpPr>
          <p:cNvPr id="23" name="Straight Connector 58"/>
          <p:cNvSpPr/>
          <p:nvPr/>
        </p:nvSpPr>
        <p:spPr>
          <a:xfrm>
            <a:off x="1332195" y="2534494"/>
            <a:ext cx="6695289" cy="0"/>
          </a:xfrm>
          <a:prstGeom prst="line">
            <a:avLst/>
          </a:prstGeom>
          <a:ln w="12700">
            <a:solidFill>
              <a:schemeClr val="tx1">
                <a:lumMod val="50000"/>
                <a:lumOff val="50000"/>
              </a:schemeClr>
            </a:solidFill>
          </a:ln>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4" name="Content Placeholder 2"/>
          <p:cNvSpPr txBox="1">
            <a:spLocks/>
          </p:cNvSpPr>
          <p:nvPr/>
        </p:nvSpPr>
        <p:spPr>
          <a:xfrm>
            <a:off x="3003537" y="2324825"/>
            <a:ext cx="5671850" cy="435964"/>
          </a:xfrm>
          <a:prstGeom prst="rect">
            <a:avLst/>
          </a:prstGeom>
        </p:spPr>
        <p:txBody>
          <a:bodyPr vert="horz" lIns="68562" tIns="34281" rIns="68562" bIns="34281"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lnSpc>
                <a:spcPct val="80000"/>
              </a:lnSpc>
            </a:pPr>
            <a:r>
              <a:rPr lang="zh-CN" altLang="en-US" sz="900" dirty="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点击输入简要文字解说，解说文字尽量概括精炼，不用多余的文字修饰解说所提炼的核心概念。</a:t>
            </a:r>
            <a:endParaRPr lang="en-US" altLang="zh-CN" sz="900" b="1" dirty="0">
              <a:solidFill>
                <a:schemeClr val="bg2">
                  <a:lumMod val="75000"/>
                </a:schemeClr>
              </a:solidFill>
              <a:latin typeface="Roboto" panose="02000000000000000000" pitchFamily="2" charset="0"/>
              <a:ea typeface="Roboto" panose="02000000000000000000" pitchFamily="2" charset="0"/>
              <a:cs typeface="Arial" panose="020B0604020202020204" pitchFamily="34" charset="0"/>
            </a:endParaRPr>
          </a:p>
        </p:txBody>
      </p:sp>
      <p:sp>
        <p:nvSpPr>
          <p:cNvPr id="25" name="Content Placeholder 2"/>
          <p:cNvSpPr txBox="1">
            <a:spLocks/>
          </p:cNvSpPr>
          <p:nvPr/>
        </p:nvSpPr>
        <p:spPr>
          <a:xfrm>
            <a:off x="2423266" y="2258080"/>
            <a:ext cx="676549" cy="151694"/>
          </a:xfrm>
          <a:prstGeom prst="rect">
            <a:avLst/>
          </a:prstGeom>
        </p:spPr>
        <p:txBody>
          <a:bodyPr vert="horz" lIns="68562" tIns="34281" rIns="68562" bIns="34281"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lnSpc>
                <a:spcPct val="80000"/>
              </a:lnSpc>
            </a:pPr>
            <a:r>
              <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输入标题</a:t>
            </a:r>
            <a:endParaRPr lang="en-US" altLang="zh-CN" sz="105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6" name="Freeform 67"/>
          <p:cNvSpPr/>
          <p:nvPr/>
        </p:nvSpPr>
        <p:spPr>
          <a:xfrm>
            <a:off x="3393575" y="2821144"/>
            <a:ext cx="3747948" cy="268875"/>
          </a:xfrm>
          <a:custGeom>
            <a:avLst/>
            <a:gdLst>
              <a:gd name="connsiteX0" fmla="*/ 0 w 4998566"/>
              <a:gd name="connsiteY0" fmla="*/ 0 h 358594"/>
              <a:gd name="connsiteX1" fmla="*/ 4998566 w 4998566"/>
              <a:gd name="connsiteY1" fmla="*/ 0 h 358594"/>
              <a:gd name="connsiteX2" fmla="*/ 4998566 w 4998566"/>
              <a:gd name="connsiteY2" fmla="*/ 358594 h 358594"/>
              <a:gd name="connsiteX3" fmla="*/ 0 w 4998566"/>
              <a:gd name="connsiteY3" fmla="*/ 358594 h 358594"/>
              <a:gd name="connsiteX4" fmla="*/ 0 w 4998566"/>
              <a:gd name="connsiteY4" fmla="*/ 0 h 35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566" h="358594">
                <a:moveTo>
                  <a:pt x="0" y="0"/>
                </a:moveTo>
                <a:lnTo>
                  <a:pt x="4998566" y="0"/>
                </a:lnTo>
                <a:lnTo>
                  <a:pt x="4998566" y="358594"/>
                </a:lnTo>
                <a:lnTo>
                  <a:pt x="0" y="3585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8568" tIns="28568" rIns="28568" bIns="28568" numCol="1" spcCol="1270" anchor="b" anchorCtr="0">
            <a:noAutofit/>
          </a:bodyPr>
          <a:lstStyle/>
          <a:p>
            <a:pPr defTabSz="666572">
              <a:lnSpc>
                <a:spcPct val="90000"/>
              </a:lnSpc>
              <a:spcBef>
                <a:spcPct val="0"/>
              </a:spcBef>
              <a:spcAft>
                <a:spcPct val="35000"/>
              </a:spcAft>
            </a:pPr>
            <a:endParaRPr lang="id-ID" sz="1500"/>
          </a:p>
        </p:txBody>
      </p:sp>
      <p:sp>
        <p:nvSpPr>
          <p:cNvPr id="27" name="Straight Connector 68"/>
          <p:cNvSpPr/>
          <p:nvPr/>
        </p:nvSpPr>
        <p:spPr>
          <a:xfrm flipV="1">
            <a:off x="1853412" y="3097316"/>
            <a:ext cx="6174072" cy="0"/>
          </a:xfrm>
          <a:prstGeom prst="line">
            <a:avLst/>
          </a:prstGeom>
          <a:ln w="12700">
            <a:solidFill>
              <a:schemeClr val="tx1">
                <a:lumMod val="50000"/>
                <a:lumOff val="50000"/>
              </a:schemeClr>
            </a:solidFill>
          </a:ln>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8" name="Freeform 69"/>
          <p:cNvSpPr/>
          <p:nvPr/>
        </p:nvSpPr>
        <p:spPr>
          <a:xfrm>
            <a:off x="3447988" y="3086271"/>
            <a:ext cx="3747948" cy="268875"/>
          </a:xfrm>
          <a:custGeom>
            <a:avLst/>
            <a:gdLst>
              <a:gd name="connsiteX0" fmla="*/ 0 w 4998566"/>
              <a:gd name="connsiteY0" fmla="*/ 0 h 358594"/>
              <a:gd name="connsiteX1" fmla="*/ 4998566 w 4998566"/>
              <a:gd name="connsiteY1" fmla="*/ 0 h 358594"/>
              <a:gd name="connsiteX2" fmla="*/ 4998566 w 4998566"/>
              <a:gd name="connsiteY2" fmla="*/ 358594 h 358594"/>
              <a:gd name="connsiteX3" fmla="*/ 0 w 4998566"/>
              <a:gd name="connsiteY3" fmla="*/ 358594 h 358594"/>
              <a:gd name="connsiteX4" fmla="*/ 0 w 4998566"/>
              <a:gd name="connsiteY4" fmla="*/ 0 h 35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566" h="358594">
                <a:moveTo>
                  <a:pt x="0" y="0"/>
                </a:moveTo>
                <a:lnTo>
                  <a:pt x="4998566" y="0"/>
                </a:lnTo>
                <a:lnTo>
                  <a:pt x="4998566" y="358594"/>
                </a:lnTo>
                <a:lnTo>
                  <a:pt x="0" y="3585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8568" tIns="28568" rIns="28568" bIns="28568" numCol="1" spcCol="1270" anchor="b" anchorCtr="0">
            <a:noAutofit/>
          </a:bodyPr>
          <a:lstStyle/>
          <a:p>
            <a:pPr defTabSz="666572">
              <a:lnSpc>
                <a:spcPct val="90000"/>
              </a:lnSpc>
              <a:spcBef>
                <a:spcPct val="0"/>
              </a:spcBef>
              <a:spcAft>
                <a:spcPct val="35000"/>
              </a:spcAft>
            </a:pPr>
            <a:endParaRPr lang="id-ID" sz="1500"/>
          </a:p>
        </p:txBody>
      </p:sp>
      <p:sp>
        <p:nvSpPr>
          <p:cNvPr id="29" name="Content Placeholder 2"/>
          <p:cNvSpPr txBox="1">
            <a:spLocks/>
          </p:cNvSpPr>
          <p:nvPr/>
        </p:nvSpPr>
        <p:spPr>
          <a:xfrm>
            <a:off x="3488341" y="2889984"/>
            <a:ext cx="5187046" cy="435964"/>
          </a:xfrm>
          <a:prstGeom prst="rect">
            <a:avLst/>
          </a:prstGeom>
        </p:spPr>
        <p:txBody>
          <a:bodyPr vert="horz" lIns="68562" tIns="34281" rIns="68562" bIns="34281"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lnSpc>
                <a:spcPct val="80000"/>
              </a:lnSpc>
            </a:pPr>
            <a:r>
              <a:rPr lang="zh-CN" altLang="en-US" sz="900" dirty="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a:t>
            </a:r>
            <a:endParaRPr lang="en-US" altLang="zh-CN" sz="900" b="1" dirty="0">
              <a:solidFill>
                <a:schemeClr val="bg2">
                  <a:lumMod val="75000"/>
                </a:schemeClr>
              </a:solidFill>
              <a:latin typeface="Roboto" panose="02000000000000000000" pitchFamily="2" charset="0"/>
              <a:ea typeface="Roboto" panose="02000000000000000000" pitchFamily="2" charset="0"/>
              <a:cs typeface="Arial" panose="020B0604020202020204" pitchFamily="34" charset="0"/>
            </a:endParaRPr>
          </a:p>
        </p:txBody>
      </p:sp>
      <p:sp>
        <p:nvSpPr>
          <p:cNvPr id="30" name="Content Placeholder 2"/>
          <p:cNvSpPr txBox="1">
            <a:spLocks/>
          </p:cNvSpPr>
          <p:nvPr/>
        </p:nvSpPr>
        <p:spPr>
          <a:xfrm>
            <a:off x="2908070" y="2851991"/>
            <a:ext cx="676549" cy="151694"/>
          </a:xfrm>
          <a:prstGeom prst="rect">
            <a:avLst/>
          </a:prstGeom>
        </p:spPr>
        <p:txBody>
          <a:bodyPr vert="horz" lIns="68562" tIns="34281" rIns="68562" bIns="34281"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lnSpc>
                <a:spcPct val="80000"/>
              </a:lnSpc>
            </a:pPr>
            <a:r>
              <a:rPr lang="zh-CN" altLang="en-US" sz="105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输入标题</a:t>
            </a:r>
            <a:endParaRPr lang="en-US" altLang="zh-CN" sz="105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1" name="Group 85"/>
          <p:cNvGrpSpPr/>
          <p:nvPr/>
        </p:nvGrpSpPr>
        <p:grpSpPr>
          <a:xfrm>
            <a:off x="1474188" y="2187968"/>
            <a:ext cx="685621" cy="685621"/>
            <a:chOff x="1071014" y="3645465"/>
            <a:chExt cx="914400" cy="914400"/>
          </a:xfrm>
        </p:grpSpPr>
        <p:sp>
          <p:nvSpPr>
            <p:cNvPr id="32" name="Teardrop 56"/>
            <p:cNvSpPr/>
            <p:nvPr/>
          </p:nvSpPr>
          <p:spPr>
            <a:xfrm rot="2714409">
              <a:off x="1071014" y="3645465"/>
              <a:ext cx="914400" cy="914400"/>
            </a:xfrm>
            <a:prstGeom prst="teardrop">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2"/>
            </a:p>
          </p:txBody>
        </p:sp>
        <p:grpSp>
          <p:nvGrpSpPr>
            <p:cNvPr id="33" name="Group 76"/>
            <p:cNvGrpSpPr>
              <a:grpSpLocks noChangeAspect="1"/>
            </p:cNvGrpSpPr>
            <p:nvPr/>
          </p:nvGrpSpPr>
          <p:grpSpPr>
            <a:xfrm>
              <a:off x="1357162" y="3948046"/>
              <a:ext cx="339996" cy="299327"/>
              <a:chOff x="6040049" y="4182118"/>
              <a:chExt cx="521619" cy="459224"/>
            </a:xfrm>
            <a:solidFill>
              <a:schemeClr val="bg1">
                <a:lumMod val="95000"/>
              </a:schemeClr>
            </a:solidFill>
          </p:grpSpPr>
          <p:sp>
            <p:nvSpPr>
              <p:cNvPr id="34" name="Freeform 84"/>
              <p:cNvSpPr>
                <a:spLocks/>
              </p:cNvSpPr>
              <p:nvPr/>
            </p:nvSpPr>
            <p:spPr bwMode="auto">
              <a:xfrm>
                <a:off x="6087469" y="4202084"/>
                <a:ext cx="194671" cy="419291"/>
              </a:xfrm>
              <a:custGeom>
                <a:avLst/>
                <a:gdLst>
                  <a:gd name="T0" fmla="*/ 52 w 59"/>
                  <a:gd name="T1" fmla="*/ 5 h 126"/>
                  <a:gd name="T2" fmla="*/ 9 w 59"/>
                  <a:gd name="T3" fmla="*/ 38 h 126"/>
                  <a:gd name="T4" fmla="*/ 0 w 59"/>
                  <a:gd name="T5" fmla="*/ 39 h 126"/>
                  <a:gd name="T6" fmla="*/ 0 w 59"/>
                  <a:gd name="T7" fmla="*/ 86 h 126"/>
                  <a:gd name="T8" fmla="*/ 9 w 59"/>
                  <a:gd name="T9" fmla="*/ 88 h 126"/>
                  <a:gd name="T10" fmla="*/ 51 w 59"/>
                  <a:gd name="T11" fmla="*/ 119 h 126"/>
                  <a:gd name="T12" fmla="*/ 59 w 59"/>
                  <a:gd name="T13" fmla="*/ 119 h 126"/>
                  <a:gd name="T14" fmla="*/ 59 w 59"/>
                  <a:gd name="T15" fmla="*/ 5 h 126"/>
                  <a:gd name="T16" fmla="*/ 52 w 59"/>
                  <a:gd name="T17" fmla="*/ 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6">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012"/>
              </a:p>
            </p:txBody>
          </p:sp>
          <p:sp>
            <p:nvSpPr>
              <p:cNvPr id="35" name="Freeform 85"/>
              <p:cNvSpPr>
                <a:spLocks/>
              </p:cNvSpPr>
              <p:nvPr/>
            </p:nvSpPr>
            <p:spPr bwMode="auto">
              <a:xfrm>
                <a:off x="6040049" y="4339353"/>
                <a:ext cx="27454" cy="147252"/>
              </a:xfrm>
              <a:custGeom>
                <a:avLst/>
                <a:gdLst>
                  <a:gd name="T0" fmla="*/ 0 w 8"/>
                  <a:gd name="T1" fmla="*/ 8 h 44"/>
                  <a:gd name="T2" fmla="*/ 0 w 8"/>
                  <a:gd name="T3" fmla="*/ 38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012"/>
              </a:p>
            </p:txBody>
          </p:sp>
          <p:sp>
            <p:nvSpPr>
              <p:cNvPr id="36" name="Freeform 86"/>
              <p:cNvSpPr>
                <a:spLocks/>
              </p:cNvSpPr>
              <p:nvPr/>
            </p:nvSpPr>
            <p:spPr bwMode="auto">
              <a:xfrm>
                <a:off x="6329559" y="4296924"/>
                <a:ext cx="77370" cy="229612"/>
              </a:xfrm>
              <a:custGeom>
                <a:avLst/>
                <a:gdLst>
                  <a:gd name="T0" fmla="*/ 10 w 23"/>
                  <a:gd name="T1" fmla="*/ 2 h 69"/>
                  <a:gd name="T2" fmla="*/ 2 w 23"/>
                  <a:gd name="T3" fmla="*/ 2 h 69"/>
                  <a:gd name="T4" fmla="*/ 2 w 23"/>
                  <a:gd name="T5" fmla="*/ 10 h 69"/>
                  <a:gd name="T6" fmla="*/ 12 w 23"/>
                  <a:gd name="T7" fmla="*/ 35 h 69"/>
                  <a:gd name="T8" fmla="*/ 2 w 23"/>
                  <a:gd name="T9" fmla="*/ 60 h 69"/>
                  <a:gd name="T10" fmla="*/ 2 w 23"/>
                  <a:gd name="T11" fmla="*/ 67 h 69"/>
                  <a:gd name="T12" fmla="*/ 6 w 23"/>
                  <a:gd name="T13" fmla="*/ 69 h 69"/>
                  <a:gd name="T14" fmla="*/ 10 w 23"/>
                  <a:gd name="T15" fmla="*/ 67 h 69"/>
                  <a:gd name="T16" fmla="*/ 23 w 23"/>
                  <a:gd name="T17" fmla="*/ 35 h 69"/>
                  <a:gd name="T18" fmla="*/ 10 w 23"/>
                  <a:gd name="T19"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9">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012"/>
              </a:p>
            </p:txBody>
          </p:sp>
          <p:sp>
            <p:nvSpPr>
              <p:cNvPr id="37" name="Freeform 87"/>
              <p:cNvSpPr>
                <a:spLocks/>
              </p:cNvSpPr>
              <p:nvPr/>
            </p:nvSpPr>
            <p:spPr bwMode="auto">
              <a:xfrm>
                <a:off x="6376980" y="4239521"/>
                <a:ext cx="102328" cy="341923"/>
              </a:xfrm>
              <a:custGeom>
                <a:avLst/>
                <a:gdLst>
                  <a:gd name="T0" fmla="*/ 10 w 31"/>
                  <a:gd name="T1" fmla="*/ 2 h 103"/>
                  <a:gd name="T2" fmla="*/ 3 w 31"/>
                  <a:gd name="T3" fmla="*/ 2 h 103"/>
                  <a:gd name="T4" fmla="*/ 3 w 31"/>
                  <a:gd name="T5" fmla="*/ 10 h 103"/>
                  <a:gd name="T6" fmla="*/ 20 w 31"/>
                  <a:gd name="T7" fmla="*/ 52 h 103"/>
                  <a:gd name="T8" fmla="*/ 3 w 31"/>
                  <a:gd name="T9" fmla="*/ 94 h 103"/>
                  <a:gd name="T10" fmla="*/ 3 w 31"/>
                  <a:gd name="T11" fmla="*/ 102 h 103"/>
                  <a:gd name="T12" fmla="*/ 6 w 31"/>
                  <a:gd name="T13" fmla="*/ 103 h 103"/>
                  <a:gd name="T14" fmla="*/ 10 w 31"/>
                  <a:gd name="T15" fmla="*/ 102 h 103"/>
                  <a:gd name="T16" fmla="*/ 31 w 31"/>
                  <a:gd name="T17" fmla="*/ 52 h 103"/>
                  <a:gd name="T18" fmla="*/ 10 w 31"/>
                  <a:gd name="T19"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012"/>
              </a:p>
            </p:txBody>
          </p:sp>
          <p:sp>
            <p:nvSpPr>
              <p:cNvPr id="38" name="Freeform 88"/>
              <p:cNvSpPr>
                <a:spLocks/>
              </p:cNvSpPr>
              <p:nvPr/>
            </p:nvSpPr>
            <p:spPr bwMode="auto">
              <a:xfrm>
                <a:off x="6436879" y="4182118"/>
                <a:ext cx="124789" cy="459224"/>
              </a:xfrm>
              <a:custGeom>
                <a:avLst/>
                <a:gdLst>
                  <a:gd name="T0" fmla="*/ 10 w 38"/>
                  <a:gd name="T1" fmla="*/ 2 h 138"/>
                  <a:gd name="T2" fmla="*/ 2 w 38"/>
                  <a:gd name="T3" fmla="*/ 2 h 138"/>
                  <a:gd name="T4" fmla="*/ 2 w 38"/>
                  <a:gd name="T5" fmla="*/ 9 h 138"/>
                  <a:gd name="T6" fmla="*/ 27 w 38"/>
                  <a:gd name="T7" fmla="*/ 69 h 138"/>
                  <a:gd name="T8" fmla="*/ 2 w 38"/>
                  <a:gd name="T9" fmla="*/ 128 h 138"/>
                  <a:gd name="T10" fmla="*/ 2 w 38"/>
                  <a:gd name="T11" fmla="*/ 136 h 138"/>
                  <a:gd name="T12" fmla="*/ 6 w 38"/>
                  <a:gd name="T13" fmla="*/ 138 h 138"/>
                  <a:gd name="T14" fmla="*/ 10 w 38"/>
                  <a:gd name="T15" fmla="*/ 136 h 138"/>
                  <a:gd name="T16" fmla="*/ 38 w 38"/>
                  <a:gd name="T17" fmla="*/ 69 h 138"/>
                  <a:gd name="T18" fmla="*/ 10 w 38"/>
                  <a:gd name="T19"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38">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012"/>
              </a:p>
            </p:txBody>
          </p:sp>
        </p:grpSp>
      </p:grpSp>
      <p:grpSp>
        <p:nvGrpSpPr>
          <p:cNvPr id="39" name="Group 86"/>
          <p:cNvGrpSpPr/>
          <p:nvPr/>
        </p:nvGrpSpPr>
        <p:grpSpPr>
          <a:xfrm>
            <a:off x="1958991" y="2753127"/>
            <a:ext cx="685621" cy="685621"/>
            <a:chOff x="1717587" y="4399207"/>
            <a:chExt cx="914400" cy="914400"/>
          </a:xfrm>
        </p:grpSpPr>
        <p:sp>
          <p:nvSpPr>
            <p:cNvPr id="40" name="Teardrop 66"/>
            <p:cNvSpPr/>
            <p:nvPr/>
          </p:nvSpPr>
          <p:spPr>
            <a:xfrm rot="2714409">
              <a:off x="1717587" y="4399207"/>
              <a:ext cx="914400" cy="914400"/>
            </a:xfrm>
            <a:prstGeom prst="teardrop">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2"/>
            </a:p>
          </p:txBody>
        </p:sp>
        <p:sp>
          <p:nvSpPr>
            <p:cNvPr id="41" name="Freeform 16"/>
            <p:cNvSpPr>
              <a:spLocks noChangeAspect="1" noEditPoints="1"/>
            </p:cNvSpPr>
            <p:nvPr/>
          </p:nvSpPr>
          <p:spPr bwMode="auto">
            <a:xfrm>
              <a:off x="2009712" y="4632711"/>
              <a:ext cx="335981" cy="389311"/>
            </a:xfrm>
            <a:custGeom>
              <a:avLst/>
              <a:gdLst>
                <a:gd name="T0" fmla="*/ 233 w 320"/>
                <a:gd name="T1" fmla="*/ 138 h 371"/>
                <a:gd name="T2" fmla="*/ 261 w 320"/>
                <a:gd name="T3" fmla="*/ 12 h 371"/>
                <a:gd name="T4" fmla="*/ 168 w 320"/>
                <a:gd name="T5" fmla="*/ 104 h 371"/>
                <a:gd name="T6" fmla="*/ 80 w 320"/>
                <a:gd name="T7" fmla="*/ 182 h 371"/>
                <a:gd name="T8" fmla="*/ 80 w 320"/>
                <a:gd name="T9" fmla="*/ 319 h 371"/>
                <a:gd name="T10" fmla="*/ 253 w 320"/>
                <a:gd name="T11" fmla="*/ 371 h 371"/>
                <a:gd name="T12" fmla="*/ 320 w 320"/>
                <a:gd name="T13" fmla="*/ 172 h 371"/>
                <a:gd name="T14" fmla="*/ 233 w 320"/>
                <a:gd name="T15" fmla="*/ 138 h 371"/>
                <a:gd name="T16" fmla="*/ 60 w 320"/>
                <a:gd name="T17" fmla="*/ 140 h 371"/>
                <a:gd name="T18" fmla="*/ 0 w 320"/>
                <a:gd name="T19" fmla="*/ 202 h 371"/>
                <a:gd name="T20" fmla="*/ 0 w 320"/>
                <a:gd name="T21" fmla="*/ 299 h 371"/>
                <a:gd name="T22" fmla="*/ 60 w 320"/>
                <a:gd name="T23" fmla="*/ 360 h 371"/>
                <a:gd name="T24" fmla="*/ 40 w 320"/>
                <a:gd name="T25" fmla="*/ 315 h 371"/>
                <a:gd name="T26" fmla="*/ 40 w 320"/>
                <a:gd name="T27" fmla="*/ 187 h 371"/>
                <a:gd name="T28" fmla="*/ 60 w 320"/>
                <a:gd name="T29" fmla="*/ 14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0" h="371">
                  <a:moveTo>
                    <a:pt x="233" y="138"/>
                  </a:moveTo>
                  <a:cubicBezTo>
                    <a:pt x="230" y="131"/>
                    <a:pt x="304" y="65"/>
                    <a:pt x="261" y="12"/>
                  </a:cubicBezTo>
                  <a:cubicBezTo>
                    <a:pt x="251" y="0"/>
                    <a:pt x="217" y="72"/>
                    <a:pt x="168" y="104"/>
                  </a:cubicBezTo>
                  <a:cubicBezTo>
                    <a:pt x="142" y="122"/>
                    <a:pt x="80" y="161"/>
                    <a:pt x="80" y="182"/>
                  </a:cubicBezTo>
                  <a:cubicBezTo>
                    <a:pt x="80" y="319"/>
                    <a:pt x="80" y="319"/>
                    <a:pt x="80" y="319"/>
                  </a:cubicBezTo>
                  <a:cubicBezTo>
                    <a:pt x="80" y="344"/>
                    <a:pt x="178" y="371"/>
                    <a:pt x="253" y="371"/>
                  </a:cubicBezTo>
                  <a:cubicBezTo>
                    <a:pt x="280" y="371"/>
                    <a:pt x="320" y="199"/>
                    <a:pt x="320" y="172"/>
                  </a:cubicBezTo>
                  <a:cubicBezTo>
                    <a:pt x="320" y="145"/>
                    <a:pt x="235" y="145"/>
                    <a:pt x="233" y="138"/>
                  </a:cubicBezTo>
                  <a:close/>
                  <a:moveTo>
                    <a:pt x="60" y="140"/>
                  </a:moveTo>
                  <a:cubicBezTo>
                    <a:pt x="47" y="140"/>
                    <a:pt x="0" y="148"/>
                    <a:pt x="0" y="202"/>
                  </a:cubicBezTo>
                  <a:cubicBezTo>
                    <a:pt x="0" y="299"/>
                    <a:pt x="0" y="299"/>
                    <a:pt x="0" y="299"/>
                  </a:cubicBezTo>
                  <a:cubicBezTo>
                    <a:pt x="0" y="354"/>
                    <a:pt x="47" y="360"/>
                    <a:pt x="60" y="360"/>
                  </a:cubicBezTo>
                  <a:cubicBezTo>
                    <a:pt x="73" y="360"/>
                    <a:pt x="40" y="348"/>
                    <a:pt x="40" y="315"/>
                  </a:cubicBezTo>
                  <a:cubicBezTo>
                    <a:pt x="40" y="187"/>
                    <a:pt x="40" y="187"/>
                    <a:pt x="40" y="187"/>
                  </a:cubicBezTo>
                  <a:cubicBezTo>
                    <a:pt x="40" y="152"/>
                    <a:pt x="73" y="140"/>
                    <a:pt x="60" y="140"/>
                  </a:cubicBezTo>
                  <a:close/>
                </a:path>
              </a:pathLst>
            </a:custGeom>
            <a:solidFill>
              <a:schemeClr val="bg1">
                <a:lumMod val="95000"/>
              </a:schemeClr>
            </a:solidFill>
            <a:ln>
              <a:noFill/>
            </a:ln>
          </p:spPr>
          <p:txBody>
            <a:bodyPr vert="horz" wrap="square" lIns="68562" tIns="34281" rIns="68562" bIns="34281" numCol="1" anchor="t" anchorCtr="0" compatLnSpc="1">
              <a:prstTxWarp prst="textNoShape">
                <a:avLst/>
              </a:prstTxWarp>
            </a:bodyPr>
            <a:lstStyle/>
            <a:p>
              <a:endParaRPr lang="en-US" sz="1012" dirty="0"/>
            </a:p>
          </p:txBody>
        </p:sp>
      </p:grpSp>
      <p:grpSp>
        <p:nvGrpSpPr>
          <p:cNvPr id="42" name="Group 84"/>
          <p:cNvGrpSpPr/>
          <p:nvPr/>
        </p:nvGrpSpPr>
        <p:grpSpPr>
          <a:xfrm>
            <a:off x="1958991" y="1625135"/>
            <a:ext cx="685621" cy="685621"/>
            <a:chOff x="1717587" y="2894826"/>
            <a:chExt cx="914400" cy="914400"/>
          </a:xfrm>
        </p:grpSpPr>
        <p:sp>
          <p:nvSpPr>
            <p:cNvPr id="43" name="Teardrop 46"/>
            <p:cNvSpPr/>
            <p:nvPr/>
          </p:nvSpPr>
          <p:spPr>
            <a:xfrm rot="2714409">
              <a:off x="1717587" y="2894826"/>
              <a:ext cx="914400" cy="914400"/>
            </a:xfrm>
            <a:prstGeom prst="teardrop">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2"/>
            </a:p>
          </p:txBody>
        </p:sp>
        <p:sp>
          <p:nvSpPr>
            <p:cNvPr id="44" name="Freeform 6"/>
            <p:cNvSpPr>
              <a:spLocks noChangeAspect="1" noEditPoints="1"/>
            </p:cNvSpPr>
            <p:nvPr/>
          </p:nvSpPr>
          <p:spPr bwMode="auto">
            <a:xfrm>
              <a:off x="2033640" y="3176640"/>
              <a:ext cx="312053" cy="274118"/>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bg1">
                <a:lumMod val="95000"/>
              </a:schemeClr>
            </a:solidFill>
            <a:ln>
              <a:noFill/>
            </a:ln>
          </p:spPr>
          <p:txBody>
            <a:bodyPr vert="horz" wrap="square" lIns="68562" tIns="34281" rIns="68562" bIns="34281" numCol="1" anchor="t" anchorCtr="0" compatLnSpc="1">
              <a:prstTxWarp prst="textNoShape">
                <a:avLst/>
              </a:prstTxWarp>
            </a:bodyPr>
            <a:lstStyle/>
            <a:p>
              <a:endParaRPr lang="en-US" sz="1012" dirty="0"/>
            </a:p>
          </p:txBody>
        </p:sp>
      </p:grpSp>
      <p:sp>
        <p:nvSpPr>
          <p:cNvPr id="45" name="TextBox 90"/>
          <p:cNvSpPr txBox="1"/>
          <p:nvPr/>
        </p:nvSpPr>
        <p:spPr>
          <a:xfrm>
            <a:off x="1575447" y="4085700"/>
            <a:ext cx="6128085" cy="484748"/>
          </a:xfrm>
          <a:prstGeom prst="rect">
            <a:avLst/>
          </a:prstGeom>
          <a:noFill/>
        </p:spPr>
        <p:txBody>
          <a:bodyPr wrap="square" lIns="0" tIns="0" rIns="0" bIns="0" rtlCol="0">
            <a:spAutoFit/>
          </a:bodyPr>
          <a:lstStyle/>
          <a:p>
            <a:pPr algn="just"/>
            <a:r>
              <a:rPr lang="zh-CN" altLang="en-US" sz="1050" dirty="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46" name="TextBox 91"/>
          <p:cNvSpPr txBox="1"/>
          <p:nvPr/>
        </p:nvSpPr>
        <p:spPr>
          <a:xfrm>
            <a:off x="3891766" y="3759573"/>
            <a:ext cx="1544105" cy="230832"/>
          </a:xfrm>
          <a:prstGeom prst="rect">
            <a:avLst/>
          </a:prstGeom>
          <a:noFill/>
        </p:spPr>
        <p:txBody>
          <a:bodyPr wrap="square" lIns="0" tIns="0" rIns="0" bIns="0" rtlCol="0">
            <a:spAutoFit/>
          </a:bodyPr>
          <a:lstStyle/>
          <a:p>
            <a:r>
              <a:rPr lang="zh-CN" altLang="en-US" sz="1500" b="1" dirty="0">
                <a:solidFill>
                  <a:schemeClr val="tx1">
                    <a:lumMod val="75000"/>
                    <a:lumOff val="25000"/>
                  </a:schemeClr>
                </a:solidFill>
                <a:latin typeface="Impact MT Std" pitchFamily="34" charset="0"/>
                <a:ea typeface="微软雅黑" pitchFamily="34" charset="-122"/>
              </a:rPr>
              <a:t>点击输入标题文本</a:t>
            </a:r>
          </a:p>
        </p:txBody>
      </p:sp>
    </p:spTree>
    <p:extLst>
      <p:ext uri="{BB962C8B-B14F-4D97-AF65-F5344CB8AC3E}">
        <p14:creationId xmlns:p14="http://schemas.microsoft.com/office/powerpoint/2010/main" val="1391575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2" presetClass="entr" presetSubtype="8" fill="hold" grpId="0" nodeType="withEffect" nodePh="1">
                                  <p:stCondLst>
                                    <p:cond delay="0"/>
                                  </p:stCondLst>
                                  <p:endCondLst>
                                    <p:cond evt="begin" delay="0">
                                      <p:tn val="18"/>
                                    </p:cond>
                                  </p:end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0-#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nodePh="1">
                                  <p:stCondLst>
                                    <p:cond delay="500"/>
                                  </p:stCondLst>
                                  <p:endCondLst>
                                    <p:cond evt="begin" delay="0">
                                      <p:tn val="38"/>
                                    </p:cond>
                                  </p:end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1+#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50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50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1+#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500"/>
                                  </p:stCondLst>
                                  <p:childTnLst>
                                    <p:set>
                                      <p:cBhvr>
                                        <p:cTn id="51" dur="1" fill="hold">
                                          <p:stCondLst>
                                            <p:cond delay="0"/>
                                          </p:stCondLst>
                                        </p:cTn>
                                        <p:tgtEl>
                                          <p:spTgt spid="42"/>
                                        </p:tgtEl>
                                        <p:attrNameLst>
                                          <p:attrName>style.visibility</p:attrName>
                                        </p:attrNameLst>
                                      </p:cBhvr>
                                      <p:to>
                                        <p:strVal val="visible"/>
                                      </p:to>
                                    </p:set>
                                    <p:anim calcmode="lin" valueType="num">
                                      <p:cBhvr additive="base">
                                        <p:cTn id="52" dur="500" fill="hold"/>
                                        <p:tgtEl>
                                          <p:spTgt spid="42"/>
                                        </p:tgtEl>
                                        <p:attrNameLst>
                                          <p:attrName>ppt_x</p:attrName>
                                        </p:attrNameLst>
                                      </p:cBhvr>
                                      <p:tavLst>
                                        <p:tav tm="0">
                                          <p:val>
                                            <p:strVal val="1+#ppt_w/2"/>
                                          </p:val>
                                        </p:tav>
                                        <p:tav tm="100000">
                                          <p:val>
                                            <p:strVal val="#ppt_x"/>
                                          </p:val>
                                        </p:tav>
                                      </p:tavLst>
                                    </p:anim>
                                    <p:anim calcmode="lin" valueType="num">
                                      <p:cBhvr additive="base">
                                        <p:cTn id="53" dur="500" fill="hold"/>
                                        <p:tgtEl>
                                          <p:spTgt spid="42"/>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100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0-#ppt_w/2"/>
                                          </p:val>
                                        </p:tav>
                                        <p:tav tm="100000">
                                          <p:val>
                                            <p:strVal val="#ppt_x"/>
                                          </p:val>
                                        </p:tav>
                                      </p:tavLst>
                                    </p:anim>
                                    <p:anim calcmode="lin" valueType="num">
                                      <p:cBhvr additive="base">
                                        <p:cTn id="57" dur="500" fill="hold"/>
                                        <p:tgtEl>
                                          <p:spTgt spid="24"/>
                                        </p:tgtEl>
                                        <p:attrNameLst>
                                          <p:attrName>ppt_y</p:attrName>
                                        </p:attrNameLst>
                                      </p:cBhvr>
                                      <p:tavLst>
                                        <p:tav tm="0">
                                          <p:val>
                                            <p:strVal val="#ppt_y"/>
                                          </p:val>
                                        </p:tav>
                                        <p:tav tm="100000">
                                          <p:val>
                                            <p:strVal val="#ppt_y"/>
                                          </p:val>
                                        </p:tav>
                                      </p:tavLst>
                                    </p:anim>
                                  </p:childTnLst>
                                </p:cTn>
                              </p:par>
                              <p:par>
                                <p:cTn id="58" presetID="2" presetClass="entr" presetSubtype="8" fill="hold" nodeType="withEffect">
                                  <p:stCondLst>
                                    <p:cond delay="100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fill="hold"/>
                                        <p:tgtEl>
                                          <p:spTgt spid="23"/>
                                        </p:tgtEl>
                                        <p:attrNameLst>
                                          <p:attrName>ppt_x</p:attrName>
                                        </p:attrNameLst>
                                      </p:cBhvr>
                                      <p:tavLst>
                                        <p:tav tm="0">
                                          <p:val>
                                            <p:strVal val="0-#ppt_w/2"/>
                                          </p:val>
                                        </p:tav>
                                        <p:tav tm="100000">
                                          <p:val>
                                            <p:strVal val="#ppt_x"/>
                                          </p:val>
                                        </p:tav>
                                      </p:tavLst>
                                    </p:anim>
                                    <p:anim calcmode="lin" valueType="num">
                                      <p:cBhvr additive="base">
                                        <p:cTn id="61" dur="500" fill="hold"/>
                                        <p:tgtEl>
                                          <p:spTgt spid="23"/>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stCondLst>
                                    <p:cond delay="1000"/>
                                  </p:stCondLst>
                                  <p:childTnLst>
                                    <p:set>
                                      <p:cBhvr>
                                        <p:cTn id="63" dur="1" fill="hold">
                                          <p:stCondLst>
                                            <p:cond delay="0"/>
                                          </p:stCondLst>
                                        </p:cTn>
                                        <p:tgtEl>
                                          <p:spTgt spid="31"/>
                                        </p:tgtEl>
                                        <p:attrNameLst>
                                          <p:attrName>style.visibility</p:attrName>
                                        </p:attrNameLst>
                                      </p:cBhvr>
                                      <p:to>
                                        <p:strVal val="visible"/>
                                      </p:to>
                                    </p:set>
                                    <p:anim calcmode="lin" valueType="num">
                                      <p:cBhvr additive="base">
                                        <p:cTn id="64" dur="500" fill="hold"/>
                                        <p:tgtEl>
                                          <p:spTgt spid="31"/>
                                        </p:tgtEl>
                                        <p:attrNameLst>
                                          <p:attrName>ppt_x</p:attrName>
                                        </p:attrNameLst>
                                      </p:cBhvr>
                                      <p:tavLst>
                                        <p:tav tm="0">
                                          <p:val>
                                            <p:strVal val="0-#ppt_w/2"/>
                                          </p:val>
                                        </p:tav>
                                        <p:tav tm="100000">
                                          <p:val>
                                            <p:strVal val="#ppt_x"/>
                                          </p:val>
                                        </p:tav>
                                      </p:tavLst>
                                    </p:anim>
                                    <p:anim calcmode="lin" valueType="num">
                                      <p:cBhvr additive="base">
                                        <p:cTn id="65" dur="500" fill="hold"/>
                                        <p:tgtEl>
                                          <p:spTgt spid="31"/>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100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0-#ppt_w/2"/>
                                          </p:val>
                                        </p:tav>
                                        <p:tav tm="100000">
                                          <p:val>
                                            <p:strVal val="#ppt_x"/>
                                          </p:val>
                                        </p:tav>
                                      </p:tavLst>
                                    </p:anim>
                                    <p:anim calcmode="lin" valueType="num">
                                      <p:cBhvr additive="base">
                                        <p:cTn id="69" dur="500" fill="hold"/>
                                        <p:tgtEl>
                                          <p:spTgt spid="25"/>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nodePh="1">
                                  <p:stCondLst>
                                    <p:cond delay="1500"/>
                                  </p:stCondLst>
                                  <p:endCondLst>
                                    <p:cond evt="begin" delay="0">
                                      <p:tn val="70"/>
                                    </p:cond>
                                  </p:end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1+#ppt_w/2"/>
                                          </p:val>
                                        </p:tav>
                                        <p:tav tm="100000">
                                          <p:val>
                                            <p:strVal val="#ppt_x"/>
                                          </p:val>
                                        </p:tav>
                                      </p:tavLst>
                                    </p:anim>
                                    <p:anim calcmode="lin" valueType="num">
                                      <p:cBhvr additive="base">
                                        <p:cTn id="73" dur="500" fill="hold"/>
                                        <p:tgtEl>
                                          <p:spTgt spid="26"/>
                                        </p:tgtEl>
                                        <p:attrNameLst>
                                          <p:attrName>ppt_y</p:attrName>
                                        </p:attrNameLst>
                                      </p:cBhvr>
                                      <p:tavLst>
                                        <p:tav tm="0">
                                          <p:val>
                                            <p:strVal val="#ppt_y"/>
                                          </p:val>
                                        </p:tav>
                                        <p:tav tm="100000">
                                          <p:val>
                                            <p:strVal val="#ppt_y"/>
                                          </p:val>
                                        </p:tav>
                                      </p:tavLst>
                                    </p:anim>
                                  </p:childTnLst>
                                </p:cTn>
                              </p:par>
                              <p:par>
                                <p:cTn id="74" presetID="2" presetClass="entr" presetSubtype="2" fill="hold" nodeType="withEffect">
                                  <p:stCondLst>
                                    <p:cond delay="1500"/>
                                  </p:stCondLst>
                                  <p:childTnLst>
                                    <p:set>
                                      <p:cBhvr>
                                        <p:cTn id="75" dur="1" fill="hold">
                                          <p:stCondLst>
                                            <p:cond delay="0"/>
                                          </p:stCondLst>
                                        </p:cTn>
                                        <p:tgtEl>
                                          <p:spTgt spid="27"/>
                                        </p:tgtEl>
                                        <p:attrNameLst>
                                          <p:attrName>style.visibility</p:attrName>
                                        </p:attrNameLst>
                                      </p:cBhvr>
                                      <p:to>
                                        <p:strVal val="visible"/>
                                      </p:to>
                                    </p:set>
                                    <p:anim calcmode="lin" valueType="num">
                                      <p:cBhvr additive="base">
                                        <p:cTn id="76" dur="500" fill="hold"/>
                                        <p:tgtEl>
                                          <p:spTgt spid="27"/>
                                        </p:tgtEl>
                                        <p:attrNameLst>
                                          <p:attrName>ppt_x</p:attrName>
                                        </p:attrNameLst>
                                      </p:cBhvr>
                                      <p:tavLst>
                                        <p:tav tm="0">
                                          <p:val>
                                            <p:strVal val="1+#ppt_w/2"/>
                                          </p:val>
                                        </p:tav>
                                        <p:tav tm="100000">
                                          <p:val>
                                            <p:strVal val="#ppt_x"/>
                                          </p:val>
                                        </p:tav>
                                      </p:tavLst>
                                    </p:anim>
                                    <p:anim calcmode="lin" valueType="num">
                                      <p:cBhvr additive="base">
                                        <p:cTn id="77" dur="500" fill="hold"/>
                                        <p:tgtEl>
                                          <p:spTgt spid="27"/>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nodePh="1">
                                  <p:stCondLst>
                                    <p:cond delay="1500"/>
                                  </p:stCondLst>
                                  <p:endCondLst>
                                    <p:cond evt="begin" delay="0">
                                      <p:tn val="78"/>
                                    </p:cond>
                                  </p:endCondLst>
                                  <p:childTnLst>
                                    <p:set>
                                      <p:cBhvr>
                                        <p:cTn id="79" dur="1" fill="hold">
                                          <p:stCondLst>
                                            <p:cond delay="0"/>
                                          </p:stCondLst>
                                        </p:cTn>
                                        <p:tgtEl>
                                          <p:spTgt spid="28"/>
                                        </p:tgtEl>
                                        <p:attrNameLst>
                                          <p:attrName>style.visibility</p:attrName>
                                        </p:attrNameLst>
                                      </p:cBhvr>
                                      <p:to>
                                        <p:strVal val="visible"/>
                                      </p:to>
                                    </p:set>
                                    <p:anim calcmode="lin" valueType="num">
                                      <p:cBhvr additive="base">
                                        <p:cTn id="80" dur="500" fill="hold"/>
                                        <p:tgtEl>
                                          <p:spTgt spid="28"/>
                                        </p:tgtEl>
                                        <p:attrNameLst>
                                          <p:attrName>ppt_x</p:attrName>
                                        </p:attrNameLst>
                                      </p:cBhvr>
                                      <p:tavLst>
                                        <p:tav tm="0">
                                          <p:val>
                                            <p:strVal val="1+#ppt_w/2"/>
                                          </p:val>
                                        </p:tav>
                                        <p:tav tm="100000">
                                          <p:val>
                                            <p:strVal val="#ppt_x"/>
                                          </p:val>
                                        </p:tav>
                                      </p:tavLst>
                                    </p:anim>
                                    <p:anim calcmode="lin" valueType="num">
                                      <p:cBhvr additive="base">
                                        <p:cTn id="81" dur="500" fill="hold"/>
                                        <p:tgtEl>
                                          <p:spTgt spid="28"/>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1500"/>
                                  </p:stCondLst>
                                  <p:childTnLst>
                                    <p:set>
                                      <p:cBhvr>
                                        <p:cTn id="83" dur="1" fill="hold">
                                          <p:stCondLst>
                                            <p:cond delay="0"/>
                                          </p:stCondLst>
                                        </p:cTn>
                                        <p:tgtEl>
                                          <p:spTgt spid="29"/>
                                        </p:tgtEl>
                                        <p:attrNameLst>
                                          <p:attrName>style.visibility</p:attrName>
                                        </p:attrNameLst>
                                      </p:cBhvr>
                                      <p:to>
                                        <p:strVal val="visible"/>
                                      </p:to>
                                    </p:set>
                                    <p:anim calcmode="lin" valueType="num">
                                      <p:cBhvr additive="base">
                                        <p:cTn id="84" dur="500" fill="hold"/>
                                        <p:tgtEl>
                                          <p:spTgt spid="29"/>
                                        </p:tgtEl>
                                        <p:attrNameLst>
                                          <p:attrName>ppt_x</p:attrName>
                                        </p:attrNameLst>
                                      </p:cBhvr>
                                      <p:tavLst>
                                        <p:tav tm="0">
                                          <p:val>
                                            <p:strVal val="1+#ppt_w/2"/>
                                          </p:val>
                                        </p:tav>
                                        <p:tav tm="100000">
                                          <p:val>
                                            <p:strVal val="#ppt_x"/>
                                          </p:val>
                                        </p:tav>
                                      </p:tavLst>
                                    </p:anim>
                                    <p:anim calcmode="lin" valueType="num">
                                      <p:cBhvr additive="base">
                                        <p:cTn id="85" dur="500" fill="hold"/>
                                        <p:tgtEl>
                                          <p:spTgt spid="29"/>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1500"/>
                                  </p:stCondLst>
                                  <p:childTnLst>
                                    <p:set>
                                      <p:cBhvr>
                                        <p:cTn id="87" dur="1" fill="hold">
                                          <p:stCondLst>
                                            <p:cond delay="0"/>
                                          </p:stCondLst>
                                        </p:cTn>
                                        <p:tgtEl>
                                          <p:spTgt spid="30"/>
                                        </p:tgtEl>
                                        <p:attrNameLst>
                                          <p:attrName>style.visibility</p:attrName>
                                        </p:attrNameLst>
                                      </p:cBhvr>
                                      <p:to>
                                        <p:strVal val="visible"/>
                                      </p:to>
                                    </p:set>
                                    <p:anim calcmode="lin" valueType="num">
                                      <p:cBhvr additive="base">
                                        <p:cTn id="88" dur="500" fill="hold"/>
                                        <p:tgtEl>
                                          <p:spTgt spid="30"/>
                                        </p:tgtEl>
                                        <p:attrNameLst>
                                          <p:attrName>ppt_x</p:attrName>
                                        </p:attrNameLst>
                                      </p:cBhvr>
                                      <p:tavLst>
                                        <p:tav tm="0">
                                          <p:val>
                                            <p:strVal val="1+#ppt_w/2"/>
                                          </p:val>
                                        </p:tav>
                                        <p:tav tm="100000">
                                          <p:val>
                                            <p:strVal val="#ppt_x"/>
                                          </p:val>
                                        </p:tav>
                                      </p:tavLst>
                                    </p:anim>
                                    <p:anim calcmode="lin" valueType="num">
                                      <p:cBhvr additive="base">
                                        <p:cTn id="89" dur="500" fill="hold"/>
                                        <p:tgtEl>
                                          <p:spTgt spid="30"/>
                                        </p:tgtEl>
                                        <p:attrNameLst>
                                          <p:attrName>ppt_y</p:attrName>
                                        </p:attrNameLst>
                                      </p:cBhvr>
                                      <p:tavLst>
                                        <p:tav tm="0">
                                          <p:val>
                                            <p:strVal val="#ppt_y"/>
                                          </p:val>
                                        </p:tav>
                                        <p:tav tm="100000">
                                          <p:val>
                                            <p:strVal val="#ppt_y"/>
                                          </p:val>
                                        </p:tav>
                                      </p:tavLst>
                                    </p:anim>
                                  </p:childTnLst>
                                </p:cTn>
                              </p:par>
                              <p:par>
                                <p:cTn id="90" presetID="2" presetClass="entr" presetSubtype="2" fill="hold" nodeType="withEffect">
                                  <p:stCondLst>
                                    <p:cond delay="1500"/>
                                  </p:stCondLst>
                                  <p:childTnLst>
                                    <p:set>
                                      <p:cBhvr>
                                        <p:cTn id="91" dur="1" fill="hold">
                                          <p:stCondLst>
                                            <p:cond delay="0"/>
                                          </p:stCondLst>
                                        </p:cTn>
                                        <p:tgtEl>
                                          <p:spTgt spid="39"/>
                                        </p:tgtEl>
                                        <p:attrNameLst>
                                          <p:attrName>style.visibility</p:attrName>
                                        </p:attrNameLst>
                                      </p:cBhvr>
                                      <p:to>
                                        <p:strVal val="visible"/>
                                      </p:to>
                                    </p:set>
                                    <p:anim calcmode="lin" valueType="num">
                                      <p:cBhvr additive="base">
                                        <p:cTn id="92" dur="500" fill="hold"/>
                                        <p:tgtEl>
                                          <p:spTgt spid="39"/>
                                        </p:tgtEl>
                                        <p:attrNameLst>
                                          <p:attrName>ppt_x</p:attrName>
                                        </p:attrNameLst>
                                      </p:cBhvr>
                                      <p:tavLst>
                                        <p:tav tm="0">
                                          <p:val>
                                            <p:strVal val="1+#ppt_w/2"/>
                                          </p:val>
                                        </p:tav>
                                        <p:tav tm="100000">
                                          <p:val>
                                            <p:strVal val="#ppt_x"/>
                                          </p:val>
                                        </p:tav>
                                      </p:tavLst>
                                    </p:anim>
                                    <p:anim calcmode="lin" valueType="num">
                                      <p:cBhvr additive="base">
                                        <p:cTn id="93" dur="500" fill="hold"/>
                                        <p:tgtEl>
                                          <p:spTgt spid="39"/>
                                        </p:tgtEl>
                                        <p:attrNameLst>
                                          <p:attrName>ppt_y</p:attrName>
                                        </p:attrNameLst>
                                      </p:cBhvr>
                                      <p:tavLst>
                                        <p:tav tm="0">
                                          <p:val>
                                            <p:strVal val="#ppt_y"/>
                                          </p:val>
                                        </p:tav>
                                        <p:tav tm="100000">
                                          <p:val>
                                            <p:strVal val="#ppt_y"/>
                                          </p:val>
                                        </p:tav>
                                      </p:tavLst>
                                    </p:anim>
                                  </p:childTnLst>
                                </p:cTn>
                              </p:par>
                            </p:childTnLst>
                          </p:cTn>
                        </p:par>
                        <p:par>
                          <p:cTn id="94" fill="hold">
                            <p:stCondLst>
                              <p:cond delay="2000"/>
                            </p:stCondLst>
                            <p:childTnLst>
                              <p:par>
                                <p:cTn id="95" presetID="2" presetClass="entr" presetSubtype="2" fill="hold" grpId="0" nodeType="afterEffect">
                                  <p:stCondLst>
                                    <p:cond delay="0"/>
                                  </p:stCondLst>
                                  <p:childTnLst>
                                    <p:set>
                                      <p:cBhvr>
                                        <p:cTn id="96" dur="1" fill="hold">
                                          <p:stCondLst>
                                            <p:cond delay="0"/>
                                          </p:stCondLst>
                                        </p:cTn>
                                        <p:tgtEl>
                                          <p:spTgt spid="46"/>
                                        </p:tgtEl>
                                        <p:attrNameLst>
                                          <p:attrName>style.visibility</p:attrName>
                                        </p:attrNameLst>
                                      </p:cBhvr>
                                      <p:to>
                                        <p:strVal val="visible"/>
                                      </p:to>
                                    </p:set>
                                    <p:anim calcmode="lin" valueType="num">
                                      <p:cBhvr additive="base">
                                        <p:cTn id="97" dur="300" fill="hold"/>
                                        <p:tgtEl>
                                          <p:spTgt spid="46"/>
                                        </p:tgtEl>
                                        <p:attrNameLst>
                                          <p:attrName>ppt_x</p:attrName>
                                        </p:attrNameLst>
                                      </p:cBhvr>
                                      <p:tavLst>
                                        <p:tav tm="0">
                                          <p:val>
                                            <p:strVal val="1+#ppt_w/2"/>
                                          </p:val>
                                        </p:tav>
                                        <p:tav tm="100000">
                                          <p:val>
                                            <p:strVal val="#ppt_x"/>
                                          </p:val>
                                        </p:tav>
                                      </p:tavLst>
                                    </p:anim>
                                    <p:anim calcmode="lin" valueType="num">
                                      <p:cBhvr additive="base">
                                        <p:cTn id="98" dur="300" fill="hold"/>
                                        <p:tgtEl>
                                          <p:spTgt spid="46"/>
                                        </p:tgtEl>
                                        <p:attrNameLst>
                                          <p:attrName>ppt_y</p:attrName>
                                        </p:attrNameLst>
                                      </p:cBhvr>
                                      <p:tavLst>
                                        <p:tav tm="0">
                                          <p:val>
                                            <p:strVal val="#ppt_y"/>
                                          </p:val>
                                        </p:tav>
                                        <p:tav tm="100000">
                                          <p:val>
                                            <p:strVal val="#ppt_y"/>
                                          </p:val>
                                        </p:tav>
                                      </p:tavLst>
                                    </p:anim>
                                  </p:childTnLst>
                                </p:cTn>
                              </p:par>
                            </p:childTnLst>
                          </p:cTn>
                        </p:par>
                        <p:par>
                          <p:cTn id="99" fill="hold">
                            <p:stCondLst>
                              <p:cond delay="2300"/>
                            </p:stCondLst>
                            <p:childTnLst>
                              <p:par>
                                <p:cTn id="100" presetID="2" presetClass="entr" presetSubtype="2" fill="hold" grpId="0" nodeType="afterEffect">
                                  <p:stCondLst>
                                    <p:cond delay="0"/>
                                  </p:stCondLst>
                                  <p:childTnLst>
                                    <p:set>
                                      <p:cBhvr>
                                        <p:cTn id="101" dur="1" fill="hold">
                                          <p:stCondLst>
                                            <p:cond delay="0"/>
                                          </p:stCondLst>
                                        </p:cTn>
                                        <p:tgtEl>
                                          <p:spTgt spid="45"/>
                                        </p:tgtEl>
                                        <p:attrNameLst>
                                          <p:attrName>style.visibility</p:attrName>
                                        </p:attrNameLst>
                                      </p:cBhvr>
                                      <p:to>
                                        <p:strVal val="visible"/>
                                      </p:to>
                                    </p:set>
                                    <p:anim calcmode="lin" valueType="num">
                                      <p:cBhvr additive="base">
                                        <p:cTn id="102" dur="300" fill="hold"/>
                                        <p:tgtEl>
                                          <p:spTgt spid="45"/>
                                        </p:tgtEl>
                                        <p:attrNameLst>
                                          <p:attrName>ppt_x</p:attrName>
                                        </p:attrNameLst>
                                      </p:cBhvr>
                                      <p:tavLst>
                                        <p:tav tm="0">
                                          <p:val>
                                            <p:strVal val="1+#ppt_w/2"/>
                                          </p:val>
                                        </p:tav>
                                        <p:tav tm="100000">
                                          <p:val>
                                            <p:strVal val="#ppt_x"/>
                                          </p:val>
                                        </p:tav>
                                      </p:tavLst>
                                    </p:anim>
                                    <p:anim calcmode="lin" valueType="num">
                                      <p:cBhvr additive="base">
                                        <p:cTn id="103" dur="3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8" grpId="0"/>
      <p:bldP spid="19" grpId="0"/>
      <p:bldP spid="21" grpId="0"/>
      <p:bldP spid="24" grpId="0"/>
      <p:bldP spid="25" grpId="0"/>
      <p:bldP spid="26" grpId="0"/>
      <p:bldP spid="28" grpId="0"/>
      <p:bldP spid="29" grpId="0"/>
      <p:bldP spid="30"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l="3485" t="4744" r="6648" b="6219"/>
          <a:stretch>
            <a:fillRect/>
          </a:stretch>
        </p:blipFill>
        <p:spPr bwMode="auto">
          <a:xfrm>
            <a:off x="2376488" y="2054225"/>
            <a:ext cx="6767512" cy="935038"/>
          </a:xfrm>
          <a:prstGeom prst="rect">
            <a:avLst/>
          </a:prstGeom>
          <a:noFill/>
          <a:ln w="9525">
            <a:noFill/>
            <a:miter lim="800000"/>
            <a:headEnd/>
            <a:tailEnd/>
          </a:ln>
        </p:spPr>
      </p:pic>
      <p:sp>
        <p:nvSpPr>
          <p:cNvPr id="5" name="矩形 4"/>
          <p:cNvSpPr/>
          <p:nvPr/>
        </p:nvSpPr>
        <p:spPr>
          <a:xfrm rot="2700000">
            <a:off x="1898650" y="2035175"/>
            <a:ext cx="969963" cy="969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cxnSp>
        <p:nvCxnSpPr>
          <p:cNvPr id="6" name="直接连接符 5"/>
          <p:cNvCxnSpPr/>
          <p:nvPr/>
        </p:nvCxnSpPr>
        <p:spPr>
          <a:xfrm flipV="1">
            <a:off x="-6350" y="0"/>
            <a:ext cx="0" cy="5303838"/>
          </a:xfrm>
          <a:prstGeom prst="line">
            <a:avLst/>
          </a:prstGeom>
          <a:ln>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2565400" y="2006600"/>
            <a:ext cx="6567488" cy="28575"/>
          </a:xfrm>
          <a:prstGeom prst="line">
            <a:avLst/>
          </a:prstGeom>
          <a:ln>
            <a:solidFill>
              <a:srgbClr val="E60000"/>
            </a:solidFill>
          </a:ln>
        </p:spPr>
        <p:style>
          <a:lnRef idx="1">
            <a:schemeClr val="accent1"/>
          </a:lnRef>
          <a:fillRef idx="0">
            <a:schemeClr val="accent1"/>
          </a:fillRef>
          <a:effectRef idx="0">
            <a:schemeClr val="accent1"/>
          </a:effectRef>
          <a:fontRef idx="minor">
            <a:schemeClr val="tx1"/>
          </a:fontRef>
        </p:style>
      </p:cxnSp>
      <p:sp>
        <p:nvSpPr>
          <p:cNvPr id="8" name="TextBox 5"/>
          <p:cNvSpPr txBox="1">
            <a:spLocks noChangeArrowheads="1"/>
          </p:cNvSpPr>
          <p:nvPr/>
        </p:nvSpPr>
        <p:spPr bwMode="auto">
          <a:xfrm>
            <a:off x="4356100" y="2243138"/>
            <a:ext cx="3057525" cy="523875"/>
          </a:xfrm>
          <a:prstGeom prst="rect">
            <a:avLst/>
          </a:prstGeom>
          <a:noFill/>
          <a:ln w="9525">
            <a:noFill/>
            <a:miter lim="800000"/>
          </a:ln>
        </p:spPr>
        <p:txBody>
          <a:bodyPr wrap="none">
            <a:spAutoFit/>
          </a:bodyPr>
          <a:lstStyle/>
          <a:p>
            <a:r>
              <a:rPr lang="zh-CN" altLang="en-US" sz="2800">
                <a:solidFill>
                  <a:schemeClr val="bg1"/>
                </a:solidFill>
                <a:latin typeface="微软雅黑" panose="020B0503020204020204" pitchFamily="34" charset="-122"/>
                <a:ea typeface="微软雅黑" panose="020B0503020204020204" pitchFamily="34" charset="-122"/>
              </a:rPr>
              <a:t>这里输入标题文字</a:t>
            </a:r>
          </a:p>
        </p:txBody>
      </p:sp>
      <p:sp>
        <p:nvSpPr>
          <p:cNvPr id="9" name="矩形 8"/>
          <p:cNvSpPr/>
          <p:nvPr/>
        </p:nvSpPr>
        <p:spPr>
          <a:xfrm rot="2700000">
            <a:off x="1820069" y="2037556"/>
            <a:ext cx="966788" cy="968375"/>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10" name="TextBox 10"/>
          <p:cNvSpPr txBox="1">
            <a:spLocks noChangeArrowheads="1"/>
          </p:cNvSpPr>
          <p:nvPr/>
        </p:nvSpPr>
        <p:spPr bwMode="auto">
          <a:xfrm>
            <a:off x="2006600" y="2197100"/>
            <a:ext cx="595035" cy="584775"/>
          </a:xfrm>
          <a:prstGeom prst="rect">
            <a:avLst/>
          </a:prstGeom>
          <a:noFill/>
          <a:ln w="9525">
            <a:noFill/>
            <a:miter lim="800000"/>
          </a:ln>
        </p:spPr>
        <p:txBody>
          <a:bodyPr wrap="none">
            <a:spAutoFit/>
          </a:bodyPr>
          <a:lstStyle/>
          <a:p>
            <a:r>
              <a:rPr lang="zh-CN" altLang="en-US" sz="3200" dirty="0" smtClean="0">
                <a:solidFill>
                  <a:schemeClr val="bg1"/>
                </a:solidFill>
                <a:latin typeface="微软雅黑" panose="020B0503020204020204" pitchFamily="34" charset="-122"/>
                <a:ea typeface="微软雅黑" panose="020B0503020204020204" pitchFamily="34" charset="-122"/>
              </a:rPr>
              <a:t>贰</a:t>
            </a:r>
            <a:endParaRPr lang="zh-CN" altLang="en-US" sz="3200" dirty="0">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flipH="1">
            <a:off x="2574925" y="3003550"/>
            <a:ext cx="6569075" cy="28575"/>
          </a:xfrm>
          <a:prstGeom prst="line">
            <a:avLst/>
          </a:prstGeom>
          <a:ln>
            <a:solidFill>
              <a:srgbClr val="E60000"/>
            </a:solidFill>
          </a:ln>
        </p:spPr>
        <p:style>
          <a:lnRef idx="1">
            <a:schemeClr val="accent1"/>
          </a:lnRef>
          <a:fillRef idx="0">
            <a:schemeClr val="accent1"/>
          </a:fillRef>
          <a:effectRef idx="0">
            <a:schemeClr val="accent1"/>
          </a:effectRef>
          <a:fontRef idx="minor">
            <a:schemeClr val="tx1"/>
          </a:fontRef>
        </p:style>
      </p:cxnSp>
      <p:sp>
        <p:nvSpPr>
          <p:cNvPr id="12" name="矩形 11"/>
          <p:cNvSpPr>
            <a:spLocks noChangeArrowheads="1"/>
          </p:cNvSpPr>
          <p:nvPr/>
        </p:nvSpPr>
        <p:spPr bwMode="auto">
          <a:xfrm rot="21060000" flipH="1">
            <a:off x="55880" y="3162935"/>
            <a:ext cx="1816735" cy="1861820"/>
          </a:xfrm>
          <a:prstGeom prst="rect">
            <a:avLst/>
          </a:prstGeom>
          <a:blipFill dpi="0" rotWithShape="1">
            <a:blip r:embed="rId5"/>
            <a:srcRect/>
            <a:stretch>
              <a:fillRect/>
            </a:stretch>
          </a:blipFill>
          <a:ln w="15875" algn="ctr">
            <a:noFill/>
            <a:round/>
          </a:ln>
        </p:spPr>
        <p:txBody>
          <a:bodyPr/>
          <a:lstStyle/>
          <a:p>
            <a:endParaRPr lang="zh-CN" altLang="en-US"/>
          </a:p>
        </p:txBody>
      </p:sp>
      <p:pic>
        <p:nvPicPr>
          <p:cNvPr id="13" name="图片 12" descr="C:\Users\Administrator\Desktop\宝贝详情\新建文件夹\005.png005"/>
          <p:cNvPicPr>
            <a:picLocks noChangeAspect="1"/>
          </p:cNvPicPr>
          <p:nvPr/>
        </p:nvPicPr>
        <p:blipFill>
          <a:blip r:embed="rId6">
            <a:lum bright="-2000"/>
          </a:blip>
          <a:srcRect/>
          <a:stretch>
            <a:fillRect/>
          </a:stretch>
        </p:blipFill>
        <p:spPr bwMode="auto">
          <a:xfrm>
            <a:off x="7401560" y="-302895"/>
            <a:ext cx="1812290" cy="2401570"/>
          </a:xfrm>
          <a:prstGeom prst="rect">
            <a:avLst/>
          </a:prstGeom>
          <a:noFill/>
          <a:ln w="9525">
            <a:noFill/>
            <a:miter lim="800000"/>
            <a:headEnd/>
            <a:tailEnd/>
          </a:ln>
        </p:spPr>
      </p:pic>
    </p:spTree>
    <p:extLst>
      <p:ext uri="{BB962C8B-B14F-4D97-AF65-F5344CB8AC3E}">
        <p14:creationId xmlns:p14="http://schemas.microsoft.com/office/powerpoint/2010/main" val="4134666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250"/>
                                        <p:tgtEl>
                                          <p:spTgt spid="12"/>
                                        </p:tgtEl>
                                      </p:cBhvr>
                                    </p:animEffect>
                                  </p:childTnLst>
                                </p:cTn>
                              </p:par>
                              <p:par>
                                <p:cTn id="20" presetID="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49" presetClass="entr" presetSubtype="0" decel="10000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 calcmode="lin" valueType="num">
                                      <p:cBhvr>
                                        <p:cTn id="28" dur="500" fill="hold"/>
                                        <p:tgtEl>
                                          <p:spTgt spid="10"/>
                                        </p:tgtEl>
                                        <p:attrNameLst>
                                          <p:attrName>style.rotation</p:attrName>
                                        </p:attrNameLst>
                                      </p:cBhvr>
                                      <p:tavLst>
                                        <p:tav tm="0">
                                          <p:val>
                                            <p:fltVal val="360"/>
                                          </p:val>
                                        </p:tav>
                                        <p:tav tm="100000">
                                          <p:val>
                                            <p:fltVal val="0"/>
                                          </p:val>
                                        </p:tav>
                                      </p:tavLst>
                                    </p:anim>
                                    <p:animEffect transition="in" filter="fade">
                                      <p:cBhvr>
                                        <p:cTn id="29" dur="500"/>
                                        <p:tgtEl>
                                          <p:spTgt spid="10"/>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22" presetClass="entr" presetSubtype="8"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22" presetClass="entr" presetSubtype="8"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0833"/>
          <a:stretch/>
        </p:blipFill>
        <p:spPr>
          <a:xfrm>
            <a:off x="1775607" y="43366"/>
            <a:ext cx="738993" cy="80066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9987"/>
          <a:stretch/>
        </p:blipFill>
        <p:spPr>
          <a:xfrm>
            <a:off x="6591299" y="49808"/>
            <a:ext cx="760427" cy="800668"/>
          </a:xfrm>
          <a:prstGeom prst="rect">
            <a:avLst/>
          </a:prstGeom>
        </p:spPr>
      </p:pic>
      <p:grpSp>
        <p:nvGrpSpPr>
          <p:cNvPr id="6" name="组合 5"/>
          <p:cNvGrpSpPr/>
          <p:nvPr/>
        </p:nvGrpSpPr>
        <p:grpSpPr>
          <a:xfrm>
            <a:off x="2605395" y="351578"/>
            <a:ext cx="3897494" cy="464896"/>
            <a:chOff x="2483888" y="2268349"/>
            <a:chExt cx="5752726" cy="685788"/>
          </a:xfrm>
        </p:grpSpPr>
        <p:sp>
          <p:nvSpPr>
            <p:cNvPr id="7" name="TextBox 15"/>
            <p:cNvSpPr txBox="1"/>
            <p:nvPr/>
          </p:nvSpPr>
          <p:spPr>
            <a:xfrm>
              <a:off x="3189069" y="2320721"/>
              <a:ext cx="4395076" cy="544817"/>
            </a:xfrm>
            <a:prstGeom prst="rect">
              <a:avLst/>
            </a:prstGeom>
            <a:noFill/>
          </p:spPr>
          <p:txBody>
            <a:bodyPr wrap="square" rtlCol="0">
              <a:spAutoFit/>
            </a:bodyPr>
            <a:lstStyle/>
            <a:p>
              <a:pPr algn="ctr" defTabSz="914400" fontAlgn="base">
                <a:spcBef>
                  <a:spcPct val="0"/>
                </a:spcBef>
                <a:spcAft>
                  <a:spcPct val="0"/>
                </a:spcAft>
              </a:pPr>
              <a:r>
                <a:rPr lang="zh-CN" altLang="en-US" sz="1800" kern="0" spc="300" dirty="0" smtClean="0">
                  <a:solidFill>
                    <a:srgbClr val="DA251D"/>
                  </a:solidFill>
                  <a:latin typeface="李旭科书法" panose="02000603000000000000" pitchFamily="2" charset="-122"/>
                  <a:ea typeface="李旭科书法" panose="02000603000000000000" pitchFamily="2" charset="-122"/>
                </a:rPr>
                <a:t>单击添加标题</a:t>
              </a:r>
            </a:p>
          </p:txBody>
        </p:sp>
        <p:sp>
          <p:nvSpPr>
            <p:cNvPr id="8" name="Freeform 7"/>
            <p:cNvSpPr>
              <a:spLocks noEditPoints="1"/>
            </p:cNvSpPr>
            <p:nvPr/>
          </p:nvSpPr>
          <p:spPr bwMode="auto">
            <a:xfrm>
              <a:off x="2483888" y="2268349"/>
              <a:ext cx="5752726" cy="685788"/>
            </a:xfrm>
            <a:custGeom>
              <a:avLst/>
              <a:gdLst>
                <a:gd name="T0" fmla="*/ 10079 w 11041"/>
                <a:gd name="T1" fmla="*/ 1695 h 1751"/>
                <a:gd name="T2" fmla="*/ 769 w 11041"/>
                <a:gd name="T3" fmla="*/ 1713 h 1751"/>
                <a:gd name="T4" fmla="*/ 6 w 11041"/>
                <a:gd name="T5" fmla="*/ 973 h 1751"/>
                <a:gd name="T6" fmla="*/ 657 w 11041"/>
                <a:gd name="T7" fmla="*/ 166 h 1751"/>
                <a:gd name="T8" fmla="*/ 4373 w 11041"/>
                <a:gd name="T9" fmla="*/ 18 h 1751"/>
                <a:gd name="T10" fmla="*/ 10363 w 11041"/>
                <a:gd name="T11" fmla="*/ 69 h 1751"/>
                <a:gd name="T12" fmla="*/ 11026 w 11041"/>
                <a:gd name="T13" fmla="*/ 913 h 1751"/>
                <a:gd name="T14" fmla="*/ 10137 w 11041"/>
                <a:gd name="T15" fmla="*/ 1632 h 1751"/>
                <a:gd name="T16" fmla="*/ 3042 w 11041"/>
                <a:gd name="T17" fmla="*/ 1673 h 1751"/>
                <a:gd name="T18" fmla="*/ 404 w 11041"/>
                <a:gd name="T19" fmla="*/ 1388 h 1751"/>
                <a:gd name="T20" fmla="*/ 386 w 11041"/>
                <a:gd name="T21" fmla="*/ 537 h 1751"/>
                <a:gd name="T22" fmla="*/ 1582 w 11041"/>
                <a:gd name="T23" fmla="*/ 106 h 1751"/>
                <a:gd name="T24" fmla="*/ 10468 w 11041"/>
                <a:gd name="T25" fmla="*/ 248 h 1751"/>
                <a:gd name="T26" fmla="*/ 10959 w 11041"/>
                <a:gd name="T27" fmla="*/ 960 h 1751"/>
                <a:gd name="T28" fmla="*/ 10717 w 11041"/>
                <a:gd name="T29" fmla="*/ 782 h 1751"/>
                <a:gd name="T30" fmla="*/ 10643 w 11041"/>
                <a:gd name="T31" fmla="*/ 1019 h 1751"/>
                <a:gd name="T32" fmla="*/ 10759 w 11041"/>
                <a:gd name="T33" fmla="*/ 651 h 1751"/>
                <a:gd name="T34" fmla="*/ 10299 w 11041"/>
                <a:gd name="T35" fmla="*/ 1269 h 1751"/>
                <a:gd name="T36" fmla="*/ 10240 w 11041"/>
                <a:gd name="T37" fmla="*/ 668 h 1751"/>
                <a:gd name="T38" fmla="*/ 10038 w 11041"/>
                <a:gd name="T39" fmla="*/ 234 h 1751"/>
                <a:gd name="T40" fmla="*/ 10474 w 11041"/>
                <a:gd name="T41" fmla="*/ 843 h 1751"/>
                <a:gd name="T42" fmla="*/ 10286 w 11041"/>
                <a:gd name="T43" fmla="*/ 1318 h 1751"/>
                <a:gd name="T44" fmla="*/ 10312 w 11041"/>
                <a:gd name="T45" fmla="*/ 400 h 1751"/>
                <a:gd name="T46" fmla="*/ 10397 w 11041"/>
                <a:gd name="T47" fmla="*/ 600 h 1751"/>
                <a:gd name="T48" fmla="*/ 10053 w 11041"/>
                <a:gd name="T49" fmla="*/ 756 h 1751"/>
                <a:gd name="T50" fmla="*/ 10017 w 11041"/>
                <a:gd name="T51" fmla="*/ 958 h 1751"/>
                <a:gd name="T52" fmla="*/ 5568 w 11041"/>
                <a:gd name="T53" fmla="*/ 1588 h 1751"/>
                <a:gd name="T54" fmla="*/ 919 w 11041"/>
                <a:gd name="T55" fmla="*/ 1139 h 1751"/>
                <a:gd name="T56" fmla="*/ 1139 w 11041"/>
                <a:gd name="T57" fmla="*/ 749 h 1751"/>
                <a:gd name="T58" fmla="*/ 1094 w 11041"/>
                <a:gd name="T59" fmla="*/ 303 h 1751"/>
                <a:gd name="T60" fmla="*/ 3379 w 11041"/>
                <a:gd name="T61" fmla="*/ 148 h 1751"/>
                <a:gd name="T62" fmla="*/ 9975 w 11041"/>
                <a:gd name="T63" fmla="*/ 404 h 1751"/>
                <a:gd name="T64" fmla="*/ 2179 w 11041"/>
                <a:gd name="T65" fmla="*/ 1552 h 1751"/>
                <a:gd name="T66" fmla="*/ 956 w 11041"/>
                <a:gd name="T67" fmla="*/ 1163 h 1751"/>
                <a:gd name="T68" fmla="*/ 1162 w 11041"/>
                <a:gd name="T69" fmla="*/ 868 h 1751"/>
                <a:gd name="T70" fmla="*/ 1120 w 11041"/>
                <a:gd name="T71" fmla="*/ 416 h 1751"/>
                <a:gd name="T72" fmla="*/ 9861 w 11041"/>
                <a:gd name="T73" fmla="*/ 186 h 1751"/>
                <a:gd name="T74" fmla="*/ 9865 w 11041"/>
                <a:gd name="T75" fmla="*/ 744 h 1751"/>
                <a:gd name="T76" fmla="*/ 10059 w 11041"/>
                <a:gd name="T77" fmla="*/ 1148 h 1751"/>
                <a:gd name="T78" fmla="*/ 1179 w 11041"/>
                <a:gd name="T79" fmla="*/ 1327 h 1751"/>
                <a:gd name="T80" fmla="*/ 1456 w 11041"/>
                <a:gd name="T81" fmla="*/ 791 h 1751"/>
                <a:gd name="T82" fmla="*/ 1314 w 11041"/>
                <a:gd name="T83" fmla="*/ 284 h 1751"/>
                <a:gd name="T84" fmla="*/ 9638 w 11041"/>
                <a:gd name="T85" fmla="*/ 243 h 1751"/>
                <a:gd name="T86" fmla="*/ 9749 w 11041"/>
                <a:gd name="T87" fmla="*/ 707 h 1751"/>
                <a:gd name="T88" fmla="*/ 9955 w 11041"/>
                <a:gd name="T89" fmla="*/ 1177 h 1751"/>
                <a:gd name="T90" fmla="*/ 9818 w 11041"/>
                <a:gd name="T91" fmla="*/ 1121 h 1751"/>
                <a:gd name="T92" fmla="*/ 1637 w 11041"/>
                <a:gd name="T93" fmla="*/ 1462 h 1751"/>
                <a:gd name="T94" fmla="*/ 1398 w 11041"/>
                <a:gd name="T95" fmla="*/ 742 h 1751"/>
                <a:gd name="T96" fmla="*/ 9028 w 11041"/>
                <a:gd name="T97" fmla="*/ 279 h 1751"/>
                <a:gd name="T98" fmla="*/ 9802 w 11041"/>
                <a:gd name="T99" fmla="*/ 890 h 1751"/>
                <a:gd name="T100" fmla="*/ 1263 w 11041"/>
                <a:gd name="T101" fmla="*/ 875 h 1751"/>
                <a:gd name="T102" fmla="*/ 1390 w 11041"/>
                <a:gd name="T103" fmla="*/ 942 h 1751"/>
                <a:gd name="T104" fmla="*/ 797 w 11041"/>
                <a:gd name="T105" fmla="*/ 837 h 1751"/>
                <a:gd name="T106" fmla="*/ 839 w 11041"/>
                <a:gd name="T107" fmla="*/ 1417 h 1751"/>
                <a:gd name="T108" fmla="*/ 556 w 11041"/>
                <a:gd name="T109" fmla="*/ 1259 h 1751"/>
                <a:gd name="T110" fmla="*/ 722 w 11041"/>
                <a:gd name="T111" fmla="*/ 287 h 1751"/>
                <a:gd name="T112" fmla="*/ 747 w 11041"/>
                <a:gd name="T113" fmla="*/ 568 h 1751"/>
                <a:gd name="T114" fmla="*/ 722 w 11041"/>
                <a:gd name="T115" fmla="*/ 1381 h 1751"/>
                <a:gd name="T116" fmla="*/ 618 w 11041"/>
                <a:gd name="T117" fmla="*/ 1343 h 1751"/>
                <a:gd name="T118" fmla="*/ 840 w 11041"/>
                <a:gd name="T119" fmla="*/ 264 h 1751"/>
                <a:gd name="T120" fmla="*/ 446 w 11041"/>
                <a:gd name="T121" fmla="*/ 1115 h 1751"/>
                <a:gd name="T122" fmla="*/ 490 w 11041"/>
                <a:gd name="T123" fmla="*/ 749 h 1751"/>
                <a:gd name="T124" fmla="*/ 254 w 11041"/>
                <a:gd name="T125" fmla="*/ 1039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1" h="1751">
                  <a:moveTo>
                    <a:pt x="10931" y="1086"/>
                  </a:moveTo>
                  <a:lnTo>
                    <a:pt x="10909" y="1111"/>
                  </a:lnTo>
                  <a:lnTo>
                    <a:pt x="10887" y="1135"/>
                  </a:lnTo>
                  <a:lnTo>
                    <a:pt x="10877" y="1148"/>
                  </a:lnTo>
                  <a:lnTo>
                    <a:pt x="10866" y="1160"/>
                  </a:lnTo>
                  <a:lnTo>
                    <a:pt x="10853" y="1170"/>
                  </a:lnTo>
                  <a:lnTo>
                    <a:pt x="10841" y="1180"/>
                  </a:lnTo>
                  <a:lnTo>
                    <a:pt x="10831" y="1180"/>
                  </a:lnTo>
                  <a:lnTo>
                    <a:pt x="10822" y="1182"/>
                  </a:lnTo>
                  <a:lnTo>
                    <a:pt x="10814" y="1184"/>
                  </a:lnTo>
                  <a:lnTo>
                    <a:pt x="10805" y="1186"/>
                  </a:lnTo>
                  <a:lnTo>
                    <a:pt x="10798" y="1190"/>
                  </a:lnTo>
                  <a:lnTo>
                    <a:pt x="10792" y="1193"/>
                  </a:lnTo>
                  <a:lnTo>
                    <a:pt x="10786" y="1199"/>
                  </a:lnTo>
                  <a:lnTo>
                    <a:pt x="10781" y="1204"/>
                  </a:lnTo>
                  <a:lnTo>
                    <a:pt x="10776" y="1209"/>
                  </a:lnTo>
                  <a:lnTo>
                    <a:pt x="10772" y="1215"/>
                  </a:lnTo>
                  <a:lnTo>
                    <a:pt x="10768" y="1221"/>
                  </a:lnTo>
                  <a:lnTo>
                    <a:pt x="10764" y="1227"/>
                  </a:lnTo>
                  <a:lnTo>
                    <a:pt x="10757" y="1242"/>
                  </a:lnTo>
                  <a:lnTo>
                    <a:pt x="10751" y="1257"/>
                  </a:lnTo>
                  <a:lnTo>
                    <a:pt x="10746" y="1272"/>
                  </a:lnTo>
                  <a:lnTo>
                    <a:pt x="10740" y="1288"/>
                  </a:lnTo>
                  <a:lnTo>
                    <a:pt x="10734" y="1302"/>
                  </a:lnTo>
                  <a:lnTo>
                    <a:pt x="10727" y="1316"/>
                  </a:lnTo>
                  <a:lnTo>
                    <a:pt x="10723" y="1323"/>
                  </a:lnTo>
                  <a:lnTo>
                    <a:pt x="10719" y="1329"/>
                  </a:lnTo>
                  <a:lnTo>
                    <a:pt x="10713" y="1336"/>
                  </a:lnTo>
                  <a:lnTo>
                    <a:pt x="10708" y="1342"/>
                  </a:lnTo>
                  <a:lnTo>
                    <a:pt x="10703" y="1347"/>
                  </a:lnTo>
                  <a:lnTo>
                    <a:pt x="10696" y="1352"/>
                  </a:lnTo>
                  <a:lnTo>
                    <a:pt x="10689" y="1357"/>
                  </a:lnTo>
                  <a:lnTo>
                    <a:pt x="10682" y="1360"/>
                  </a:lnTo>
                  <a:lnTo>
                    <a:pt x="10673" y="1361"/>
                  </a:lnTo>
                  <a:lnTo>
                    <a:pt x="10664" y="1362"/>
                  </a:lnTo>
                  <a:lnTo>
                    <a:pt x="10657" y="1363"/>
                  </a:lnTo>
                  <a:lnTo>
                    <a:pt x="10649" y="1365"/>
                  </a:lnTo>
                  <a:lnTo>
                    <a:pt x="10642" y="1367"/>
                  </a:lnTo>
                  <a:lnTo>
                    <a:pt x="10636" y="1370"/>
                  </a:lnTo>
                  <a:lnTo>
                    <a:pt x="10630" y="1374"/>
                  </a:lnTo>
                  <a:lnTo>
                    <a:pt x="10623" y="1377"/>
                  </a:lnTo>
                  <a:lnTo>
                    <a:pt x="10612" y="1387"/>
                  </a:lnTo>
                  <a:lnTo>
                    <a:pt x="10602" y="1397"/>
                  </a:lnTo>
                  <a:lnTo>
                    <a:pt x="10593" y="1407"/>
                  </a:lnTo>
                  <a:lnTo>
                    <a:pt x="10584" y="1419"/>
                  </a:lnTo>
                  <a:lnTo>
                    <a:pt x="10567" y="1445"/>
                  </a:lnTo>
                  <a:lnTo>
                    <a:pt x="10551" y="1471"/>
                  </a:lnTo>
                  <a:lnTo>
                    <a:pt x="10543" y="1484"/>
                  </a:lnTo>
                  <a:lnTo>
                    <a:pt x="10535" y="1496"/>
                  </a:lnTo>
                  <a:lnTo>
                    <a:pt x="10525" y="1508"/>
                  </a:lnTo>
                  <a:lnTo>
                    <a:pt x="10515" y="1520"/>
                  </a:lnTo>
                  <a:lnTo>
                    <a:pt x="10505" y="1534"/>
                  </a:lnTo>
                  <a:lnTo>
                    <a:pt x="10493" y="1548"/>
                  </a:lnTo>
                  <a:lnTo>
                    <a:pt x="10480" y="1561"/>
                  </a:lnTo>
                  <a:lnTo>
                    <a:pt x="10468" y="1575"/>
                  </a:lnTo>
                  <a:lnTo>
                    <a:pt x="10455" y="1587"/>
                  </a:lnTo>
                  <a:lnTo>
                    <a:pt x="10441" y="1599"/>
                  </a:lnTo>
                  <a:lnTo>
                    <a:pt x="10425" y="1610"/>
                  </a:lnTo>
                  <a:lnTo>
                    <a:pt x="10411" y="1621"/>
                  </a:lnTo>
                  <a:lnTo>
                    <a:pt x="10395" y="1631"/>
                  </a:lnTo>
                  <a:lnTo>
                    <a:pt x="10378" y="1640"/>
                  </a:lnTo>
                  <a:lnTo>
                    <a:pt x="10362" y="1649"/>
                  </a:lnTo>
                  <a:lnTo>
                    <a:pt x="10345" y="1656"/>
                  </a:lnTo>
                  <a:lnTo>
                    <a:pt x="10328" y="1664"/>
                  </a:lnTo>
                  <a:lnTo>
                    <a:pt x="10311" y="1670"/>
                  </a:lnTo>
                  <a:lnTo>
                    <a:pt x="10293" y="1675"/>
                  </a:lnTo>
                  <a:lnTo>
                    <a:pt x="10275" y="1679"/>
                  </a:lnTo>
                  <a:lnTo>
                    <a:pt x="10246" y="1680"/>
                  </a:lnTo>
                  <a:lnTo>
                    <a:pt x="10219" y="1682"/>
                  </a:lnTo>
                  <a:lnTo>
                    <a:pt x="10204" y="1684"/>
                  </a:lnTo>
                  <a:lnTo>
                    <a:pt x="10190" y="1686"/>
                  </a:lnTo>
                  <a:lnTo>
                    <a:pt x="10176" y="1690"/>
                  </a:lnTo>
                  <a:lnTo>
                    <a:pt x="10161" y="1696"/>
                  </a:lnTo>
                  <a:lnTo>
                    <a:pt x="10079" y="1695"/>
                  </a:lnTo>
                  <a:lnTo>
                    <a:pt x="10000" y="1695"/>
                  </a:lnTo>
                  <a:lnTo>
                    <a:pt x="9925" y="1696"/>
                  </a:lnTo>
                  <a:lnTo>
                    <a:pt x="9852" y="1696"/>
                  </a:lnTo>
                  <a:lnTo>
                    <a:pt x="9778" y="1698"/>
                  </a:lnTo>
                  <a:lnTo>
                    <a:pt x="9703" y="1700"/>
                  </a:lnTo>
                  <a:lnTo>
                    <a:pt x="9627" y="1705"/>
                  </a:lnTo>
                  <a:lnTo>
                    <a:pt x="9546" y="1710"/>
                  </a:lnTo>
                  <a:lnTo>
                    <a:pt x="9533" y="1705"/>
                  </a:lnTo>
                  <a:lnTo>
                    <a:pt x="9522" y="1702"/>
                  </a:lnTo>
                  <a:lnTo>
                    <a:pt x="9515" y="1701"/>
                  </a:lnTo>
                  <a:lnTo>
                    <a:pt x="9509" y="1702"/>
                  </a:lnTo>
                  <a:lnTo>
                    <a:pt x="9503" y="1704"/>
                  </a:lnTo>
                  <a:lnTo>
                    <a:pt x="9497" y="1707"/>
                  </a:lnTo>
                  <a:lnTo>
                    <a:pt x="9473" y="1706"/>
                  </a:lnTo>
                  <a:lnTo>
                    <a:pt x="9449" y="1705"/>
                  </a:lnTo>
                  <a:lnTo>
                    <a:pt x="9423" y="1705"/>
                  </a:lnTo>
                  <a:lnTo>
                    <a:pt x="9398" y="1705"/>
                  </a:lnTo>
                  <a:lnTo>
                    <a:pt x="9371" y="1706"/>
                  </a:lnTo>
                  <a:lnTo>
                    <a:pt x="9345" y="1707"/>
                  </a:lnTo>
                  <a:lnTo>
                    <a:pt x="9319" y="1708"/>
                  </a:lnTo>
                  <a:lnTo>
                    <a:pt x="9294" y="1709"/>
                  </a:lnTo>
                  <a:lnTo>
                    <a:pt x="9146" y="1711"/>
                  </a:lnTo>
                  <a:lnTo>
                    <a:pt x="8901" y="1712"/>
                  </a:lnTo>
                  <a:lnTo>
                    <a:pt x="8571" y="1713"/>
                  </a:lnTo>
                  <a:lnTo>
                    <a:pt x="8171" y="1714"/>
                  </a:lnTo>
                  <a:lnTo>
                    <a:pt x="7714" y="1715"/>
                  </a:lnTo>
                  <a:lnTo>
                    <a:pt x="7215" y="1716"/>
                  </a:lnTo>
                  <a:lnTo>
                    <a:pt x="6688" y="1717"/>
                  </a:lnTo>
                  <a:lnTo>
                    <a:pt x="6147" y="1718"/>
                  </a:lnTo>
                  <a:lnTo>
                    <a:pt x="5605" y="1718"/>
                  </a:lnTo>
                  <a:lnTo>
                    <a:pt x="5078" y="1720"/>
                  </a:lnTo>
                  <a:lnTo>
                    <a:pt x="4579" y="1721"/>
                  </a:lnTo>
                  <a:lnTo>
                    <a:pt x="4122" y="1723"/>
                  </a:lnTo>
                  <a:lnTo>
                    <a:pt x="3721" y="1724"/>
                  </a:lnTo>
                  <a:lnTo>
                    <a:pt x="3391" y="1727"/>
                  </a:lnTo>
                  <a:lnTo>
                    <a:pt x="3145" y="1729"/>
                  </a:lnTo>
                  <a:lnTo>
                    <a:pt x="2998" y="1732"/>
                  </a:lnTo>
                  <a:lnTo>
                    <a:pt x="2953" y="1732"/>
                  </a:lnTo>
                  <a:lnTo>
                    <a:pt x="2908" y="1733"/>
                  </a:lnTo>
                  <a:lnTo>
                    <a:pt x="2862" y="1733"/>
                  </a:lnTo>
                  <a:lnTo>
                    <a:pt x="2817" y="1733"/>
                  </a:lnTo>
                  <a:lnTo>
                    <a:pt x="2771" y="1734"/>
                  </a:lnTo>
                  <a:lnTo>
                    <a:pt x="2725" y="1734"/>
                  </a:lnTo>
                  <a:lnTo>
                    <a:pt x="2679" y="1735"/>
                  </a:lnTo>
                  <a:lnTo>
                    <a:pt x="2633" y="1735"/>
                  </a:lnTo>
                  <a:lnTo>
                    <a:pt x="2586" y="1736"/>
                  </a:lnTo>
                  <a:lnTo>
                    <a:pt x="2540" y="1737"/>
                  </a:lnTo>
                  <a:lnTo>
                    <a:pt x="2494" y="1738"/>
                  </a:lnTo>
                  <a:lnTo>
                    <a:pt x="2448" y="1738"/>
                  </a:lnTo>
                  <a:lnTo>
                    <a:pt x="2401" y="1739"/>
                  </a:lnTo>
                  <a:lnTo>
                    <a:pt x="2355" y="1740"/>
                  </a:lnTo>
                  <a:lnTo>
                    <a:pt x="2309" y="1740"/>
                  </a:lnTo>
                  <a:lnTo>
                    <a:pt x="2263" y="1741"/>
                  </a:lnTo>
                  <a:lnTo>
                    <a:pt x="1203" y="1747"/>
                  </a:lnTo>
                  <a:lnTo>
                    <a:pt x="1171" y="1748"/>
                  </a:lnTo>
                  <a:lnTo>
                    <a:pt x="1137" y="1749"/>
                  </a:lnTo>
                  <a:lnTo>
                    <a:pt x="1102" y="1749"/>
                  </a:lnTo>
                  <a:lnTo>
                    <a:pt x="1065" y="1749"/>
                  </a:lnTo>
                  <a:lnTo>
                    <a:pt x="1030" y="1748"/>
                  </a:lnTo>
                  <a:lnTo>
                    <a:pt x="994" y="1749"/>
                  </a:lnTo>
                  <a:lnTo>
                    <a:pt x="959" y="1749"/>
                  </a:lnTo>
                  <a:lnTo>
                    <a:pt x="926" y="1751"/>
                  </a:lnTo>
                  <a:lnTo>
                    <a:pt x="918" y="1745"/>
                  </a:lnTo>
                  <a:lnTo>
                    <a:pt x="909" y="1740"/>
                  </a:lnTo>
                  <a:lnTo>
                    <a:pt x="900" y="1737"/>
                  </a:lnTo>
                  <a:lnTo>
                    <a:pt x="890" y="1735"/>
                  </a:lnTo>
                  <a:lnTo>
                    <a:pt x="869" y="1732"/>
                  </a:lnTo>
                  <a:lnTo>
                    <a:pt x="848" y="1730"/>
                  </a:lnTo>
                  <a:lnTo>
                    <a:pt x="826" y="1729"/>
                  </a:lnTo>
                  <a:lnTo>
                    <a:pt x="806" y="1727"/>
                  </a:lnTo>
                  <a:lnTo>
                    <a:pt x="796" y="1725"/>
                  </a:lnTo>
                  <a:lnTo>
                    <a:pt x="786" y="1722"/>
                  </a:lnTo>
                  <a:lnTo>
                    <a:pt x="777" y="1718"/>
                  </a:lnTo>
                  <a:lnTo>
                    <a:pt x="769" y="1713"/>
                  </a:lnTo>
                  <a:lnTo>
                    <a:pt x="753" y="1709"/>
                  </a:lnTo>
                  <a:lnTo>
                    <a:pt x="736" y="1704"/>
                  </a:lnTo>
                  <a:lnTo>
                    <a:pt x="720" y="1698"/>
                  </a:lnTo>
                  <a:lnTo>
                    <a:pt x="704" y="1692"/>
                  </a:lnTo>
                  <a:lnTo>
                    <a:pt x="687" y="1685"/>
                  </a:lnTo>
                  <a:lnTo>
                    <a:pt x="671" y="1678"/>
                  </a:lnTo>
                  <a:lnTo>
                    <a:pt x="656" y="1670"/>
                  </a:lnTo>
                  <a:lnTo>
                    <a:pt x="640" y="1662"/>
                  </a:lnTo>
                  <a:lnTo>
                    <a:pt x="626" y="1652"/>
                  </a:lnTo>
                  <a:lnTo>
                    <a:pt x="611" y="1643"/>
                  </a:lnTo>
                  <a:lnTo>
                    <a:pt x="596" y="1633"/>
                  </a:lnTo>
                  <a:lnTo>
                    <a:pt x="583" y="1622"/>
                  </a:lnTo>
                  <a:lnTo>
                    <a:pt x="570" y="1610"/>
                  </a:lnTo>
                  <a:lnTo>
                    <a:pt x="556" y="1599"/>
                  </a:lnTo>
                  <a:lnTo>
                    <a:pt x="544" y="1587"/>
                  </a:lnTo>
                  <a:lnTo>
                    <a:pt x="532" y="1574"/>
                  </a:lnTo>
                  <a:lnTo>
                    <a:pt x="522" y="1560"/>
                  </a:lnTo>
                  <a:lnTo>
                    <a:pt x="511" y="1547"/>
                  </a:lnTo>
                  <a:lnTo>
                    <a:pt x="502" y="1533"/>
                  </a:lnTo>
                  <a:lnTo>
                    <a:pt x="494" y="1516"/>
                  </a:lnTo>
                  <a:lnTo>
                    <a:pt x="487" y="1501"/>
                  </a:lnTo>
                  <a:lnTo>
                    <a:pt x="481" y="1484"/>
                  </a:lnTo>
                  <a:lnTo>
                    <a:pt x="477" y="1466"/>
                  </a:lnTo>
                  <a:lnTo>
                    <a:pt x="474" y="1448"/>
                  </a:lnTo>
                  <a:lnTo>
                    <a:pt x="471" y="1445"/>
                  </a:lnTo>
                  <a:lnTo>
                    <a:pt x="466" y="1443"/>
                  </a:lnTo>
                  <a:lnTo>
                    <a:pt x="462" y="1441"/>
                  </a:lnTo>
                  <a:lnTo>
                    <a:pt x="457" y="1440"/>
                  </a:lnTo>
                  <a:lnTo>
                    <a:pt x="448" y="1438"/>
                  </a:lnTo>
                  <a:lnTo>
                    <a:pt x="438" y="1437"/>
                  </a:lnTo>
                  <a:lnTo>
                    <a:pt x="428" y="1437"/>
                  </a:lnTo>
                  <a:lnTo>
                    <a:pt x="418" y="1436"/>
                  </a:lnTo>
                  <a:lnTo>
                    <a:pt x="408" y="1435"/>
                  </a:lnTo>
                  <a:lnTo>
                    <a:pt x="400" y="1431"/>
                  </a:lnTo>
                  <a:lnTo>
                    <a:pt x="390" y="1429"/>
                  </a:lnTo>
                  <a:lnTo>
                    <a:pt x="381" y="1426"/>
                  </a:lnTo>
                  <a:lnTo>
                    <a:pt x="372" y="1421"/>
                  </a:lnTo>
                  <a:lnTo>
                    <a:pt x="365" y="1416"/>
                  </a:lnTo>
                  <a:lnTo>
                    <a:pt x="358" y="1410"/>
                  </a:lnTo>
                  <a:lnTo>
                    <a:pt x="352" y="1403"/>
                  </a:lnTo>
                  <a:lnTo>
                    <a:pt x="346" y="1396"/>
                  </a:lnTo>
                  <a:lnTo>
                    <a:pt x="341" y="1389"/>
                  </a:lnTo>
                  <a:lnTo>
                    <a:pt x="331" y="1371"/>
                  </a:lnTo>
                  <a:lnTo>
                    <a:pt x="324" y="1354"/>
                  </a:lnTo>
                  <a:lnTo>
                    <a:pt x="318" y="1336"/>
                  </a:lnTo>
                  <a:lnTo>
                    <a:pt x="314" y="1318"/>
                  </a:lnTo>
                  <a:lnTo>
                    <a:pt x="315" y="1314"/>
                  </a:lnTo>
                  <a:lnTo>
                    <a:pt x="315" y="1311"/>
                  </a:lnTo>
                  <a:lnTo>
                    <a:pt x="315" y="1308"/>
                  </a:lnTo>
                  <a:lnTo>
                    <a:pt x="314" y="1305"/>
                  </a:lnTo>
                  <a:lnTo>
                    <a:pt x="311" y="1301"/>
                  </a:lnTo>
                  <a:lnTo>
                    <a:pt x="306" y="1297"/>
                  </a:lnTo>
                  <a:lnTo>
                    <a:pt x="295" y="1292"/>
                  </a:lnTo>
                  <a:lnTo>
                    <a:pt x="283" y="1288"/>
                  </a:lnTo>
                  <a:lnTo>
                    <a:pt x="270" y="1283"/>
                  </a:lnTo>
                  <a:lnTo>
                    <a:pt x="257" y="1279"/>
                  </a:lnTo>
                  <a:lnTo>
                    <a:pt x="244" y="1274"/>
                  </a:lnTo>
                  <a:lnTo>
                    <a:pt x="231" y="1269"/>
                  </a:lnTo>
                  <a:lnTo>
                    <a:pt x="207" y="1257"/>
                  </a:lnTo>
                  <a:lnTo>
                    <a:pt x="184" y="1244"/>
                  </a:lnTo>
                  <a:lnTo>
                    <a:pt x="162" y="1228"/>
                  </a:lnTo>
                  <a:lnTo>
                    <a:pt x="140" y="1211"/>
                  </a:lnTo>
                  <a:lnTo>
                    <a:pt x="121" y="1193"/>
                  </a:lnTo>
                  <a:lnTo>
                    <a:pt x="102" y="1173"/>
                  </a:lnTo>
                  <a:lnTo>
                    <a:pt x="85" y="1153"/>
                  </a:lnTo>
                  <a:lnTo>
                    <a:pt x="70" y="1130"/>
                  </a:lnTo>
                  <a:lnTo>
                    <a:pt x="55" y="1108"/>
                  </a:lnTo>
                  <a:lnTo>
                    <a:pt x="43" y="1083"/>
                  </a:lnTo>
                  <a:lnTo>
                    <a:pt x="33" y="1059"/>
                  </a:lnTo>
                  <a:lnTo>
                    <a:pt x="24" y="1033"/>
                  </a:lnTo>
                  <a:lnTo>
                    <a:pt x="17" y="1006"/>
                  </a:lnTo>
                  <a:lnTo>
                    <a:pt x="13" y="980"/>
                  </a:lnTo>
                  <a:lnTo>
                    <a:pt x="8" y="976"/>
                  </a:lnTo>
                  <a:lnTo>
                    <a:pt x="6" y="973"/>
                  </a:lnTo>
                  <a:lnTo>
                    <a:pt x="4" y="968"/>
                  </a:lnTo>
                  <a:lnTo>
                    <a:pt x="2" y="964"/>
                  </a:lnTo>
                  <a:lnTo>
                    <a:pt x="0" y="954"/>
                  </a:lnTo>
                  <a:lnTo>
                    <a:pt x="0" y="944"/>
                  </a:lnTo>
                  <a:lnTo>
                    <a:pt x="1" y="934"/>
                  </a:lnTo>
                  <a:lnTo>
                    <a:pt x="3" y="924"/>
                  </a:lnTo>
                  <a:lnTo>
                    <a:pt x="5" y="914"/>
                  </a:lnTo>
                  <a:lnTo>
                    <a:pt x="9" y="906"/>
                  </a:lnTo>
                  <a:lnTo>
                    <a:pt x="65" y="761"/>
                  </a:lnTo>
                  <a:lnTo>
                    <a:pt x="83" y="733"/>
                  </a:lnTo>
                  <a:lnTo>
                    <a:pt x="104" y="705"/>
                  </a:lnTo>
                  <a:lnTo>
                    <a:pt x="125" y="678"/>
                  </a:lnTo>
                  <a:lnTo>
                    <a:pt x="147" y="653"/>
                  </a:lnTo>
                  <a:lnTo>
                    <a:pt x="160" y="641"/>
                  </a:lnTo>
                  <a:lnTo>
                    <a:pt x="172" y="628"/>
                  </a:lnTo>
                  <a:lnTo>
                    <a:pt x="184" y="617"/>
                  </a:lnTo>
                  <a:lnTo>
                    <a:pt x="198" y="606"/>
                  </a:lnTo>
                  <a:lnTo>
                    <a:pt x="211" y="596"/>
                  </a:lnTo>
                  <a:lnTo>
                    <a:pt x="224" y="585"/>
                  </a:lnTo>
                  <a:lnTo>
                    <a:pt x="237" y="576"/>
                  </a:lnTo>
                  <a:lnTo>
                    <a:pt x="252" y="568"/>
                  </a:lnTo>
                  <a:lnTo>
                    <a:pt x="258" y="565"/>
                  </a:lnTo>
                  <a:lnTo>
                    <a:pt x="263" y="562"/>
                  </a:lnTo>
                  <a:lnTo>
                    <a:pt x="270" y="560"/>
                  </a:lnTo>
                  <a:lnTo>
                    <a:pt x="276" y="558"/>
                  </a:lnTo>
                  <a:lnTo>
                    <a:pt x="290" y="555"/>
                  </a:lnTo>
                  <a:lnTo>
                    <a:pt x="303" y="552"/>
                  </a:lnTo>
                  <a:lnTo>
                    <a:pt x="309" y="550"/>
                  </a:lnTo>
                  <a:lnTo>
                    <a:pt x="315" y="548"/>
                  </a:lnTo>
                  <a:lnTo>
                    <a:pt x="321" y="544"/>
                  </a:lnTo>
                  <a:lnTo>
                    <a:pt x="326" y="540"/>
                  </a:lnTo>
                  <a:lnTo>
                    <a:pt x="331" y="536"/>
                  </a:lnTo>
                  <a:lnTo>
                    <a:pt x="336" y="531"/>
                  </a:lnTo>
                  <a:lnTo>
                    <a:pt x="339" y="525"/>
                  </a:lnTo>
                  <a:lnTo>
                    <a:pt x="342" y="518"/>
                  </a:lnTo>
                  <a:lnTo>
                    <a:pt x="348" y="502"/>
                  </a:lnTo>
                  <a:lnTo>
                    <a:pt x="355" y="485"/>
                  </a:lnTo>
                  <a:lnTo>
                    <a:pt x="360" y="477"/>
                  </a:lnTo>
                  <a:lnTo>
                    <a:pt x="364" y="470"/>
                  </a:lnTo>
                  <a:lnTo>
                    <a:pt x="369" y="463"/>
                  </a:lnTo>
                  <a:lnTo>
                    <a:pt x="375" y="456"/>
                  </a:lnTo>
                  <a:lnTo>
                    <a:pt x="382" y="449"/>
                  </a:lnTo>
                  <a:lnTo>
                    <a:pt x="388" y="443"/>
                  </a:lnTo>
                  <a:lnTo>
                    <a:pt x="395" y="438"/>
                  </a:lnTo>
                  <a:lnTo>
                    <a:pt x="402" y="434"/>
                  </a:lnTo>
                  <a:lnTo>
                    <a:pt x="410" y="430"/>
                  </a:lnTo>
                  <a:lnTo>
                    <a:pt x="418" y="427"/>
                  </a:lnTo>
                  <a:lnTo>
                    <a:pt x="428" y="425"/>
                  </a:lnTo>
                  <a:lnTo>
                    <a:pt x="437" y="424"/>
                  </a:lnTo>
                  <a:lnTo>
                    <a:pt x="448" y="425"/>
                  </a:lnTo>
                  <a:lnTo>
                    <a:pt x="457" y="424"/>
                  </a:lnTo>
                  <a:lnTo>
                    <a:pt x="465" y="422"/>
                  </a:lnTo>
                  <a:lnTo>
                    <a:pt x="473" y="418"/>
                  </a:lnTo>
                  <a:lnTo>
                    <a:pt x="479" y="412"/>
                  </a:lnTo>
                  <a:lnTo>
                    <a:pt x="483" y="405"/>
                  </a:lnTo>
                  <a:lnTo>
                    <a:pt x="487" y="398"/>
                  </a:lnTo>
                  <a:lnTo>
                    <a:pt x="490" y="389"/>
                  </a:lnTo>
                  <a:lnTo>
                    <a:pt x="496" y="371"/>
                  </a:lnTo>
                  <a:lnTo>
                    <a:pt x="500" y="352"/>
                  </a:lnTo>
                  <a:lnTo>
                    <a:pt x="503" y="343"/>
                  </a:lnTo>
                  <a:lnTo>
                    <a:pt x="506" y="334"/>
                  </a:lnTo>
                  <a:lnTo>
                    <a:pt x="509" y="326"/>
                  </a:lnTo>
                  <a:lnTo>
                    <a:pt x="513" y="319"/>
                  </a:lnTo>
                  <a:lnTo>
                    <a:pt x="519" y="307"/>
                  </a:lnTo>
                  <a:lnTo>
                    <a:pt x="524" y="296"/>
                  </a:lnTo>
                  <a:lnTo>
                    <a:pt x="530" y="286"/>
                  </a:lnTo>
                  <a:lnTo>
                    <a:pt x="536" y="276"/>
                  </a:lnTo>
                  <a:lnTo>
                    <a:pt x="549" y="257"/>
                  </a:lnTo>
                  <a:lnTo>
                    <a:pt x="565" y="239"/>
                  </a:lnTo>
                  <a:lnTo>
                    <a:pt x="581" y="223"/>
                  </a:lnTo>
                  <a:lnTo>
                    <a:pt x="598" y="207"/>
                  </a:lnTo>
                  <a:lnTo>
                    <a:pt x="617" y="193"/>
                  </a:lnTo>
                  <a:lnTo>
                    <a:pt x="636" y="179"/>
                  </a:lnTo>
                  <a:lnTo>
                    <a:pt x="657" y="166"/>
                  </a:lnTo>
                  <a:lnTo>
                    <a:pt x="677" y="154"/>
                  </a:lnTo>
                  <a:lnTo>
                    <a:pt x="698" y="144"/>
                  </a:lnTo>
                  <a:lnTo>
                    <a:pt x="719" y="133"/>
                  </a:lnTo>
                  <a:lnTo>
                    <a:pt x="762" y="114"/>
                  </a:lnTo>
                  <a:lnTo>
                    <a:pt x="803" y="97"/>
                  </a:lnTo>
                  <a:lnTo>
                    <a:pt x="822" y="95"/>
                  </a:lnTo>
                  <a:lnTo>
                    <a:pt x="842" y="91"/>
                  </a:lnTo>
                  <a:lnTo>
                    <a:pt x="860" y="87"/>
                  </a:lnTo>
                  <a:lnTo>
                    <a:pt x="877" y="83"/>
                  </a:lnTo>
                  <a:lnTo>
                    <a:pt x="896" y="77"/>
                  </a:lnTo>
                  <a:lnTo>
                    <a:pt x="913" y="74"/>
                  </a:lnTo>
                  <a:lnTo>
                    <a:pt x="931" y="71"/>
                  </a:lnTo>
                  <a:lnTo>
                    <a:pt x="948" y="70"/>
                  </a:lnTo>
                  <a:lnTo>
                    <a:pt x="973" y="66"/>
                  </a:lnTo>
                  <a:lnTo>
                    <a:pt x="1000" y="62"/>
                  </a:lnTo>
                  <a:lnTo>
                    <a:pt x="1026" y="59"/>
                  </a:lnTo>
                  <a:lnTo>
                    <a:pt x="1052" y="57"/>
                  </a:lnTo>
                  <a:lnTo>
                    <a:pt x="1079" y="56"/>
                  </a:lnTo>
                  <a:lnTo>
                    <a:pt x="1105" y="55"/>
                  </a:lnTo>
                  <a:lnTo>
                    <a:pt x="1132" y="55"/>
                  </a:lnTo>
                  <a:lnTo>
                    <a:pt x="1157" y="55"/>
                  </a:lnTo>
                  <a:lnTo>
                    <a:pt x="1754" y="49"/>
                  </a:lnTo>
                  <a:lnTo>
                    <a:pt x="1835" y="49"/>
                  </a:lnTo>
                  <a:lnTo>
                    <a:pt x="1915" y="48"/>
                  </a:lnTo>
                  <a:lnTo>
                    <a:pt x="1993" y="48"/>
                  </a:lnTo>
                  <a:lnTo>
                    <a:pt x="2071" y="47"/>
                  </a:lnTo>
                  <a:lnTo>
                    <a:pt x="2148" y="46"/>
                  </a:lnTo>
                  <a:lnTo>
                    <a:pt x="2227" y="45"/>
                  </a:lnTo>
                  <a:lnTo>
                    <a:pt x="2305" y="43"/>
                  </a:lnTo>
                  <a:lnTo>
                    <a:pt x="2385" y="41"/>
                  </a:lnTo>
                  <a:lnTo>
                    <a:pt x="2442" y="43"/>
                  </a:lnTo>
                  <a:lnTo>
                    <a:pt x="2499" y="43"/>
                  </a:lnTo>
                  <a:lnTo>
                    <a:pt x="2555" y="43"/>
                  </a:lnTo>
                  <a:lnTo>
                    <a:pt x="2610" y="43"/>
                  </a:lnTo>
                  <a:lnTo>
                    <a:pt x="2665" y="42"/>
                  </a:lnTo>
                  <a:lnTo>
                    <a:pt x="2719" y="41"/>
                  </a:lnTo>
                  <a:lnTo>
                    <a:pt x="2775" y="40"/>
                  </a:lnTo>
                  <a:lnTo>
                    <a:pt x="2829" y="38"/>
                  </a:lnTo>
                  <a:lnTo>
                    <a:pt x="2882" y="37"/>
                  </a:lnTo>
                  <a:lnTo>
                    <a:pt x="2936" y="36"/>
                  </a:lnTo>
                  <a:lnTo>
                    <a:pt x="2989" y="33"/>
                  </a:lnTo>
                  <a:lnTo>
                    <a:pt x="3042" y="32"/>
                  </a:lnTo>
                  <a:lnTo>
                    <a:pt x="3096" y="31"/>
                  </a:lnTo>
                  <a:lnTo>
                    <a:pt x="3148" y="30"/>
                  </a:lnTo>
                  <a:lnTo>
                    <a:pt x="3201" y="30"/>
                  </a:lnTo>
                  <a:lnTo>
                    <a:pt x="3253" y="30"/>
                  </a:lnTo>
                  <a:lnTo>
                    <a:pt x="3275" y="29"/>
                  </a:lnTo>
                  <a:lnTo>
                    <a:pt x="3298" y="29"/>
                  </a:lnTo>
                  <a:lnTo>
                    <a:pt x="3322" y="29"/>
                  </a:lnTo>
                  <a:lnTo>
                    <a:pt x="3345" y="29"/>
                  </a:lnTo>
                  <a:lnTo>
                    <a:pt x="3370" y="30"/>
                  </a:lnTo>
                  <a:lnTo>
                    <a:pt x="3393" y="30"/>
                  </a:lnTo>
                  <a:lnTo>
                    <a:pt x="3417" y="29"/>
                  </a:lnTo>
                  <a:lnTo>
                    <a:pt x="3438" y="28"/>
                  </a:lnTo>
                  <a:lnTo>
                    <a:pt x="3485" y="27"/>
                  </a:lnTo>
                  <a:lnTo>
                    <a:pt x="3531" y="26"/>
                  </a:lnTo>
                  <a:lnTo>
                    <a:pt x="3578" y="25"/>
                  </a:lnTo>
                  <a:lnTo>
                    <a:pt x="3624" y="23"/>
                  </a:lnTo>
                  <a:lnTo>
                    <a:pt x="3669" y="22"/>
                  </a:lnTo>
                  <a:lnTo>
                    <a:pt x="3715" y="21"/>
                  </a:lnTo>
                  <a:lnTo>
                    <a:pt x="3761" y="21"/>
                  </a:lnTo>
                  <a:lnTo>
                    <a:pt x="3807" y="21"/>
                  </a:lnTo>
                  <a:lnTo>
                    <a:pt x="3847" y="21"/>
                  </a:lnTo>
                  <a:lnTo>
                    <a:pt x="3887" y="21"/>
                  </a:lnTo>
                  <a:lnTo>
                    <a:pt x="3926" y="20"/>
                  </a:lnTo>
                  <a:lnTo>
                    <a:pt x="3965" y="19"/>
                  </a:lnTo>
                  <a:lnTo>
                    <a:pt x="4003" y="18"/>
                  </a:lnTo>
                  <a:lnTo>
                    <a:pt x="4042" y="19"/>
                  </a:lnTo>
                  <a:lnTo>
                    <a:pt x="4080" y="20"/>
                  </a:lnTo>
                  <a:lnTo>
                    <a:pt x="4118" y="23"/>
                  </a:lnTo>
                  <a:lnTo>
                    <a:pt x="4144" y="22"/>
                  </a:lnTo>
                  <a:lnTo>
                    <a:pt x="4197" y="21"/>
                  </a:lnTo>
                  <a:lnTo>
                    <a:pt x="4273" y="19"/>
                  </a:lnTo>
                  <a:lnTo>
                    <a:pt x="4373" y="18"/>
                  </a:lnTo>
                  <a:lnTo>
                    <a:pt x="4635" y="17"/>
                  </a:lnTo>
                  <a:lnTo>
                    <a:pt x="4968" y="15"/>
                  </a:lnTo>
                  <a:lnTo>
                    <a:pt x="5357" y="14"/>
                  </a:lnTo>
                  <a:lnTo>
                    <a:pt x="5788" y="14"/>
                  </a:lnTo>
                  <a:lnTo>
                    <a:pt x="6247" y="13"/>
                  </a:lnTo>
                  <a:lnTo>
                    <a:pt x="6722" y="13"/>
                  </a:lnTo>
                  <a:lnTo>
                    <a:pt x="7195" y="13"/>
                  </a:lnTo>
                  <a:lnTo>
                    <a:pt x="7654" y="12"/>
                  </a:lnTo>
                  <a:lnTo>
                    <a:pt x="8085" y="12"/>
                  </a:lnTo>
                  <a:lnTo>
                    <a:pt x="8475" y="12"/>
                  </a:lnTo>
                  <a:lnTo>
                    <a:pt x="8807" y="11"/>
                  </a:lnTo>
                  <a:lnTo>
                    <a:pt x="9069" y="10"/>
                  </a:lnTo>
                  <a:lnTo>
                    <a:pt x="9245" y="9"/>
                  </a:lnTo>
                  <a:lnTo>
                    <a:pt x="9324" y="7"/>
                  </a:lnTo>
                  <a:lnTo>
                    <a:pt x="9328" y="9"/>
                  </a:lnTo>
                  <a:lnTo>
                    <a:pt x="9332" y="10"/>
                  </a:lnTo>
                  <a:lnTo>
                    <a:pt x="9335" y="11"/>
                  </a:lnTo>
                  <a:lnTo>
                    <a:pt x="9340" y="11"/>
                  </a:lnTo>
                  <a:lnTo>
                    <a:pt x="9347" y="10"/>
                  </a:lnTo>
                  <a:lnTo>
                    <a:pt x="9354" y="8"/>
                  </a:lnTo>
                  <a:lnTo>
                    <a:pt x="9360" y="6"/>
                  </a:lnTo>
                  <a:lnTo>
                    <a:pt x="9367" y="4"/>
                  </a:lnTo>
                  <a:lnTo>
                    <a:pt x="9371" y="4"/>
                  </a:lnTo>
                  <a:lnTo>
                    <a:pt x="9375" y="4"/>
                  </a:lnTo>
                  <a:lnTo>
                    <a:pt x="9378" y="5"/>
                  </a:lnTo>
                  <a:lnTo>
                    <a:pt x="9382" y="6"/>
                  </a:lnTo>
                  <a:lnTo>
                    <a:pt x="9420" y="8"/>
                  </a:lnTo>
                  <a:lnTo>
                    <a:pt x="9456" y="10"/>
                  </a:lnTo>
                  <a:lnTo>
                    <a:pt x="9492" y="12"/>
                  </a:lnTo>
                  <a:lnTo>
                    <a:pt x="9528" y="14"/>
                  </a:lnTo>
                  <a:lnTo>
                    <a:pt x="9563" y="16"/>
                  </a:lnTo>
                  <a:lnTo>
                    <a:pt x="9599" y="17"/>
                  </a:lnTo>
                  <a:lnTo>
                    <a:pt x="9637" y="17"/>
                  </a:lnTo>
                  <a:lnTo>
                    <a:pt x="9675" y="15"/>
                  </a:lnTo>
                  <a:lnTo>
                    <a:pt x="9682" y="18"/>
                  </a:lnTo>
                  <a:lnTo>
                    <a:pt x="9687" y="19"/>
                  </a:lnTo>
                  <a:lnTo>
                    <a:pt x="9693" y="18"/>
                  </a:lnTo>
                  <a:lnTo>
                    <a:pt x="9699" y="15"/>
                  </a:lnTo>
                  <a:lnTo>
                    <a:pt x="9734" y="9"/>
                  </a:lnTo>
                  <a:lnTo>
                    <a:pt x="9771" y="2"/>
                  </a:lnTo>
                  <a:lnTo>
                    <a:pt x="9780" y="1"/>
                  </a:lnTo>
                  <a:lnTo>
                    <a:pt x="9789" y="0"/>
                  </a:lnTo>
                  <a:lnTo>
                    <a:pt x="9799" y="0"/>
                  </a:lnTo>
                  <a:lnTo>
                    <a:pt x="9807" y="0"/>
                  </a:lnTo>
                  <a:lnTo>
                    <a:pt x="9816" y="1"/>
                  </a:lnTo>
                  <a:lnTo>
                    <a:pt x="9825" y="3"/>
                  </a:lnTo>
                  <a:lnTo>
                    <a:pt x="9833" y="6"/>
                  </a:lnTo>
                  <a:lnTo>
                    <a:pt x="9841" y="10"/>
                  </a:lnTo>
                  <a:lnTo>
                    <a:pt x="9854" y="12"/>
                  </a:lnTo>
                  <a:lnTo>
                    <a:pt x="9865" y="13"/>
                  </a:lnTo>
                  <a:lnTo>
                    <a:pt x="9877" y="13"/>
                  </a:lnTo>
                  <a:lnTo>
                    <a:pt x="9888" y="13"/>
                  </a:lnTo>
                  <a:lnTo>
                    <a:pt x="9911" y="12"/>
                  </a:lnTo>
                  <a:lnTo>
                    <a:pt x="9934" y="11"/>
                  </a:lnTo>
                  <a:lnTo>
                    <a:pt x="9957" y="9"/>
                  </a:lnTo>
                  <a:lnTo>
                    <a:pt x="9980" y="8"/>
                  </a:lnTo>
                  <a:lnTo>
                    <a:pt x="9992" y="8"/>
                  </a:lnTo>
                  <a:lnTo>
                    <a:pt x="10004" y="8"/>
                  </a:lnTo>
                  <a:lnTo>
                    <a:pt x="10016" y="9"/>
                  </a:lnTo>
                  <a:lnTo>
                    <a:pt x="10030" y="11"/>
                  </a:lnTo>
                  <a:lnTo>
                    <a:pt x="10063" y="14"/>
                  </a:lnTo>
                  <a:lnTo>
                    <a:pt x="10099" y="15"/>
                  </a:lnTo>
                  <a:lnTo>
                    <a:pt x="10136" y="16"/>
                  </a:lnTo>
                  <a:lnTo>
                    <a:pt x="10174" y="17"/>
                  </a:lnTo>
                  <a:lnTo>
                    <a:pt x="10192" y="18"/>
                  </a:lnTo>
                  <a:lnTo>
                    <a:pt x="10211" y="20"/>
                  </a:lnTo>
                  <a:lnTo>
                    <a:pt x="10229" y="22"/>
                  </a:lnTo>
                  <a:lnTo>
                    <a:pt x="10247" y="24"/>
                  </a:lnTo>
                  <a:lnTo>
                    <a:pt x="10265" y="28"/>
                  </a:lnTo>
                  <a:lnTo>
                    <a:pt x="10282" y="32"/>
                  </a:lnTo>
                  <a:lnTo>
                    <a:pt x="10299" y="38"/>
                  </a:lnTo>
                  <a:lnTo>
                    <a:pt x="10316" y="45"/>
                  </a:lnTo>
                  <a:lnTo>
                    <a:pt x="10339" y="56"/>
                  </a:lnTo>
                  <a:lnTo>
                    <a:pt x="10363" y="69"/>
                  </a:lnTo>
                  <a:lnTo>
                    <a:pt x="10385" y="84"/>
                  </a:lnTo>
                  <a:lnTo>
                    <a:pt x="10408" y="100"/>
                  </a:lnTo>
                  <a:lnTo>
                    <a:pt x="10429" y="117"/>
                  </a:lnTo>
                  <a:lnTo>
                    <a:pt x="10451" y="135"/>
                  </a:lnTo>
                  <a:lnTo>
                    <a:pt x="10471" y="153"/>
                  </a:lnTo>
                  <a:lnTo>
                    <a:pt x="10491" y="171"/>
                  </a:lnTo>
                  <a:lnTo>
                    <a:pt x="10499" y="184"/>
                  </a:lnTo>
                  <a:lnTo>
                    <a:pt x="10506" y="198"/>
                  </a:lnTo>
                  <a:lnTo>
                    <a:pt x="10513" y="211"/>
                  </a:lnTo>
                  <a:lnTo>
                    <a:pt x="10519" y="226"/>
                  </a:lnTo>
                  <a:lnTo>
                    <a:pt x="10523" y="232"/>
                  </a:lnTo>
                  <a:lnTo>
                    <a:pt x="10527" y="239"/>
                  </a:lnTo>
                  <a:lnTo>
                    <a:pt x="10533" y="244"/>
                  </a:lnTo>
                  <a:lnTo>
                    <a:pt x="10538" y="249"/>
                  </a:lnTo>
                  <a:lnTo>
                    <a:pt x="10543" y="254"/>
                  </a:lnTo>
                  <a:lnTo>
                    <a:pt x="10549" y="258"/>
                  </a:lnTo>
                  <a:lnTo>
                    <a:pt x="10556" y="261"/>
                  </a:lnTo>
                  <a:lnTo>
                    <a:pt x="10564" y="263"/>
                  </a:lnTo>
                  <a:lnTo>
                    <a:pt x="10583" y="263"/>
                  </a:lnTo>
                  <a:lnTo>
                    <a:pt x="10600" y="264"/>
                  </a:lnTo>
                  <a:lnTo>
                    <a:pt x="10616" y="268"/>
                  </a:lnTo>
                  <a:lnTo>
                    <a:pt x="10633" y="271"/>
                  </a:lnTo>
                  <a:lnTo>
                    <a:pt x="10648" y="276"/>
                  </a:lnTo>
                  <a:lnTo>
                    <a:pt x="10662" y="283"/>
                  </a:lnTo>
                  <a:lnTo>
                    <a:pt x="10677" y="291"/>
                  </a:lnTo>
                  <a:lnTo>
                    <a:pt x="10691" y="301"/>
                  </a:lnTo>
                  <a:lnTo>
                    <a:pt x="10699" y="307"/>
                  </a:lnTo>
                  <a:lnTo>
                    <a:pt x="10706" y="314"/>
                  </a:lnTo>
                  <a:lnTo>
                    <a:pt x="10712" y="321"/>
                  </a:lnTo>
                  <a:lnTo>
                    <a:pt x="10720" y="328"/>
                  </a:lnTo>
                  <a:lnTo>
                    <a:pt x="10731" y="342"/>
                  </a:lnTo>
                  <a:lnTo>
                    <a:pt x="10741" y="358"/>
                  </a:lnTo>
                  <a:lnTo>
                    <a:pt x="10749" y="375"/>
                  </a:lnTo>
                  <a:lnTo>
                    <a:pt x="10756" y="392"/>
                  </a:lnTo>
                  <a:lnTo>
                    <a:pt x="10763" y="410"/>
                  </a:lnTo>
                  <a:lnTo>
                    <a:pt x="10768" y="427"/>
                  </a:lnTo>
                  <a:lnTo>
                    <a:pt x="10776" y="433"/>
                  </a:lnTo>
                  <a:lnTo>
                    <a:pt x="10785" y="438"/>
                  </a:lnTo>
                  <a:lnTo>
                    <a:pt x="10794" y="443"/>
                  </a:lnTo>
                  <a:lnTo>
                    <a:pt x="10804" y="446"/>
                  </a:lnTo>
                  <a:lnTo>
                    <a:pt x="10824" y="454"/>
                  </a:lnTo>
                  <a:lnTo>
                    <a:pt x="10844" y="460"/>
                  </a:lnTo>
                  <a:lnTo>
                    <a:pt x="10855" y="463"/>
                  </a:lnTo>
                  <a:lnTo>
                    <a:pt x="10864" y="467"/>
                  </a:lnTo>
                  <a:lnTo>
                    <a:pt x="10873" y="471"/>
                  </a:lnTo>
                  <a:lnTo>
                    <a:pt x="10882" y="476"/>
                  </a:lnTo>
                  <a:lnTo>
                    <a:pt x="10889" y="482"/>
                  </a:lnTo>
                  <a:lnTo>
                    <a:pt x="10897" y="489"/>
                  </a:lnTo>
                  <a:lnTo>
                    <a:pt x="10904" y="498"/>
                  </a:lnTo>
                  <a:lnTo>
                    <a:pt x="10910" y="509"/>
                  </a:lnTo>
                  <a:lnTo>
                    <a:pt x="10919" y="521"/>
                  </a:lnTo>
                  <a:lnTo>
                    <a:pt x="10929" y="534"/>
                  </a:lnTo>
                  <a:lnTo>
                    <a:pt x="10937" y="549"/>
                  </a:lnTo>
                  <a:lnTo>
                    <a:pt x="10945" y="563"/>
                  </a:lnTo>
                  <a:lnTo>
                    <a:pt x="10960" y="593"/>
                  </a:lnTo>
                  <a:lnTo>
                    <a:pt x="10972" y="623"/>
                  </a:lnTo>
                  <a:lnTo>
                    <a:pt x="10983" y="654"/>
                  </a:lnTo>
                  <a:lnTo>
                    <a:pt x="10994" y="686"/>
                  </a:lnTo>
                  <a:lnTo>
                    <a:pt x="11004" y="717"/>
                  </a:lnTo>
                  <a:lnTo>
                    <a:pt x="11014" y="747"/>
                  </a:lnTo>
                  <a:lnTo>
                    <a:pt x="11014" y="758"/>
                  </a:lnTo>
                  <a:lnTo>
                    <a:pt x="11015" y="768"/>
                  </a:lnTo>
                  <a:lnTo>
                    <a:pt x="11017" y="780"/>
                  </a:lnTo>
                  <a:lnTo>
                    <a:pt x="11020" y="790"/>
                  </a:lnTo>
                  <a:lnTo>
                    <a:pt x="11027" y="810"/>
                  </a:lnTo>
                  <a:lnTo>
                    <a:pt x="11034" y="832"/>
                  </a:lnTo>
                  <a:lnTo>
                    <a:pt x="11038" y="841"/>
                  </a:lnTo>
                  <a:lnTo>
                    <a:pt x="11040" y="851"/>
                  </a:lnTo>
                  <a:lnTo>
                    <a:pt x="11041" y="861"/>
                  </a:lnTo>
                  <a:lnTo>
                    <a:pt x="11041" y="872"/>
                  </a:lnTo>
                  <a:lnTo>
                    <a:pt x="11040" y="882"/>
                  </a:lnTo>
                  <a:lnTo>
                    <a:pt x="11038" y="892"/>
                  </a:lnTo>
                  <a:lnTo>
                    <a:pt x="11032" y="903"/>
                  </a:lnTo>
                  <a:lnTo>
                    <a:pt x="11026" y="913"/>
                  </a:lnTo>
                  <a:lnTo>
                    <a:pt x="10931" y="1086"/>
                  </a:lnTo>
                  <a:close/>
                  <a:moveTo>
                    <a:pt x="10885" y="1081"/>
                  </a:moveTo>
                  <a:lnTo>
                    <a:pt x="10878" y="1092"/>
                  </a:lnTo>
                  <a:lnTo>
                    <a:pt x="10871" y="1104"/>
                  </a:lnTo>
                  <a:lnTo>
                    <a:pt x="10862" y="1113"/>
                  </a:lnTo>
                  <a:lnTo>
                    <a:pt x="10853" y="1121"/>
                  </a:lnTo>
                  <a:lnTo>
                    <a:pt x="10843" y="1129"/>
                  </a:lnTo>
                  <a:lnTo>
                    <a:pt x="10833" y="1135"/>
                  </a:lnTo>
                  <a:lnTo>
                    <a:pt x="10823" y="1141"/>
                  </a:lnTo>
                  <a:lnTo>
                    <a:pt x="10812" y="1146"/>
                  </a:lnTo>
                  <a:lnTo>
                    <a:pt x="10800" y="1151"/>
                  </a:lnTo>
                  <a:lnTo>
                    <a:pt x="10789" y="1155"/>
                  </a:lnTo>
                  <a:lnTo>
                    <a:pt x="10778" y="1158"/>
                  </a:lnTo>
                  <a:lnTo>
                    <a:pt x="10766" y="1161"/>
                  </a:lnTo>
                  <a:lnTo>
                    <a:pt x="10742" y="1164"/>
                  </a:lnTo>
                  <a:lnTo>
                    <a:pt x="10719" y="1166"/>
                  </a:lnTo>
                  <a:lnTo>
                    <a:pt x="10714" y="1170"/>
                  </a:lnTo>
                  <a:lnTo>
                    <a:pt x="10711" y="1173"/>
                  </a:lnTo>
                  <a:lnTo>
                    <a:pt x="10709" y="1177"/>
                  </a:lnTo>
                  <a:lnTo>
                    <a:pt x="10708" y="1181"/>
                  </a:lnTo>
                  <a:lnTo>
                    <a:pt x="10708" y="1189"/>
                  </a:lnTo>
                  <a:lnTo>
                    <a:pt x="10710" y="1198"/>
                  </a:lnTo>
                  <a:lnTo>
                    <a:pt x="10712" y="1206"/>
                  </a:lnTo>
                  <a:lnTo>
                    <a:pt x="10715" y="1214"/>
                  </a:lnTo>
                  <a:lnTo>
                    <a:pt x="10715" y="1218"/>
                  </a:lnTo>
                  <a:lnTo>
                    <a:pt x="10717" y="1222"/>
                  </a:lnTo>
                  <a:lnTo>
                    <a:pt x="10717" y="1226"/>
                  </a:lnTo>
                  <a:lnTo>
                    <a:pt x="10715" y="1230"/>
                  </a:lnTo>
                  <a:lnTo>
                    <a:pt x="10712" y="1246"/>
                  </a:lnTo>
                  <a:lnTo>
                    <a:pt x="10709" y="1261"/>
                  </a:lnTo>
                  <a:lnTo>
                    <a:pt x="10705" y="1275"/>
                  </a:lnTo>
                  <a:lnTo>
                    <a:pt x="10699" y="1289"/>
                  </a:lnTo>
                  <a:lnTo>
                    <a:pt x="10692" y="1302"/>
                  </a:lnTo>
                  <a:lnTo>
                    <a:pt x="10684" y="1313"/>
                  </a:lnTo>
                  <a:lnTo>
                    <a:pt x="10679" y="1319"/>
                  </a:lnTo>
                  <a:lnTo>
                    <a:pt x="10673" y="1324"/>
                  </a:lnTo>
                  <a:lnTo>
                    <a:pt x="10666" y="1328"/>
                  </a:lnTo>
                  <a:lnTo>
                    <a:pt x="10660" y="1332"/>
                  </a:lnTo>
                  <a:lnTo>
                    <a:pt x="10654" y="1337"/>
                  </a:lnTo>
                  <a:lnTo>
                    <a:pt x="10647" y="1340"/>
                  </a:lnTo>
                  <a:lnTo>
                    <a:pt x="10641" y="1342"/>
                  </a:lnTo>
                  <a:lnTo>
                    <a:pt x="10634" y="1342"/>
                  </a:lnTo>
                  <a:lnTo>
                    <a:pt x="10620" y="1342"/>
                  </a:lnTo>
                  <a:lnTo>
                    <a:pt x="10607" y="1339"/>
                  </a:lnTo>
                  <a:lnTo>
                    <a:pt x="10595" y="1337"/>
                  </a:lnTo>
                  <a:lnTo>
                    <a:pt x="10583" y="1335"/>
                  </a:lnTo>
                  <a:lnTo>
                    <a:pt x="10576" y="1335"/>
                  </a:lnTo>
                  <a:lnTo>
                    <a:pt x="10571" y="1336"/>
                  </a:lnTo>
                  <a:lnTo>
                    <a:pt x="10566" y="1338"/>
                  </a:lnTo>
                  <a:lnTo>
                    <a:pt x="10561" y="1341"/>
                  </a:lnTo>
                  <a:lnTo>
                    <a:pt x="10555" y="1363"/>
                  </a:lnTo>
                  <a:lnTo>
                    <a:pt x="10548" y="1386"/>
                  </a:lnTo>
                  <a:lnTo>
                    <a:pt x="10539" y="1407"/>
                  </a:lnTo>
                  <a:lnTo>
                    <a:pt x="10528" y="1429"/>
                  </a:lnTo>
                  <a:lnTo>
                    <a:pt x="10518" y="1450"/>
                  </a:lnTo>
                  <a:lnTo>
                    <a:pt x="10505" y="1470"/>
                  </a:lnTo>
                  <a:lnTo>
                    <a:pt x="10492" y="1491"/>
                  </a:lnTo>
                  <a:lnTo>
                    <a:pt x="10477" y="1510"/>
                  </a:lnTo>
                  <a:lnTo>
                    <a:pt x="10462" y="1529"/>
                  </a:lnTo>
                  <a:lnTo>
                    <a:pt x="10445" y="1546"/>
                  </a:lnTo>
                  <a:lnTo>
                    <a:pt x="10427" y="1562"/>
                  </a:lnTo>
                  <a:lnTo>
                    <a:pt x="10408" y="1577"/>
                  </a:lnTo>
                  <a:lnTo>
                    <a:pt x="10388" y="1591"/>
                  </a:lnTo>
                  <a:lnTo>
                    <a:pt x="10367" y="1603"/>
                  </a:lnTo>
                  <a:lnTo>
                    <a:pt x="10344" y="1614"/>
                  </a:lnTo>
                  <a:lnTo>
                    <a:pt x="10322" y="1623"/>
                  </a:lnTo>
                  <a:lnTo>
                    <a:pt x="10298" y="1631"/>
                  </a:lnTo>
                  <a:lnTo>
                    <a:pt x="10276" y="1636"/>
                  </a:lnTo>
                  <a:lnTo>
                    <a:pt x="10253" y="1639"/>
                  </a:lnTo>
                  <a:lnTo>
                    <a:pt x="10230" y="1641"/>
                  </a:lnTo>
                  <a:lnTo>
                    <a:pt x="10207" y="1641"/>
                  </a:lnTo>
                  <a:lnTo>
                    <a:pt x="10184" y="1639"/>
                  </a:lnTo>
                  <a:lnTo>
                    <a:pt x="10160" y="1636"/>
                  </a:lnTo>
                  <a:lnTo>
                    <a:pt x="10137" y="1632"/>
                  </a:lnTo>
                  <a:lnTo>
                    <a:pt x="10117" y="1635"/>
                  </a:lnTo>
                  <a:lnTo>
                    <a:pt x="10098" y="1637"/>
                  </a:lnTo>
                  <a:lnTo>
                    <a:pt x="10079" y="1638"/>
                  </a:lnTo>
                  <a:lnTo>
                    <a:pt x="10059" y="1639"/>
                  </a:lnTo>
                  <a:lnTo>
                    <a:pt x="10021" y="1639"/>
                  </a:lnTo>
                  <a:lnTo>
                    <a:pt x="9983" y="1638"/>
                  </a:lnTo>
                  <a:lnTo>
                    <a:pt x="9944" y="1637"/>
                  </a:lnTo>
                  <a:lnTo>
                    <a:pt x="9905" y="1637"/>
                  </a:lnTo>
                  <a:lnTo>
                    <a:pt x="9885" y="1637"/>
                  </a:lnTo>
                  <a:lnTo>
                    <a:pt x="9866" y="1639"/>
                  </a:lnTo>
                  <a:lnTo>
                    <a:pt x="9846" y="1641"/>
                  </a:lnTo>
                  <a:lnTo>
                    <a:pt x="9826" y="1644"/>
                  </a:lnTo>
                  <a:lnTo>
                    <a:pt x="9804" y="1644"/>
                  </a:lnTo>
                  <a:lnTo>
                    <a:pt x="9781" y="1644"/>
                  </a:lnTo>
                  <a:lnTo>
                    <a:pt x="9759" y="1644"/>
                  </a:lnTo>
                  <a:lnTo>
                    <a:pt x="9737" y="1645"/>
                  </a:lnTo>
                  <a:lnTo>
                    <a:pt x="9715" y="1645"/>
                  </a:lnTo>
                  <a:lnTo>
                    <a:pt x="9692" y="1645"/>
                  </a:lnTo>
                  <a:lnTo>
                    <a:pt x="9671" y="1645"/>
                  </a:lnTo>
                  <a:lnTo>
                    <a:pt x="9647" y="1643"/>
                  </a:lnTo>
                  <a:lnTo>
                    <a:pt x="9638" y="1645"/>
                  </a:lnTo>
                  <a:lnTo>
                    <a:pt x="9629" y="1647"/>
                  </a:lnTo>
                  <a:lnTo>
                    <a:pt x="9620" y="1647"/>
                  </a:lnTo>
                  <a:lnTo>
                    <a:pt x="9611" y="1648"/>
                  </a:lnTo>
                  <a:lnTo>
                    <a:pt x="9593" y="1648"/>
                  </a:lnTo>
                  <a:lnTo>
                    <a:pt x="9575" y="1647"/>
                  </a:lnTo>
                  <a:lnTo>
                    <a:pt x="9556" y="1646"/>
                  </a:lnTo>
                  <a:lnTo>
                    <a:pt x="9538" y="1645"/>
                  </a:lnTo>
                  <a:lnTo>
                    <a:pt x="9519" y="1645"/>
                  </a:lnTo>
                  <a:lnTo>
                    <a:pt x="9500" y="1648"/>
                  </a:lnTo>
                  <a:lnTo>
                    <a:pt x="9394" y="1649"/>
                  </a:lnTo>
                  <a:lnTo>
                    <a:pt x="9188" y="1649"/>
                  </a:lnTo>
                  <a:lnTo>
                    <a:pt x="8898" y="1650"/>
                  </a:lnTo>
                  <a:lnTo>
                    <a:pt x="8536" y="1651"/>
                  </a:lnTo>
                  <a:lnTo>
                    <a:pt x="8118" y="1652"/>
                  </a:lnTo>
                  <a:lnTo>
                    <a:pt x="7657" y="1652"/>
                  </a:lnTo>
                  <a:lnTo>
                    <a:pt x="7168" y="1653"/>
                  </a:lnTo>
                  <a:lnTo>
                    <a:pt x="6665" y="1654"/>
                  </a:lnTo>
                  <a:lnTo>
                    <a:pt x="6161" y="1655"/>
                  </a:lnTo>
                  <a:lnTo>
                    <a:pt x="5673" y="1656"/>
                  </a:lnTo>
                  <a:lnTo>
                    <a:pt x="5212" y="1658"/>
                  </a:lnTo>
                  <a:lnTo>
                    <a:pt x="4793" y="1659"/>
                  </a:lnTo>
                  <a:lnTo>
                    <a:pt x="4431" y="1660"/>
                  </a:lnTo>
                  <a:lnTo>
                    <a:pt x="4139" y="1660"/>
                  </a:lnTo>
                  <a:lnTo>
                    <a:pt x="3933" y="1661"/>
                  </a:lnTo>
                  <a:lnTo>
                    <a:pt x="3826" y="1662"/>
                  </a:lnTo>
                  <a:lnTo>
                    <a:pt x="3805" y="1660"/>
                  </a:lnTo>
                  <a:lnTo>
                    <a:pt x="3784" y="1659"/>
                  </a:lnTo>
                  <a:lnTo>
                    <a:pt x="3763" y="1659"/>
                  </a:lnTo>
                  <a:lnTo>
                    <a:pt x="3743" y="1659"/>
                  </a:lnTo>
                  <a:lnTo>
                    <a:pt x="3701" y="1661"/>
                  </a:lnTo>
                  <a:lnTo>
                    <a:pt x="3659" y="1664"/>
                  </a:lnTo>
                  <a:lnTo>
                    <a:pt x="3616" y="1666"/>
                  </a:lnTo>
                  <a:lnTo>
                    <a:pt x="3574" y="1668"/>
                  </a:lnTo>
                  <a:lnTo>
                    <a:pt x="3553" y="1668"/>
                  </a:lnTo>
                  <a:lnTo>
                    <a:pt x="3531" y="1668"/>
                  </a:lnTo>
                  <a:lnTo>
                    <a:pt x="3509" y="1667"/>
                  </a:lnTo>
                  <a:lnTo>
                    <a:pt x="3487" y="1666"/>
                  </a:lnTo>
                  <a:lnTo>
                    <a:pt x="3463" y="1666"/>
                  </a:lnTo>
                  <a:lnTo>
                    <a:pt x="3438" y="1666"/>
                  </a:lnTo>
                  <a:lnTo>
                    <a:pt x="3414" y="1666"/>
                  </a:lnTo>
                  <a:lnTo>
                    <a:pt x="3388" y="1666"/>
                  </a:lnTo>
                  <a:lnTo>
                    <a:pt x="3363" y="1666"/>
                  </a:lnTo>
                  <a:lnTo>
                    <a:pt x="3338" y="1666"/>
                  </a:lnTo>
                  <a:lnTo>
                    <a:pt x="3312" y="1667"/>
                  </a:lnTo>
                  <a:lnTo>
                    <a:pt x="3287" y="1668"/>
                  </a:lnTo>
                  <a:lnTo>
                    <a:pt x="3252" y="1668"/>
                  </a:lnTo>
                  <a:lnTo>
                    <a:pt x="3217" y="1668"/>
                  </a:lnTo>
                  <a:lnTo>
                    <a:pt x="3201" y="1668"/>
                  </a:lnTo>
                  <a:lnTo>
                    <a:pt x="3185" y="1669"/>
                  </a:lnTo>
                  <a:lnTo>
                    <a:pt x="3169" y="1670"/>
                  </a:lnTo>
                  <a:lnTo>
                    <a:pt x="3155" y="1672"/>
                  </a:lnTo>
                  <a:lnTo>
                    <a:pt x="3099" y="1673"/>
                  </a:lnTo>
                  <a:lnTo>
                    <a:pt x="3042" y="1673"/>
                  </a:lnTo>
                  <a:lnTo>
                    <a:pt x="2986" y="1673"/>
                  </a:lnTo>
                  <a:lnTo>
                    <a:pt x="2931" y="1674"/>
                  </a:lnTo>
                  <a:lnTo>
                    <a:pt x="2876" y="1674"/>
                  </a:lnTo>
                  <a:lnTo>
                    <a:pt x="2821" y="1675"/>
                  </a:lnTo>
                  <a:lnTo>
                    <a:pt x="2766" y="1675"/>
                  </a:lnTo>
                  <a:lnTo>
                    <a:pt x="2711" y="1676"/>
                  </a:lnTo>
                  <a:lnTo>
                    <a:pt x="2657" y="1677"/>
                  </a:lnTo>
                  <a:lnTo>
                    <a:pt x="2603" y="1677"/>
                  </a:lnTo>
                  <a:lnTo>
                    <a:pt x="2549" y="1678"/>
                  </a:lnTo>
                  <a:lnTo>
                    <a:pt x="2495" y="1678"/>
                  </a:lnTo>
                  <a:lnTo>
                    <a:pt x="2440" y="1679"/>
                  </a:lnTo>
                  <a:lnTo>
                    <a:pt x="2386" y="1679"/>
                  </a:lnTo>
                  <a:lnTo>
                    <a:pt x="2332" y="1679"/>
                  </a:lnTo>
                  <a:lnTo>
                    <a:pt x="2278" y="1679"/>
                  </a:lnTo>
                  <a:lnTo>
                    <a:pt x="2197" y="1680"/>
                  </a:lnTo>
                  <a:lnTo>
                    <a:pt x="2118" y="1680"/>
                  </a:lnTo>
                  <a:lnTo>
                    <a:pt x="2041" y="1681"/>
                  </a:lnTo>
                  <a:lnTo>
                    <a:pt x="1965" y="1682"/>
                  </a:lnTo>
                  <a:lnTo>
                    <a:pt x="1888" y="1683"/>
                  </a:lnTo>
                  <a:lnTo>
                    <a:pt x="1811" y="1684"/>
                  </a:lnTo>
                  <a:lnTo>
                    <a:pt x="1731" y="1686"/>
                  </a:lnTo>
                  <a:lnTo>
                    <a:pt x="1649" y="1687"/>
                  </a:lnTo>
                  <a:lnTo>
                    <a:pt x="1564" y="1687"/>
                  </a:lnTo>
                  <a:lnTo>
                    <a:pt x="1478" y="1687"/>
                  </a:lnTo>
                  <a:lnTo>
                    <a:pt x="1392" y="1687"/>
                  </a:lnTo>
                  <a:lnTo>
                    <a:pt x="1306" y="1688"/>
                  </a:lnTo>
                  <a:lnTo>
                    <a:pt x="1219" y="1688"/>
                  </a:lnTo>
                  <a:lnTo>
                    <a:pt x="1132" y="1688"/>
                  </a:lnTo>
                  <a:lnTo>
                    <a:pt x="1045" y="1689"/>
                  </a:lnTo>
                  <a:lnTo>
                    <a:pt x="957" y="1689"/>
                  </a:lnTo>
                  <a:lnTo>
                    <a:pt x="929" y="1690"/>
                  </a:lnTo>
                  <a:lnTo>
                    <a:pt x="902" y="1689"/>
                  </a:lnTo>
                  <a:lnTo>
                    <a:pt x="874" y="1688"/>
                  </a:lnTo>
                  <a:lnTo>
                    <a:pt x="848" y="1685"/>
                  </a:lnTo>
                  <a:lnTo>
                    <a:pt x="821" y="1681"/>
                  </a:lnTo>
                  <a:lnTo>
                    <a:pt x="796" y="1676"/>
                  </a:lnTo>
                  <a:lnTo>
                    <a:pt x="769" y="1670"/>
                  </a:lnTo>
                  <a:lnTo>
                    <a:pt x="744" y="1662"/>
                  </a:lnTo>
                  <a:lnTo>
                    <a:pt x="720" y="1653"/>
                  </a:lnTo>
                  <a:lnTo>
                    <a:pt x="695" y="1643"/>
                  </a:lnTo>
                  <a:lnTo>
                    <a:pt x="672" y="1631"/>
                  </a:lnTo>
                  <a:lnTo>
                    <a:pt x="649" y="1618"/>
                  </a:lnTo>
                  <a:lnTo>
                    <a:pt x="627" y="1603"/>
                  </a:lnTo>
                  <a:lnTo>
                    <a:pt x="606" y="1588"/>
                  </a:lnTo>
                  <a:lnTo>
                    <a:pt x="586" y="1571"/>
                  </a:lnTo>
                  <a:lnTo>
                    <a:pt x="567" y="1552"/>
                  </a:lnTo>
                  <a:lnTo>
                    <a:pt x="553" y="1536"/>
                  </a:lnTo>
                  <a:lnTo>
                    <a:pt x="541" y="1519"/>
                  </a:lnTo>
                  <a:lnTo>
                    <a:pt x="531" y="1500"/>
                  </a:lnTo>
                  <a:lnTo>
                    <a:pt x="522" y="1481"/>
                  </a:lnTo>
                  <a:lnTo>
                    <a:pt x="518" y="1470"/>
                  </a:lnTo>
                  <a:lnTo>
                    <a:pt x="514" y="1461"/>
                  </a:lnTo>
                  <a:lnTo>
                    <a:pt x="511" y="1451"/>
                  </a:lnTo>
                  <a:lnTo>
                    <a:pt x="509" y="1440"/>
                  </a:lnTo>
                  <a:lnTo>
                    <a:pt x="507" y="1430"/>
                  </a:lnTo>
                  <a:lnTo>
                    <a:pt x="505" y="1418"/>
                  </a:lnTo>
                  <a:lnTo>
                    <a:pt x="505" y="1407"/>
                  </a:lnTo>
                  <a:lnTo>
                    <a:pt x="504" y="1396"/>
                  </a:lnTo>
                  <a:lnTo>
                    <a:pt x="501" y="1392"/>
                  </a:lnTo>
                  <a:lnTo>
                    <a:pt x="499" y="1390"/>
                  </a:lnTo>
                  <a:lnTo>
                    <a:pt x="496" y="1389"/>
                  </a:lnTo>
                  <a:lnTo>
                    <a:pt x="493" y="1388"/>
                  </a:lnTo>
                  <a:lnTo>
                    <a:pt x="486" y="1388"/>
                  </a:lnTo>
                  <a:lnTo>
                    <a:pt x="480" y="1390"/>
                  </a:lnTo>
                  <a:lnTo>
                    <a:pt x="473" y="1393"/>
                  </a:lnTo>
                  <a:lnTo>
                    <a:pt x="466" y="1395"/>
                  </a:lnTo>
                  <a:lnTo>
                    <a:pt x="462" y="1395"/>
                  </a:lnTo>
                  <a:lnTo>
                    <a:pt x="459" y="1395"/>
                  </a:lnTo>
                  <a:lnTo>
                    <a:pt x="456" y="1395"/>
                  </a:lnTo>
                  <a:lnTo>
                    <a:pt x="452" y="1393"/>
                  </a:lnTo>
                  <a:lnTo>
                    <a:pt x="440" y="1395"/>
                  </a:lnTo>
                  <a:lnTo>
                    <a:pt x="428" y="1394"/>
                  </a:lnTo>
                  <a:lnTo>
                    <a:pt x="415" y="1392"/>
                  </a:lnTo>
                  <a:lnTo>
                    <a:pt x="404" y="1388"/>
                  </a:lnTo>
                  <a:lnTo>
                    <a:pt x="393" y="1383"/>
                  </a:lnTo>
                  <a:lnTo>
                    <a:pt x="383" y="1375"/>
                  </a:lnTo>
                  <a:lnTo>
                    <a:pt x="372" y="1367"/>
                  </a:lnTo>
                  <a:lnTo>
                    <a:pt x="363" y="1357"/>
                  </a:lnTo>
                  <a:lnTo>
                    <a:pt x="359" y="1352"/>
                  </a:lnTo>
                  <a:lnTo>
                    <a:pt x="356" y="1346"/>
                  </a:lnTo>
                  <a:lnTo>
                    <a:pt x="354" y="1340"/>
                  </a:lnTo>
                  <a:lnTo>
                    <a:pt x="353" y="1334"/>
                  </a:lnTo>
                  <a:lnTo>
                    <a:pt x="351" y="1320"/>
                  </a:lnTo>
                  <a:lnTo>
                    <a:pt x="350" y="1306"/>
                  </a:lnTo>
                  <a:lnTo>
                    <a:pt x="350" y="1293"/>
                  </a:lnTo>
                  <a:lnTo>
                    <a:pt x="350" y="1278"/>
                  </a:lnTo>
                  <a:lnTo>
                    <a:pt x="348" y="1265"/>
                  </a:lnTo>
                  <a:lnTo>
                    <a:pt x="345" y="1253"/>
                  </a:lnTo>
                  <a:lnTo>
                    <a:pt x="327" y="1249"/>
                  </a:lnTo>
                  <a:lnTo>
                    <a:pt x="309" y="1246"/>
                  </a:lnTo>
                  <a:lnTo>
                    <a:pt x="290" y="1244"/>
                  </a:lnTo>
                  <a:lnTo>
                    <a:pt x="270" y="1242"/>
                  </a:lnTo>
                  <a:lnTo>
                    <a:pt x="248" y="1232"/>
                  </a:lnTo>
                  <a:lnTo>
                    <a:pt x="224" y="1221"/>
                  </a:lnTo>
                  <a:lnTo>
                    <a:pt x="202" y="1210"/>
                  </a:lnTo>
                  <a:lnTo>
                    <a:pt x="178" y="1197"/>
                  </a:lnTo>
                  <a:lnTo>
                    <a:pt x="174" y="1190"/>
                  </a:lnTo>
                  <a:lnTo>
                    <a:pt x="169" y="1185"/>
                  </a:lnTo>
                  <a:lnTo>
                    <a:pt x="164" y="1180"/>
                  </a:lnTo>
                  <a:lnTo>
                    <a:pt x="158" y="1175"/>
                  </a:lnTo>
                  <a:lnTo>
                    <a:pt x="145" y="1165"/>
                  </a:lnTo>
                  <a:lnTo>
                    <a:pt x="135" y="1154"/>
                  </a:lnTo>
                  <a:lnTo>
                    <a:pt x="124" y="1140"/>
                  </a:lnTo>
                  <a:lnTo>
                    <a:pt x="113" y="1126"/>
                  </a:lnTo>
                  <a:lnTo>
                    <a:pt x="102" y="1112"/>
                  </a:lnTo>
                  <a:lnTo>
                    <a:pt x="92" y="1097"/>
                  </a:lnTo>
                  <a:lnTo>
                    <a:pt x="84" y="1082"/>
                  </a:lnTo>
                  <a:lnTo>
                    <a:pt x="76" y="1067"/>
                  </a:lnTo>
                  <a:lnTo>
                    <a:pt x="70" y="1051"/>
                  </a:lnTo>
                  <a:lnTo>
                    <a:pt x="64" y="1035"/>
                  </a:lnTo>
                  <a:lnTo>
                    <a:pt x="59" y="1019"/>
                  </a:lnTo>
                  <a:lnTo>
                    <a:pt x="53" y="1002"/>
                  </a:lnTo>
                  <a:lnTo>
                    <a:pt x="50" y="985"/>
                  </a:lnTo>
                  <a:lnTo>
                    <a:pt x="48" y="969"/>
                  </a:lnTo>
                  <a:lnTo>
                    <a:pt x="47" y="951"/>
                  </a:lnTo>
                  <a:lnTo>
                    <a:pt x="46" y="934"/>
                  </a:lnTo>
                  <a:lnTo>
                    <a:pt x="47" y="917"/>
                  </a:lnTo>
                  <a:lnTo>
                    <a:pt x="49" y="899"/>
                  </a:lnTo>
                  <a:lnTo>
                    <a:pt x="54" y="879"/>
                  </a:lnTo>
                  <a:lnTo>
                    <a:pt x="61" y="858"/>
                  </a:lnTo>
                  <a:lnTo>
                    <a:pt x="68" y="839"/>
                  </a:lnTo>
                  <a:lnTo>
                    <a:pt x="77" y="819"/>
                  </a:lnTo>
                  <a:lnTo>
                    <a:pt x="86" y="800"/>
                  </a:lnTo>
                  <a:lnTo>
                    <a:pt x="96" y="782"/>
                  </a:lnTo>
                  <a:lnTo>
                    <a:pt x="108" y="764"/>
                  </a:lnTo>
                  <a:lnTo>
                    <a:pt x="120" y="746"/>
                  </a:lnTo>
                  <a:lnTo>
                    <a:pt x="132" y="729"/>
                  </a:lnTo>
                  <a:lnTo>
                    <a:pt x="146" y="712"/>
                  </a:lnTo>
                  <a:lnTo>
                    <a:pt x="160" y="696"/>
                  </a:lnTo>
                  <a:lnTo>
                    <a:pt x="174" y="679"/>
                  </a:lnTo>
                  <a:lnTo>
                    <a:pt x="189" y="664"/>
                  </a:lnTo>
                  <a:lnTo>
                    <a:pt x="205" y="649"/>
                  </a:lnTo>
                  <a:lnTo>
                    <a:pt x="221" y="634"/>
                  </a:lnTo>
                  <a:lnTo>
                    <a:pt x="236" y="620"/>
                  </a:lnTo>
                  <a:lnTo>
                    <a:pt x="245" y="614"/>
                  </a:lnTo>
                  <a:lnTo>
                    <a:pt x="252" y="609"/>
                  </a:lnTo>
                  <a:lnTo>
                    <a:pt x="260" y="605"/>
                  </a:lnTo>
                  <a:lnTo>
                    <a:pt x="268" y="602"/>
                  </a:lnTo>
                  <a:lnTo>
                    <a:pt x="285" y="597"/>
                  </a:lnTo>
                  <a:lnTo>
                    <a:pt x="303" y="593"/>
                  </a:lnTo>
                  <a:lnTo>
                    <a:pt x="339" y="588"/>
                  </a:lnTo>
                  <a:lnTo>
                    <a:pt x="375" y="581"/>
                  </a:lnTo>
                  <a:lnTo>
                    <a:pt x="380" y="577"/>
                  </a:lnTo>
                  <a:lnTo>
                    <a:pt x="383" y="572"/>
                  </a:lnTo>
                  <a:lnTo>
                    <a:pt x="385" y="567"/>
                  </a:lnTo>
                  <a:lnTo>
                    <a:pt x="386" y="562"/>
                  </a:lnTo>
                  <a:lnTo>
                    <a:pt x="386" y="551"/>
                  </a:lnTo>
                  <a:lnTo>
                    <a:pt x="386" y="537"/>
                  </a:lnTo>
                  <a:lnTo>
                    <a:pt x="385" y="525"/>
                  </a:lnTo>
                  <a:lnTo>
                    <a:pt x="384" y="513"/>
                  </a:lnTo>
                  <a:lnTo>
                    <a:pt x="385" y="507"/>
                  </a:lnTo>
                  <a:lnTo>
                    <a:pt x="386" y="501"/>
                  </a:lnTo>
                  <a:lnTo>
                    <a:pt x="388" y="494"/>
                  </a:lnTo>
                  <a:lnTo>
                    <a:pt x="391" y="489"/>
                  </a:lnTo>
                  <a:lnTo>
                    <a:pt x="396" y="484"/>
                  </a:lnTo>
                  <a:lnTo>
                    <a:pt x="400" y="479"/>
                  </a:lnTo>
                  <a:lnTo>
                    <a:pt x="406" y="475"/>
                  </a:lnTo>
                  <a:lnTo>
                    <a:pt x="411" y="472"/>
                  </a:lnTo>
                  <a:lnTo>
                    <a:pt x="422" y="467"/>
                  </a:lnTo>
                  <a:lnTo>
                    <a:pt x="434" y="464"/>
                  </a:lnTo>
                  <a:lnTo>
                    <a:pt x="439" y="467"/>
                  </a:lnTo>
                  <a:lnTo>
                    <a:pt x="444" y="469"/>
                  </a:lnTo>
                  <a:lnTo>
                    <a:pt x="449" y="470"/>
                  </a:lnTo>
                  <a:lnTo>
                    <a:pt x="454" y="471"/>
                  </a:lnTo>
                  <a:lnTo>
                    <a:pt x="463" y="471"/>
                  </a:lnTo>
                  <a:lnTo>
                    <a:pt x="474" y="469"/>
                  </a:lnTo>
                  <a:lnTo>
                    <a:pt x="483" y="466"/>
                  </a:lnTo>
                  <a:lnTo>
                    <a:pt x="492" y="462"/>
                  </a:lnTo>
                  <a:lnTo>
                    <a:pt x="501" y="457"/>
                  </a:lnTo>
                  <a:lnTo>
                    <a:pt x="510" y="450"/>
                  </a:lnTo>
                  <a:lnTo>
                    <a:pt x="515" y="442"/>
                  </a:lnTo>
                  <a:lnTo>
                    <a:pt x="520" y="432"/>
                  </a:lnTo>
                  <a:lnTo>
                    <a:pt x="523" y="422"/>
                  </a:lnTo>
                  <a:lnTo>
                    <a:pt x="526" y="412"/>
                  </a:lnTo>
                  <a:lnTo>
                    <a:pt x="530" y="389"/>
                  </a:lnTo>
                  <a:lnTo>
                    <a:pt x="535" y="368"/>
                  </a:lnTo>
                  <a:lnTo>
                    <a:pt x="541" y="353"/>
                  </a:lnTo>
                  <a:lnTo>
                    <a:pt x="546" y="339"/>
                  </a:lnTo>
                  <a:lnTo>
                    <a:pt x="553" y="326"/>
                  </a:lnTo>
                  <a:lnTo>
                    <a:pt x="560" y="312"/>
                  </a:lnTo>
                  <a:lnTo>
                    <a:pt x="568" y="300"/>
                  </a:lnTo>
                  <a:lnTo>
                    <a:pt x="576" y="288"/>
                  </a:lnTo>
                  <a:lnTo>
                    <a:pt x="585" y="276"/>
                  </a:lnTo>
                  <a:lnTo>
                    <a:pt x="594" y="264"/>
                  </a:lnTo>
                  <a:lnTo>
                    <a:pt x="604" y="253"/>
                  </a:lnTo>
                  <a:lnTo>
                    <a:pt x="615" y="242"/>
                  </a:lnTo>
                  <a:lnTo>
                    <a:pt x="626" y="232"/>
                  </a:lnTo>
                  <a:lnTo>
                    <a:pt x="636" y="223"/>
                  </a:lnTo>
                  <a:lnTo>
                    <a:pt x="648" y="213"/>
                  </a:lnTo>
                  <a:lnTo>
                    <a:pt x="660" y="204"/>
                  </a:lnTo>
                  <a:lnTo>
                    <a:pt x="672" y="195"/>
                  </a:lnTo>
                  <a:lnTo>
                    <a:pt x="685" y="187"/>
                  </a:lnTo>
                  <a:lnTo>
                    <a:pt x="711" y="172"/>
                  </a:lnTo>
                  <a:lnTo>
                    <a:pt x="738" y="159"/>
                  </a:lnTo>
                  <a:lnTo>
                    <a:pt x="766" y="147"/>
                  </a:lnTo>
                  <a:lnTo>
                    <a:pt x="795" y="138"/>
                  </a:lnTo>
                  <a:lnTo>
                    <a:pt x="823" y="130"/>
                  </a:lnTo>
                  <a:lnTo>
                    <a:pt x="853" y="123"/>
                  </a:lnTo>
                  <a:lnTo>
                    <a:pt x="881" y="119"/>
                  </a:lnTo>
                  <a:lnTo>
                    <a:pt x="911" y="117"/>
                  </a:lnTo>
                  <a:lnTo>
                    <a:pt x="917" y="115"/>
                  </a:lnTo>
                  <a:lnTo>
                    <a:pt x="924" y="113"/>
                  </a:lnTo>
                  <a:lnTo>
                    <a:pt x="931" y="113"/>
                  </a:lnTo>
                  <a:lnTo>
                    <a:pt x="938" y="113"/>
                  </a:lnTo>
                  <a:lnTo>
                    <a:pt x="952" y="113"/>
                  </a:lnTo>
                  <a:lnTo>
                    <a:pt x="966" y="114"/>
                  </a:lnTo>
                  <a:lnTo>
                    <a:pt x="980" y="115"/>
                  </a:lnTo>
                  <a:lnTo>
                    <a:pt x="994" y="114"/>
                  </a:lnTo>
                  <a:lnTo>
                    <a:pt x="1000" y="112"/>
                  </a:lnTo>
                  <a:lnTo>
                    <a:pt x="1006" y="110"/>
                  </a:lnTo>
                  <a:lnTo>
                    <a:pt x="1012" y="107"/>
                  </a:lnTo>
                  <a:lnTo>
                    <a:pt x="1018" y="103"/>
                  </a:lnTo>
                  <a:lnTo>
                    <a:pt x="1055" y="106"/>
                  </a:lnTo>
                  <a:lnTo>
                    <a:pt x="1092" y="108"/>
                  </a:lnTo>
                  <a:lnTo>
                    <a:pt x="1128" y="109"/>
                  </a:lnTo>
                  <a:lnTo>
                    <a:pt x="1165" y="109"/>
                  </a:lnTo>
                  <a:lnTo>
                    <a:pt x="1235" y="109"/>
                  </a:lnTo>
                  <a:lnTo>
                    <a:pt x="1306" y="108"/>
                  </a:lnTo>
                  <a:lnTo>
                    <a:pt x="1376" y="106"/>
                  </a:lnTo>
                  <a:lnTo>
                    <a:pt x="1445" y="105"/>
                  </a:lnTo>
                  <a:lnTo>
                    <a:pt x="1513" y="104"/>
                  </a:lnTo>
                  <a:lnTo>
                    <a:pt x="1582" y="106"/>
                  </a:lnTo>
                  <a:lnTo>
                    <a:pt x="1647" y="103"/>
                  </a:lnTo>
                  <a:lnTo>
                    <a:pt x="1714" y="102"/>
                  </a:lnTo>
                  <a:lnTo>
                    <a:pt x="1782" y="101"/>
                  </a:lnTo>
                  <a:lnTo>
                    <a:pt x="1850" y="101"/>
                  </a:lnTo>
                  <a:lnTo>
                    <a:pt x="1918" y="101"/>
                  </a:lnTo>
                  <a:lnTo>
                    <a:pt x="1986" y="100"/>
                  </a:lnTo>
                  <a:lnTo>
                    <a:pt x="2054" y="99"/>
                  </a:lnTo>
                  <a:lnTo>
                    <a:pt x="2120" y="97"/>
                  </a:lnTo>
                  <a:lnTo>
                    <a:pt x="2205" y="96"/>
                  </a:lnTo>
                  <a:lnTo>
                    <a:pt x="2291" y="95"/>
                  </a:lnTo>
                  <a:lnTo>
                    <a:pt x="2379" y="93"/>
                  </a:lnTo>
                  <a:lnTo>
                    <a:pt x="2467" y="91"/>
                  </a:lnTo>
                  <a:lnTo>
                    <a:pt x="2555" y="90"/>
                  </a:lnTo>
                  <a:lnTo>
                    <a:pt x="2641" y="88"/>
                  </a:lnTo>
                  <a:lnTo>
                    <a:pt x="2726" y="88"/>
                  </a:lnTo>
                  <a:lnTo>
                    <a:pt x="2807" y="89"/>
                  </a:lnTo>
                  <a:lnTo>
                    <a:pt x="2957" y="88"/>
                  </a:lnTo>
                  <a:lnTo>
                    <a:pt x="3205" y="87"/>
                  </a:lnTo>
                  <a:lnTo>
                    <a:pt x="3539" y="86"/>
                  </a:lnTo>
                  <a:lnTo>
                    <a:pt x="3944" y="85"/>
                  </a:lnTo>
                  <a:lnTo>
                    <a:pt x="4405" y="84"/>
                  </a:lnTo>
                  <a:lnTo>
                    <a:pt x="4909" y="81"/>
                  </a:lnTo>
                  <a:lnTo>
                    <a:pt x="5442" y="80"/>
                  </a:lnTo>
                  <a:lnTo>
                    <a:pt x="5989" y="78"/>
                  </a:lnTo>
                  <a:lnTo>
                    <a:pt x="6536" y="77"/>
                  </a:lnTo>
                  <a:lnTo>
                    <a:pt x="7068" y="75"/>
                  </a:lnTo>
                  <a:lnTo>
                    <a:pt x="7572" y="74"/>
                  </a:lnTo>
                  <a:lnTo>
                    <a:pt x="8034" y="72"/>
                  </a:lnTo>
                  <a:lnTo>
                    <a:pt x="8440" y="71"/>
                  </a:lnTo>
                  <a:lnTo>
                    <a:pt x="8775" y="69"/>
                  </a:lnTo>
                  <a:lnTo>
                    <a:pt x="9026" y="68"/>
                  </a:lnTo>
                  <a:lnTo>
                    <a:pt x="9177" y="67"/>
                  </a:lnTo>
                  <a:lnTo>
                    <a:pt x="9264" y="64"/>
                  </a:lnTo>
                  <a:lnTo>
                    <a:pt x="9352" y="62"/>
                  </a:lnTo>
                  <a:lnTo>
                    <a:pt x="9441" y="61"/>
                  </a:lnTo>
                  <a:lnTo>
                    <a:pt x="9530" y="61"/>
                  </a:lnTo>
                  <a:lnTo>
                    <a:pt x="9619" y="61"/>
                  </a:lnTo>
                  <a:lnTo>
                    <a:pt x="9708" y="61"/>
                  </a:lnTo>
                  <a:lnTo>
                    <a:pt x="9796" y="62"/>
                  </a:lnTo>
                  <a:lnTo>
                    <a:pt x="9884" y="62"/>
                  </a:lnTo>
                  <a:lnTo>
                    <a:pt x="9917" y="64"/>
                  </a:lnTo>
                  <a:lnTo>
                    <a:pt x="9949" y="67"/>
                  </a:lnTo>
                  <a:lnTo>
                    <a:pt x="9965" y="69"/>
                  </a:lnTo>
                  <a:lnTo>
                    <a:pt x="9982" y="70"/>
                  </a:lnTo>
                  <a:lnTo>
                    <a:pt x="9998" y="69"/>
                  </a:lnTo>
                  <a:lnTo>
                    <a:pt x="10014" y="66"/>
                  </a:lnTo>
                  <a:lnTo>
                    <a:pt x="10031" y="70"/>
                  </a:lnTo>
                  <a:lnTo>
                    <a:pt x="10048" y="72"/>
                  </a:lnTo>
                  <a:lnTo>
                    <a:pt x="10065" y="73"/>
                  </a:lnTo>
                  <a:lnTo>
                    <a:pt x="10083" y="73"/>
                  </a:lnTo>
                  <a:lnTo>
                    <a:pt x="10117" y="72"/>
                  </a:lnTo>
                  <a:lnTo>
                    <a:pt x="10151" y="70"/>
                  </a:lnTo>
                  <a:lnTo>
                    <a:pt x="10168" y="69"/>
                  </a:lnTo>
                  <a:lnTo>
                    <a:pt x="10184" y="69"/>
                  </a:lnTo>
                  <a:lnTo>
                    <a:pt x="10200" y="69"/>
                  </a:lnTo>
                  <a:lnTo>
                    <a:pt x="10217" y="71"/>
                  </a:lnTo>
                  <a:lnTo>
                    <a:pt x="10232" y="74"/>
                  </a:lnTo>
                  <a:lnTo>
                    <a:pt x="10248" y="79"/>
                  </a:lnTo>
                  <a:lnTo>
                    <a:pt x="10264" y="86"/>
                  </a:lnTo>
                  <a:lnTo>
                    <a:pt x="10278" y="94"/>
                  </a:lnTo>
                  <a:lnTo>
                    <a:pt x="10294" y="101"/>
                  </a:lnTo>
                  <a:lnTo>
                    <a:pt x="10310" y="109"/>
                  </a:lnTo>
                  <a:lnTo>
                    <a:pt x="10325" y="117"/>
                  </a:lnTo>
                  <a:lnTo>
                    <a:pt x="10340" y="126"/>
                  </a:lnTo>
                  <a:lnTo>
                    <a:pt x="10356" y="136"/>
                  </a:lnTo>
                  <a:lnTo>
                    <a:pt x="10370" y="146"/>
                  </a:lnTo>
                  <a:lnTo>
                    <a:pt x="10385" y="157"/>
                  </a:lnTo>
                  <a:lnTo>
                    <a:pt x="10399" y="168"/>
                  </a:lnTo>
                  <a:lnTo>
                    <a:pt x="10412" y="180"/>
                  </a:lnTo>
                  <a:lnTo>
                    <a:pt x="10425" y="193"/>
                  </a:lnTo>
                  <a:lnTo>
                    <a:pt x="10437" y="206"/>
                  </a:lnTo>
                  <a:lnTo>
                    <a:pt x="10449" y="219"/>
                  </a:lnTo>
                  <a:lnTo>
                    <a:pt x="10459" y="234"/>
                  </a:lnTo>
                  <a:lnTo>
                    <a:pt x="10468" y="248"/>
                  </a:lnTo>
                  <a:lnTo>
                    <a:pt x="10477" y="263"/>
                  </a:lnTo>
                  <a:lnTo>
                    <a:pt x="10484" y="280"/>
                  </a:lnTo>
                  <a:lnTo>
                    <a:pt x="10493" y="284"/>
                  </a:lnTo>
                  <a:lnTo>
                    <a:pt x="10500" y="289"/>
                  </a:lnTo>
                  <a:lnTo>
                    <a:pt x="10506" y="295"/>
                  </a:lnTo>
                  <a:lnTo>
                    <a:pt x="10511" y="301"/>
                  </a:lnTo>
                  <a:lnTo>
                    <a:pt x="10517" y="307"/>
                  </a:lnTo>
                  <a:lnTo>
                    <a:pt x="10523" y="312"/>
                  </a:lnTo>
                  <a:lnTo>
                    <a:pt x="10526" y="315"/>
                  </a:lnTo>
                  <a:lnTo>
                    <a:pt x="10530" y="317"/>
                  </a:lnTo>
                  <a:lnTo>
                    <a:pt x="10536" y="318"/>
                  </a:lnTo>
                  <a:lnTo>
                    <a:pt x="10540" y="319"/>
                  </a:lnTo>
                  <a:lnTo>
                    <a:pt x="10547" y="317"/>
                  </a:lnTo>
                  <a:lnTo>
                    <a:pt x="10553" y="316"/>
                  </a:lnTo>
                  <a:lnTo>
                    <a:pt x="10558" y="316"/>
                  </a:lnTo>
                  <a:lnTo>
                    <a:pt x="10564" y="316"/>
                  </a:lnTo>
                  <a:lnTo>
                    <a:pt x="10576" y="318"/>
                  </a:lnTo>
                  <a:lnTo>
                    <a:pt x="10588" y="322"/>
                  </a:lnTo>
                  <a:lnTo>
                    <a:pt x="10599" y="326"/>
                  </a:lnTo>
                  <a:lnTo>
                    <a:pt x="10610" y="329"/>
                  </a:lnTo>
                  <a:lnTo>
                    <a:pt x="10621" y="332"/>
                  </a:lnTo>
                  <a:lnTo>
                    <a:pt x="10633" y="333"/>
                  </a:lnTo>
                  <a:lnTo>
                    <a:pt x="10640" y="333"/>
                  </a:lnTo>
                  <a:lnTo>
                    <a:pt x="10647" y="334"/>
                  </a:lnTo>
                  <a:lnTo>
                    <a:pt x="10653" y="335"/>
                  </a:lnTo>
                  <a:lnTo>
                    <a:pt x="10659" y="337"/>
                  </a:lnTo>
                  <a:lnTo>
                    <a:pt x="10665" y="339"/>
                  </a:lnTo>
                  <a:lnTo>
                    <a:pt x="10672" y="343"/>
                  </a:lnTo>
                  <a:lnTo>
                    <a:pt x="10677" y="346"/>
                  </a:lnTo>
                  <a:lnTo>
                    <a:pt x="10682" y="350"/>
                  </a:lnTo>
                  <a:lnTo>
                    <a:pt x="10691" y="361"/>
                  </a:lnTo>
                  <a:lnTo>
                    <a:pt x="10699" y="371"/>
                  </a:lnTo>
                  <a:lnTo>
                    <a:pt x="10706" y="382"/>
                  </a:lnTo>
                  <a:lnTo>
                    <a:pt x="10712" y="393"/>
                  </a:lnTo>
                  <a:lnTo>
                    <a:pt x="10715" y="403"/>
                  </a:lnTo>
                  <a:lnTo>
                    <a:pt x="10718" y="414"/>
                  </a:lnTo>
                  <a:lnTo>
                    <a:pt x="10719" y="425"/>
                  </a:lnTo>
                  <a:lnTo>
                    <a:pt x="10720" y="435"/>
                  </a:lnTo>
                  <a:lnTo>
                    <a:pt x="10721" y="440"/>
                  </a:lnTo>
                  <a:lnTo>
                    <a:pt x="10722" y="445"/>
                  </a:lnTo>
                  <a:lnTo>
                    <a:pt x="10724" y="449"/>
                  </a:lnTo>
                  <a:lnTo>
                    <a:pt x="10726" y="455"/>
                  </a:lnTo>
                  <a:lnTo>
                    <a:pt x="10729" y="459"/>
                  </a:lnTo>
                  <a:lnTo>
                    <a:pt x="10733" y="462"/>
                  </a:lnTo>
                  <a:lnTo>
                    <a:pt x="10737" y="465"/>
                  </a:lnTo>
                  <a:lnTo>
                    <a:pt x="10743" y="467"/>
                  </a:lnTo>
                  <a:lnTo>
                    <a:pt x="10784" y="481"/>
                  </a:lnTo>
                  <a:lnTo>
                    <a:pt x="10826" y="495"/>
                  </a:lnTo>
                  <a:lnTo>
                    <a:pt x="10836" y="500"/>
                  </a:lnTo>
                  <a:lnTo>
                    <a:pt x="10846" y="505"/>
                  </a:lnTo>
                  <a:lnTo>
                    <a:pt x="10855" y="511"/>
                  </a:lnTo>
                  <a:lnTo>
                    <a:pt x="10864" y="517"/>
                  </a:lnTo>
                  <a:lnTo>
                    <a:pt x="10872" y="524"/>
                  </a:lnTo>
                  <a:lnTo>
                    <a:pt x="10879" y="532"/>
                  </a:lnTo>
                  <a:lnTo>
                    <a:pt x="10885" y="541"/>
                  </a:lnTo>
                  <a:lnTo>
                    <a:pt x="10891" y="552"/>
                  </a:lnTo>
                  <a:lnTo>
                    <a:pt x="10903" y="568"/>
                  </a:lnTo>
                  <a:lnTo>
                    <a:pt x="10913" y="584"/>
                  </a:lnTo>
                  <a:lnTo>
                    <a:pt x="10922" y="601"/>
                  </a:lnTo>
                  <a:lnTo>
                    <a:pt x="10930" y="619"/>
                  </a:lnTo>
                  <a:lnTo>
                    <a:pt x="10943" y="656"/>
                  </a:lnTo>
                  <a:lnTo>
                    <a:pt x="10956" y="693"/>
                  </a:lnTo>
                  <a:lnTo>
                    <a:pt x="10967" y="731"/>
                  </a:lnTo>
                  <a:lnTo>
                    <a:pt x="10981" y="767"/>
                  </a:lnTo>
                  <a:lnTo>
                    <a:pt x="10989" y="786"/>
                  </a:lnTo>
                  <a:lnTo>
                    <a:pt x="10998" y="803"/>
                  </a:lnTo>
                  <a:lnTo>
                    <a:pt x="11008" y="820"/>
                  </a:lnTo>
                  <a:lnTo>
                    <a:pt x="11020" y="837"/>
                  </a:lnTo>
                  <a:lnTo>
                    <a:pt x="11014" y="852"/>
                  </a:lnTo>
                  <a:lnTo>
                    <a:pt x="11008" y="868"/>
                  </a:lnTo>
                  <a:lnTo>
                    <a:pt x="11001" y="884"/>
                  </a:lnTo>
                  <a:lnTo>
                    <a:pt x="10993" y="900"/>
                  </a:lnTo>
                  <a:lnTo>
                    <a:pt x="10976" y="931"/>
                  </a:lnTo>
                  <a:lnTo>
                    <a:pt x="10959" y="960"/>
                  </a:lnTo>
                  <a:lnTo>
                    <a:pt x="10939" y="991"/>
                  </a:lnTo>
                  <a:lnTo>
                    <a:pt x="10921" y="1021"/>
                  </a:lnTo>
                  <a:lnTo>
                    <a:pt x="10903" y="1051"/>
                  </a:lnTo>
                  <a:lnTo>
                    <a:pt x="10885" y="1081"/>
                  </a:lnTo>
                  <a:close/>
                  <a:moveTo>
                    <a:pt x="10879" y="859"/>
                  </a:moveTo>
                  <a:lnTo>
                    <a:pt x="10877" y="877"/>
                  </a:lnTo>
                  <a:lnTo>
                    <a:pt x="10874" y="894"/>
                  </a:lnTo>
                  <a:lnTo>
                    <a:pt x="10870" y="911"/>
                  </a:lnTo>
                  <a:lnTo>
                    <a:pt x="10865" y="929"/>
                  </a:lnTo>
                  <a:lnTo>
                    <a:pt x="10859" y="945"/>
                  </a:lnTo>
                  <a:lnTo>
                    <a:pt x="10851" y="961"/>
                  </a:lnTo>
                  <a:lnTo>
                    <a:pt x="10844" y="978"/>
                  </a:lnTo>
                  <a:lnTo>
                    <a:pt x="10835" y="993"/>
                  </a:lnTo>
                  <a:lnTo>
                    <a:pt x="10825" y="1007"/>
                  </a:lnTo>
                  <a:lnTo>
                    <a:pt x="10814" y="1021"/>
                  </a:lnTo>
                  <a:lnTo>
                    <a:pt x="10802" y="1034"/>
                  </a:lnTo>
                  <a:lnTo>
                    <a:pt x="10789" y="1046"/>
                  </a:lnTo>
                  <a:lnTo>
                    <a:pt x="10776" y="1058"/>
                  </a:lnTo>
                  <a:lnTo>
                    <a:pt x="10761" y="1067"/>
                  </a:lnTo>
                  <a:lnTo>
                    <a:pt x="10747" y="1076"/>
                  </a:lnTo>
                  <a:lnTo>
                    <a:pt x="10731" y="1083"/>
                  </a:lnTo>
                  <a:lnTo>
                    <a:pt x="10723" y="1085"/>
                  </a:lnTo>
                  <a:lnTo>
                    <a:pt x="10713" y="1087"/>
                  </a:lnTo>
                  <a:lnTo>
                    <a:pt x="10704" y="1089"/>
                  </a:lnTo>
                  <a:lnTo>
                    <a:pt x="10695" y="1090"/>
                  </a:lnTo>
                  <a:lnTo>
                    <a:pt x="10687" y="1090"/>
                  </a:lnTo>
                  <a:lnTo>
                    <a:pt x="10678" y="1090"/>
                  </a:lnTo>
                  <a:lnTo>
                    <a:pt x="10668" y="1089"/>
                  </a:lnTo>
                  <a:lnTo>
                    <a:pt x="10660" y="1088"/>
                  </a:lnTo>
                  <a:lnTo>
                    <a:pt x="10651" y="1086"/>
                  </a:lnTo>
                  <a:lnTo>
                    <a:pt x="10643" y="1084"/>
                  </a:lnTo>
                  <a:lnTo>
                    <a:pt x="10635" y="1081"/>
                  </a:lnTo>
                  <a:lnTo>
                    <a:pt x="10627" y="1077"/>
                  </a:lnTo>
                  <a:lnTo>
                    <a:pt x="10619" y="1073"/>
                  </a:lnTo>
                  <a:lnTo>
                    <a:pt x="10612" y="1068"/>
                  </a:lnTo>
                  <a:lnTo>
                    <a:pt x="10605" y="1063"/>
                  </a:lnTo>
                  <a:lnTo>
                    <a:pt x="10599" y="1057"/>
                  </a:lnTo>
                  <a:lnTo>
                    <a:pt x="10594" y="1050"/>
                  </a:lnTo>
                  <a:lnTo>
                    <a:pt x="10589" y="1044"/>
                  </a:lnTo>
                  <a:lnTo>
                    <a:pt x="10585" y="1037"/>
                  </a:lnTo>
                  <a:lnTo>
                    <a:pt x="10582" y="1030"/>
                  </a:lnTo>
                  <a:lnTo>
                    <a:pt x="10579" y="1023"/>
                  </a:lnTo>
                  <a:lnTo>
                    <a:pt x="10575" y="1016"/>
                  </a:lnTo>
                  <a:lnTo>
                    <a:pt x="10573" y="1007"/>
                  </a:lnTo>
                  <a:lnTo>
                    <a:pt x="10572" y="999"/>
                  </a:lnTo>
                  <a:lnTo>
                    <a:pt x="10571" y="991"/>
                  </a:lnTo>
                  <a:lnTo>
                    <a:pt x="10571" y="983"/>
                  </a:lnTo>
                  <a:lnTo>
                    <a:pt x="10571" y="975"/>
                  </a:lnTo>
                  <a:lnTo>
                    <a:pt x="10572" y="967"/>
                  </a:lnTo>
                  <a:lnTo>
                    <a:pt x="10574" y="959"/>
                  </a:lnTo>
                  <a:lnTo>
                    <a:pt x="10576" y="951"/>
                  </a:lnTo>
                  <a:lnTo>
                    <a:pt x="10580" y="944"/>
                  </a:lnTo>
                  <a:lnTo>
                    <a:pt x="10584" y="937"/>
                  </a:lnTo>
                  <a:lnTo>
                    <a:pt x="10590" y="928"/>
                  </a:lnTo>
                  <a:lnTo>
                    <a:pt x="10598" y="922"/>
                  </a:lnTo>
                  <a:lnTo>
                    <a:pt x="10606" y="917"/>
                  </a:lnTo>
                  <a:lnTo>
                    <a:pt x="10614" y="913"/>
                  </a:lnTo>
                  <a:lnTo>
                    <a:pt x="10634" y="909"/>
                  </a:lnTo>
                  <a:lnTo>
                    <a:pt x="10653" y="908"/>
                  </a:lnTo>
                  <a:lnTo>
                    <a:pt x="10662" y="907"/>
                  </a:lnTo>
                  <a:lnTo>
                    <a:pt x="10672" y="905"/>
                  </a:lnTo>
                  <a:lnTo>
                    <a:pt x="10681" y="903"/>
                  </a:lnTo>
                  <a:lnTo>
                    <a:pt x="10689" y="900"/>
                  </a:lnTo>
                  <a:lnTo>
                    <a:pt x="10697" y="895"/>
                  </a:lnTo>
                  <a:lnTo>
                    <a:pt x="10704" y="888"/>
                  </a:lnTo>
                  <a:lnTo>
                    <a:pt x="10707" y="884"/>
                  </a:lnTo>
                  <a:lnTo>
                    <a:pt x="10710" y="879"/>
                  </a:lnTo>
                  <a:lnTo>
                    <a:pt x="10713" y="874"/>
                  </a:lnTo>
                  <a:lnTo>
                    <a:pt x="10715" y="867"/>
                  </a:lnTo>
                  <a:lnTo>
                    <a:pt x="10718" y="849"/>
                  </a:lnTo>
                  <a:lnTo>
                    <a:pt x="10719" y="830"/>
                  </a:lnTo>
                  <a:lnTo>
                    <a:pt x="10720" y="810"/>
                  </a:lnTo>
                  <a:lnTo>
                    <a:pt x="10718" y="791"/>
                  </a:lnTo>
                  <a:lnTo>
                    <a:pt x="10717" y="782"/>
                  </a:lnTo>
                  <a:lnTo>
                    <a:pt x="10714" y="772"/>
                  </a:lnTo>
                  <a:lnTo>
                    <a:pt x="10711" y="763"/>
                  </a:lnTo>
                  <a:lnTo>
                    <a:pt x="10708" y="754"/>
                  </a:lnTo>
                  <a:lnTo>
                    <a:pt x="10704" y="746"/>
                  </a:lnTo>
                  <a:lnTo>
                    <a:pt x="10700" y="738"/>
                  </a:lnTo>
                  <a:lnTo>
                    <a:pt x="10694" y="731"/>
                  </a:lnTo>
                  <a:lnTo>
                    <a:pt x="10688" y="723"/>
                  </a:lnTo>
                  <a:lnTo>
                    <a:pt x="10682" y="721"/>
                  </a:lnTo>
                  <a:lnTo>
                    <a:pt x="10675" y="719"/>
                  </a:lnTo>
                  <a:lnTo>
                    <a:pt x="10668" y="717"/>
                  </a:lnTo>
                  <a:lnTo>
                    <a:pt x="10661" y="716"/>
                  </a:lnTo>
                  <a:lnTo>
                    <a:pt x="10647" y="715"/>
                  </a:lnTo>
                  <a:lnTo>
                    <a:pt x="10634" y="715"/>
                  </a:lnTo>
                  <a:lnTo>
                    <a:pt x="10620" y="713"/>
                  </a:lnTo>
                  <a:lnTo>
                    <a:pt x="10608" y="710"/>
                  </a:lnTo>
                  <a:lnTo>
                    <a:pt x="10602" y="708"/>
                  </a:lnTo>
                  <a:lnTo>
                    <a:pt x="10596" y="705"/>
                  </a:lnTo>
                  <a:lnTo>
                    <a:pt x="10591" y="702"/>
                  </a:lnTo>
                  <a:lnTo>
                    <a:pt x="10587" y="697"/>
                  </a:lnTo>
                  <a:lnTo>
                    <a:pt x="10581" y="688"/>
                  </a:lnTo>
                  <a:lnTo>
                    <a:pt x="10576" y="677"/>
                  </a:lnTo>
                  <a:lnTo>
                    <a:pt x="10572" y="667"/>
                  </a:lnTo>
                  <a:lnTo>
                    <a:pt x="10569" y="656"/>
                  </a:lnTo>
                  <a:lnTo>
                    <a:pt x="10567" y="645"/>
                  </a:lnTo>
                  <a:lnTo>
                    <a:pt x="10567" y="633"/>
                  </a:lnTo>
                  <a:lnTo>
                    <a:pt x="10568" y="622"/>
                  </a:lnTo>
                  <a:lnTo>
                    <a:pt x="10570" y="611"/>
                  </a:lnTo>
                  <a:lnTo>
                    <a:pt x="10573" y="605"/>
                  </a:lnTo>
                  <a:lnTo>
                    <a:pt x="10575" y="600"/>
                  </a:lnTo>
                  <a:lnTo>
                    <a:pt x="10579" y="595"/>
                  </a:lnTo>
                  <a:lnTo>
                    <a:pt x="10583" y="589"/>
                  </a:lnTo>
                  <a:lnTo>
                    <a:pt x="10592" y="581"/>
                  </a:lnTo>
                  <a:lnTo>
                    <a:pt x="10602" y="575"/>
                  </a:lnTo>
                  <a:lnTo>
                    <a:pt x="10626" y="565"/>
                  </a:lnTo>
                  <a:lnTo>
                    <a:pt x="10648" y="558"/>
                  </a:lnTo>
                  <a:lnTo>
                    <a:pt x="10658" y="558"/>
                  </a:lnTo>
                  <a:lnTo>
                    <a:pt x="10669" y="559"/>
                  </a:lnTo>
                  <a:lnTo>
                    <a:pt x="10680" y="561"/>
                  </a:lnTo>
                  <a:lnTo>
                    <a:pt x="10690" y="563"/>
                  </a:lnTo>
                  <a:lnTo>
                    <a:pt x="10700" y="566"/>
                  </a:lnTo>
                  <a:lnTo>
                    <a:pt x="10709" y="570"/>
                  </a:lnTo>
                  <a:lnTo>
                    <a:pt x="10719" y="574"/>
                  </a:lnTo>
                  <a:lnTo>
                    <a:pt x="10728" y="578"/>
                  </a:lnTo>
                  <a:lnTo>
                    <a:pt x="10746" y="589"/>
                  </a:lnTo>
                  <a:lnTo>
                    <a:pt x="10763" y="602"/>
                  </a:lnTo>
                  <a:lnTo>
                    <a:pt x="10778" y="615"/>
                  </a:lnTo>
                  <a:lnTo>
                    <a:pt x="10792" y="629"/>
                  </a:lnTo>
                  <a:lnTo>
                    <a:pt x="10803" y="643"/>
                  </a:lnTo>
                  <a:lnTo>
                    <a:pt x="10815" y="657"/>
                  </a:lnTo>
                  <a:lnTo>
                    <a:pt x="10825" y="670"/>
                  </a:lnTo>
                  <a:lnTo>
                    <a:pt x="10835" y="686"/>
                  </a:lnTo>
                  <a:lnTo>
                    <a:pt x="10853" y="715"/>
                  </a:lnTo>
                  <a:lnTo>
                    <a:pt x="10873" y="746"/>
                  </a:lnTo>
                  <a:lnTo>
                    <a:pt x="10881" y="769"/>
                  </a:lnTo>
                  <a:lnTo>
                    <a:pt x="10890" y="794"/>
                  </a:lnTo>
                  <a:lnTo>
                    <a:pt x="10893" y="807"/>
                  </a:lnTo>
                  <a:lnTo>
                    <a:pt x="10894" y="819"/>
                  </a:lnTo>
                  <a:lnTo>
                    <a:pt x="10894" y="827"/>
                  </a:lnTo>
                  <a:lnTo>
                    <a:pt x="10894" y="834"/>
                  </a:lnTo>
                  <a:lnTo>
                    <a:pt x="10893" y="840"/>
                  </a:lnTo>
                  <a:lnTo>
                    <a:pt x="10891" y="847"/>
                  </a:lnTo>
                  <a:lnTo>
                    <a:pt x="10879" y="859"/>
                  </a:lnTo>
                  <a:close/>
                  <a:moveTo>
                    <a:pt x="10728" y="1046"/>
                  </a:moveTo>
                  <a:lnTo>
                    <a:pt x="10721" y="1049"/>
                  </a:lnTo>
                  <a:lnTo>
                    <a:pt x="10714" y="1050"/>
                  </a:lnTo>
                  <a:lnTo>
                    <a:pt x="10708" y="1051"/>
                  </a:lnTo>
                  <a:lnTo>
                    <a:pt x="10701" y="1052"/>
                  </a:lnTo>
                  <a:lnTo>
                    <a:pt x="10689" y="1050"/>
                  </a:lnTo>
                  <a:lnTo>
                    <a:pt x="10676" y="1046"/>
                  </a:lnTo>
                  <a:lnTo>
                    <a:pt x="10668" y="1042"/>
                  </a:lnTo>
                  <a:lnTo>
                    <a:pt x="10661" y="1037"/>
                  </a:lnTo>
                  <a:lnTo>
                    <a:pt x="10655" y="1031"/>
                  </a:lnTo>
                  <a:lnTo>
                    <a:pt x="10649" y="1025"/>
                  </a:lnTo>
                  <a:lnTo>
                    <a:pt x="10643" y="1019"/>
                  </a:lnTo>
                  <a:lnTo>
                    <a:pt x="10639" y="1012"/>
                  </a:lnTo>
                  <a:lnTo>
                    <a:pt x="10637" y="1003"/>
                  </a:lnTo>
                  <a:lnTo>
                    <a:pt x="10636" y="995"/>
                  </a:lnTo>
                  <a:lnTo>
                    <a:pt x="10636" y="988"/>
                  </a:lnTo>
                  <a:lnTo>
                    <a:pt x="10637" y="982"/>
                  </a:lnTo>
                  <a:lnTo>
                    <a:pt x="10638" y="975"/>
                  </a:lnTo>
                  <a:lnTo>
                    <a:pt x="10640" y="968"/>
                  </a:lnTo>
                  <a:lnTo>
                    <a:pt x="10643" y="961"/>
                  </a:lnTo>
                  <a:lnTo>
                    <a:pt x="10647" y="956"/>
                  </a:lnTo>
                  <a:lnTo>
                    <a:pt x="10650" y="954"/>
                  </a:lnTo>
                  <a:lnTo>
                    <a:pt x="10653" y="952"/>
                  </a:lnTo>
                  <a:lnTo>
                    <a:pt x="10656" y="951"/>
                  </a:lnTo>
                  <a:lnTo>
                    <a:pt x="10660" y="951"/>
                  </a:lnTo>
                  <a:lnTo>
                    <a:pt x="10672" y="956"/>
                  </a:lnTo>
                  <a:lnTo>
                    <a:pt x="10683" y="961"/>
                  </a:lnTo>
                  <a:lnTo>
                    <a:pt x="10688" y="964"/>
                  </a:lnTo>
                  <a:lnTo>
                    <a:pt x="10695" y="965"/>
                  </a:lnTo>
                  <a:lnTo>
                    <a:pt x="10701" y="965"/>
                  </a:lnTo>
                  <a:lnTo>
                    <a:pt x="10709" y="964"/>
                  </a:lnTo>
                  <a:lnTo>
                    <a:pt x="10717" y="947"/>
                  </a:lnTo>
                  <a:lnTo>
                    <a:pt x="10722" y="931"/>
                  </a:lnTo>
                  <a:lnTo>
                    <a:pt x="10726" y="923"/>
                  </a:lnTo>
                  <a:lnTo>
                    <a:pt x="10731" y="917"/>
                  </a:lnTo>
                  <a:lnTo>
                    <a:pt x="10734" y="913"/>
                  </a:lnTo>
                  <a:lnTo>
                    <a:pt x="10737" y="910"/>
                  </a:lnTo>
                  <a:lnTo>
                    <a:pt x="10741" y="908"/>
                  </a:lnTo>
                  <a:lnTo>
                    <a:pt x="10746" y="907"/>
                  </a:lnTo>
                  <a:lnTo>
                    <a:pt x="10751" y="893"/>
                  </a:lnTo>
                  <a:lnTo>
                    <a:pt x="10754" y="878"/>
                  </a:lnTo>
                  <a:lnTo>
                    <a:pt x="10757" y="862"/>
                  </a:lnTo>
                  <a:lnTo>
                    <a:pt x="10759" y="848"/>
                  </a:lnTo>
                  <a:lnTo>
                    <a:pt x="10760" y="833"/>
                  </a:lnTo>
                  <a:lnTo>
                    <a:pt x="10760" y="817"/>
                  </a:lnTo>
                  <a:lnTo>
                    <a:pt x="10759" y="802"/>
                  </a:lnTo>
                  <a:lnTo>
                    <a:pt x="10758" y="787"/>
                  </a:lnTo>
                  <a:lnTo>
                    <a:pt x="10755" y="772"/>
                  </a:lnTo>
                  <a:lnTo>
                    <a:pt x="10752" y="757"/>
                  </a:lnTo>
                  <a:lnTo>
                    <a:pt x="10747" y="743"/>
                  </a:lnTo>
                  <a:lnTo>
                    <a:pt x="10742" y="729"/>
                  </a:lnTo>
                  <a:lnTo>
                    <a:pt x="10736" y="715"/>
                  </a:lnTo>
                  <a:lnTo>
                    <a:pt x="10729" y="702"/>
                  </a:lnTo>
                  <a:lnTo>
                    <a:pt x="10722" y="690"/>
                  </a:lnTo>
                  <a:lnTo>
                    <a:pt x="10712" y="677"/>
                  </a:lnTo>
                  <a:lnTo>
                    <a:pt x="10707" y="673"/>
                  </a:lnTo>
                  <a:lnTo>
                    <a:pt x="10701" y="672"/>
                  </a:lnTo>
                  <a:lnTo>
                    <a:pt x="10695" y="671"/>
                  </a:lnTo>
                  <a:lnTo>
                    <a:pt x="10688" y="671"/>
                  </a:lnTo>
                  <a:lnTo>
                    <a:pt x="10675" y="673"/>
                  </a:lnTo>
                  <a:lnTo>
                    <a:pt x="10660" y="676"/>
                  </a:lnTo>
                  <a:lnTo>
                    <a:pt x="10653" y="677"/>
                  </a:lnTo>
                  <a:lnTo>
                    <a:pt x="10647" y="677"/>
                  </a:lnTo>
                  <a:lnTo>
                    <a:pt x="10641" y="676"/>
                  </a:lnTo>
                  <a:lnTo>
                    <a:pt x="10635" y="674"/>
                  </a:lnTo>
                  <a:lnTo>
                    <a:pt x="10630" y="671"/>
                  </a:lnTo>
                  <a:lnTo>
                    <a:pt x="10625" y="666"/>
                  </a:lnTo>
                  <a:lnTo>
                    <a:pt x="10620" y="659"/>
                  </a:lnTo>
                  <a:lnTo>
                    <a:pt x="10617" y="651"/>
                  </a:lnTo>
                  <a:lnTo>
                    <a:pt x="10615" y="644"/>
                  </a:lnTo>
                  <a:lnTo>
                    <a:pt x="10616" y="636"/>
                  </a:lnTo>
                  <a:lnTo>
                    <a:pt x="10618" y="630"/>
                  </a:lnTo>
                  <a:lnTo>
                    <a:pt x="10621" y="623"/>
                  </a:lnTo>
                  <a:lnTo>
                    <a:pt x="10626" y="618"/>
                  </a:lnTo>
                  <a:lnTo>
                    <a:pt x="10631" y="613"/>
                  </a:lnTo>
                  <a:lnTo>
                    <a:pt x="10636" y="608"/>
                  </a:lnTo>
                  <a:lnTo>
                    <a:pt x="10642" y="604"/>
                  </a:lnTo>
                  <a:lnTo>
                    <a:pt x="10655" y="603"/>
                  </a:lnTo>
                  <a:lnTo>
                    <a:pt x="10668" y="603"/>
                  </a:lnTo>
                  <a:lnTo>
                    <a:pt x="10681" y="605"/>
                  </a:lnTo>
                  <a:lnTo>
                    <a:pt x="10693" y="608"/>
                  </a:lnTo>
                  <a:lnTo>
                    <a:pt x="10705" y="612"/>
                  </a:lnTo>
                  <a:lnTo>
                    <a:pt x="10717" y="618"/>
                  </a:lnTo>
                  <a:lnTo>
                    <a:pt x="10729" y="624"/>
                  </a:lnTo>
                  <a:lnTo>
                    <a:pt x="10740" y="630"/>
                  </a:lnTo>
                  <a:lnTo>
                    <a:pt x="10759" y="651"/>
                  </a:lnTo>
                  <a:lnTo>
                    <a:pt x="10777" y="671"/>
                  </a:lnTo>
                  <a:lnTo>
                    <a:pt x="10794" y="694"/>
                  </a:lnTo>
                  <a:lnTo>
                    <a:pt x="10809" y="717"/>
                  </a:lnTo>
                  <a:lnTo>
                    <a:pt x="10816" y="728"/>
                  </a:lnTo>
                  <a:lnTo>
                    <a:pt x="10822" y="741"/>
                  </a:lnTo>
                  <a:lnTo>
                    <a:pt x="10827" y="754"/>
                  </a:lnTo>
                  <a:lnTo>
                    <a:pt x="10832" y="766"/>
                  </a:lnTo>
                  <a:lnTo>
                    <a:pt x="10836" y="780"/>
                  </a:lnTo>
                  <a:lnTo>
                    <a:pt x="10840" y="793"/>
                  </a:lnTo>
                  <a:lnTo>
                    <a:pt x="10842" y="806"/>
                  </a:lnTo>
                  <a:lnTo>
                    <a:pt x="10844" y="819"/>
                  </a:lnTo>
                  <a:lnTo>
                    <a:pt x="10843" y="836"/>
                  </a:lnTo>
                  <a:lnTo>
                    <a:pt x="10841" y="852"/>
                  </a:lnTo>
                  <a:lnTo>
                    <a:pt x="10839" y="870"/>
                  </a:lnTo>
                  <a:lnTo>
                    <a:pt x="10836" y="886"/>
                  </a:lnTo>
                  <a:lnTo>
                    <a:pt x="10832" y="901"/>
                  </a:lnTo>
                  <a:lnTo>
                    <a:pt x="10828" y="918"/>
                  </a:lnTo>
                  <a:lnTo>
                    <a:pt x="10823" y="934"/>
                  </a:lnTo>
                  <a:lnTo>
                    <a:pt x="10817" y="949"/>
                  </a:lnTo>
                  <a:lnTo>
                    <a:pt x="10810" y="964"/>
                  </a:lnTo>
                  <a:lnTo>
                    <a:pt x="10801" y="978"/>
                  </a:lnTo>
                  <a:lnTo>
                    <a:pt x="10792" y="991"/>
                  </a:lnTo>
                  <a:lnTo>
                    <a:pt x="10782" y="1004"/>
                  </a:lnTo>
                  <a:lnTo>
                    <a:pt x="10770" y="1016"/>
                  </a:lnTo>
                  <a:lnTo>
                    <a:pt x="10757" y="1027"/>
                  </a:lnTo>
                  <a:lnTo>
                    <a:pt x="10743" y="1037"/>
                  </a:lnTo>
                  <a:lnTo>
                    <a:pt x="10728" y="1046"/>
                  </a:lnTo>
                  <a:close/>
                  <a:moveTo>
                    <a:pt x="10426" y="1382"/>
                  </a:moveTo>
                  <a:lnTo>
                    <a:pt x="10359" y="1441"/>
                  </a:lnTo>
                  <a:lnTo>
                    <a:pt x="10336" y="1449"/>
                  </a:lnTo>
                  <a:lnTo>
                    <a:pt x="10315" y="1458"/>
                  </a:lnTo>
                  <a:lnTo>
                    <a:pt x="10292" y="1466"/>
                  </a:lnTo>
                  <a:lnTo>
                    <a:pt x="10270" y="1474"/>
                  </a:lnTo>
                  <a:lnTo>
                    <a:pt x="10259" y="1477"/>
                  </a:lnTo>
                  <a:lnTo>
                    <a:pt x="10246" y="1480"/>
                  </a:lnTo>
                  <a:lnTo>
                    <a:pt x="10235" y="1481"/>
                  </a:lnTo>
                  <a:lnTo>
                    <a:pt x="10223" y="1482"/>
                  </a:lnTo>
                  <a:lnTo>
                    <a:pt x="10211" y="1482"/>
                  </a:lnTo>
                  <a:lnTo>
                    <a:pt x="10199" y="1481"/>
                  </a:lnTo>
                  <a:lnTo>
                    <a:pt x="10186" y="1478"/>
                  </a:lnTo>
                  <a:lnTo>
                    <a:pt x="10174" y="1475"/>
                  </a:lnTo>
                  <a:lnTo>
                    <a:pt x="10149" y="1460"/>
                  </a:lnTo>
                  <a:lnTo>
                    <a:pt x="10123" y="1446"/>
                  </a:lnTo>
                  <a:lnTo>
                    <a:pt x="10117" y="1441"/>
                  </a:lnTo>
                  <a:lnTo>
                    <a:pt x="10111" y="1437"/>
                  </a:lnTo>
                  <a:lnTo>
                    <a:pt x="10106" y="1432"/>
                  </a:lnTo>
                  <a:lnTo>
                    <a:pt x="10102" y="1426"/>
                  </a:lnTo>
                  <a:lnTo>
                    <a:pt x="10098" y="1419"/>
                  </a:lnTo>
                  <a:lnTo>
                    <a:pt x="10095" y="1413"/>
                  </a:lnTo>
                  <a:lnTo>
                    <a:pt x="10092" y="1406"/>
                  </a:lnTo>
                  <a:lnTo>
                    <a:pt x="10091" y="1398"/>
                  </a:lnTo>
                  <a:lnTo>
                    <a:pt x="10088" y="1386"/>
                  </a:lnTo>
                  <a:lnTo>
                    <a:pt x="10087" y="1374"/>
                  </a:lnTo>
                  <a:lnTo>
                    <a:pt x="10088" y="1362"/>
                  </a:lnTo>
                  <a:lnTo>
                    <a:pt x="10090" y="1352"/>
                  </a:lnTo>
                  <a:lnTo>
                    <a:pt x="10093" y="1342"/>
                  </a:lnTo>
                  <a:lnTo>
                    <a:pt x="10097" y="1331"/>
                  </a:lnTo>
                  <a:lnTo>
                    <a:pt x="10102" y="1322"/>
                  </a:lnTo>
                  <a:lnTo>
                    <a:pt x="10108" y="1313"/>
                  </a:lnTo>
                  <a:lnTo>
                    <a:pt x="10114" y="1304"/>
                  </a:lnTo>
                  <a:lnTo>
                    <a:pt x="10123" y="1296"/>
                  </a:lnTo>
                  <a:lnTo>
                    <a:pt x="10131" y="1288"/>
                  </a:lnTo>
                  <a:lnTo>
                    <a:pt x="10139" y="1280"/>
                  </a:lnTo>
                  <a:lnTo>
                    <a:pt x="10156" y="1266"/>
                  </a:lnTo>
                  <a:lnTo>
                    <a:pt x="10174" y="1253"/>
                  </a:lnTo>
                  <a:lnTo>
                    <a:pt x="10182" y="1250"/>
                  </a:lnTo>
                  <a:lnTo>
                    <a:pt x="10190" y="1249"/>
                  </a:lnTo>
                  <a:lnTo>
                    <a:pt x="10197" y="1248"/>
                  </a:lnTo>
                  <a:lnTo>
                    <a:pt x="10205" y="1248"/>
                  </a:lnTo>
                  <a:lnTo>
                    <a:pt x="10221" y="1250"/>
                  </a:lnTo>
                  <a:lnTo>
                    <a:pt x="10236" y="1254"/>
                  </a:lnTo>
                  <a:lnTo>
                    <a:pt x="10266" y="1264"/>
                  </a:lnTo>
                  <a:lnTo>
                    <a:pt x="10294" y="1272"/>
                  </a:lnTo>
                  <a:lnTo>
                    <a:pt x="10299" y="1269"/>
                  </a:lnTo>
                  <a:lnTo>
                    <a:pt x="10305" y="1265"/>
                  </a:lnTo>
                  <a:lnTo>
                    <a:pt x="10309" y="1261"/>
                  </a:lnTo>
                  <a:lnTo>
                    <a:pt x="10312" y="1256"/>
                  </a:lnTo>
                  <a:lnTo>
                    <a:pt x="10315" y="1251"/>
                  </a:lnTo>
                  <a:lnTo>
                    <a:pt x="10316" y="1245"/>
                  </a:lnTo>
                  <a:lnTo>
                    <a:pt x="10318" y="1238"/>
                  </a:lnTo>
                  <a:lnTo>
                    <a:pt x="10318" y="1232"/>
                  </a:lnTo>
                  <a:lnTo>
                    <a:pt x="10318" y="1219"/>
                  </a:lnTo>
                  <a:lnTo>
                    <a:pt x="10317" y="1207"/>
                  </a:lnTo>
                  <a:lnTo>
                    <a:pt x="10315" y="1195"/>
                  </a:lnTo>
                  <a:lnTo>
                    <a:pt x="10313" y="1183"/>
                  </a:lnTo>
                  <a:lnTo>
                    <a:pt x="10304" y="1171"/>
                  </a:lnTo>
                  <a:lnTo>
                    <a:pt x="10294" y="1158"/>
                  </a:lnTo>
                  <a:lnTo>
                    <a:pt x="10289" y="1152"/>
                  </a:lnTo>
                  <a:lnTo>
                    <a:pt x="10283" y="1146"/>
                  </a:lnTo>
                  <a:lnTo>
                    <a:pt x="10277" y="1142"/>
                  </a:lnTo>
                  <a:lnTo>
                    <a:pt x="10269" y="1140"/>
                  </a:lnTo>
                  <a:lnTo>
                    <a:pt x="10249" y="1143"/>
                  </a:lnTo>
                  <a:lnTo>
                    <a:pt x="10229" y="1144"/>
                  </a:lnTo>
                  <a:lnTo>
                    <a:pt x="10219" y="1143"/>
                  </a:lnTo>
                  <a:lnTo>
                    <a:pt x="10209" y="1140"/>
                  </a:lnTo>
                  <a:lnTo>
                    <a:pt x="10205" y="1138"/>
                  </a:lnTo>
                  <a:lnTo>
                    <a:pt x="10202" y="1136"/>
                  </a:lnTo>
                  <a:lnTo>
                    <a:pt x="10198" y="1133"/>
                  </a:lnTo>
                  <a:lnTo>
                    <a:pt x="10195" y="1129"/>
                  </a:lnTo>
                  <a:lnTo>
                    <a:pt x="10197" y="1118"/>
                  </a:lnTo>
                  <a:lnTo>
                    <a:pt x="10200" y="1108"/>
                  </a:lnTo>
                  <a:lnTo>
                    <a:pt x="10204" y="1097"/>
                  </a:lnTo>
                  <a:lnTo>
                    <a:pt x="10209" y="1088"/>
                  </a:lnTo>
                  <a:lnTo>
                    <a:pt x="10222" y="1071"/>
                  </a:lnTo>
                  <a:lnTo>
                    <a:pt x="10235" y="1054"/>
                  </a:lnTo>
                  <a:lnTo>
                    <a:pt x="10240" y="1041"/>
                  </a:lnTo>
                  <a:lnTo>
                    <a:pt x="10243" y="1028"/>
                  </a:lnTo>
                  <a:lnTo>
                    <a:pt x="10245" y="1016"/>
                  </a:lnTo>
                  <a:lnTo>
                    <a:pt x="10246" y="1002"/>
                  </a:lnTo>
                  <a:lnTo>
                    <a:pt x="10245" y="990"/>
                  </a:lnTo>
                  <a:lnTo>
                    <a:pt x="10244" y="977"/>
                  </a:lnTo>
                  <a:lnTo>
                    <a:pt x="10242" y="965"/>
                  </a:lnTo>
                  <a:lnTo>
                    <a:pt x="10239" y="952"/>
                  </a:lnTo>
                  <a:lnTo>
                    <a:pt x="10235" y="940"/>
                  </a:lnTo>
                  <a:lnTo>
                    <a:pt x="10230" y="929"/>
                  </a:lnTo>
                  <a:lnTo>
                    <a:pt x="10225" y="918"/>
                  </a:lnTo>
                  <a:lnTo>
                    <a:pt x="10219" y="906"/>
                  </a:lnTo>
                  <a:lnTo>
                    <a:pt x="10212" y="895"/>
                  </a:lnTo>
                  <a:lnTo>
                    <a:pt x="10204" y="885"/>
                  </a:lnTo>
                  <a:lnTo>
                    <a:pt x="10197" y="875"/>
                  </a:lnTo>
                  <a:lnTo>
                    <a:pt x="10189" y="864"/>
                  </a:lnTo>
                  <a:lnTo>
                    <a:pt x="10175" y="855"/>
                  </a:lnTo>
                  <a:lnTo>
                    <a:pt x="10158" y="843"/>
                  </a:lnTo>
                  <a:lnTo>
                    <a:pt x="10154" y="840"/>
                  </a:lnTo>
                  <a:lnTo>
                    <a:pt x="10152" y="836"/>
                  </a:lnTo>
                  <a:lnTo>
                    <a:pt x="10149" y="833"/>
                  </a:lnTo>
                  <a:lnTo>
                    <a:pt x="10148" y="829"/>
                  </a:lnTo>
                  <a:lnTo>
                    <a:pt x="10147" y="825"/>
                  </a:lnTo>
                  <a:lnTo>
                    <a:pt x="10148" y="819"/>
                  </a:lnTo>
                  <a:lnTo>
                    <a:pt x="10149" y="814"/>
                  </a:lnTo>
                  <a:lnTo>
                    <a:pt x="10152" y="809"/>
                  </a:lnTo>
                  <a:lnTo>
                    <a:pt x="10164" y="804"/>
                  </a:lnTo>
                  <a:lnTo>
                    <a:pt x="10178" y="797"/>
                  </a:lnTo>
                  <a:lnTo>
                    <a:pt x="10189" y="789"/>
                  </a:lnTo>
                  <a:lnTo>
                    <a:pt x="10200" y="780"/>
                  </a:lnTo>
                  <a:lnTo>
                    <a:pt x="10211" y="768"/>
                  </a:lnTo>
                  <a:lnTo>
                    <a:pt x="10220" y="756"/>
                  </a:lnTo>
                  <a:lnTo>
                    <a:pt x="10223" y="750"/>
                  </a:lnTo>
                  <a:lnTo>
                    <a:pt x="10227" y="743"/>
                  </a:lnTo>
                  <a:lnTo>
                    <a:pt x="10230" y="736"/>
                  </a:lnTo>
                  <a:lnTo>
                    <a:pt x="10232" y="728"/>
                  </a:lnTo>
                  <a:lnTo>
                    <a:pt x="10236" y="720"/>
                  </a:lnTo>
                  <a:lnTo>
                    <a:pt x="10239" y="711"/>
                  </a:lnTo>
                  <a:lnTo>
                    <a:pt x="10241" y="703"/>
                  </a:lnTo>
                  <a:lnTo>
                    <a:pt x="10242" y="694"/>
                  </a:lnTo>
                  <a:lnTo>
                    <a:pt x="10242" y="686"/>
                  </a:lnTo>
                  <a:lnTo>
                    <a:pt x="10241" y="676"/>
                  </a:lnTo>
                  <a:lnTo>
                    <a:pt x="10240" y="668"/>
                  </a:lnTo>
                  <a:lnTo>
                    <a:pt x="10238" y="659"/>
                  </a:lnTo>
                  <a:lnTo>
                    <a:pt x="10235" y="642"/>
                  </a:lnTo>
                  <a:lnTo>
                    <a:pt x="10231" y="625"/>
                  </a:lnTo>
                  <a:lnTo>
                    <a:pt x="10228" y="608"/>
                  </a:lnTo>
                  <a:lnTo>
                    <a:pt x="10226" y="590"/>
                  </a:lnTo>
                  <a:lnTo>
                    <a:pt x="10220" y="581"/>
                  </a:lnTo>
                  <a:lnTo>
                    <a:pt x="10215" y="571"/>
                  </a:lnTo>
                  <a:lnTo>
                    <a:pt x="10208" y="562"/>
                  </a:lnTo>
                  <a:lnTo>
                    <a:pt x="10204" y="552"/>
                  </a:lnTo>
                  <a:lnTo>
                    <a:pt x="10202" y="547"/>
                  </a:lnTo>
                  <a:lnTo>
                    <a:pt x="10201" y="541"/>
                  </a:lnTo>
                  <a:lnTo>
                    <a:pt x="10200" y="536"/>
                  </a:lnTo>
                  <a:lnTo>
                    <a:pt x="10200" y="531"/>
                  </a:lnTo>
                  <a:lnTo>
                    <a:pt x="10201" y="526"/>
                  </a:lnTo>
                  <a:lnTo>
                    <a:pt x="10202" y="521"/>
                  </a:lnTo>
                  <a:lnTo>
                    <a:pt x="10204" y="516"/>
                  </a:lnTo>
                  <a:lnTo>
                    <a:pt x="10207" y="511"/>
                  </a:lnTo>
                  <a:lnTo>
                    <a:pt x="10218" y="506"/>
                  </a:lnTo>
                  <a:lnTo>
                    <a:pt x="10228" y="501"/>
                  </a:lnTo>
                  <a:lnTo>
                    <a:pt x="10237" y="493"/>
                  </a:lnTo>
                  <a:lnTo>
                    <a:pt x="10245" y="485"/>
                  </a:lnTo>
                  <a:lnTo>
                    <a:pt x="10253" y="476"/>
                  </a:lnTo>
                  <a:lnTo>
                    <a:pt x="10260" y="467"/>
                  </a:lnTo>
                  <a:lnTo>
                    <a:pt x="10265" y="458"/>
                  </a:lnTo>
                  <a:lnTo>
                    <a:pt x="10269" y="448"/>
                  </a:lnTo>
                  <a:lnTo>
                    <a:pt x="10273" y="439"/>
                  </a:lnTo>
                  <a:lnTo>
                    <a:pt x="10275" y="429"/>
                  </a:lnTo>
                  <a:lnTo>
                    <a:pt x="10275" y="420"/>
                  </a:lnTo>
                  <a:lnTo>
                    <a:pt x="10274" y="411"/>
                  </a:lnTo>
                  <a:lnTo>
                    <a:pt x="10272" y="401"/>
                  </a:lnTo>
                  <a:lnTo>
                    <a:pt x="10270" y="393"/>
                  </a:lnTo>
                  <a:lnTo>
                    <a:pt x="10267" y="385"/>
                  </a:lnTo>
                  <a:lnTo>
                    <a:pt x="10263" y="378"/>
                  </a:lnTo>
                  <a:lnTo>
                    <a:pt x="10259" y="370"/>
                  </a:lnTo>
                  <a:lnTo>
                    <a:pt x="10252" y="364"/>
                  </a:lnTo>
                  <a:lnTo>
                    <a:pt x="10246" y="359"/>
                  </a:lnTo>
                  <a:lnTo>
                    <a:pt x="10240" y="357"/>
                  </a:lnTo>
                  <a:lnTo>
                    <a:pt x="10234" y="356"/>
                  </a:lnTo>
                  <a:lnTo>
                    <a:pt x="10226" y="357"/>
                  </a:lnTo>
                  <a:lnTo>
                    <a:pt x="10219" y="359"/>
                  </a:lnTo>
                  <a:lnTo>
                    <a:pt x="10211" y="363"/>
                  </a:lnTo>
                  <a:lnTo>
                    <a:pt x="10205" y="365"/>
                  </a:lnTo>
                  <a:lnTo>
                    <a:pt x="10200" y="368"/>
                  </a:lnTo>
                  <a:lnTo>
                    <a:pt x="10195" y="372"/>
                  </a:lnTo>
                  <a:lnTo>
                    <a:pt x="10190" y="376"/>
                  </a:lnTo>
                  <a:lnTo>
                    <a:pt x="10181" y="385"/>
                  </a:lnTo>
                  <a:lnTo>
                    <a:pt x="10173" y="394"/>
                  </a:lnTo>
                  <a:lnTo>
                    <a:pt x="10168" y="399"/>
                  </a:lnTo>
                  <a:lnTo>
                    <a:pt x="10162" y="402"/>
                  </a:lnTo>
                  <a:lnTo>
                    <a:pt x="10157" y="405"/>
                  </a:lnTo>
                  <a:lnTo>
                    <a:pt x="10152" y="408"/>
                  </a:lnTo>
                  <a:lnTo>
                    <a:pt x="10146" y="409"/>
                  </a:lnTo>
                  <a:lnTo>
                    <a:pt x="10139" y="409"/>
                  </a:lnTo>
                  <a:lnTo>
                    <a:pt x="10132" y="407"/>
                  </a:lnTo>
                  <a:lnTo>
                    <a:pt x="10125" y="403"/>
                  </a:lnTo>
                  <a:lnTo>
                    <a:pt x="10109" y="399"/>
                  </a:lnTo>
                  <a:lnTo>
                    <a:pt x="10095" y="393"/>
                  </a:lnTo>
                  <a:lnTo>
                    <a:pt x="10081" y="384"/>
                  </a:lnTo>
                  <a:lnTo>
                    <a:pt x="10066" y="375"/>
                  </a:lnTo>
                  <a:lnTo>
                    <a:pt x="10060" y="369"/>
                  </a:lnTo>
                  <a:lnTo>
                    <a:pt x="10055" y="363"/>
                  </a:lnTo>
                  <a:lnTo>
                    <a:pt x="10050" y="356"/>
                  </a:lnTo>
                  <a:lnTo>
                    <a:pt x="10045" y="350"/>
                  </a:lnTo>
                  <a:lnTo>
                    <a:pt x="10041" y="343"/>
                  </a:lnTo>
                  <a:lnTo>
                    <a:pt x="10037" y="336"/>
                  </a:lnTo>
                  <a:lnTo>
                    <a:pt x="10035" y="329"/>
                  </a:lnTo>
                  <a:lnTo>
                    <a:pt x="10033" y="322"/>
                  </a:lnTo>
                  <a:lnTo>
                    <a:pt x="10029" y="309"/>
                  </a:lnTo>
                  <a:lnTo>
                    <a:pt x="10025" y="296"/>
                  </a:lnTo>
                  <a:lnTo>
                    <a:pt x="10025" y="283"/>
                  </a:lnTo>
                  <a:lnTo>
                    <a:pt x="10025" y="271"/>
                  </a:lnTo>
                  <a:lnTo>
                    <a:pt x="10028" y="257"/>
                  </a:lnTo>
                  <a:lnTo>
                    <a:pt x="10032" y="246"/>
                  </a:lnTo>
                  <a:lnTo>
                    <a:pt x="10038" y="234"/>
                  </a:lnTo>
                  <a:lnTo>
                    <a:pt x="10045" y="224"/>
                  </a:lnTo>
                  <a:lnTo>
                    <a:pt x="10052" y="214"/>
                  </a:lnTo>
                  <a:lnTo>
                    <a:pt x="10061" y="206"/>
                  </a:lnTo>
                  <a:lnTo>
                    <a:pt x="10069" y="198"/>
                  </a:lnTo>
                  <a:lnTo>
                    <a:pt x="10079" y="192"/>
                  </a:lnTo>
                  <a:lnTo>
                    <a:pt x="10089" y="186"/>
                  </a:lnTo>
                  <a:lnTo>
                    <a:pt x="10099" y="181"/>
                  </a:lnTo>
                  <a:lnTo>
                    <a:pt x="10110" y="177"/>
                  </a:lnTo>
                  <a:lnTo>
                    <a:pt x="10121" y="172"/>
                  </a:lnTo>
                  <a:lnTo>
                    <a:pt x="10132" y="169"/>
                  </a:lnTo>
                  <a:lnTo>
                    <a:pt x="10143" y="168"/>
                  </a:lnTo>
                  <a:lnTo>
                    <a:pt x="10154" y="167"/>
                  </a:lnTo>
                  <a:lnTo>
                    <a:pt x="10166" y="166"/>
                  </a:lnTo>
                  <a:lnTo>
                    <a:pt x="10177" y="167"/>
                  </a:lnTo>
                  <a:lnTo>
                    <a:pt x="10188" y="169"/>
                  </a:lnTo>
                  <a:lnTo>
                    <a:pt x="10199" y="171"/>
                  </a:lnTo>
                  <a:lnTo>
                    <a:pt x="10211" y="175"/>
                  </a:lnTo>
                  <a:lnTo>
                    <a:pt x="10227" y="179"/>
                  </a:lnTo>
                  <a:lnTo>
                    <a:pt x="10243" y="185"/>
                  </a:lnTo>
                  <a:lnTo>
                    <a:pt x="10259" y="191"/>
                  </a:lnTo>
                  <a:lnTo>
                    <a:pt x="10274" y="199"/>
                  </a:lnTo>
                  <a:lnTo>
                    <a:pt x="10288" y="208"/>
                  </a:lnTo>
                  <a:lnTo>
                    <a:pt x="10301" y="218"/>
                  </a:lnTo>
                  <a:lnTo>
                    <a:pt x="10315" y="230"/>
                  </a:lnTo>
                  <a:lnTo>
                    <a:pt x="10327" y="242"/>
                  </a:lnTo>
                  <a:lnTo>
                    <a:pt x="10338" y="254"/>
                  </a:lnTo>
                  <a:lnTo>
                    <a:pt x="10349" y="268"/>
                  </a:lnTo>
                  <a:lnTo>
                    <a:pt x="10359" y="282"/>
                  </a:lnTo>
                  <a:lnTo>
                    <a:pt x="10367" y="296"/>
                  </a:lnTo>
                  <a:lnTo>
                    <a:pt x="10375" y="311"/>
                  </a:lnTo>
                  <a:lnTo>
                    <a:pt x="10382" y="327"/>
                  </a:lnTo>
                  <a:lnTo>
                    <a:pt x="10387" y="342"/>
                  </a:lnTo>
                  <a:lnTo>
                    <a:pt x="10392" y="357"/>
                  </a:lnTo>
                  <a:lnTo>
                    <a:pt x="10411" y="380"/>
                  </a:lnTo>
                  <a:lnTo>
                    <a:pt x="10429" y="401"/>
                  </a:lnTo>
                  <a:lnTo>
                    <a:pt x="10441" y="411"/>
                  </a:lnTo>
                  <a:lnTo>
                    <a:pt x="10452" y="418"/>
                  </a:lnTo>
                  <a:lnTo>
                    <a:pt x="10464" y="425"/>
                  </a:lnTo>
                  <a:lnTo>
                    <a:pt x="10478" y="430"/>
                  </a:lnTo>
                  <a:lnTo>
                    <a:pt x="10481" y="435"/>
                  </a:lnTo>
                  <a:lnTo>
                    <a:pt x="10484" y="440"/>
                  </a:lnTo>
                  <a:lnTo>
                    <a:pt x="10485" y="445"/>
                  </a:lnTo>
                  <a:lnTo>
                    <a:pt x="10485" y="450"/>
                  </a:lnTo>
                  <a:lnTo>
                    <a:pt x="10484" y="455"/>
                  </a:lnTo>
                  <a:lnTo>
                    <a:pt x="10482" y="460"/>
                  </a:lnTo>
                  <a:lnTo>
                    <a:pt x="10480" y="464"/>
                  </a:lnTo>
                  <a:lnTo>
                    <a:pt x="10478" y="469"/>
                  </a:lnTo>
                  <a:lnTo>
                    <a:pt x="10472" y="477"/>
                  </a:lnTo>
                  <a:lnTo>
                    <a:pt x="10466" y="486"/>
                  </a:lnTo>
                  <a:lnTo>
                    <a:pt x="10461" y="495"/>
                  </a:lnTo>
                  <a:lnTo>
                    <a:pt x="10457" y="505"/>
                  </a:lnTo>
                  <a:lnTo>
                    <a:pt x="10449" y="525"/>
                  </a:lnTo>
                  <a:lnTo>
                    <a:pt x="10443" y="547"/>
                  </a:lnTo>
                  <a:lnTo>
                    <a:pt x="10438" y="568"/>
                  </a:lnTo>
                  <a:lnTo>
                    <a:pt x="10435" y="589"/>
                  </a:lnTo>
                  <a:lnTo>
                    <a:pt x="10434" y="612"/>
                  </a:lnTo>
                  <a:lnTo>
                    <a:pt x="10435" y="633"/>
                  </a:lnTo>
                  <a:lnTo>
                    <a:pt x="10437" y="655"/>
                  </a:lnTo>
                  <a:lnTo>
                    <a:pt x="10442" y="677"/>
                  </a:lnTo>
                  <a:lnTo>
                    <a:pt x="10444" y="685"/>
                  </a:lnTo>
                  <a:lnTo>
                    <a:pt x="10446" y="692"/>
                  </a:lnTo>
                  <a:lnTo>
                    <a:pt x="10450" y="699"/>
                  </a:lnTo>
                  <a:lnTo>
                    <a:pt x="10454" y="705"/>
                  </a:lnTo>
                  <a:lnTo>
                    <a:pt x="10465" y="716"/>
                  </a:lnTo>
                  <a:lnTo>
                    <a:pt x="10476" y="727"/>
                  </a:lnTo>
                  <a:lnTo>
                    <a:pt x="10487" y="739"/>
                  </a:lnTo>
                  <a:lnTo>
                    <a:pt x="10496" y="750"/>
                  </a:lnTo>
                  <a:lnTo>
                    <a:pt x="10499" y="756"/>
                  </a:lnTo>
                  <a:lnTo>
                    <a:pt x="10502" y="763"/>
                  </a:lnTo>
                  <a:lnTo>
                    <a:pt x="10503" y="770"/>
                  </a:lnTo>
                  <a:lnTo>
                    <a:pt x="10503" y="778"/>
                  </a:lnTo>
                  <a:lnTo>
                    <a:pt x="10494" y="800"/>
                  </a:lnTo>
                  <a:lnTo>
                    <a:pt x="10483" y="821"/>
                  </a:lnTo>
                  <a:lnTo>
                    <a:pt x="10474" y="843"/>
                  </a:lnTo>
                  <a:lnTo>
                    <a:pt x="10466" y="864"/>
                  </a:lnTo>
                  <a:lnTo>
                    <a:pt x="10463" y="876"/>
                  </a:lnTo>
                  <a:lnTo>
                    <a:pt x="10460" y="887"/>
                  </a:lnTo>
                  <a:lnTo>
                    <a:pt x="10457" y="898"/>
                  </a:lnTo>
                  <a:lnTo>
                    <a:pt x="10456" y="910"/>
                  </a:lnTo>
                  <a:lnTo>
                    <a:pt x="10455" y="922"/>
                  </a:lnTo>
                  <a:lnTo>
                    <a:pt x="10455" y="934"/>
                  </a:lnTo>
                  <a:lnTo>
                    <a:pt x="10455" y="947"/>
                  </a:lnTo>
                  <a:lnTo>
                    <a:pt x="10457" y="959"/>
                  </a:lnTo>
                  <a:lnTo>
                    <a:pt x="10462" y="975"/>
                  </a:lnTo>
                  <a:lnTo>
                    <a:pt x="10468" y="989"/>
                  </a:lnTo>
                  <a:lnTo>
                    <a:pt x="10475" y="1003"/>
                  </a:lnTo>
                  <a:lnTo>
                    <a:pt x="10482" y="1018"/>
                  </a:lnTo>
                  <a:lnTo>
                    <a:pt x="10499" y="1045"/>
                  </a:lnTo>
                  <a:lnTo>
                    <a:pt x="10515" y="1073"/>
                  </a:lnTo>
                  <a:lnTo>
                    <a:pt x="10527" y="1137"/>
                  </a:lnTo>
                  <a:lnTo>
                    <a:pt x="10520" y="1153"/>
                  </a:lnTo>
                  <a:lnTo>
                    <a:pt x="10513" y="1168"/>
                  </a:lnTo>
                  <a:lnTo>
                    <a:pt x="10507" y="1183"/>
                  </a:lnTo>
                  <a:lnTo>
                    <a:pt x="10502" y="1199"/>
                  </a:lnTo>
                  <a:lnTo>
                    <a:pt x="10494" y="1231"/>
                  </a:lnTo>
                  <a:lnTo>
                    <a:pt x="10485" y="1263"/>
                  </a:lnTo>
                  <a:lnTo>
                    <a:pt x="10480" y="1279"/>
                  </a:lnTo>
                  <a:lnTo>
                    <a:pt x="10476" y="1295"/>
                  </a:lnTo>
                  <a:lnTo>
                    <a:pt x="10470" y="1310"/>
                  </a:lnTo>
                  <a:lnTo>
                    <a:pt x="10464" y="1325"/>
                  </a:lnTo>
                  <a:lnTo>
                    <a:pt x="10457" y="1341"/>
                  </a:lnTo>
                  <a:lnTo>
                    <a:pt x="10448" y="1355"/>
                  </a:lnTo>
                  <a:lnTo>
                    <a:pt x="10438" y="1368"/>
                  </a:lnTo>
                  <a:lnTo>
                    <a:pt x="10426" y="1382"/>
                  </a:lnTo>
                  <a:close/>
                  <a:moveTo>
                    <a:pt x="10423" y="1299"/>
                  </a:moveTo>
                  <a:lnTo>
                    <a:pt x="10386" y="1373"/>
                  </a:lnTo>
                  <a:lnTo>
                    <a:pt x="10377" y="1383"/>
                  </a:lnTo>
                  <a:lnTo>
                    <a:pt x="10368" y="1392"/>
                  </a:lnTo>
                  <a:lnTo>
                    <a:pt x="10358" y="1400"/>
                  </a:lnTo>
                  <a:lnTo>
                    <a:pt x="10347" y="1408"/>
                  </a:lnTo>
                  <a:lnTo>
                    <a:pt x="10337" y="1415"/>
                  </a:lnTo>
                  <a:lnTo>
                    <a:pt x="10326" y="1421"/>
                  </a:lnTo>
                  <a:lnTo>
                    <a:pt x="10315" y="1428"/>
                  </a:lnTo>
                  <a:lnTo>
                    <a:pt x="10304" y="1433"/>
                  </a:lnTo>
                  <a:lnTo>
                    <a:pt x="10291" y="1437"/>
                  </a:lnTo>
                  <a:lnTo>
                    <a:pt x="10279" y="1441"/>
                  </a:lnTo>
                  <a:lnTo>
                    <a:pt x="10267" y="1444"/>
                  </a:lnTo>
                  <a:lnTo>
                    <a:pt x="10253" y="1446"/>
                  </a:lnTo>
                  <a:lnTo>
                    <a:pt x="10241" y="1447"/>
                  </a:lnTo>
                  <a:lnTo>
                    <a:pt x="10228" y="1448"/>
                  </a:lnTo>
                  <a:lnTo>
                    <a:pt x="10215" y="1447"/>
                  </a:lnTo>
                  <a:lnTo>
                    <a:pt x="10201" y="1446"/>
                  </a:lnTo>
                  <a:lnTo>
                    <a:pt x="10193" y="1443"/>
                  </a:lnTo>
                  <a:lnTo>
                    <a:pt x="10185" y="1440"/>
                  </a:lnTo>
                  <a:lnTo>
                    <a:pt x="10177" y="1435"/>
                  </a:lnTo>
                  <a:lnTo>
                    <a:pt x="10170" y="1430"/>
                  </a:lnTo>
                  <a:lnTo>
                    <a:pt x="10156" y="1417"/>
                  </a:lnTo>
                  <a:lnTo>
                    <a:pt x="10143" y="1404"/>
                  </a:lnTo>
                  <a:lnTo>
                    <a:pt x="10139" y="1392"/>
                  </a:lnTo>
                  <a:lnTo>
                    <a:pt x="10137" y="1378"/>
                  </a:lnTo>
                  <a:lnTo>
                    <a:pt x="10136" y="1365"/>
                  </a:lnTo>
                  <a:lnTo>
                    <a:pt x="10137" y="1352"/>
                  </a:lnTo>
                  <a:lnTo>
                    <a:pt x="10149" y="1339"/>
                  </a:lnTo>
                  <a:lnTo>
                    <a:pt x="10162" y="1328"/>
                  </a:lnTo>
                  <a:lnTo>
                    <a:pt x="10170" y="1323"/>
                  </a:lnTo>
                  <a:lnTo>
                    <a:pt x="10177" y="1318"/>
                  </a:lnTo>
                  <a:lnTo>
                    <a:pt x="10185" y="1314"/>
                  </a:lnTo>
                  <a:lnTo>
                    <a:pt x="10192" y="1311"/>
                  </a:lnTo>
                  <a:lnTo>
                    <a:pt x="10200" y="1308"/>
                  </a:lnTo>
                  <a:lnTo>
                    <a:pt x="10208" y="1306"/>
                  </a:lnTo>
                  <a:lnTo>
                    <a:pt x="10217" y="1305"/>
                  </a:lnTo>
                  <a:lnTo>
                    <a:pt x="10224" y="1304"/>
                  </a:lnTo>
                  <a:lnTo>
                    <a:pt x="10232" y="1304"/>
                  </a:lnTo>
                  <a:lnTo>
                    <a:pt x="10240" y="1305"/>
                  </a:lnTo>
                  <a:lnTo>
                    <a:pt x="10248" y="1307"/>
                  </a:lnTo>
                  <a:lnTo>
                    <a:pt x="10257" y="1310"/>
                  </a:lnTo>
                  <a:lnTo>
                    <a:pt x="10271" y="1315"/>
                  </a:lnTo>
                  <a:lnTo>
                    <a:pt x="10286" y="1318"/>
                  </a:lnTo>
                  <a:lnTo>
                    <a:pt x="10294" y="1319"/>
                  </a:lnTo>
                  <a:lnTo>
                    <a:pt x="10303" y="1319"/>
                  </a:lnTo>
                  <a:lnTo>
                    <a:pt x="10311" y="1318"/>
                  </a:lnTo>
                  <a:lnTo>
                    <a:pt x="10319" y="1315"/>
                  </a:lnTo>
                  <a:lnTo>
                    <a:pt x="10328" y="1305"/>
                  </a:lnTo>
                  <a:lnTo>
                    <a:pt x="10336" y="1294"/>
                  </a:lnTo>
                  <a:lnTo>
                    <a:pt x="10342" y="1282"/>
                  </a:lnTo>
                  <a:lnTo>
                    <a:pt x="10347" y="1270"/>
                  </a:lnTo>
                  <a:lnTo>
                    <a:pt x="10352" y="1258"/>
                  </a:lnTo>
                  <a:lnTo>
                    <a:pt x="10355" y="1245"/>
                  </a:lnTo>
                  <a:lnTo>
                    <a:pt x="10357" y="1231"/>
                  </a:lnTo>
                  <a:lnTo>
                    <a:pt x="10359" y="1217"/>
                  </a:lnTo>
                  <a:lnTo>
                    <a:pt x="10357" y="1207"/>
                  </a:lnTo>
                  <a:lnTo>
                    <a:pt x="10355" y="1199"/>
                  </a:lnTo>
                  <a:lnTo>
                    <a:pt x="10353" y="1189"/>
                  </a:lnTo>
                  <a:lnTo>
                    <a:pt x="10349" y="1180"/>
                  </a:lnTo>
                  <a:lnTo>
                    <a:pt x="10345" y="1171"/>
                  </a:lnTo>
                  <a:lnTo>
                    <a:pt x="10340" y="1163"/>
                  </a:lnTo>
                  <a:lnTo>
                    <a:pt x="10336" y="1155"/>
                  </a:lnTo>
                  <a:lnTo>
                    <a:pt x="10330" y="1146"/>
                  </a:lnTo>
                  <a:lnTo>
                    <a:pt x="10325" y="1138"/>
                  </a:lnTo>
                  <a:lnTo>
                    <a:pt x="10318" y="1131"/>
                  </a:lnTo>
                  <a:lnTo>
                    <a:pt x="10312" y="1124"/>
                  </a:lnTo>
                  <a:lnTo>
                    <a:pt x="10305" y="1117"/>
                  </a:lnTo>
                  <a:lnTo>
                    <a:pt x="10296" y="1111"/>
                  </a:lnTo>
                  <a:lnTo>
                    <a:pt x="10289" y="1105"/>
                  </a:lnTo>
                  <a:lnTo>
                    <a:pt x="10281" y="1099"/>
                  </a:lnTo>
                  <a:lnTo>
                    <a:pt x="10272" y="1094"/>
                  </a:lnTo>
                  <a:lnTo>
                    <a:pt x="10279" y="1060"/>
                  </a:lnTo>
                  <a:lnTo>
                    <a:pt x="10285" y="1023"/>
                  </a:lnTo>
                  <a:lnTo>
                    <a:pt x="10286" y="1004"/>
                  </a:lnTo>
                  <a:lnTo>
                    <a:pt x="10286" y="986"/>
                  </a:lnTo>
                  <a:lnTo>
                    <a:pt x="10285" y="968"/>
                  </a:lnTo>
                  <a:lnTo>
                    <a:pt x="10281" y="949"/>
                  </a:lnTo>
                  <a:lnTo>
                    <a:pt x="10275" y="933"/>
                  </a:lnTo>
                  <a:lnTo>
                    <a:pt x="10268" y="917"/>
                  </a:lnTo>
                  <a:lnTo>
                    <a:pt x="10260" y="901"/>
                  </a:lnTo>
                  <a:lnTo>
                    <a:pt x="10251" y="885"/>
                  </a:lnTo>
                  <a:lnTo>
                    <a:pt x="10243" y="870"/>
                  </a:lnTo>
                  <a:lnTo>
                    <a:pt x="10236" y="853"/>
                  </a:lnTo>
                  <a:lnTo>
                    <a:pt x="10231" y="836"/>
                  </a:lnTo>
                  <a:lnTo>
                    <a:pt x="10226" y="818"/>
                  </a:lnTo>
                  <a:lnTo>
                    <a:pt x="10238" y="805"/>
                  </a:lnTo>
                  <a:lnTo>
                    <a:pt x="10248" y="791"/>
                  </a:lnTo>
                  <a:lnTo>
                    <a:pt x="10257" y="775"/>
                  </a:lnTo>
                  <a:lnTo>
                    <a:pt x="10265" y="760"/>
                  </a:lnTo>
                  <a:lnTo>
                    <a:pt x="10270" y="744"/>
                  </a:lnTo>
                  <a:lnTo>
                    <a:pt x="10275" y="727"/>
                  </a:lnTo>
                  <a:lnTo>
                    <a:pt x="10278" y="711"/>
                  </a:lnTo>
                  <a:lnTo>
                    <a:pt x="10280" y="694"/>
                  </a:lnTo>
                  <a:lnTo>
                    <a:pt x="10280" y="676"/>
                  </a:lnTo>
                  <a:lnTo>
                    <a:pt x="10280" y="659"/>
                  </a:lnTo>
                  <a:lnTo>
                    <a:pt x="10278" y="642"/>
                  </a:lnTo>
                  <a:lnTo>
                    <a:pt x="10276" y="625"/>
                  </a:lnTo>
                  <a:lnTo>
                    <a:pt x="10273" y="608"/>
                  </a:lnTo>
                  <a:lnTo>
                    <a:pt x="10268" y="592"/>
                  </a:lnTo>
                  <a:lnTo>
                    <a:pt x="10263" y="575"/>
                  </a:lnTo>
                  <a:lnTo>
                    <a:pt x="10257" y="559"/>
                  </a:lnTo>
                  <a:lnTo>
                    <a:pt x="10259" y="549"/>
                  </a:lnTo>
                  <a:lnTo>
                    <a:pt x="10262" y="539"/>
                  </a:lnTo>
                  <a:lnTo>
                    <a:pt x="10265" y="530"/>
                  </a:lnTo>
                  <a:lnTo>
                    <a:pt x="10270" y="522"/>
                  </a:lnTo>
                  <a:lnTo>
                    <a:pt x="10280" y="506"/>
                  </a:lnTo>
                  <a:lnTo>
                    <a:pt x="10290" y="489"/>
                  </a:lnTo>
                  <a:lnTo>
                    <a:pt x="10295" y="481"/>
                  </a:lnTo>
                  <a:lnTo>
                    <a:pt x="10300" y="473"/>
                  </a:lnTo>
                  <a:lnTo>
                    <a:pt x="10305" y="465"/>
                  </a:lnTo>
                  <a:lnTo>
                    <a:pt x="10309" y="456"/>
                  </a:lnTo>
                  <a:lnTo>
                    <a:pt x="10311" y="447"/>
                  </a:lnTo>
                  <a:lnTo>
                    <a:pt x="10313" y="437"/>
                  </a:lnTo>
                  <a:lnTo>
                    <a:pt x="10314" y="428"/>
                  </a:lnTo>
                  <a:lnTo>
                    <a:pt x="10313" y="417"/>
                  </a:lnTo>
                  <a:lnTo>
                    <a:pt x="10313" y="409"/>
                  </a:lnTo>
                  <a:lnTo>
                    <a:pt x="10312" y="400"/>
                  </a:lnTo>
                  <a:lnTo>
                    <a:pt x="10310" y="392"/>
                  </a:lnTo>
                  <a:lnTo>
                    <a:pt x="10308" y="384"/>
                  </a:lnTo>
                  <a:lnTo>
                    <a:pt x="10305" y="377"/>
                  </a:lnTo>
                  <a:lnTo>
                    <a:pt x="10301" y="369"/>
                  </a:lnTo>
                  <a:lnTo>
                    <a:pt x="10297" y="363"/>
                  </a:lnTo>
                  <a:lnTo>
                    <a:pt x="10292" y="355"/>
                  </a:lnTo>
                  <a:lnTo>
                    <a:pt x="10282" y="342"/>
                  </a:lnTo>
                  <a:lnTo>
                    <a:pt x="10271" y="331"/>
                  </a:lnTo>
                  <a:lnTo>
                    <a:pt x="10260" y="320"/>
                  </a:lnTo>
                  <a:lnTo>
                    <a:pt x="10247" y="310"/>
                  </a:lnTo>
                  <a:lnTo>
                    <a:pt x="10231" y="314"/>
                  </a:lnTo>
                  <a:lnTo>
                    <a:pt x="10215" y="319"/>
                  </a:lnTo>
                  <a:lnTo>
                    <a:pt x="10198" y="323"/>
                  </a:lnTo>
                  <a:lnTo>
                    <a:pt x="10183" y="329"/>
                  </a:lnTo>
                  <a:lnTo>
                    <a:pt x="10167" y="336"/>
                  </a:lnTo>
                  <a:lnTo>
                    <a:pt x="10152" y="345"/>
                  </a:lnTo>
                  <a:lnTo>
                    <a:pt x="10138" y="355"/>
                  </a:lnTo>
                  <a:lnTo>
                    <a:pt x="10125" y="367"/>
                  </a:lnTo>
                  <a:lnTo>
                    <a:pt x="10112" y="359"/>
                  </a:lnTo>
                  <a:lnTo>
                    <a:pt x="10101" y="350"/>
                  </a:lnTo>
                  <a:lnTo>
                    <a:pt x="10091" y="340"/>
                  </a:lnTo>
                  <a:lnTo>
                    <a:pt x="10083" y="330"/>
                  </a:lnTo>
                  <a:lnTo>
                    <a:pt x="10080" y="324"/>
                  </a:lnTo>
                  <a:lnTo>
                    <a:pt x="10077" y="318"/>
                  </a:lnTo>
                  <a:lnTo>
                    <a:pt x="10074" y="311"/>
                  </a:lnTo>
                  <a:lnTo>
                    <a:pt x="10071" y="305"/>
                  </a:lnTo>
                  <a:lnTo>
                    <a:pt x="10070" y="298"/>
                  </a:lnTo>
                  <a:lnTo>
                    <a:pt x="10069" y="292"/>
                  </a:lnTo>
                  <a:lnTo>
                    <a:pt x="10068" y="285"/>
                  </a:lnTo>
                  <a:lnTo>
                    <a:pt x="10069" y="278"/>
                  </a:lnTo>
                  <a:lnTo>
                    <a:pt x="10071" y="269"/>
                  </a:lnTo>
                  <a:lnTo>
                    <a:pt x="10076" y="259"/>
                  </a:lnTo>
                  <a:lnTo>
                    <a:pt x="10080" y="250"/>
                  </a:lnTo>
                  <a:lnTo>
                    <a:pt x="10086" y="242"/>
                  </a:lnTo>
                  <a:lnTo>
                    <a:pt x="10092" y="234"/>
                  </a:lnTo>
                  <a:lnTo>
                    <a:pt x="10100" y="228"/>
                  </a:lnTo>
                  <a:lnTo>
                    <a:pt x="10108" y="223"/>
                  </a:lnTo>
                  <a:lnTo>
                    <a:pt x="10118" y="219"/>
                  </a:lnTo>
                  <a:lnTo>
                    <a:pt x="10132" y="216"/>
                  </a:lnTo>
                  <a:lnTo>
                    <a:pt x="10145" y="214"/>
                  </a:lnTo>
                  <a:lnTo>
                    <a:pt x="10158" y="212"/>
                  </a:lnTo>
                  <a:lnTo>
                    <a:pt x="10172" y="212"/>
                  </a:lnTo>
                  <a:lnTo>
                    <a:pt x="10185" y="213"/>
                  </a:lnTo>
                  <a:lnTo>
                    <a:pt x="10197" y="215"/>
                  </a:lnTo>
                  <a:lnTo>
                    <a:pt x="10211" y="217"/>
                  </a:lnTo>
                  <a:lnTo>
                    <a:pt x="10223" y="220"/>
                  </a:lnTo>
                  <a:lnTo>
                    <a:pt x="10235" y="226"/>
                  </a:lnTo>
                  <a:lnTo>
                    <a:pt x="10247" y="231"/>
                  </a:lnTo>
                  <a:lnTo>
                    <a:pt x="10259" y="237"/>
                  </a:lnTo>
                  <a:lnTo>
                    <a:pt x="10270" y="243"/>
                  </a:lnTo>
                  <a:lnTo>
                    <a:pt x="10281" y="251"/>
                  </a:lnTo>
                  <a:lnTo>
                    <a:pt x="10290" y="259"/>
                  </a:lnTo>
                  <a:lnTo>
                    <a:pt x="10300" y="269"/>
                  </a:lnTo>
                  <a:lnTo>
                    <a:pt x="10310" y="279"/>
                  </a:lnTo>
                  <a:lnTo>
                    <a:pt x="10316" y="289"/>
                  </a:lnTo>
                  <a:lnTo>
                    <a:pt x="10323" y="300"/>
                  </a:lnTo>
                  <a:lnTo>
                    <a:pt x="10328" y="311"/>
                  </a:lnTo>
                  <a:lnTo>
                    <a:pt x="10333" y="324"/>
                  </a:lnTo>
                  <a:lnTo>
                    <a:pt x="10343" y="347"/>
                  </a:lnTo>
                  <a:lnTo>
                    <a:pt x="10354" y="371"/>
                  </a:lnTo>
                  <a:lnTo>
                    <a:pt x="10360" y="382"/>
                  </a:lnTo>
                  <a:lnTo>
                    <a:pt x="10366" y="393"/>
                  </a:lnTo>
                  <a:lnTo>
                    <a:pt x="10373" y="403"/>
                  </a:lnTo>
                  <a:lnTo>
                    <a:pt x="10381" y="414"/>
                  </a:lnTo>
                  <a:lnTo>
                    <a:pt x="10390" y="423"/>
                  </a:lnTo>
                  <a:lnTo>
                    <a:pt x="10401" y="432"/>
                  </a:lnTo>
                  <a:lnTo>
                    <a:pt x="10413" y="439"/>
                  </a:lnTo>
                  <a:lnTo>
                    <a:pt x="10426" y="446"/>
                  </a:lnTo>
                  <a:lnTo>
                    <a:pt x="10432" y="459"/>
                  </a:lnTo>
                  <a:lnTo>
                    <a:pt x="10420" y="496"/>
                  </a:lnTo>
                  <a:lnTo>
                    <a:pt x="10409" y="536"/>
                  </a:lnTo>
                  <a:lnTo>
                    <a:pt x="10405" y="557"/>
                  </a:lnTo>
                  <a:lnTo>
                    <a:pt x="10401" y="578"/>
                  </a:lnTo>
                  <a:lnTo>
                    <a:pt x="10397" y="600"/>
                  </a:lnTo>
                  <a:lnTo>
                    <a:pt x="10395" y="620"/>
                  </a:lnTo>
                  <a:lnTo>
                    <a:pt x="10395" y="641"/>
                  </a:lnTo>
                  <a:lnTo>
                    <a:pt x="10396" y="661"/>
                  </a:lnTo>
                  <a:lnTo>
                    <a:pt x="10397" y="671"/>
                  </a:lnTo>
                  <a:lnTo>
                    <a:pt x="10399" y="681"/>
                  </a:lnTo>
                  <a:lnTo>
                    <a:pt x="10401" y="692"/>
                  </a:lnTo>
                  <a:lnTo>
                    <a:pt x="10404" y="701"/>
                  </a:lnTo>
                  <a:lnTo>
                    <a:pt x="10407" y="710"/>
                  </a:lnTo>
                  <a:lnTo>
                    <a:pt x="10411" y="719"/>
                  </a:lnTo>
                  <a:lnTo>
                    <a:pt x="10415" y="728"/>
                  </a:lnTo>
                  <a:lnTo>
                    <a:pt x="10420" y="737"/>
                  </a:lnTo>
                  <a:lnTo>
                    <a:pt x="10426" y="746"/>
                  </a:lnTo>
                  <a:lnTo>
                    <a:pt x="10432" y="754"/>
                  </a:lnTo>
                  <a:lnTo>
                    <a:pt x="10439" y="761"/>
                  </a:lnTo>
                  <a:lnTo>
                    <a:pt x="10448" y="769"/>
                  </a:lnTo>
                  <a:lnTo>
                    <a:pt x="10450" y="775"/>
                  </a:lnTo>
                  <a:lnTo>
                    <a:pt x="10451" y="782"/>
                  </a:lnTo>
                  <a:lnTo>
                    <a:pt x="10451" y="787"/>
                  </a:lnTo>
                  <a:lnTo>
                    <a:pt x="10450" y="792"/>
                  </a:lnTo>
                  <a:lnTo>
                    <a:pt x="10447" y="802"/>
                  </a:lnTo>
                  <a:lnTo>
                    <a:pt x="10442" y="812"/>
                  </a:lnTo>
                  <a:lnTo>
                    <a:pt x="10436" y="821"/>
                  </a:lnTo>
                  <a:lnTo>
                    <a:pt x="10431" y="832"/>
                  </a:lnTo>
                  <a:lnTo>
                    <a:pt x="10429" y="837"/>
                  </a:lnTo>
                  <a:lnTo>
                    <a:pt x="10427" y="842"/>
                  </a:lnTo>
                  <a:lnTo>
                    <a:pt x="10426" y="847"/>
                  </a:lnTo>
                  <a:lnTo>
                    <a:pt x="10426" y="852"/>
                  </a:lnTo>
                  <a:lnTo>
                    <a:pt x="10422" y="868"/>
                  </a:lnTo>
                  <a:lnTo>
                    <a:pt x="10419" y="884"/>
                  </a:lnTo>
                  <a:lnTo>
                    <a:pt x="10416" y="899"/>
                  </a:lnTo>
                  <a:lnTo>
                    <a:pt x="10414" y="914"/>
                  </a:lnTo>
                  <a:lnTo>
                    <a:pt x="10414" y="930"/>
                  </a:lnTo>
                  <a:lnTo>
                    <a:pt x="10414" y="945"/>
                  </a:lnTo>
                  <a:lnTo>
                    <a:pt x="10415" y="960"/>
                  </a:lnTo>
                  <a:lnTo>
                    <a:pt x="10417" y="975"/>
                  </a:lnTo>
                  <a:lnTo>
                    <a:pt x="10419" y="989"/>
                  </a:lnTo>
                  <a:lnTo>
                    <a:pt x="10423" y="1003"/>
                  </a:lnTo>
                  <a:lnTo>
                    <a:pt x="10428" y="1018"/>
                  </a:lnTo>
                  <a:lnTo>
                    <a:pt x="10434" y="1032"/>
                  </a:lnTo>
                  <a:lnTo>
                    <a:pt x="10442" y="1045"/>
                  </a:lnTo>
                  <a:lnTo>
                    <a:pt x="10450" y="1058"/>
                  </a:lnTo>
                  <a:lnTo>
                    <a:pt x="10459" y="1071"/>
                  </a:lnTo>
                  <a:lnTo>
                    <a:pt x="10469" y="1083"/>
                  </a:lnTo>
                  <a:lnTo>
                    <a:pt x="10471" y="1089"/>
                  </a:lnTo>
                  <a:lnTo>
                    <a:pt x="10473" y="1095"/>
                  </a:lnTo>
                  <a:lnTo>
                    <a:pt x="10473" y="1102"/>
                  </a:lnTo>
                  <a:lnTo>
                    <a:pt x="10473" y="1108"/>
                  </a:lnTo>
                  <a:lnTo>
                    <a:pt x="10470" y="1119"/>
                  </a:lnTo>
                  <a:lnTo>
                    <a:pt x="10465" y="1130"/>
                  </a:lnTo>
                  <a:lnTo>
                    <a:pt x="10459" y="1142"/>
                  </a:lnTo>
                  <a:lnTo>
                    <a:pt x="10453" y="1154"/>
                  </a:lnTo>
                  <a:lnTo>
                    <a:pt x="10448" y="1166"/>
                  </a:lnTo>
                  <a:lnTo>
                    <a:pt x="10445" y="1178"/>
                  </a:lnTo>
                  <a:lnTo>
                    <a:pt x="10441" y="1208"/>
                  </a:lnTo>
                  <a:lnTo>
                    <a:pt x="10436" y="1238"/>
                  </a:lnTo>
                  <a:lnTo>
                    <a:pt x="10433" y="1254"/>
                  </a:lnTo>
                  <a:lnTo>
                    <a:pt x="10431" y="1269"/>
                  </a:lnTo>
                  <a:lnTo>
                    <a:pt x="10427" y="1284"/>
                  </a:lnTo>
                  <a:lnTo>
                    <a:pt x="10423" y="1299"/>
                  </a:lnTo>
                  <a:close/>
                  <a:moveTo>
                    <a:pt x="10152" y="699"/>
                  </a:moveTo>
                  <a:lnTo>
                    <a:pt x="10139" y="719"/>
                  </a:lnTo>
                  <a:lnTo>
                    <a:pt x="10124" y="739"/>
                  </a:lnTo>
                  <a:lnTo>
                    <a:pt x="10120" y="743"/>
                  </a:lnTo>
                  <a:lnTo>
                    <a:pt x="10114" y="747"/>
                  </a:lnTo>
                  <a:lnTo>
                    <a:pt x="10109" y="750"/>
                  </a:lnTo>
                  <a:lnTo>
                    <a:pt x="10104" y="752"/>
                  </a:lnTo>
                  <a:lnTo>
                    <a:pt x="10098" y="754"/>
                  </a:lnTo>
                  <a:lnTo>
                    <a:pt x="10092" y="755"/>
                  </a:lnTo>
                  <a:lnTo>
                    <a:pt x="10086" y="756"/>
                  </a:lnTo>
                  <a:lnTo>
                    <a:pt x="10079" y="755"/>
                  </a:lnTo>
                  <a:lnTo>
                    <a:pt x="10071" y="756"/>
                  </a:lnTo>
                  <a:lnTo>
                    <a:pt x="10065" y="757"/>
                  </a:lnTo>
                  <a:lnTo>
                    <a:pt x="10059" y="757"/>
                  </a:lnTo>
                  <a:lnTo>
                    <a:pt x="10053" y="756"/>
                  </a:lnTo>
                  <a:lnTo>
                    <a:pt x="10047" y="755"/>
                  </a:lnTo>
                  <a:lnTo>
                    <a:pt x="10042" y="753"/>
                  </a:lnTo>
                  <a:lnTo>
                    <a:pt x="10037" y="750"/>
                  </a:lnTo>
                  <a:lnTo>
                    <a:pt x="10032" y="748"/>
                  </a:lnTo>
                  <a:lnTo>
                    <a:pt x="10022" y="741"/>
                  </a:lnTo>
                  <a:lnTo>
                    <a:pt x="10013" y="733"/>
                  </a:lnTo>
                  <a:lnTo>
                    <a:pt x="10004" y="724"/>
                  </a:lnTo>
                  <a:lnTo>
                    <a:pt x="9996" y="716"/>
                  </a:lnTo>
                  <a:lnTo>
                    <a:pt x="9987" y="708"/>
                  </a:lnTo>
                  <a:lnTo>
                    <a:pt x="9978" y="700"/>
                  </a:lnTo>
                  <a:lnTo>
                    <a:pt x="9969" y="695"/>
                  </a:lnTo>
                  <a:lnTo>
                    <a:pt x="9960" y="691"/>
                  </a:lnTo>
                  <a:lnTo>
                    <a:pt x="9955" y="689"/>
                  </a:lnTo>
                  <a:lnTo>
                    <a:pt x="9950" y="689"/>
                  </a:lnTo>
                  <a:lnTo>
                    <a:pt x="9945" y="689"/>
                  </a:lnTo>
                  <a:lnTo>
                    <a:pt x="9940" y="690"/>
                  </a:lnTo>
                  <a:lnTo>
                    <a:pt x="9933" y="691"/>
                  </a:lnTo>
                  <a:lnTo>
                    <a:pt x="9928" y="694"/>
                  </a:lnTo>
                  <a:lnTo>
                    <a:pt x="9922" y="697"/>
                  </a:lnTo>
                  <a:lnTo>
                    <a:pt x="9915" y="702"/>
                  </a:lnTo>
                  <a:lnTo>
                    <a:pt x="9910" y="708"/>
                  </a:lnTo>
                  <a:lnTo>
                    <a:pt x="9907" y="715"/>
                  </a:lnTo>
                  <a:lnTo>
                    <a:pt x="9905" y="723"/>
                  </a:lnTo>
                  <a:lnTo>
                    <a:pt x="9904" y="732"/>
                  </a:lnTo>
                  <a:lnTo>
                    <a:pt x="9904" y="749"/>
                  </a:lnTo>
                  <a:lnTo>
                    <a:pt x="9906" y="766"/>
                  </a:lnTo>
                  <a:lnTo>
                    <a:pt x="9907" y="775"/>
                  </a:lnTo>
                  <a:lnTo>
                    <a:pt x="9909" y="784"/>
                  </a:lnTo>
                  <a:lnTo>
                    <a:pt x="9913" y="791"/>
                  </a:lnTo>
                  <a:lnTo>
                    <a:pt x="9918" y="797"/>
                  </a:lnTo>
                  <a:lnTo>
                    <a:pt x="9929" y="807"/>
                  </a:lnTo>
                  <a:lnTo>
                    <a:pt x="9943" y="816"/>
                  </a:lnTo>
                  <a:lnTo>
                    <a:pt x="9950" y="821"/>
                  </a:lnTo>
                  <a:lnTo>
                    <a:pt x="9956" y="826"/>
                  </a:lnTo>
                  <a:lnTo>
                    <a:pt x="9961" y="831"/>
                  </a:lnTo>
                  <a:lnTo>
                    <a:pt x="9966" y="837"/>
                  </a:lnTo>
                  <a:lnTo>
                    <a:pt x="9969" y="843"/>
                  </a:lnTo>
                  <a:lnTo>
                    <a:pt x="9971" y="850"/>
                  </a:lnTo>
                  <a:lnTo>
                    <a:pt x="9972" y="858"/>
                  </a:lnTo>
                  <a:lnTo>
                    <a:pt x="9970" y="867"/>
                  </a:lnTo>
                  <a:lnTo>
                    <a:pt x="9959" y="873"/>
                  </a:lnTo>
                  <a:lnTo>
                    <a:pt x="9948" y="880"/>
                  </a:lnTo>
                  <a:lnTo>
                    <a:pt x="9937" y="887"/>
                  </a:lnTo>
                  <a:lnTo>
                    <a:pt x="9925" y="896"/>
                  </a:lnTo>
                  <a:lnTo>
                    <a:pt x="9916" y="906"/>
                  </a:lnTo>
                  <a:lnTo>
                    <a:pt x="9908" y="917"/>
                  </a:lnTo>
                  <a:lnTo>
                    <a:pt x="9902" y="928"/>
                  </a:lnTo>
                  <a:lnTo>
                    <a:pt x="9897" y="939"/>
                  </a:lnTo>
                  <a:lnTo>
                    <a:pt x="9895" y="946"/>
                  </a:lnTo>
                  <a:lnTo>
                    <a:pt x="9894" y="952"/>
                  </a:lnTo>
                  <a:lnTo>
                    <a:pt x="9893" y="959"/>
                  </a:lnTo>
                  <a:lnTo>
                    <a:pt x="9893" y="966"/>
                  </a:lnTo>
                  <a:lnTo>
                    <a:pt x="9894" y="978"/>
                  </a:lnTo>
                  <a:lnTo>
                    <a:pt x="9897" y="990"/>
                  </a:lnTo>
                  <a:lnTo>
                    <a:pt x="9901" y="1001"/>
                  </a:lnTo>
                  <a:lnTo>
                    <a:pt x="9907" y="1013"/>
                  </a:lnTo>
                  <a:lnTo>
                    <a:pt x="9914" y="1024"/>
                  </a:lnTo>
                  <a:lnTo>
                    <a:pt x="9921" y="1034"/>
                  </a:lnTo>
                  <a:lnTo>
                    <a:pt x="9930" y="1038"/>
                  </a:lnTo>
                  <a:lnTo>
                    <a:pt x="9941" y="1043"/>
                  </a:lnTo>
                  <a:lnTo>
                    <a:pt x="9946" y="1045"/>
                  </a:lnTo>
                  <a:lnTo>
                    <a:pt x="9951" y="1045"/>
                  </a:lnTo>
                  <a:lnTo>
                    <a:pt x="9956" y="1045"/>
                  </a:lnTo>
                  <a:lnTo>
                    <a:pt x="9961" y="1042"/>
                  </a:lnTo>
                  <a:lnTo>
                    <a:pt x="9968" y="1037"/>
                  </a:lnTo>
                  <a:lnTo>
                    <a:pt x="9974" y="1031"/>
                  </a:lnTo>
                  <a:lnTo>
                    <a:pt x="9979" y="1024"/>
                  </a:lnTo>
                  <a:lnTo>
                    <a:pt x="9984" y="1016"/>
                  </a:lnTo>
                  <a:lnTo>
                    <a:pt x="9992" y="1000"/>
                  </a:lnTo>
                  <a:lnTo>
                    <a:pt x="9999" y="985"/>
                  </a:lnTo>
                  <a:lnTo>
                    <a:pt x="10003" y="977"/>
                  </a:lnTo>
                  <a:lnTo>
                    <a:pt x="10007" y="971"/>
                  </a:lnTo>
                  <a:lnTo>
                    <a:pt x="10012" y="965"/>
                  </a:lnTo>
                  <a:lnTo>
                    <a:pt x="10017" y="958"/>
                  </a:lnTo>
                  <a:lnTo>
                    <a:pt x="10024" y="954"/>
                  </a:lnTo>
                  <a:lnTo>
                    <a:pt x="10032" y="951"/>
                  </a:lnTo>
                  <a:lnTo>
                    <a:pt x="10041" y="949"/>
                  </a:lnTo>
                  <a:lnTo>
                    <a:pt x="10051" y="949"/>
                  </a:lnTo>
                  <a:lnTo>
                    <a:pt x="10058" y="948"/>
                  </a:lnTo>
                  <a:lnTo>
                    <a:pt x="10065" y="948"/>
                  </a:lnTo>
                  <a:lnTo>
                    <a:pt x="10071" y="949"/>
                  </a:lnTo>
                  <a:lnTo>
                    <a:pt x="10078" y="950"/>
                  </a:lnTo>
                  <a:lnTo>
                    <a:pt x="10084" y="952"/>
                  </a:lnTo>
                  <a:lnTo>
                    <a:pt x="10090" y="955"/>
                  </a:lnTo>
                  <a:lnTo>
                    <a:pt x="10095" y="958"/>
                  </a:lnTo>
                  <a:lnTo>
                    <a:pt x="10100" y="963"/>
                  </a:lnTo>
                  <a:lnTo>
                    <a:pt x="10110" y="971"/>
                  </a:lnTo>
                  <a:lnTo>
                    <a:pt x="10118" y="980"/>
                  </a:lnTo>
                  <a:lnTo>
                    <a:pt x="10127" y="990"/>
                  </a:lnTo>
                  <a:lnTo>
                    <a:pt x="10134" y="1000"/>
                  </a:lnTo>
                  <a:lnTo>
                    <a:pt x="10139" y="1010"/>
                  </a:lnTo>
                  <a:lnTo>
                    <a:pt x="10142" y="1020"/>
                  </a:lnTo>
                  <a:lnTo>
                    <a:pt x="10145" y="1029"/>
                  </a:lnTo>
                  <a:lnTo>
                    <a:pt x="10146" y="1038"/>
                  </a:lnTo>
                  <a:lnTo>
                    <a:pt x="10146" y="1048"/>
                  </a:lnTo>
                  <a:lnTo>
                    <a:pt x="10145" y="1058"/>
                  </a:lnTo>
                  <a:lnTo>
                    <a:pt x="10143" y="1068"/>
                  </a:lnTo>
                  <a:lnTo>
                    <a:pt x="10141" y="1077"/>
                  </a:lnTo>
                  <a:lnTo>
                    <a:pt x="10135" y="1096"/>
                  </a:lnTo>
                  <a:lnTo>
                    <a:pt x="10127" y="1116"/>
                  </a:lnTo>
                  <a:lnTo>
                    <a:pt x="10117" y="1134"/>
                  </a:lnTo>
                  <a:lnTo>
                    <a:pt x="10109" y="1152"/>
                  </a:lnTo>
                  <a:lnTo>
                    <a:pt x="10083" y="1178"/>
                  </a:lnTo>
                  <a:lnTo>
                    <a:pt x="10056" y="1206"/>
                  </a:lnTo>
                  <a:lnTo>
                    <a:pt x="10044" y="1220"/>
                  </a:lnTo>
                  <a:lnTo>
                    <a:pt x="10032" y="1235"/>
                  </a:lnTo>
                  <a:lnTo>
                    <a:pt x="10020" y="1251"/>
                  </a:lnTo>
                  <a:lnTo>
                    <a:pt x="10009" y="1266"/>
                  </a:lnTo>
                  <a:lnTo>
                    <a:pt x="9999" y="1281"/>
                  </a:lnTo>
                  <a:lnTo>
                    <a:pt x="9990" y="1298"/>
                  </a:lnTo>
                  <a:lnTo>
                    <a:pt x="9982" y="1315"/>
                  </a:lnTo>
                  <a:lnTo>
                    <a:pt x="9974" y="1331"/>
                  </a:lnTo>
                  <a:lnTo>
                    <a:pt x="9968" y="1349"/>
                  </a:lnTo>
                  <a:lnTo>
                    <a:pt x="9964" y="1366"/>
                  </a:lnTo>
                  <a:lnTo>
                    <a:pt x="9960" y="1385"/>
                  </a:lnTo>
                  <a:lnTo>
                    <a:pt x="9958" y="1403"/>
                  </a:lnTo>
                  <a:lnTo>
                    <a:pt x="9961" y="1437"/>
                  </a:lnTo>
                  <a:lnTo>
                    <a:pt x="9963" y="1474"/>
                  </a:lnTo>
                  <a:lnTo>
                    <a:pt x="9964" y="1492"/>
                  </a:lnTo>
                  <a:lnTo>
                    <a:pt x="9967" y="1510"/>
                  </a:lnTo>
                  <a:lnTo>
                    <a:pt x="9969" y="1519"/>
                  </a:lnTo>
                  <a:lnTo>
                    <a:pt x="9971" y="1528"/>
                  </a:lnTo>
                  <a:lnTo>
                    <a:pt x="9973" y="1536"/>
                  </a:lnTo>
                  <a:lnTo>
                    <a:pt x="9976" y="1544"/>
                  </a:lnTo>
                  <a:lnTo>
                    <a:pt x="9970" y="1554"/>
                  </a:lnTo>
                  <a:lnTo>
                    <a:pt x="9963" y="1561"/>
                  </a:lnTo>
                  <a:lnTo>
                    <a:pt x="9955" y="1568"/>
                  </a:lnTo>
                  <a:lnTo>
                    <a:pt x="9947" y="1572"/>
                  </a:lnTo>
                  <a:lnTo>
                    <a:pt x="9939" y="1575"/>
                  </a:lnTo>
                  <a:lnTo>
                    <a:pt x="9930" y="1576"/>
                  </a:lnTo>
                  <a:lnTo>
                    <a:pt x="9921" y="1577"/>
                  </a:lnTo>
                  <a:lnTo>
                    <a:pt x="9911" y="1576"/>
                  </a:lnTo>
                  <a:lnTo>
                    <a:pt x="9892" y="1574"/>
                  </a:lnTo>
                  <a:lnTo>
                    <a:pt x="9872" y="1572"/>
                  </a:lnTo>
                  <a:lnTo>
                    <a:pt x="9862" y="1571"/>
                  </a:lnTo>
                  <a:lnTo>
                    <a:pt x="9852" y="1571"/>
                  </a:lnTo>
                  <a:lnTo>
                    <a:pt x="9842" y="1572"/>
                  </a:lnTo>
                  <a:lnTo>
                    <a:pt x="9832" y="1574"/>
                  </a:lnTo>
                  <a:lnTo>
                    <a:pt x="9682" y="1575"/>
                  </a:lnTo>
                  <a:lnTo>
                    <a:pt x="9433" y="1577"/>
                  </a:lnTo>
                  <a:lnTo>
                    <a:pt x="9098" y="1579"/>
                  </a:lnTo>
                  <a:lnTo>
                    <a:pt x="8693" y="1580"/>
                  </a:lnTo>
                  <a:lnTo>
                    <a:pt x="8231" y="1581"/>
                  </a:lnTo>
                  <a:lnTo>
                    <a:pt x="7727" y="1583"/>
                  </a:lnTo>
                  <a:lnTo>
                    <a:pt x="7195" y="1584"/>
                  </a:lnTo>
                  <a:lnTo>
                    <a:pt x="6648" y="1585"/>
                  </a:lnTo>
                  <a:lnTo>
                    <a:pt x="6101" y="1587"/>
                  </a:lnTo>
                  <a:lnTo>
                    <a:pt x="5568" y="1588"/>
                  </a:lnTo>
                  <a:lnTo>
                    <a:pt x="5064" y="1589"/>
                  </a:lnTo>
                  <a:lnTo>
                    <a:pt x="4602" y="1590"/>
                  </a:lnTo>
                  <a:lnTo>
                    <a:pt x="4198" y="1591"/>
                  </a:lnTo>
                  <a:lnTo>
                    <a:pt x="3864" y="1592"/>
                  </a:lnTo>
                  <a:lnTo>
                    <a:pt x="3615" y="1593"/>
                  </a:lnTo>
                  <a:lnTo>
                    <a:pt x="3466" y="1595"/>
                  </a:lnTo>
                  <a:lnTo>
                    <a:pt x="3433" y="1595"/>
                  </a:lnTo>
                  <a:lnTo>
                    <a:pt x="3400" y="1597"/>
                  </a:lnTo>
                  <a:lnTo>
                    <a:pt x="3368" y="1598"/>
                  </a:lnTo>
                  <a:lnTo>
                    <a:pt x="3334" y="1600"/>
                  </a:lnTo>
                  <a:lnTo>
                    <a:pt x="3300" y="1601"/>
                  </a:lnTo>
                  <a:lnTo>
                    <a:pt x="3266" y="1602"/>
                  </a:lnTo>
                  <a:lnTo>
                    <a:pt x="3233" y="1602"/>
                  </a:lnTo>
                  <a:lnTo>
                    <a:pt x="3198" y="1601"/>
                  </a:lnTo>
                  <a:lnTo>
                    <a:pt x="3081" y="1601"/>
                  </a:lnTo>
                  <a:lnTo>
                    <a:pt x="2966" y="1602"/>
                  </a:lnTo>
                  <a:lnTo>
                    <a:pt x="2849" y="1603"/>
                  </a:lnTo>
                  <a:lnTo>
                    <a:pt x="2732" y="1605"/>
                  </a:lnTo>
                  <a:lnTo>
                    <a:pt x="2615" y="1606"/>
                  </a:lnTo>
                  <a:lnTo>
                    <a:pt x="2499" y="1607"/>
                  </a:lnTo>
                  <a:lnTo>
                    <a:pt x="2381" y="1609"/>
                  </a:lnTo>
                  <a:lnTo>
                    <a:pt x="2264" y="1610"/>
                  </a:lnTo>
                  <a:lnTo>
                    <a:pt x="2147" y="1613"/>
                  </a:lnTo>
                  <a:lnTo>
                    <a:pt x="2029" y="1614"/>
                  </a:lnTo>
                  <a:lnTo>
                    <a:pt x="1912" y="1616"/>
                  </a:lnTo>
                  <a:lnTo>
                    <a:pt x="1794" y="1617"/>
                  </a:lnTo>
                  <a:lnTo>
                    <a:pt x="1677" y="1619"/>
                  </a:lnTo>
                  <a:lnTo>
                    <a:pt x="1559" y="1620"/>
                  </a:lnTo>
                  <a:lnTo>
                    <a:pt x="1441" y="1622"/>
                  </a:lnTo>
                  <a:lnTo>
                    <a:pt x="1323" y="1623"/>
                  </a:lnTo>
                  <a:lnTo>
                    <a:pt x="1296" y="1624"/>
                  </a:lnTo>
                  <a:lnTo>
                    <a:pt x="1269" y="1625"/>
                  </a:lnTo>
                  <a:lnTo>
                    <a:pt x="1240" y="1625"/>
                  </a:lnTo>
                  <a:lnTo>
                    <a:pt x="1213" y="1625"/>
                  </a:lnTo>
                  <a:lnTo>
                    <a:pt x="1184" y="1625"/>
                  </a:lnTo>
                  <a:lnTo>
                    <a:pt x="1156" y="1626"/>
                  </a:lnTo>
                  <a:lnTo>
                    <a:pt x="1129" y="1627"/>
                  </a:lnTo>
                  <a:lnTo>
                    <a:pt x="1101" y="1629"/>
                  </a:lnTo>
                  <a:lnTo>
                    <a:pt x="1097" y="1623"/>
                  </a:lnTo>
                  <a:lnTo>
                    <a:pt x="1093" y="1618"/>
                  </a:lnTo>
                  <a:lnTo>
                    <a:pt x="1090" y="1612"/>
                  </a:lnTo>
                  <a:lnTo>
                    <a:pt x="1088" y="1606"/>
                  </a:lnTo>
                  <a:lnTo>
                    <a:pt x="1084" y="1594"/>
                  </a:lnTo>
                  <a:lnTo>
                    <a:pt x="1083" y="1582"/>
                  </a:lnTo>
                  <a:lnTo>
                    <a:pt x="1083" y="1569"/>
                  </a:lnTo>
                  <a:lnTo>
                    <a:pt x="1084" y="1555"/>
                  </a:lnTo>
                  <a:lnTo>
                    <a:pt x="1086" y="1542"/>
                  </a:lnTo>
                  <a:lnTo>
                    <a:pt x="1089" y="1529"/>
                  </a:lnTo>
                  <a:lnTo>
                    <a:pt x="1094" y="1500"/>
                  </a:lnTo>
                  <a:lnTo>
                    <a:pt x="1098" y="1473"/>
                  </a:lnTo>
                  <a:lnTo>
                    <a:pt x="1098" y="1458"/>
                  </a:lnTo>
                  <a:lnTo>
                    <a:pt x="1097" y="1444"/>
                  </a:lnTo>
                  <a:lnTo>
                    <a:pt x="1096" y="1438"/>
                  </a:lnTo>
                  <a:lnTo>
                    <a:pt x="1094" y="1431"/>
                  </a:lnTo>
                  <a:lnTo>
                    <a:pt x="1092" y="1423"/>
                  </a:lnTo>
                  <a:lnTo>
                    <a:pt x="1089" y="1416"/>
                  </a:lnTo>
                  <a:lnTo>
                    <a:pt x="1086" y="1402"/>
                  </a:lnTo>
                  <a:lnTo>
                    <a:pt x="1081" y="1388"/>
                  </a:lnTo>
                  <a:lnTo>
                    <a:pt x="1076" y="1374"/>
                  </a:lnTo>
                  <a:lnTo>
                    <a:pt x="1069" y="1361"/>
                  </a:lnTo>
                  <a:lnTo>
                    <a:pt x="1060" y="1349"/>
                  </a:lnTo>
                  <a:lnTo>
                    <a:pt x="1052" y="1338"/>
                  </a:lnTo>
                  <a:lnTo>
                    <a:pt x="1043" y="1326"/>
                  </a:lnTo>
                  <a:lnTo>
                    <a:pt x="1033" y="1315"/>
                  </a:lnTo>
                  <a:lnTo>
                    <a:pt x="1012" y="1295"/>
                  </a:lnTo>
                  <a:lnTo>
                    <a:pt x="990" y="1275"/>
                  </a:lnTo>
                  <a:lnTo>
                    <a:pt x="967" y="1257"/>
                  </a:lnTo>
                  <a:lnTo>
                    <a:pt x="945" y="1239"/>
                  </a:lnTo>
                  <a:lnTo>
                    <a:pt x="936" y="1215"/>
                  </a:lnTo>
                  <a:lnTo>
                    <a:pt x="928" y="1190"/>
                  </a:lnTo>
                  <a:lnTo>
                    <a:pt x="924" y="1177"/>
                  </a:lnTo>
                  <a:lnTo>
                    <a:pt x="922" y="1165"/>
                  </a:lnTo>
                  <a:lnTo>
                    <a:pt x="920" y="1153"/>
                  </a:lnTo>
                  <a:lnTo>
                    <a:pt x="919" y="1139"/>
                  </a:lnTo>
                  <a:lnTo>
                    <a:pt x="919" y="1127"/>
                  </a:lnTo>
                  <a:lnTo>
                    <a:pt x="920" y="1115"/>
                  </a:lnTo>
                  <a:lnTo>
                    <a:pt x="922" y="1103"/>
                  </a:lnTo>
                  <a:lnTo>
                    <a:pt x="925" y="1090"/>
                  </a:lnTo>
                  <a:lnTo>
                    <a:pt x="931" y="1079"/>
                  </a:lnTo>
                  <a:lnTo>
                    <a:pt x="937" y="1068"/>
                  </a:lnTo>
                  <a:lnTo>
                    <a:pt x="945" y="1057"/>
                  </a:lnTo>
                  <a:lnTo>
                    <a:pt x="954" y="1045"/>
                  </a:lnTo>
                  <a:lnTo>
                    <a:pt x="958" y="1040"/>
                  </a:lnTo>
                  <a:lnTo>
                    <a:pt x="962" y="1036"/>
                  </a:lnTo>
                  <a:lnTo>
                    <a:pt x="967" y="1033"/>
                  </a:lnTo>
                  <a:lnTo>
                    <a:pt x="972" y="1030"/>
                  </a:lnTo>
                  <a:lnTo>
                    <a:pt x="983" y="1027"/>
                  </a:lnTo>
                  <a:lnTo>
                    <a:pt x="993" y="1026"/>
                  </a:lnTo>
                  <a:lnTo>
                    <a:pt x="1003" y="1026"/>
                  </a:lnTo>
                  <a:lnTo>
                    <a:pt x="1014" y="1025"/>
                  </a:lnTo>
                  <a:lnTo>
                    <a:pt x="1025" y="1024"/>
                  </a:lnTo>
                  <a:lnTo>
                    <a:pt x="1034" y="1020"/>
                  </a:lnTo>
                  <a:lnTo>
                    <a:pt x="1041" y="1022"/>
                  </a:lnTo>
                  <a:lnTo>
                    <a:pt x="1047" y="1024"/>
                  </a:lnTo>
                  <a:lnTo>
                    <a:pt x="1052" y="1027"/>
                  </a:lnTo>
                  <a:lnTo>
                    <a:pt x="1057" y="1031"/>
                  </a:lnTo>
                  <a:lnTo>
                    <a:pt x="1061" y="1036"/>
                  </a:lnTo>
                  <a:lnTo>
                    <a:pt x="1065" y="1041"/>
                  </a:lnTo>
                  <a:lnTo>
                    <a:pt x="1069" y="1047"/>
                  </a:lnTo>
                  <a:lnTo>
                    <a:pt x="1071" y="1053"/>
                  </a:lnTo>
                  <a:lnTo>
                    <a:pt x="1072" y="1073"/>
                  </a:lnTo>
                  <a:lnTo>
                    <a:pt x="1072" y="1091"/>
                  </a:lnTo>
                  <a:lnTo>
                    <a:pt x="1072" y="1102"/>
                  </a:lnTo>
                  <a:lnTo>
                    <a:pt x="1074" y="1110"/>
                  </a:lnTo>
                  <a:lnTo>
                    <a:pt x="1076" y="1115"/>
                  </a:lnTo>
                  <a:lnTo>
                    <a:pt x="1078" y="1119"/>
                  </a:lnTo>
                  <a:lnTo>
                    <a:pt x="1080" y="1123"/>
                  </a:lnTo>
                  <a:lnTo>
                    <a:pt x="1083" y="1127"/>
                  </a:lnTo>
                  <a:lnTo>
                    <a:pt x="1089" y="1128"/>
                  </a:lnTo>
                  <a:lnTo>
                    <a:pt x="1094" y="1128"/>
                  </a:lnTo>
                  <a:lnTo>
                    <a:pt x="1099" y="1127"/>
                  </a:lnTo>
                  <a:lnTo>
                    <a:pt x="1104" y="1124"/>
                  </a:lnTo>
                  <a:lnTo>
                    <a:pt x="1113" y="1119"/>
                  </a:lnTo>
                  <a:lnTo>
                    <a:pt x="1124" y="1115"/>
                  </a:lnTo>
                  <a:lnTo>
                    <a:pt x="1127" y="1109"/>
                  </a:lnTo>
                  <a:lnTo>
                    <a:pt x="1130" y="1103"/>
                  </a:lnTo>
                  <a:lnTo>
                    <a:pt x="1132" y="1095"/>
                  </a:lnTo>
                  <a:lnTo>
                    <a:pt x="1134" y="1089"/>
                  </a:lnTo>
                  <a:lnTo>
                    <a:pt x="1136" y="1075"/>
                  </a:lnTo>
                  <a:lnTo>
                    <a:pt x="1137" y="1061"/>
                  </a:lnTo>
                  <a:lnTo>
                    <a:pt x="1135" y="1031"/>
                  </a:lnTo>
                  <a:lnTo>
                    <a:pt x="1133" y="1000"/>
                  </a:lnTo>
                  <a:lnTo>
                    <a:pt x="1132" y="993"/>
                  </a:lnTo>
                  <a:lnTo>
                    <a:pt x="1130" y="987"/>
                  </a:lnTo>
                  <a:lnTo>
                    <a:pt x="1127" y="981"/>
                  </a:lnTo>
                  <a:lnTo>
                    <a:pt x="1123" y="976"/>
                  </a:lnTo>
                  <a:lnTo>
                    <a:pt x="1113" y="967"/>
                  </a:lnTo>
                  <a:lnTo>
                    <a:pt x="1102" y="958"/>
                  </a:lnTo>
                  <a:lnTo>
                    <a:pt x="1097" y="953"/>
                  </a:lnTo>
                  <a:lnTo>
                    <a:pt x="1093" y="949"/>
                  </a:lnTo>
                  <a:lnTo>
                    <a:pt x="1089" y="944"/>
                  </a:lnTo>
                  <a:lnTo>
                    <a:pt x="1086" y="938"/>
                  </a:lnTo>
                  <a:lnTo>
                    <a:pt x="1084" y="932"/>
                  </a:lnTo>
                  <a:lnTo>
                    <a:pt x="1083" y="926"/>
                  </a:lnTo>
                  <a:lnTo>
                    <a:pt x="1084" y="918"/>
                  </a:lnTo>
                  <a:lnTo>
                    <a:pt x="1086" y="908"/>
                  </a:lnTo>
                  <a:lnTo>
                    <a:pt x="1100" y="888"/>
                  </a:lnTo>
                  <a:lnTo>
                    <a:pt x="1113" y="867"/>
                  </a:lnTo>
                  <a:lnTo>
                    <a:pt x="1120" y="856"/>
                  </a:lnTo>
                  <a:lnTo>
                    <a:pt x="1125" y="845"/>
                  </a:lnTo>
                  <a:lnTo>
                    <a:pt x="1130" y="834"/>
                  </a:lnTo>
                  <a:lnTo>
                    <a:pt x="1134" y="821"/>
                  </a:lnTo>
                  <a:lnTo>
                    <a:pt x="1138" y="810"/>
                  </a:lnTo>
                  <a:lnTo>
                    <a:pt x="1140" y="798"/>
                  </a:lnTo>
                  <a:lnTo>
                    <a:pt x="1142" y="786"/>
                  </a:lnTo>
                  <a:lnTo>
                    <a:pt x="1142" y="773"/>
                  </a:lnTo>
                  <a:lnTo>
                    <a:pt x="1141" y="761"/>
                  </a:lnTo>
                  <a:lnTo>
                    <a:pt x="1139" y="749"/>
                  </a:lnTo>
                  <a:lnTo>
                    <a:pt x="1135" y="737"/>
                  </a:lnTo>
                  <a:lnTo>
                    <a:pt x="1130" y="723"/>
                  </a:lnTo>
                  <a:lnTo>
                    <a:pt x="1120" y="706"/>
                  </a:lnTo>
                  <a:lnTo>
                    <a:pt x="1108" y="688"/>
                  </a:lnTo>
                  <a:lnTo>
                    <a:pt x="1104" y="683"/>
                  </a:lnTo>
                  <a:lnTo>
                    <a:pt x="1101" y="679"/>
                  </a:lnTo>
                  <a:lnTo>
                    <a:pt x="1097" y="676"/>
                  </a:lnTo>
                  <a:lnTo>
                    <a:pt x="1093" y="674"/>
                  </a:lnTo>
                  <a:lnTo>
                    <a:pt x="1088" y="672"/>
                  </a:lnTo>
                  <a:lnTo>
                    <a:pt x="1083" y="671"/>
                  </a:lnTo>
                  <a:lnTo>
                    <a:pt x="1077" y="671"/>
                  </a:lnTo>
                  <a:lnTo>
                    <a:pt x="1071" y="672"/>
                  </a:lnTo>
                  <a:lnTo>
                    <a:pt x="1063" y="676"/>
                  </a:lnTo>
                  <a:lnTo>
                    <a:pt x="1056" y="681"/>
                  </a:lnTo>
                  <a:lnTo>
                    <a:pt x="1051" y="688"/>
                  </a:lnTo>
                  <a:lnTo>
                    <a:pt x="1047" y="694"/>
                  </a:lnTo>
                  <a:lnTo>
                    <a:pt x="1044" y="701"/>
                  </a:lnTo>
                  <a:lnTo>
                    <a:pt x="1042" y="709"/>
                  </a:lnTo>
                  <a:lnTo>
                    <a:pt x="1040" y="717"/>
                  </a:lnTo>
                  <a:lnTo>
                    <a:pt x="1038" y="725"/>
                  </a:lnTo>
                  <a:lnTo>
                    <a:pt x="1034" y="743"/>
                  </a:lnTo>
                  <a:lnTo>
                    <a:pt x="1030" y="759"/>
                  </a:lnTo>
                  <a:lnTo>
                    <a:pt x="1026" y="767"/>
                  </a:lnTo>
                  <a:lnTo>
                    <a:pt x="1021" y="774"/>
                  </a:lnTo>
                  <a:lnTo>
                    <a:pt x="1016" y="781"/>
                  </a:lnTo>
                  <a:lnTo>
                    <a:pt x="1009" y="787"/>
                  </a:lnTo>
                  <a:lnTo>
                    <a:pt x="1004" y="791"/>
                  </a:lnTo>
                  <a:lnTo>
                    <a:pt x="1000" y="795"/>
                  </a:lnTo>
                  <a:lnTo>
                    <a:pt x="994" y="798"/>
                  </a:lnTo>
                  <a:lnTo>
                    <a:pt x="989" y="801"/>
                  </a:lnTo>
                  <a:lnTo>
                    <a:pt x="978" y="805"/>
                  </a:lnTo>
                  <a:lnTo>
                    <a:pt x="965" y="807"/>
                  </a:lnTo>
                  <a:lnTo>
                    <a:pt x="953" y="808"/>
                  </a:lnTo>
                  <a:lnTo>
                    <a:pt x="940" y="808"/>
                  </a:lnTo>
                  <a:lnTo>
                    <a:pt x="926" y="806"/>
                  </a:lnTo>
                  <a:lnTo>
                    <a:pt x="914" y="803"/>
                  </a:lnTo>
                  <a:lnTo>
                    <a:pt x="901" y="782"/>
                  </a:lnTo>
                  <a:lnTo>
                    <a:pt x="888" y="759"/>
                  </a:lnTo>
                  <a:lnTo>
                    <a:pt x="882" y="747"/>
                  </a:lnTo>
                  <a:lnTo>
                    <a:pt x="879" y="735"/>
                  </a:lnTo>
                  <a:lnTo>
                    <a:pt x="878" y="728"/>
                  </a:lnTo>
                  <a:lnTo>
                    <a:pt x="878" y="721"/>
                  </a:lnTo>
                  <a:lnTo>
                    <a:pt x="878" y="715"/>
                  </a:lnTo>
                  <a:lnTo>
                    <a:pt x="880" y="708"/>
                  </a:lnTo>
                  <a:lnTo>
                    <a:pt x="886" y="706"/>
                  </a:lnTo>
                  <a:lnTo>
                    <a:pt x="892" y="703"/>
                  </a:lnTo>
                  <a:lnTo>
                    <a:pt x="894" y="701"/>
                  </a:lnTo>
                  <a:lnTo>
                    <a:pt x="895" y="699"/>
                  </a:lnTo>
                  <a:lnTo>
                    <a:pt x="896" y="696"/>
                  </a:lnTo>
                  <a:lnTo>
                    <a:pt x="896" y="693"/>
                  </a:lnTo>
                  <a:lnTo>
                    <a:pt x="883" y="687"/>
                  </a:lnTo>
                  <a:lnTo>
                    <a:pt x="888" y="674"/>
                  </a:lnTo>
                  <a:lnTo>
                    <a:pt x="893" y="663"/>
                  </a:lnTo>
                  <a:lnTo>
                    <a:pt x="898" y="651"/>
                  </a:lnTo>
                  <a:lnTo>
                    <a:pt x="904" y="640"/>
                  </a:lnTo>
                  <a:lnTo>
                    <a:pt x="917" y="618"/>
                  </a:lnTo>
                  <a:lnTo>
                    <a:pt x="933" y="597"/>
                  </a:lnTo>
                  <a:lnTo>
                    <a:pt x="966" y="556"/>
                  </a:lnTo>
                  <a:lnTo>
                    <a:pt x="1000" y="516"/>
                  </a:lnTo>
                  <a:lnTo>
                    <a:pt x="1017" y="495"/>
                  </a:lnTo>
                  <a:lnTo>
                    <a:pt x="1034" y="475"/>
                  </a:lnTo>
                  <a:lnTo>
                    <a:pt x="1048" y="455"/>
                  </a:lnTo>
                  <a:lnTo>
                    <a:pt x="1062" y="432"/>
                  </a:lnTo>
                  <a:lnTo>
                    <a:pt x="1067" y="422"/>
                  </a:lnTo>
                  <a:lnTo>
                    <a:pt x="1074" y="410"/>
                  </a:lnTo>
                  <a:lnTo>
                    <a:pt x="1079" y="398"/>
                  </a:lnTo>
                  <a:lnTo>
                    <a:pt x="1083" y="387"/>
                  </a:lnTo>
                  <a:lnTo>
                    <a:pt x="1086" y="375"/>
                  </a:lnTo>
                  <a:lnTo>
                    <a:pt x="1089" y="363"/>
                  </a:lnTo>
                  <a:lnTo>
                    <a:pt x="1091" y="349"/>
                  </a:lnTo>
                  <a:lnTo>
                    <a:pt x="1092" y="336"/>
                  </a:lnTo>
                  <a:lnTo>
                    <a:pt x="1095" y="325"/>
                  </a:lnTo>
                  <a:lnTo>
                    <a:pt x="1095" y="315"/>
                  </a:lnTo>
                  <a:lnTo>
                    <a:pt x="1094" y="303"/>
                  </a:lnTo>
                  <a:lnTo>
                    <a:pt x="1091" y="293"/>
                  </a:lnTo>
                  <a:lnTo>
                    <a:pt x="1089" y="284"/>
                  </a:lnTo>
                  <a:lnTo>
                    <a:pt x="1086" y="274"/>
                  </a:lnTo>
                  <a:lnTo>
                    <a:pt x="1084" y="263"/>
                  </a:lnTo>
                  <a:lnTo>
                    <a:pt x="1083" y="253"/>
                  </a:lnTo>
                  <a:lnTo>
                    <a:pt x="1088" y="249"/>
                  </a:lnTo>
                  <a:lnTo>
                    <a:pt x="1091" y="245"/>
                  </a:lnTo>
                  <a:lnTo>
                    <a:pt x="1093" y="240"/>
                  </a:lnTo>
                  <a:lnTo>
                    <a:pt x="1095" y="235"/>
                  </a:lnTo>
                  <a:lnTo>
                    <a:pt x="1097" y="224"/>
                  </a:lnTo>
                  <a:lnTo>
                    <a:pt x="1098" y="211"/>
                  </a:lnTo>
                  <a:lnTo>
                    <a:pt x="1098" y="205"/>
                  </a:lnTo>
                  <a:lnTo>
                    <a:pt x="1099" y="200"/>
                  </a:lnTo>
                  <a:lnTo>
                    <a:pt x="1101" y="194"/>
                  </a:lnTo>
                  <a:lnTo>
                    <a:pt x="1104" y="190"/>
                  </a:lnTo>
                  <a:lnTo>
                    <a:pt x="1107" y="185"/>
                  </a:lnTo>
                  <a:lnTo>
                    <a:pt x="1112" y="182"/>
                  </a:lnTo>
                  <a:lnTo>
                    <a:pt x="1119" y="179"/>
                  </a:lnTo>
                  <a:lnTo>
                    <a:pt x="1127" y="176"/>
                  </a:lnTo>
                  <a:lnTo>
                    <a:pt x="1176" y="175"/>
                  </a:lnTo>
                  <a:lnTo>
                    <a:pt x="1226" y="173"/>
                  </a:lnTo>
                  <a:lnTo>
                    <a:pt x="1277" y="173"/>
                  </a:lnTo>
                  <a:lnTo>
                    <a:pt x="1327" y="172"/>
                  </a:lnTo>
                  <a:lnTo>
                    <a:pt x="1378" y="172"/>
                  </a:lnTo>
                  <a:lnTo>
                    <a:pt x="1428" y="171"/>
                  </a:lnTo>
                  <a:lnTo>
                    <a:pt x="1479" y="171"/>
                  </a:lnTo>
                  <a:lnTo>
                    <a:pt x="1531" y="171"/>
                  </a:lnTo>
                  <a:lnTo>
                    <a:pt x="1582" y="170"/>
                  </a:lnTo>
                  <a:lnTo>
                    <a:pt x="1633" y="170"/>
                  </a:lnTo>
                  <a:lnTo>
                    <a:pt x="1683" y="170"/>
                  </a:lnTo>
                  <a:lnTo>
                    <a:pt x="1734" y="169"/>
                  </a:lnTo>
                  <a:lnTo>
                    <a:pt x="1784" y="169"/>
                  </a:lnTo>
                  <a:lnTo>
                    <a:pt x="1834" y="168"/>
                  </a:lnTo>
                  <a:lnTo>
                    <a:pt x="1883" y="167"/>
                  </a:lnTo>
                  <a:lnTo>
                    <a:pt x="1932" y="166"/>
                  </a:lnTo>
                  <a:lnTo>
                    <a:pt x="1962" y="167"/>
                  </a:lnTo>
                  <a:lnTo>
                    <a:pt x="1991" y="167"/>
                  </a:lnTo>
                  <a:lnTo>
                    <a:pt x="2018" y="168"/>
                  </a:lnTo>
                  <a:lnTo>
                    <a:pt x="2046" y="168"/>
                  </a:lnTo>
                  <a:lnTo>
                    <a:pt x="2072" y="167"/>
                  </a:lnTo>
                  <a:lnTo>
                    <a:pt x="2100" y="166"/>
                  </a:lnTo>
                  <a:lnTo>
                    <a:pt x="2127" y="164"/>
                  </a:lnTo>
                  <a:lnTo>
                    <a:pt x="2154" y="160"/>
                  </a:lnTo>
                  <a:lnTo>
                    <a:pt x="2202" y="163"/>
                  </a:lnTo>
                  <a:lnTo>
                    <a:pt x="2250" y="164"/>
                  </a:lnTo>
                  <a:lnTo>
                    <a:pt x="2298" y="164"/>
                  </a:lnTo>
                  <a:lnTo>
                    <a:pt x="2346" y="162"/>
                  </a:lnTo>
                  <a:lnTo>
                    <a:pt x="2393" y="161"/>
                  </a:lnTo>
                  <a:lnTo>
                    <a:pt x="2440" y="160"/>
                  </a:lnTo>
                  <a:lnTo>
                    <a:pt x="2486" y="160"/>
                  </a:lnTo>
                  <a:lnTo>
                    <a:pt x="2533" y="162"/>
                  </a:lnTo>
                  <a:lnTo>
                    <a:pt x="2570" y="159"/>
                  </a:lnTo>
                  <a:lnTo>
                    <a:pt x="2608" y="157"/>
                  </a:lnTo>
                  <a:lnTo>
                    <a:pt x="2627" y="156"/>
                  </a:lnTo>
                  <a:lnTo>
                    <a:pt x="2646" y="157"/>
                  </a:lnTo>
                  <a:lnTo>
                    <a:pt x="2665" y="158"/>
                  </a:lnTo>
                  <a:lnTo>
                    <a:pt x="2684" y="160"/>
                  </a:lnTo>
                  <a:lnTo>
                    <a:pt x="2695" y="158"/>
                  </a:lnTo>
                  <a:lnTo>
                    <a:pt x="2707" y="157"/>
                  </a:lnTo>
                  <a:lnTo>
                    <a:pt x="2719" y="156"/>
                  </a:lnTo>
                  <a:lnTo>
                    <a:pt x="2732" y="156"/>
                  </a:lnTo>
                  <a:lnTo>
                    <a:pt x="2756" y="156"/>
                  </a:lnTo>
                  <a:lnTo>
                    <a:pt x="2781" y="157"/>
                  </a:lnTo>
                  <a:lnTo>
                    <a:pt x="2804" y="158"/>
                  </a:lnTo>
                  <a:lnTo>
                    <a:pt x="2829" y="158"/>
                  </a:lnTo>
                  <a:lnTo>
                    <a:pt x="2852" y="158"/>
                  </a:lnTo>
                  <a:lnTo>
                    <a:pt x="2875" y="155"/>
                  </a:lnTo>
                  <a:lnTo>
                    <a:pt x="3087" y="153"/>
                  </a:lnTo>
                  <a:lnTo>
                    <a:pt x="3138" y="150"/>
                  </a:lnTo>
                  <a:lnTo>
                    <a:pt x="3188" y="149"/>
                  </a:lnTo>
                  <a:lnTo>
                    <a:pt x="3236" y="149"/>
                  </a:lnTo>
                  <a:lnTo>
                    <a:pt x="3284" y="149"/>
                  </a:lnTo>
                  <a:lnTo>
                    <a:pt x="3331" y="149"/>
                  </a:lnTo>
                  <a:lnTo>
                    <a:pt x="3379" y="148"/>
                  </a:lnTo>
                  <a:lnTo>
                    <a:pt x="3428" y="147"/>
                  </a:lnTo>
                  <a:lnTo>
                    <a:pt x="3478" y="145"/>
                  </a:lnTo>
                  <a:lnTo>
                    <a:pt x="3536" y="144"/>
                  </a:lnTo>
                  <a:lnTo>
                    <a:pt x="3594" y="144"/>
                  </a:lnTo>
                  <a:lnTo>
                    <a:pt x="3654" y="145"/>
                  </a:lnTo>
                  <a:lnTo>
                    <a:pt x="3713" y="146"/>
                  </a:lnTo>
                  <a:lnTo>
                    <a:pt x="3772" y="146"/>
                  </a:lnTo>
                  <a:lnTo>
                    <a:pt x="3831" y="146"/>
                  </a:lnTo>
                  <a:lnTo>
                    <a:pt x="3859" y="145"/>
                  </a:lnTo>
                  <a:lnTo>
                    <a:pt x="3889" y="144"/>
                  </a:lnTo>
                  <a:lnTo>
                    <a:pt x="3918" y="142"/>
                  </a:lnTo>
                  <a:lnTo>
                    <a:pt x="3946" y="140"/>
                  </a:lnTo>
                  <a:lnTo>
                    <a:pt x="3968" y="142"/>
                  </a:lnTo>
                  <a:lnTo>
                    <a:pt x="3990" y="143"/>
                  </a:lnTo>
                  <a:lnTo>
                    <a:pt x="4013" y="143"/>
                  </a:lnTo>
                  <a:lnTo>
                    <a:pt x="4035" y="142"/>
                  </a:lnTo>
                  <a:lnTo>
                    <a:pt x="4057" y="141"/>
                  </a:lnTo>
                  <a:lnTo>
                    <a:pt x="4079" y="140"/>
                  </a:lnTo>
                  <a:lnTo>
                    <a:pt x="4101" y="138"/>
                  </a:lnTo>
                  <a:lnTo>
                    <a:pt x="4121" y="138"/>
                  </a:lnTo>
                  <a:lnTo>
                    <a:pt x="4186" y="139"/>
                  </a:lnTo>
                  <a:lnTo>
                    <a:pt x="4351" y="140"/>
                  </a:lnTo>
                  <a:lnTo>
                    <a:pt x="4600" y="140"/>
                  </a:lnTo>
                  <a:lnTo>
                    <a:pt x="4920" y="141"/>
                  </a:lnTo>
                  <a:lnTo>
                    <a:pt x="5298" y="141"/>
                  </a:lnTo>
                  <a:lnTo>
                    <a:pt x="5716" y="140"/>
                  </a:lnTo>
                  <a:lnTo>
                    <a:pt x="6163" y="140"/>
                  </a:lnTo>
                  <a:lnTo>
                    <a:pt x="6624" y="139"/>
                  </a:lnTo>
                  <a:lnTo>
                    <a:pt x="7085" y="139"/>
                  </a:lnTo>
                  <a:lnTo>
                    <a:pt x="7532" y="138"/>
                  </a:lnTo>
                  <a:lnTo>
                    <a:pt x="7951" y="138"/>
                  </a:lnTo>
                  <a:lnTo>
                    <a:pt x="8328" y="138"/>
                  </a:lnTo>
                  <a:lnTo>
                    <a:pt x="8647" y="137"/>
                  </a:lnTo>
                  <a:lnTo>
                    <a:pt x="8897" y="138"/>
                  </a:lnTo>
                  <a:lnTo>
                    <a:pt x="9061" y="138"/>
                  </a:lnTo>
                  <a:lnTo>
                    <a:pt x="9127" y="139"/>
                  </a:lnTo>
                  <a:lnTo>
                    <a:pt x="9177" y="138"/>
                  </a:lnTo>
                  <a:lnTo>
                    <a:pt x="9226" y="137"/>
                  </a:lnTo>
                  <a:lnTo>
                    <a:pt x="9274" y="135"/>
                  </a:lnTo>
                  <a:lnTo>
                    <a:pt x="9322" y="134"/>
                  </a:lnTo>
                  <a:lnTo>
                    <a:pt x="9370" y="133"/>
                  </a:lnTo>
                  <a:lnTo>
                    <a:pt x="9417" y="133"/>
                  </a:lnTo>
                  <a:lnTo>
                    <a:pt x="9466" y="133"/>
                  </a:lnTo>
                  <a:lnTo>
                    <a:pt x="9515" y="134"/>
                  </a:lnTo>
                  <a:lnTo>
                    <a:pt x="9538" y="132"/>
                  </a:lnTo>
                  <a:lnTo>
                    <a:pt x="9561" y="131"/>
                  </a:lnTo>
                  <a:lnTo>
                    <a:pt x="9586" y="130"/>
                  </a:lnTo>
                  <a:lnTo>
                    <a:pt x="9610" y="129"/>
                  </a:lnTo>
                  <a:lnTo>
                    <a:pt x="9636" y="127"/>
                  </a:lnTo>
                  <a:lnTo>
                    <a:pt x="9661" y="126"/>
                  </a:lnTo>
                  <a:lnTo>
                    <a:pt x="9685" y="124"/>
                  </a:lnTo>
                  <a:lnTo>
                    <a:pt x="9709" y="122"/>
                  </a:lnTo>
                  <a:lnTo>
                    <a:pt x="9891" y="114"/>
                  </a:lnTo>
                  <a:lnTo>
                    <a:pt x="9900" y="118"/>
                  </a:lnTo>
                  <a:lnTo>
                    <a:pt x="9908" y="122"/>
                  </a:lnTo>
                  <a:lnTo>
                    <a:pt x="9916" y="127"/>
                  </a:lnTo>
                  <a:lnTo>
                    <a:pt x="9923" y="134"/>
                  </a:lnTo>
                  <a:lnTo>
                    <a:pt x="9930" y="141"/>
                  </a:lnTo>
                  <a:lnTo>
                    <a:pt x="9936" y="149"/>
                  </a:lnTo>
                  <a:lnTo>
                    <a:pt x="9940" y="157"/>
                  </a:lnTo>
                  <a:lnTo>
                    <a:pt x="9943" y="166"/>
                  </a:lnTo>
                  <a:lnTo>
                    <a:pt x="9941" y="184"/>
                  </a:lnTo>
                  <a:lnTo>
                    <a:pt x="9940" y="201"/>
                  </a:lnTo>
                  <a:lnTo>
                    <a:pt x="9938" y="218"/>
                  </a:lnTo>
                  <a:lnTo>
                    <a:pt x="9938" y="237"/>
                  </a:lnTo>
                  <a:lnTo>
                    <a:pt x="9938" y="254"/>
                  </a:lnTo>
                  <a:lnTo>
                    <a:pt x="9940" y="273"/>
                  </a:lnTo>
                  <a:lnTo>
                    <a:pt x="9942" y="290"/>
                  </a:lnTo>
                  <a:lnTo>
                    <a:pt x="9946" y="307"/>
                  </a:lnTo>
                  <a:lnTo>
                    <a:pt x="9950" y="328"/>
                  </a:lnTo>
                  <a:lnTo>
                    <a:pt x="9954" y="347"/>
                  </a:lnTo>
                  <a:lnTo>
                    <a:pt x="9960" y="367"/>
                  </a:lnTo>
                  <a:lnTo>
                    <a:pt x="9967" y="385"/>
                  </a:lnTo>
                  <a:lnTo>
                    <a:pt x="9975" y="404"/>
                  </a:lnTo>
                  <a:lnTo>
                    <a:pt x="9985" y="422"/>
                  </a:lnTo>
                  <a:lnTo>
                    <a:pt x="9995" y="440"/>
                  </a:lnTo>
                  <a:lnTo>
                    <a:pt x="10006" y="458"/>
                  </a:lnTo>
                  <a:lnTo>
                    <a:pt x="10017" y="474"/>
                  </a:lnTo>
                  <a:lnTo>
                    <a:pt x="10030" y="491"/>
                  </a:lnTo>
                  <a:lnTo>
                    <a:pt x="10043" y="507"/>
                  </a:lnTo>
                  <a:lnTo>
                    <a:pt x="10057" y="522"/>
                  </a:lnTo>
                  <a:lnTo>
                    <a:pt x="10071" y="537"/>
                  </a:lnTo>
                  <a:lnTo>
                    <a:pt x="10087" y="552"/>
                  </a:lnTo>
                  <a:lnTo>
                    <a:pt x="10102" y="566"/>
                  </a:lnTo>
                  <a:lnTo>
                    <a:pt x="10118" y="579"/>
                  </a:lnTo>
                  <a:lnTo>
                    <a:pt x="10128" y="593"/>
                  </a:lnTo>
                  <a:lnTo>
                    <a:pt x="10135" y="606"/>
                  </a:lnTo>
                  <a:lnTo>
                    <a:pt x="10141" y="620"/>
                  </a:lnTo>
                  <a:lnTo>
                    <a:pt x="10146" y="634"/>
                  </a:lnTo>
                  <a:lnTo>
                    <a:pt x="10149" y="650"/>
                  </a:lnTo>
                  <a:lnTo>
                    <a:pt x="10151" y="665"/>
                  </a:lnTo>
                  <a:lnTo>
                    <a:pt x="10152" y="681"/>
                  </a:lnTo>
                  <a:lnTo>
                    <a:pt x="10152" y="699"/>
                  </a:lnTo>
                  <a:close/>
                  <a:moveTo>
                    <a:pt x="9921" y="1369"/>
                  </a:moveTo>
                  <a:lnTo>
                    <a:pt x="9919" y="1378"/>
                  </a:lnTo>
                  <a:lnTo>
                    <a:pt x="9918" y="1388"/>
                  </a:lnTo>
                  <a:lnTo>
                    <a:pt x="9917" y="1397"/>
                  </a:lnTo>
                  <a:lnTo>
                    <a:pt x="9917" y="1406"/>
                  </a:lnTo>
                  <a:lnTo>
                    <a:pt x="9918" y="1424"/>
                  </a:lnTo>
                  <a:lnTo>
                    <a:pt x="9919" y="1443"/>
                  </a:lnTo>
                  <a:lnTo>
                    <a:pt x="9921" y="1461"/>
                  </a:lnTo>
                  <a:lnTo>
                    <a:pt x="9921" y="1479"/>
                  </a:lnTo>
                  <a:lnTo>
                    <a:pt x="9920" y="1488"/>
                  </a:lnTo>
                  <a:lnTo>
                    <a:pt x="9919" y="1497"/>
                  </a:lnTo>
                  <a:lnTo>
                    <a:pt x="9918" y="1505"/>
                  </a:lnTo>
                  <a:lnTo>
                    <a:pt x="9915" y="1514"/>
                  </a:lnTo>
                  <a:lnTo>
                    <a:pt x="9798" y="1516"/>
                  </a:lnTo>
                  <a:lnTo>
                    <a:pt x="9581" y="1519"/>
                  </a:lnTo>
                  <a:lnTo>
                    <a:pt x="9279" y="1520"/>
                  </a:lnTo>
                  <a:lnTo>
                    <a:pt x="8906" y="1521"/>
                  </a:lnTo>
                  <a:lnTo>
                    <a:pt x="8477" y="1523"/>
                  </a:lnTo>
                  <a:lnTo>
                    <a:pt x="8004" y="1523"/>
                  </a:lnTo>
                  <a:lnTo>
                    <a:pt x="7504" y="1524"/>
                  </a:lnTo>
                  <a:lnTo>
                    <a:pt x="6989" y="1525"/>
                  </a:lnTo>
                  <a:lnTo>
                    <a:pt x="6474" y="1525"/>
                  </a:lnTo>
                  <a:lnTo>
                    <a:pt x="5974" y="1526"/>
                  </a:lnTo>
                  <a:lnTo>
                    <a:pt x="5503" y="1527"/>
                  </a:lnTo>
                  <a:lnTo>
                    <a:pt x="5074" y="1527"/>
                  </a:lnTo>
                  <a:lnTo>
                    <a:pt x="4703" y="1528"/>
                  </a:lnTo>
                  <a:lnTo>
                    <a:pt x="4402" y="1529"/>
                  </a:lnTo>
                  <a:lnTo>
                    <a:pt x="4187" y="1531"/>
                  </a:lnTo>
                  <a:lnTo>
                    <a:pt x="4072" y="1532"/>
                  </a:lnTo>
                  <a:lnTo>
                    <a:pt x="3995" y="1534"/>
                  </a:lnTo>
                  <a:lnTo>
                    <a:pt x="3918" y="1535"/>
                  </a:lnTo>
                  <a:lnTo>
                    <a:pt x="3841" y="1536"/>
                  </a:lnTo>
                  <a:lnTo>
                    <a:pt x="3765" y="1537"/>
                  </a:lnTo>
                  <a:lnTo>
                    <a:pt x="3689" y="1538"/>
                  </a:lnTo>
                  <a:lnTo>
                    <a:pt x="3613" y="1539"/>
                  </a:lnTo>
                  <a:lnTo>
                    <a:pt x="3537" y="1540"/>
                  </a:lnTo>
                  <a:lnTo>
                    <a:pt x="3462" y="1541"/>
                  </a:lnTo>
                  <a:lnTo>
                    <a:pt x="3386" y="1542"/>
                  </a:lnTo>
                  <a:lnTo>
                    <a:pt x="3310" y="1543"/>
                  </a:lnTo>
                  <a:lnTo>
                    <a:pt x="3235" y="1544"/>
                  </a:lnTo>
                  <a:lnTo>
                    <a:pt x="3159" y="1545"/>
                  </a:lnTo>
                  <a:lnTo>
                    <a:pt x="3083" y="1546"/>
                  </a:lnTo>
                  <a:lnTo>
                    <a:pt x="3008" y="1547"/>
                  </a:lnTo>
                  <a:lnTo>
                    <a:pt x="2932" y="1548"/>
                  </a:lnTo>
                  <a:lnTo>
                    <a:pt x="2856" y="1549"/>
                  </a:lnTo>
                  <a:lnTo>
                    <a:pt x="2789" y="1550"/>
                  </a:lnTo>
                  <a:lnTo>
                    <a:pt x="2720" y="1551"/>
                  </a:lnTo>
                  <a:lnTo>
                    <a:pt x="2653" y="1551"/>
                  </a:lnTo>
                  <a:lnTo>
                    <a:pt x="2586" y="1551"/>
                  </a:lnTo>
                  <a:lnTo>
                    <a:pt x="2517" y="1551"/>
                  </a:lnTo>
                  <a:lnTo>
                    <a:pt x="2450" y="1551"/>
                  </a:lnTo>
                  <a:lnTo>
                    <a:pt x="2381" y="1551"/>
                  </a:lnTo>
                  <a:lnTo>
                    <a:pt x="2314" y="1551"/>
                  </a:lnTo>
                  <a:lnTo>
                    <a:pt x="2246" y="1552"/>
                  </a:lnTo>
                  <a:lnTo>
                    <a:pt x="2179" y="1552"/>
                  </a:lnTo>
                  <a:lnTo>
                    <a:pt x="2110" y="1552"/>
                  </a:lnTo>
                  <a:lnTo>
                    <a:pt x="2044" y="1552"/>
                  </a:lnTo>
                  <a:lnTo>
                    <a:pt x="1976" y="1553"/>
                  </a:lnTo>
                  <a:lnTo>
                    <a:pt x="1909" y="1554"/>
                  </a:lnTo>
                  <a:lnTo>
                    <a:pt x="1842" y="1555"/>
                  </a:lnTo>
                  <a:lnTo>
                    <a:pt x="1776" y="1556"/>
                  </a:lnTo>
                  <a:lnTo>
                    <a:pt x="1759" y="1558"/>
                  </a:lnTo>
                  <a:lnTo>
                    <a:pt x="1740" y="1559"/>
                  </a:lnTo>
                  <a:lnTo>
                    <a:pt x="1721" y="1559"/>
                  </a:lnTo>
                  <a:lnTo>
                    <a:pt x="1702" y="1558"/>
                  </a:lnTo>
                  <a:lnTo>
                    <a:pt x="1683" y="1558"/>
                  </a:lnTo>
                  <a:lnTo>
                    <a:pt x="1664" y="1558"/>
                  </a:lnTo>
                  <a:lnTo>
                    <a:pt x="1655" y="1559"/>
                  </a:lnTo>
                  <a:lnTo>
                    <a:pt x="1646" y="1560"/>
                  </a:lnTo>
                  <a:lnTo>
                    <a:pt x="1637" y="1561"/>
                  </a:lnTo>
                  <a:lnTo>
                    <a:pt x="1628" y="1563"/>
                  </a:lnTo>
                  <a:lnTo>
                    <a:pt x="1606" y="1561"/>
                  </a:lnTo>
                  <a:lnTo>
                    <a:pt x="1584" y="1561"/>
                  </a:lnTo>
                  <a:lnTo>
                    <a:pt x="1560" y="1562"/>
                  </a:lnTo>
                  <a:lnTo>
                    <a:pt x="1538" y="1563"/>
                  </a:lnTo>
                  <a:lnTo>
                    <a:pt x="1515" y="1565"/>
                  </a:lnTo>
                  <a:lnTo>
                    <a:pt x="1493" y="1565"/>
                  </a:lnTo>
                  <a:lnTo>
                    <a:pt x="1482" y="1563"/>
                  </a:lnTo>
                  <a:lnTo>
                    <a:pt x="1470" y="1563"/>
                  </a:lnTo>
                  <a:lnTo>
                    <a:pt x="1460" y="1561"/>
                  </a:lnTo>
                  <a:lnTo>
                    <a:pt x="1450" y="1560"/>
                  </a:lnTo>
                  <a:lnTo>
                    <a:pt x="1413" y="1561"/>
                  </a:lnTo>
                  <a:lnTo>
                    <a:pt x="1377" y="1561"/>
                  </a:lnTo>
                  <a:lnTo>
                    <a:pt x="1340" y="1561"/>
                  </a:lnTo>
                  <a:lnTo>
                    <a:pt x="1303" y="1560"/>
                  </a:lnTo>
                  <a:lnTo>
                    <a:pt x="1266" y="1561"/>
                  </a:lnTo>
                  <a:lnTo>
                    <a:pt x="1228" y="1561"/>
                  </a:lnTo>
                  <a:lnTo>
                    <a:pt x="1191" y="1563"/>
                  </a:lnTo>
                  <a:lnTo>
                    <a:pt x="1154" y="1567"/>
                  </a:lnTo>
                  <a:lnTo>
                    <a:pt x="1148" y="1562"/>
                  </a:lnTo>
                  <a:lnTo>
                    <a:pt x="1144" y="1558"/>
                  </a:lnTo>
                  <a:lnTo>
                    <a:pt x="1141" y="1554"/>
                  </a:lnTo>
                  <a:lnTo>
                    <a:pt x="1139" y="1549"/>
                  </a:lnTo>
                  <a:lnTo>
                    <a:pt x="1138" y="1544"/>
                  </a:lnTo>
                  <a:lnTo>
                    <a:pt x="1138" y="1538"/>
                  </a:lnTo>
                  <a:lnTo>
                    <a:pt x="1138" y="1533"/>
                  </a:lnTo>
                  <a:lnTo>
                    <a:pt x="1139" y="1527"/>
                  </a:lnTo>
                  <a:lnTo>
                    <a:pt x="1141" y="1514"/>
                  </a:lnTo>
                  <a:lnTo>
                    <a:pt x="1144" y="1502"/>
                  </a:lnTo>
                  <a:lnTo>
                    <a:pt x="1145" y="1495"/>
                  </a:lnTo>
                  <a:lnTo>
                    <a:pt x="1145" y="1489"/>
                  </a:lnTo>
                  <a:lnTo>
                    <a:pt x="1145" y="1483"/>
                  </a:lnTo>
                  <a:lnTo>
                    <a:pt x="1145" y="1478"/>
                  </a:lnTo>
                  <a:lnTo>
                    <a:pt x="1144" y="1458"/>
                  </a:lnTo>
                  <a:lnTo>
                    <a:pt x="1141" y="1440"/>
                  </a:lnTo>
                  <a:lnTo>
                    <a:pt x="1138" y="1422"/>
                  </a:lnTo>
                  <a:lnTo>
                    <a:pt x="1134" y="1404"/>
                  </a:lnTo>
                  <a:lnTo>
                    <a:pt x="1129" y="1388"/>
                  </a:lnTo>
                  <a:lnTo>
                    <a:pt x="1123" y="1371"/>
                  </a:lnTo>
                  <a:lnTo>
                    <a:pt x="1115" y="1355"/>
                  </a:lnTo>
                  <a:lnTo>
                    <a:pt x="1106" y="1340"/>
                  </a:lnTo>
                  <a:lnTo>
                    <a:pt x="1097" y="1324"/>
                  </a:lnTo>
                  <a:lnTo>
                    <a:pt x="1087" y="1310"/>
                  </a:lnTo>
                  <a:lnTo>
                    <a:pt x="1076" y="1297"/>
                  </a:lnTo>
                  <a:lnTo>
                    <a:pt x="1063" y="1283"/>
                  </a:lnTo>
                  <a:lnTo>
                    <a:pt x="1051" y="1271"/>
                  </a:lnTo>
                  <a:lnTo>
                    <a:pt x="1037" y="1260"/>
                  </a:lnTo>
                  <a:lnTo>
                    <a:pt x="1021" y="1249"/>
                  </a:lnTo>
                  <a:lnTo>
                    <a:pt x="1006" y="1238"/>
                  </a:lnTo>
                  <a:lnTo>
                    <a:pt x="999" y="1234"/>
                  </a:lnTo>
                  <a:lnTo>
                    <a:pt x="993" y="1230"/>
                  </a:lnTo>
                  <a:lnTo>
                    <a:pt x="987" y="1224"/>
                  </a:lnTo>
                  <a:lnTo>
                    <a:pt x="982" y="1219"/>
                  </a:lnTo>
                  <a:lnTo>
                    <a:pt x="977" y="1213"/>
                  </a:lnTo>
                  <a:lnTo>
                    <a:pt x="972" y="1207"/>
                  </a:lnTo>
                  <a:lnTo>
                    <a:pt x="968" y="1200"/>
                  </a:lnTo>
                  <a:lnTo>
                    <a:pt x="965" y="1192"/>
                  </a:lnTo>
                  <a:lnTo>
                    <a:pt x="960" y="1178"/>
                  </a:lnTo>
                  <a:lnTo>
                    <a:pt x="956" y="1163"/>
                  </a:lnTo>
                  <a:lnTo>
                    <a:pt x="955" y="1148"/>
                  </a:lnTo>
                  <a:lnTo>
                    <a:pt x="954" y="1132"/>
                  </a:lnTo>
                  <a:lnTo>
                    <a:pt x="954" y="1125"/>
                  </a:lnTo>
                  <a:lnTo>
                    <a:pt x="955" y="1119"/>
                  </a:lnTo>
                  <a:lnTo>
                    <a:pt x="956" y="1113"/>
                  </a:lnTo>
                  <a:lnTo>
                    <a:pt x="958" y="1107"/>
                  </a:lnTo>
                  <a:lnTo>
                    <a:pt x="961" y="1100"/>
                  </a:lnTo>
                  <a:lnTo>
                    <a:pt x="964" y="1095"/>
                  </a:lnTo>
                  <a:lnTo>
                    <a:pt x="968" y="1090"/>
                  </a:lnTo>
                  <a:lnTo>
                    <a:pt x="972" y="1085"/>
                  </a:lnTo>
                  <a:lnTo>
                    <a:pt x="977" y="1082"/>
                  </a:lnTo>
                  <a:lnTo>
                    <a:pt x="982" y="1080"/>
                  </a:lnTo>
                  <a:lnTo>
                    <a:pt x="987" y="1079"/>
                  </a:lnTo>
                  <a:lnTo>
                    <a:pt x="993" y="1078"/>
                  </a:lnTo>
                  <a:lnTo>
                    <a:pt x="998" y="1079"/>
                  </a:lnTo>
                  <a:lnTo>
                    <a:pt x="1003" y="1080"/>
                  </a:lnTo>
                  <a:lnTo>
                    <a:pt x="1008" y="1082"/>
                  </a:lnTo>
                  <a:lnTo>
                    <a:pt x="1012" y="1085"/>
                  </a:lnTo>
                  <a:lnTo>
                    <a:pt x="1017" y="1090"/>
                  </a:lnTo>
                  <a:lnTo>
                    <a:pt x="1021" y="1096"/>
                  </a:lnTo>
                  <a:lnTo>
                    <a:pt x="1025" y="1103"/>
                  </a:lnTo>
                  <a:lnTo>
                    <a:pt x="1027" y="1109"/>
                  </a:lnTo>
                  <a:lnTo>
                    <a:pt x="1031" y="1121"/>
                  </a:lnTo>
                  <a:lnTo>
                    <a:pt x="1035" y="1134"/>
                  </a:lnTo>
                  <a:lnTo>
                    <a:pt x="1037" y="1140"/>
                  </a:lnTo>
                  <a:lnTo>
                    <a:pt x="1040" y="1146"/>
                  </a:lnTo>
                  <a:lnTo>
                    <a:pt x="1043" y="1152"/>
                  </a:lnTo>
                  <a:lnTo>
                    <a:pt x="1046" y="1158"/>
                  </a:lnTo>
                  <a:lnTo>
                    <a:pt x="1051" y="1162"/>
                  </a:lnTo>
                  <a:lnTo>
                    <a:pt x="1056" y="1167"/>
                  </a:lnTo>
                  <a:lnTo>
                    <a:pt x="1063" y="1170"/>
                  </a:lnTo>
                  <a:lnTo>
                    <a:pt x="1071" y="1173"/>
                  </a:lnTo>
                  <a:lnTo>
                    <a:pt x="1083" y="1177"/>
                  </a:lnTo>
                  <a:lnTo>
                    <a:pt x="1096" y="1179"/>
                  </a:lnTo>
                  <a:lnTo>
                    <a:pt x="1109" y="1181"/>
                  </a:lnTo>
                  <a:lnTo>
                    <a:pt x="1122" y="1181"/>
                  </a:lnTo>
                  <a:lnTo>
                    <a:pt x="1129" y="1181"/>
                  </a:lnTo>
                  <a:lnTo>
                    <a:pt x="1135" y="1179"/>
                  </a:lnTo>
                  <a:lnTo>
                    <a:pt x="1141" y="1178"/>
                  </a:lnTo>
                  <a:lnTo>
                    <a:pt x="1146" y="1175"/>
                  </a:lnTo>
                  <a:lnTo>
                    <a:pt x="1152" y="1172"/>
                  </a:lnTo>
                  <a:lnTo>
                    <a:pt x="1157" y="1168"/>
                  </a:lnTo>
                  <a:lnTo>
                    <a:pt x="1162" y="1163"/>
                  </a:lnTo>
                  <a:lnTo>
                    <a:pt x="1167" y="1157"/>
                  </a:lnTo>
                  <a:lnTo>
                    <a:pt x="1175" y="1149"/>
                  </a:lnTo>
                  <a:lnTo>
                    <a:pt x="1181" y="1139"/>
                  </a:lnTo>
                  <a:lnTo>
                    <a:pt x="1187" y="1129"/>
                  </a:lnTo>
                  <a:lnTo>
                    <a:pt x="1191" y="1119"/>
                  </a:lnTo>
                  <a:lnTo>
                    <a:pt x="1194" y="1108"/>
                  </a:lnTo>
                  <a:lnTo>
                    <a:pt x="1197" y="1096"/>
                  </a:lnTo>
                  <a:lnTo>
                    <a:pt x="1198" y="1084"/>
                  </a:lnTo>
                  <a:lnTo>
                    <a:pt x="1199" y="1073"/>
                  </a:lnTo>
                  <a:lnTo>
                    <a:pt x="1199" y="1061"/>
                  </a:lnTo>
                  <a:lnTo>
                    <a:pt x="1198" y="1048"/>
                  </a:lnTo>
                  <a:lnTo>
                    <a:pt x="1197" y="1036"/>
                  </a:lnTo>
                  <a:lnTo>
                    <a:pt x="1195" y="1025"/>
                  </a:lnTo>
                  <a:lnTo>
                    <a:pt x="1192" y="1014"/>
                  </a:lnTo>
                  <a:lnTo>
                    <a:pt x="1189" y="1002"/>
                  </a:lnTo>
                  <a:lnTo>
                    <a:pt x="1186" y="991"/>
                  </a:lnTo>
                  <a:lnTo>
                    <a:pt x="1182" y="982"/>
                  </a:lnTo>
                  <a:lnTo>
                    <a:pt x="1180" y="976"/>
                  </a:lnTo>
                  <a:lnTo>
                    <a:pt x="1177" y="971"/>
                  </a:lnTo>
                  <a:lnTo>
                    <a:pt x="1174" y="966"/>
                  </a:lnTo>
                  <a:lnTo>
                    <a:pt x="1170" y="961"/>
                  </a:lnTo>
                  <a:lnTo>
                    <a:pt x="1163" y="952"/>
                  </a:lnTo>
                  <a:lnTo>
                    <a:pt x="1154" y="944"/>
                  </a:lnTo>
                  <a:lnTo>
                    <a:pt x="1147" y="936"/>
                  </a:lnTo>
                  <a:lnTo>
                    <a:pt x="1141" y="927"/>
                  </a:lnTo>
                  <a:lnTo>
                    <a:pt x="1139" y="922"/>
                  </a:lnTo>
                  <a:lnTo>
                    <a:pt x="1138" y="917"/>
                  </a:lnTo>
                  <a:lnTo>
                    <a:pt x="1138" y="911"/>
                  </a:lnTo>
                  <a:lnTo>
                    <a:pt x="1139" y="905"/>
                  </a:lnTo>
                  <a:lnTo>
                    <a:pt x="1150" y="887"/>
                  </a:lnTo>
                  <a:lnTo>
                    <a:pt x="1162" y="868"/>
                  </a:lnTo>
                  <a:lnTo>
                    <a:pt x="1171" y="849"/>
                  </a:lnTo>
                  <a:lnTo>
                    <a:pt x="1178" y="830"/>
                  </a:lnTo>
                  <a:lnTo>
                    <a:pt x="1180" y="819"/>
                  </a:lnTo>
                  <a:lnTo>
                    <a:pt x="1182" y="809"/>
                  </a:lnTo>
                  <a:lnTo>
                    <a:pt x="1184" y="799"/>
                  </a:lnTo>
                  <a:lnTo>
                    <a:pt x="1185" y="789"/>
                  </a:lnTo>
                  <a:lnTo>
                    <a:pt x="1185" y="779"/>
                  </a:lnTo>
                  <a:lnTo>
                    <a:pt x="1185" y="768"/>
                  </a:lnTo>
                  <a:lnTo>
                    <a:pt x="1184" y="758"/>
                  </a:lnTo>
                  <a:lnTo>
                    <a:pt x="1182" y="748"/>
                  </a:lnTo>
                  <a:lnTo>
                    <a:pt x="1178" y="732"/>
                  </a:lnTo>
                  <a:lnTo>
                    <a:pt x="1174" y="715"/>
                  </a:lnTo>
                  <a:lnTo>
                    <a:pt x="1169" y="700"/>
                  </a:lnTo>
                  <a:lnTo>
                    <a:pt x="1163" y="685"/>
                  </a:lnTo>
                  <a:lnTo>
                    <a:pt x="1158" y="677"/>
                  </a:lnTo>
                  <a:lnTo>
                    <a:pt x="1154" y="670"/>
                  </a:lnTo>
                  <a:lnTo>
                    <a:pt x="1149" y="664"/>
                  </a:lnTo>
                  <a:lnTo>
                    <a:pt x="1144" y="658"/>
                  </a:lnTo>
                  <a:lnTo>
                    <a:pt x="1138" y="652"/>
                  </a:lnTo>
                  <a:lnTo>
                    <a:pt x="1132" y="647"/>
                  </a:lnTo>
                  <a:lnTo>
                    <a:pt x="1125" y="642"/>
                  </a:lnTo>
                  <a:lnTo>
                    <a:pt x="1117" y="637"/>
                  </a:lnTo>
                  <a:lnTo>
                    <a:pt x="1098" y="634"/>
                  </a:lnTo>
                  <a:lnTo>
                    <a:pt x="1078" y="632"/>
                  </a:lnTo>
                  <a:lnTo>
                    <a:pt x="1069" y="632"/>
                  </a:lnTo>
                  <a:lnTo>
                    <a:pt x="1057" y="632"/>
                  </a:lnTo>
                  <a:lnTo>
                    <a:pt x="1047" y="634"/>
                  </a:lnTo>
                  <a:lnTo>
                    <a:pt x="1037" y="639"/>
                  </a:lnTo>
                  <a:lnTo>
                    <a:pt x="1025" y="649"/>
                  </a:lnTo>
                  <a:lnTo>
                    <a:pt x="1011" y="658"/>
                  </a:lnTo>
                  <a:lnTo>
                    <a:pt x="1005" y="664"/>
                  </a:lnTo>
                  <a:lnTo>
                    <a:pt x="1001" y="669"/>
                  </a:lnTo>
                  <a:lnTo>
                    <a:pt x="999" y="673"/>
                  </a:lnTo>
                  <a:lnTo>
                    <a:pt x="998" y="676"/>
                  </a:lnTo>
                  <a:lnTo>
                    <a:pt x="997" y="680"/>
                  </a:lnTo>
                  <a:lnTo>
                    <a:pt x="997" y="686"/>
                  </a:lnTo>
                  <a:lnTo>
                    <a:pt x="999" y="694"/>
                  </a:lnTo>
                  <a:lnTo>
                    <a:pt x="999" y="702"/>
                  </a:lnTo>
                  <a:lnTo>
                    <a:pt x="999" y="710"/>
                  </a:lnTo>
                  <a:lnTo>
                    <a:pt x="998" y="718"/>
                  </a:lnTo>
                  <a:lnTo>
                    <a:pt x="996" y="726"/>
                  </a:lnTo>
                  <a:lnTo>
                    <a:pt x="993" y="735"/>
                  </a:lnTo>
                  <a:lnTo>
                    <a:pt x="989" y="743"/>
                  </a:lnTo>
                  <a:lnTo>
                    <a:pt x="985" y="750"/>
                  </a:lnTo>
                  <a:lnTo>
                    <a:pt x="979" y="754"/>
                  </a:lnTo>
                  <a:lnTo>
                    <a:pt x="972" y="758"/>
                  </a:lnTo>
                  <a:lnTo>
                    <a:pt x="965" y="761"/>
                  </a:lnTo>
                  <a:lnTo>
                    <a:pt x="958" y="763"/>
                  </a:lnTo>
                  <a:lnTo>
                    <a:pt x="952" y="764"/>
                  </a:lnTo>
                  <a:lnTo>
                    <a:pt x="945" y="764"/>
                  </a:lnTo>
                  <a:lnTo>
                    <a:pt x="939" y="762"/>
                  </a:lnTo>
                  <a:lnTo>
                    <a:pt x="933" y="760"/>
                  </a:lnTo>
                  <a:lnTo>
                    <a:pt x="927" y="751"/>
                  </a:lnTo>
                  <a:lnTo>
                    <a:pt x="923" y="743"/>
                  </a:lnTo>
                  <a:lnTo>
                    <a:pt x="921" y="734"/>
                  </a:lnTo>
                  <a:lnTo>
                    <a:pt x="919" y="723"/>
                  </a:lnTo>
                  <a:lnTo>
                    <a:pt x="919" y="714"/>
                  </a:lnTo>
                  <a:lnTo>
                    <a:pt x="920" y="704"/>
                  </a:lnTo>
                  <a:lnTo>
                    <a:pt x="921" y="694"/>
                  </a:lnTo>
                  <a:lnTo>
                    <a:pt x="923" y="682"/>
                  </a:lnTo>
                  <a:lnTo>
                    <a:pt x="934" y="663"/>
                  </a:lnTo>
                  <a:lnTo>
                    <a:pt x="946" y="645"/>
                  </a:lnTo>
                  <a:lnTo>
                    <a:pt x="959" y="626"/>
                  </a:lnTo>
                  <a:lnTo>
                    <a:pt x="973" y="609"/>
                  </a:lnTo>
                  <a:lnTo>
                    <a:pt x="1003" y="576"/>
                  </a:lnTo>
                  <a:lnTo>
                    <a:pt x="1034" y="543"/>
                  </a:lnTo>
                  <a:lnTo>
                    <a:pt x="1049" y="527"/>
                  </a:lnTo>
                  <a:lnTo>
                    <a:pt x="1063" y="510"/>
                  </a:lnTo>
                  <a:lnTo>
                    <a:pt x="1078" y="492"/>
                  </a:lnTo>
                  <a:lnTo>
                    <a:pt x="1090" y="475"/>
                  </a:lnTo>
                  <a:lnTo>
                    <a:pt x="1102" y="457"/>
                  </a:lnTo>
                  <a:lnTo>
                    <a:pt x="1111" y="437"/>
                  </a:lnTo>
                  <a:lnTo>
                    <a:pt x="1117" y="427"/>
                  </a:lnTo>
                  <a:lnTo>
                    <a:pt x="1120" y="416"/>
                  </a:lnTo>
                  <a:lnTo>
                    <a:pt x="1124" y="405"/>
                  </a:lnTo>
                  <a:lnTo>
                    <a:pt x="1127" y="394"/>
                  </a:lnTo>
                  <a:lnTo>
                    <a:pt x="1132" y="377"/>
                  </a:lnTo>
                  <a:lnTo>
                    <a:pt x="1136" y="358"/>
                  </a:lnTo>
                  <a:lnTo>
                    <a:pt x="1139" y="340"/>
                  </a:lnTo>
                  <a:lnTo>
                    <a:pt x="1140" y="322"/>
                  </a:lnTo>
                  <a:lnTo>
                    <a:pt x="1139" y="303"/>
                  </a:lnTo>
                  <a:lnTo>
                    <a:pt x="1138" y="285"/>
                  </a:lnTo>
                  <a:lnTo>
                    <a:pt x="1136" y="268"/>
                  </a:lnTo>
                  <a:lnTo>
                    <a:pt x="1133" y="249"/>
                  </a:lnTo>
                  <a:lnTo>
                    <a:pt x="1138" y="244"/>
                  </a:lnTo>
                  <a:lnTo>
                    <a:pt x="1144" y="240"/>
                  </a:lnTo>
                  <a:lnTo>
                    <a:pt x="1151" y="237"/>
                  </a:lnTo>
                  <a:lnTo>
                    <a:pt x="1157" y="235"/>
                  </a:lnTo>
                  <a:lnTo>
                    <a:pt x="1165" y="234"/>
                  </a:lnTo>
                  <a:lnTo>
                    <a:pt x="1173" y="234"/>
                  </a:lnTo>
                  <a:lnTo>
                    <a:pt x="1180" y="235"/>
                  </a:lnTo>
                  <a:lnTo>
                    <a:pt x="1188" y="237"/>
                  </a:lnTo>
                  <a:lnTo>
                    <a:pt x="1252" y="234"/>
                  </a:lnTo>
                  <a:lnTo>
                    <a:pt x="1314" y="232"/>
                  </a:lnTo>
                  <a:lnTo>
                    <a:pt x="1375" y="232"/>
                  </a:lnTo>
                  <a:lnTo>
                    <a:pt x="1437" y="232"/>
                  </a:lnTo>
                  <a:lnTo>
                    <a:pt x="1496" y="233"/>
                  </a:lnTo>
                  <a:lnTo>
                    <a:pt x="1556" y="233"/>
                  </a:lnTo>
                  <a:lnTo>
                    <a:pt x="1616" y="231"/>
                  </a:lnTo>
                  <a:lnTo>
                    <a:pt x="1677" y="228"/>
                  </a:lnTo>
                  <a:lnTo>
                    <a:pt x="1754" y="227"/>
                  </a:lnTo>
                  <a:lnTo>
                    <a:pt x="1831" y="226"/>
                  </a:lnTo>
                  <a:lnTo>
                    <a:pt x="1908" y="225"/>
                  </a:lnTo>
                  <a:lnTo>
                    <a:pt x="1985" y="224"/>
                  </a:lnTo>
                  <a:lnTo>
                    <a:pt x="2062" y="223"/>
                  </a:lnTo>
                  <a:lnTo>
                    <a:pt x="2140" y="222"/>
                  </a:lnTo>
                  <a:lnTo>
                    <a:pt x="2218" y="220"/>
                  </a:lnTo>
                  <a:lnTo>
                    <a:pt x="2294" y="219"/>
                  </a:lnTo>
                  <a:lnTo>
                    <a:pt x="2372" y="217"/>
                  </a:lnTo>
                  <a:lnTo>
                    <a:pt x="2449" y="216"/>
                  </a:lnTo>
                  <a:lnTo>
                    <a:pt x="2526" y="215"/>
                  </a:lnTo>
                  <a:lnTo>
                    <a:pt x="2604" y="214"/>
                  </a:lnTo>
                  <a:lnTo>
                    <a:pt x="2681" y="213"/>
                  </a:lnTo>
                  <a:lnTo>
                    <a:pt x="2757" y="212"/>
                  </a:lnTo>
                  <a:lnTo>
                    <a:pt x="2835" y="211"/>
                  </a:lnTo>
                  <a:lnTo>
                    <a:pt x="2912" y="210"/>
                  </a:lnTo>
                  <a:lnTo>
                    <a:pt x="2981" y="209"/>
                  </a:lnTo>
                  <a:lnTo>
                    <a:pt x="3052" y="208"/>
                  </a:lnTo>
                  <a:lnTo>
                    <a:pt x="3124" y="209"/>
                  </a:lnTo>
                  <a:lnTo>
                    <a:pt x="3197" y="209"/>
                  </a:lnTo>
                  <a:lnTo>
                    <a:pt x="3270" y="210"/>
                  </a:lnTo>
                  <a:lnTo>
                    <a:pt x="3343" y="210"/>
                  </a:lnTo>
                  <a:lnTo>
                    <a:pt x="3416" y="209"/>
                  </a:lnTo>
                  <a:lnTo>
                    <a:pt x="3487" y="206"/>
                  </a:lnTo>
                  <a:lnTo>
                    <a:pt x="3635" y="205"/>
                  </a:lnTo>
                  <a:lnTo>
                    <a:pt x="3883" y="204"/>
                  </a:lnTo>
                  <a:lnTo>
                    <a:pt x="4213" y="203"/>
                  </a:lnTo>
                  <a:lnTo>
                    <a:pt x="4615" y="201"/>
                  </a:lnTo>
                  <a:lnTo>
                    <a:pt x="5072" y="200"/>
                  </a:lnTo>
                  <a:lnTo>
                    <a:pt x="5572" y="199"/>
                  </a:lnTo>
                  <a:lnTo>
                    <a:pt x="6098" y="197"/>
                  </a:lnTo>
                  <a:lnTo>
                    <a:pt x="6640" y="196"/>
                  </a:lnTo>
                  <a:lnTo>
                    <a:pt x="7181" y="194"/>
                  </a:lnTo>
                  <a:lnTo>
                    <a:pt x="7708" y="193"/>
                  </a:lnTo>
                  <a:lnTo>
                    <a:pt x="8206" y="191"/>
                  </a:lnTo>
                  <a:lnTo>
                    <a:pt x="8663" y="190"/>
                  </a:lnTo>
                  <a:lnTo>
                    <a:pt x="9063" y="188"/>
                  </a:lnTo>
                  <a:lnTo>
                    <a:pt x="9392" y="187"/>
                  </a:lnTo>
                  <a:lnTo>
                    <a:pt x="9637" y="185"/>
                  </a:lnTo>
                  <a:lnTo>
                    <a:pt x="9783" y="183"/>
                  </a:lnTo>
                  <a:lnTo>
                    <a:pt x="9795" y="185"/>
                  </a:lnTo>
                  <a:lnTo>
                    <a:pt x="9809" y="186"/>
                  </a:lnTo>
                  <a:lnTo>
                    <a:pt x="9822" y="185"/>
                  </a:lnTo>
                  <a:lnTo>
                    <a:pt x="9836" y="184"/>
                  </a:lnTo>
                  <a:lnTo>
                    <a:pt x="9844" y="184"/>
                  </a:lnTo>
                  <a:lnTo>
                    <a:pt x="9850" y="184"/>
                  </a:lnTo>
                  <a:lnTo>
                    <a:pt x="9856" y="185"/>
                  </a:lnTo>
                  <a:lnTo>
                    <a:pt x="9861" y="186"/>
                  </a:lnTo>
                  <a:lnTo>
                    <a:pt x="9866" y="188"/>
                  </a:lnTo>
                  <a:lnTo>
                    <a:pt x="9871" y="191"/>
                  </a:lnTo>
                  <a:lnTo>
                    <a:pt x="9875" y="195"/>
                  </a:lnTo>
                  <a:lnTo>
                    <a:pt x="9878" y="200"/>
                  </a:lnTo>
                  <a:lnTo>
                    <a:pt x="9877" y="223"/>
                  </a:lnTo>
                  <a:lnTo>
                    <a:pt x="9877" y="244"/>
                  </a:lnTo>
                  <a:lnTo>
                    <a:pt x="9877" y="265"/>
                  </a:lnTo>
                  <a:lnTo>
                    <a:pt x="9879" y="287"/>
                  </a:lnTo>
                  <a:lnTo>
                    <a:pt x="9881" y="307"/>
                  </a:lnTo>
                  <a:lnTo>
                    <a:pt x="9885" y="328"/>
                  </a:lnTo>
                  <a:lnTo>
                    <a:pt x="9891" y="348"/>
                  </a:lnTo>
                  <a:lnTo>
                    <a:pt x="9897" y="369"/>
                  </a:lnTo>
                  <a:lnTo>
                    <a:pt x="9904" y="388"/>
                  </a:lnTo>
                  <a:lnTo>
                    <a:pt x="9912" y="407"/>
                  </a:lnTo>
                  <a:lnTo>
                    <a:pt x="9921" y="425"/>
                  </a:lnTo>
                  <a:lnTo>
                    <a:pt x="9931" y="443"/>
                  </a:lnTo>
                  <a:lnTo>
                    <a:pt x="9944" y="461"/>
                  </a:lnTo>
                  <a:lnTo>
                    <a:pt x="9956" y="478"/>
                  </a:lnTo>
                  <a:lnTo>
                    <a:pt x="9970" y="494"/>
                  </a:lnTo>
                  <a:lnTo>
                    <a:pt x="9986" y="510"/>
                  </a:lnTo>
                  <a:lnTo>
                    <a:pt x="9994" y="520"/>
                  </a:lnTo>
                  <a:lnTo>
                    <a:pt x="10004" y="530"/>
                  </a:lnTo>
                  <a:lnTo>
                    <a:pt x="10013" y="540"/>
                  </a:lnTo>
                  <a:lnTo>
                    <a:pt x="10024" y="550"/>
                  </a:lnTo>
                  <a:lnTo>
                    <a:pt x="10046" y="570"/>
                  </a:lnTo>
                  <a:lnTo>
                    <a:pt x="10066" y="590"/>
                  </a:lnTo>
                  <a:lnTo>
                    <a:pt x="10076" y="602"/>
                  </a:lnTo>
                  <a:lnTo>
                    <a:pt x="10084" y="613"/>
                  </a:lnTo>
                  <a:lnTo>
                    <a:pt x="10090" y="625"/>
                  </a:lnTo>
                  <a:lnTo>
                    <a:pt x="10094" y="637"/>
                  </a:lnTo>
                  <a:lnTo>
                    <a:pt x="10096" y="644"/>
                  </a:lnTo>
                  <a:lnTo>
                    <a:pt x="10097" y="650"/>
                  </a:lnTo>
                  <a:lnTo>
                    <a:pt x="10097" y="657"/>
                  </a:lnTo>
                  <a:lnTo>
                    <a:pt x="10096" y="664"/>
                  </a:lnTo>
                  <a:lnTo>
                    <a:pt x="10095" y="671"/>
                  </a:lnTo>
                  <a:lnTo>
                    <a:pt x="10094" y="678"/>
                  </a:lnTo>
                  <a:lnTo>
                    <a:pt x="10091" y="686"/>
                  </a:lnTo>
                  <a:lnTo>
                    <a:pt x="10088" y="694"/>
                  </a:lnTo>
                  <a:lnTo>
                    <a:pt x="10083" y="695"/>
                  </a:lnTo>
                  <a:lnTo>
                    <a:pt x="10078" y="697"/>
                  </a:lnTo>
                  <a:lnTo>
                    <a:pt x="10072" y="697"/>
                  </a:lnTo>
                  <a:lnTo>
                    <a:pt x="10068" y="697"/>
                  </a:lnTo>
                  <a:lnTo>
                    <a:pt x="10059" y="695"/>
                  </a:lnTo>
                  <a:lnTo>
                    <a:pt x="10051" y="692"/>
                  </a:lnTo>
                  <a:lnTo>
                    <a:pt x="10043" y="687"/>
                  </a:lnTo>
                  <a:lnTo>
                    <a:pt x="10035" y="681"/>
                  </a:lnTo>
                  <a:lnTo>
                    <a:pt x="10026" y="674"/>
                  </a:lnTo>
                  <a:lnTo>
                    <a:pt x="10019" y="667"/>
                  </a:lnTo>
                  <a:lnTo>
                    <a:pt x="10011" y="660"/>
                  </a:lnTo>
                  <a:lnTo>
                    <a:pt x="10003" y="654"/>
                  </a:lnTo>
                  <a:lnTo>
                    <a:pt x="9995" y="647"/>
                  </a:lnTo>
                  <a:lnTo>
                    <a:pt x="9987" y="642"/>
                  </a:lnTo>
                  <a:lnTo>
                    <a:pt x="9977" y="637"/>
                  </a:lnTo>
                  <a:lnTo>
                    <a:pt x="9967" y="635"/>
                  </a:lnTo>
                  <a:lnTo>
                    <a:pt x="9962" y="634"/>
                  </a:lnTo>
                  <a:lnTo>
                    <a:pt x="9957" y="634"/>
                  </a:lnTo>
                  <a:lnTo>
                    <a:pt x="9952" y="635"/>
                  </a:lnTo>
                  <a:lnTo>
                    <a:pt x="9946" y="636"/>
                  </a:lnTo>
                  <a:lnTo>
                    <a:pt x="9932" y="641"/>
                  </a:lnTo>
                  <a:lnTo>
                    <a:pt x="9920" y="646"/>
                  </a:lnTo>
                  <a:lnTo>
                    <a:pt x="9908" y="652"/>
                  </a:lnTo>
                  <a:lnTo>
                    <a:pt x="9897" y="660"/>
                  </a:lnTo>
                  <a:lnTo>
                    <a:pt x="9893" y="664"/>
                  </a:lnTo>
                  <a:lnTo>
                    <a:pt x="9887" y="668"/>
                  </a:lnTo>
                  <a:lnTo>
                    <a:pt x="9883" y="673"/>
                  </a:lnTo>
                  <a:lnTo>
                    <a:pt x="9879" y="679"/>
                  </a:lnTo>
                  <a:lnTo>
                    <a:pt x="9876" y="685"/>
                  </a:lnTo>
                  <a:lnTo>
                    <a:pt x="9873" y="692"/>
                  </a:lnTo>
                  <a:lnTo>
                    <a:pt x="9871" y="698"/>
                  </a:lnTo>
                  <a:lnTo>
                    <a:pt x="9869" y="705"/>
                  </a:lnTo>
                  <a:lnTo>
                    <a:pt x="9867" y="715"/>
                  </a:lnTo>
                  <a:lnTo>
                    <a:pt x="9865" y="724"/>
                  </a:lnTo>
                  <a:lnTo>
                    <a:pt x="9865" y="735"/>
                  </a:lnTo>
                  <a:lnTo>
                    <a:pt x="9865" y="744"/>
                  </a:lnTo>
                  <a:lnTo>
                    <a:pt x="9866" y="753"/>
                  </a:lnTo>
                  <a:lnTo>
                    <a:pt x="9868" y="762"/>
                  </a:lnTo>
                  <a:lnTo>
                    <a:pt x="9870" y="771"/>
                  </a:lnTo>
                  <a:lnTo>
                    <a:pt x="9873" y="781"/>
                  </a:lnTo>
                  <a:lnTo>
                    <a:pt x="9881" y="797"/>
                  </a:lnTo>
                  <a:lnTo>
                    <a:pt x="9891" y="813"/>
                  </a:lnTo>
                  <a:lnTo>
                    <a:pt x="9901" y="829"/>
                  </a:lnTo>
                  <a:lnTo>
                    <a:pt x="9912" y="843"/>
                  </a:lnTo>
                  <a:lnTo>
                    <a:pt x="9911" y="849"/>
                  </a:lnTo>
                  <a:lnTo>
                    <a:pt x="9910" y="854"/>
                  </a:lnTo>
                  <a:lnTo>
                    <a:pt x="9907" y="859"/>
                  </a:lnTo>
                  <a:lnTo>
                    <a:pt x="9905" y="863"/>
                  </a:lnTo>
                  <a:lnTo>
                    <a:pt x="9898" y="872"/>
                  </a:lnTo>
                  <a:lnTo>
                    <a:pt x="9890" y="880"/>
                  </a:lnTo>
                  <a:lnTo>
                    <a:pt x="9881" y="888"/>
                  </a:lnTo>
                  <a:lnTo>
                    <a:pt x="9874" y="896"/>
                  </a:lnTo>
                  <a:lnTo>
                    <a:pt x="9871" y="900"/>
                  </a:lnTo>
                  <a:lnTo>
                    <a:pt x="9868" y="905"/>
                  </a:lnTo>
                  <a:lnTo>
                    <a:pt x="9865" y="909"/>
                  </a:lnTo>
                  <a:lnTo>
                    <a:pt x="9863" y="914"/>
                  </a:lnTo>
                  <a:lnTo>
                    <a:pt x="9860" y="924"/>
                  </a:lnTo>
                  <a:lnTo>
                    <a:pt x="9857" y="934"/>
                  </a:lnTo>
                  <a:lnTo>
                    <a:pt x="9855" y="943"/>
                  </a:lnTo>
                  <a:lnTo>
                    <a:pt x="9855" y="953"/>
                  </a:lnTo>
                  <a:lnTo>
                    <a:pt x="9855" y="963"/>
                  </a:lnTo>
                  <a:lnTo>
                    <a:pt x="9855" y="973"/>
                  </a:lnTo>
                  <a:lnTo>
                    <a:pt x="9857" y="982"/>
                  </a:lnTo>
                  <a:lnTo>
                    <a:pt x="9859" y="991"/>
                  </a:lnTo>
                  <a:lnTo>
                    <a:pt x="9862" y="1001"/>
                  </a:lnTo>
                  <a:lnTo>
                    <a:pt x="9866" y="1011"/>
                  </a:lnTo>
                  <a:lnTo>
                    <a:pt x="9869" y="1019"/>
                  </a:lnTo>
                  <a:lnTo>
                    <a:pt x="9874" y="1028"/>
                  </a:lnTo>
                  <a:lnTo>
                    <a:pt x="9879" y="1036"/>
                  </a:lnTo>
                  <a:lnTo>
                    <a:pt x="9884" y="1044"/>
                  </a:lnTo>
                  <a:lnTo>
                    <a:pt x="9891" y="1051"/>
                  </a:lnTo>
                  <a:lnTo>
                    <a:pt x="9897" y="1059"/>
                  </a:lnTo>
                  <a:lnTo>
                    <a:pt x="9918" y="1068"/>
                  </a:lnTo>
                  <a:lnTo>
                    <a:pt x="9941" y="1078"/>
                  </a:lnTo>
                  <a:lnTo>
                    <a:pt x="9952" y="1081"/>
                  </a:lnTo>
                  <a:lnTo>
                    <a:pt x="9963" y="1083"/>
                  </a:lnTo>
                  <a:lnTo>
                    <a:pt x="9969" y="1082"/>
                  </a:lnTo>
                  <a:lnTo>
                    <a:pt x="9974" y="1081"/>
                  </a:lnTo>
                  <a:lnTo>
                    <a:pt x="9980" y="1079"/>
                  </a:lnTo>
                  <a:lnTo>
                    <a:pt x="9986" y="1076"/>
                  </a:lnTo>
                  <a:lnTo>
                    <a:pt x="9995" y="1070"/>
                  </a:lnTo>
                  <a:lnTo>
                    <a:pt x="10003" y="1064"/>
                  </a:lnTo>
                  <a:lnTo>
                    <a:pt x="10011" y="1056"/>
                  </a:lnTo>
                  <a:lnTo>
                    <a:pt x="10018" y="1047"/>
                  </a:lnTo>
                  <a:lnTo>
                    <a:pt x="10024" y="1038"/>
                  </a:lnTo>
                  <a:lnTo>
                    <a:pt x="10030" y="1028"/>
                  </a:lnTo>
                  <a:lnTo>
                    <a:pt x="10031" y="1023"/>
                  </a:lnTo>
                  <a:lnTo>
                    <a:pt x="10032" y="1017"/>
                  </a:lnTo>
                  <a:lnTo>
                    <a:pt x="10033" y="1012"/>
                  </a:lnTo>
                  <a:lnTo>
                    <a:pt x="10033" y="1004"/>
                  </a:lnTo>
                  <a:lnTo>
                    <a:pt x="10037" y="1001"/>
                  </a:lnTo>
                  <a:lnTo>
                    <a:pt x="10043" y="998"/>
                  </a:lnTo>
                  <a:lnTo>
                    <a:pt x="10049" y="997"/>
                  </a:lnTo>
                  <a:lnTo>
                    <a:pt x="10056" y="997"/>
                  </a:lnTo>
                  <a:lnTo>
                    <a:pt x="10062" y="998"/>
                  </a:lnTo>
                  <a:lnTo>
                    <a:pt x="10069" y="1000"/>
                  </a:lnTo>
                  <a:lnTo>
                    <a:pt x="10076" y="1003"/>
                  </a:lnTo>
                  <a:lnTo>
                    <a:pt x="10082" y="1007"/>
                  </a:lnTo>
                  <a:lnTo>
                    <a:pt x="10089" y="1016"/>
                  </a:lnTo>
                  <a:lnTo>
                    <a:pt x="10095" y="1025"/>
                  </a:lnTo>
                  <a:lnTo>
                    <a:pt x="10099" y="1035"/>
                  </a:lnTo>
                  <a:lnTo>
                    <a:pt x="10102" y="1045"/>
                  </a:lnTo>
                  <a:lnTo>
                    <a:pt x="10103" y="1056"/>
                  </a:lnTo>
                  <a:lnTo>
                    <a:pt x="10103" y="1066"/>
                  </a:lnTo>
                  <a:lnTo>
                    <a:pt x="10100" y="1077"/>
                  </a:lnTo>
                  <a:lnTo>
                    <a:pt x="10097" y="1087"/>
                  </a:lnTo>
                  <a:lnTo>
                    <a:pt x="10089" y="1104"/>
                  </a:lnTo>
                  <a:lnTo>
                    <a:pt x="10081" y="1119"/>
                  </a:lnTo>
                  <a:lnTo>
                    <a:pt x="10070" y="1133"/>
                  </a:lnTo>
                  <a:lnTo>
                    <a:pt x="10059" y="1148"/>
                  </a:lnTo>
                  <a:lnTo>
                    <a:pt x="10036" y="1174"/>
                  </a:lnTo>
                  <a:lnTo>
                    <a:pt x="10011" y="1200"/>
                  </a:lnTo>
                  <a:lnTo>
                    <a:pt x="9998" y="1213"/>
                  </a:lnTo>
                  <a:lnTo>
                    <a:pt x="9987" y="1226"/>
                  </a:lnTo>
                  <a:lnTo>
                    <a:pt x="9975" y="1239"/>
                  </a:lnTo>
                  <a:lnTo>
                    <a:pt x="9964" y="1253"/>
                  </a:lnTo>
                  <a:lnTo>
                    <a:pt x="9955" y="1268"/>
                  </a:lnTo>
                  <a:lnTo>
                    <a:pt x="9947" y="1283"/>
                  </a:lnTo>
                  <a:lnTo>
                    <a:pt x="9940" y="1300"/>
                  </a:lnTo>
                  <a:lnTo>
                    <a:pt x="9933" y="1317"/>
                  </a:lnTo>
                  <a:lnTo>
                    <a:pt x="9921" y="1369"/>
                  </a:lnTo>
                  <a:close/>
                  <a:moveTo>
                    <a:pt x="9912" y="1231"/>
                  </a:moveTo>
                  <a:lnTo>
                    <a:pt x="9905" y="1243"/>
                  </a:lnTo>
                  <a:lnTo>
                    <a:pt x="9899" y="1254"/>
                  </a:lnTo>
                  <a:lnTo>
                    <a:pt x="9893" y="1266"/>
                  </a:lnTo>
                  <a:lnTo>
                    <a:pt x="9887" y="1277"/>
                  </a:lnTo>
                  <a:lnTo>
                    <a:pt x="9878" y="1303"/>
                  </a:lnTo>
                  <a:lnTo>
                    <a:pt x="9871" y="1328"/>
                  </a:lnTo>
                  <a:lnTo>
                    <a:pt x="9864" y="1355"/>
                  </a:lnTo>
                  <a:lnTo>
                    <a:pt x="9859" y="1382"/>
                  </a:lnTo>
                  <a:lnTo>
                    <a:pt x="9853" y="1408"/>
                  </a:lnTo>
                  <a:lnTo>
                    <a:pt x="9848" y="1435"/>
                  </a:lnTo>
                  <a:lnTo>
                    <a:pt x="9829" y="1450"/>
                  </a:lnTo>
                  <a:lnTo>
                    <a:pt x="9784" y="1452"/>
                  </a:lnTo>
                  <a:lnTo>
                    <a:pt x="9739" y="1453"/>
                  </a:lnTo>
                  <a:lnTo>
                    <a:pt x="9694" y="1454"/>
                  </a:lnTo>
                  <a:lnTo>
                    <a:pt x="9649" y="1455"/>
                  </a:lnTo>
                  <a:lnTo>
                    <a:pt x="9603" y="1456"/>
                  </a:lnTo>
                  <a:lnTo>
                    <a:pt x="9558" y="1456"/>
                  </a:lnTo>
                  <a:lnTo>
                    <a:pt x="9512" y="1457"/>
                  </a:lnTo>
                  <a:lnTo>
                    <a:pt x="9467" y="1457"/>
                  </a:lnTo>
                  <a:lnTo>
                    <a:pt x="9421" y="1457"/>
                  </a:lnTo>
                  <a:lnTo>
                    <a:pt x="9376" y="1457"/>
                  </a:lnTo>
                  <a:lnTo>
                    <a:pt x="9331" y="1457"/>
                  </a:lnTo>
                  <a:lnTo>
                    <a:pt x="9286" y="1458"/>
                  </a:lnTo>
                  <a:lnTo>
                    <a:pt x="9242" y="1458"/>
                  </a:lnTo>
                  <a:lnTo>
                    <a:pt x="9198" y="1458"/>
                  </a:lnTo>
                  <a:lnTo>
                    <a:pt x="9155" y="1458"/>
                  </a:lnTo>
                  <a:lnTo>
                    <a:pt x="9112" y="1459"/>
                  </a:lnTo>
                  <a:lnTo>
                    <a:pt x="3106" y="1473"/>
                  </a:lnTo>
                  <a:lnTo>
                    <a:pt x="2985" y="1475"/>
                  </a:lnTo>
                  <a:lnTo>
                    <a:pt x="1954" y="1480"/>
                  </a:lnTo>
                  <a:lnTo>
                    <a:pt x="1906" y="1480"/>
                  </a:lnTo>
                  <a:lnTo>
                    <a:pt x="1859" y="1480"/>
                  </a:lnTo>
                  <a:lnTo>
                    <a:pt x="1812" y="1480"/>
                  </a:lnTo>
                  <a:lnTo>
                    <a:pt x="1765" y="1481"/>
                  </a:lnTo>
                  <a:lnTo>
                    <a:pt x="1719" y="1482"/>
                  </a:lnTo>
                  <a:lnTo>
                    <a:pt x="1673" y="1483"/>
                  </a:lnTo>
                  <a:lnTo>
                    <a:pt x="1627" y="1484"/>
                  </a:lnTo>
                  <a:lnTo>
                    <a:pt x="1581" y="1485"/>
                  </a:lnTo>
                  <a:lnTo>
                    <a:pt x="1536" y="1486"/>
                  </a:lnTo>
                  <a:lnTo>
                    <a:pt x="1490" y="1487"/>
                  </a:lnTo>
                  <a:lnTo>
                    <a:pt x="1445" y="1488"/>
                  </a:lnTo>
                  <a:lnTo>
                    <a:pt x="1399" y="1489"/>
                  </a:lnTo>
                  <a:lnTo>
                    <a:pt x="1353" y="1489"/>
                  </a:lnTo>
                  <a:lnTo>
                    <a:pt x="1307" y="1489"/>
                  </a:lnTo>
                  <a:lnTo>
                    <a:pt x="1260" y="1489"/>
                  </a:lnTo>
                  <a:lnTo>
                    <a:pt x="1213" y="1489"/>
                  </a:lnTo>
                  <a:lnTo>
                    <a:pt x="1209" y="1484"/>
                  </a:lnTo>
                  <a:lnTo>
                    <a:pt x="1207" y="1480"/>
                  </a:lnTo>
                  <a:lnTo>
                    <a:pt x="1204" y="1475"/>
                  </a:lnTo>
                  <a:lnTo>
                    <a:pt x="1203" y="1469"/>
                  </a:lnTo>
                  <a:lnTo>
                    <a:pt x="1203" y="1458"/>
                  </a:lnTo>
                  <a:lnTo>
                    <a:pt x="1204" y="1447"/>
                  </a:lnTo>
                  <a:lnTo>
                    <a:pt x="1205" y="1436"/>
                  </a:lnTo>
                  <a:lnTo>
                    <a:pt x="1205" y="1424"/>
                  </a:lnTo>
                  <a:lnTo>
                    <a:pt x="1205" y="1419"/>
                  </a:lnTo>
                  <a:lnTo>
                    <a:pt x="1204" y="1413"/>
                  </a:lnTo>
                  <a:lnTo>
                    <a:pt x="1202" y="1408"/>
                  </a:lnTo>
                  <a:lnTo>
                    <a:pt x="1200" y="1403"/>
                  </a:lnTo>
                  <a:lnTo>
                    <a:pt x="1196" y="1384"/>
                  </a:lnTo>
                  <a:lnTo>
                    <a:pt x="1191" y="1364"/>
                  </a:lnTo>
                  <a:lnTo>
                    <a:pt x="1186" y="1346"/>
                  </a:lnTo>
                  <a:lnTo>
                    <a:pt x="1179" y="1327"/>
                  </a:lnTo>
                  <a:lnTo>
                    <a:pt x="1171" y="1310"/>
                  </a:lnTo>
                  <a:lnTo>
                    <a:pt x="1162" y="1294"/>
                  </a:lnTo>
                  <a:lnTo>
                    <a:pt x="1150" y="1277"/>
                  </a:lnTo>
                  <a:lnTo>
                    <a:pt x="1139" y="1262"/>
                  </a:lnTo>
                  <a:lnTo>
                    <a:pt x="1139" y="1257"/>
                  </a:lnTo>
                  <a:lnTo>
                    <a:pt x="1140" y="1253"/>
                  </a:lnTo>
                  <a:lnTo>
                    <a:pt x="1142" y="1249"/>
                  </a:lnTo>
                  <a:lnTo>
                    <a:pt x="1144" y="1246"/>
                  </a:lnTo>
                  <a:lnTo>
                    <a:pt x="1151" y="1242"/>
                  </a:lnTo>
                  <a:lnTo>
                    <a:pt x="1158" y="1238"/>
                  </a:lnTo>
                  <a:lnTo>
                    <a:pt x="1167" y="1235"/>
                  </a:lnTo>
                  <a:lnTo>
                    <a:pt x="1175" y="1232"/>
                  </a:lnTo>
                  <a:lnTo>
                    <a:pt x="1179" y="1230"/>
                  </a:lnTo>
                  <a:lnTo>
                    <a:pt x="1182" y="1228"/>
                  </a:lnTo>
                  <a:lnTo>
                    <a:pt x="1185" y="1225"/>
                  </a:lnTo>
                  <a:lnTo>
                    <a:pt x="1188" y="1221"/>
                  </a:lnTo>
                  <a:lnTo>
                    <a:pt x="1196" y="1215"/>
                  </a:lnTo>
                  <a:lnTo>
                    <a:pt x="1202" y="1208"/>
                  </a:lnTo>
                  <a:lnTo>
                    <a:pt x="1209" y="1201"/>
                  </a:lnTo>
                  <a:lnTo>
                    <a:pt x="1214" y="1192"/>
                  </a:lnTo>
                  <a:lnTo>
                    <a:pt x="1218" y="1184"/>
                  </a:lnTo>
                  <a:lnTo>
                    <a:pt x="1222" y="1176"/>
                  </a:lnTo>
                  <a:lnTo>
                    <a:pt x="1225" y="1168"/>
                  </a:lnTo>
                  <a:lnTo>
                    <a:pt x="1227" y="1160"/>
                  </a:lnTo>
                  <a:lnTo>
                    <a:pt x="1234" y="1124"/>
                  </a:lnTo>
                  <a:lnTo>
                    <a:pt x="1243" y="1088"/>
                  </a:lnTo>
                  <a:lnTo>
                    <a:pt x="1248" y="1084"/>
                  </a:lnTo>
                  <a:lnTo>
                    <a:pt x="1254" y="1081"/>
                  </a:lnTo>
                  <a:lnTo>
                    <a:pt x="1259" y="1079"/>
                  </a:lnTo>
                  <a:lnTo>
                    <a:pt x="1264" y="1077"/>
                  </a:lnTo>
                  <a:lnTo>
                    <a:pt x="1276" y="1075"/>
                  </a:lnTo>
                  <a:lnTo>
                    <a:pt x="1288" y="1075"/>
                  </a:lnTo>
                  <a:lnTo>
                    <a:pt x="1300" y="1075"/>
                  </a:lnTo>
                  <a:lnTo>
                    <a:pt x="1312" y="1074"/>
                  </a:lnTo>
                  <a:lnTo>
                    <a:pt x="1317" y="1073"/>
                  </a:lnTo>
                  <a:lnTo>
                    <a:pt x="1323" y="1071"/>
                  </a:lnTo>
                  <a:lnTo>
                    <a:pt x="1328" y="1069"/>
                  </a:lnTo>
                  <a:lnTo>
                    <a:pt x="1332" y="1066"/>
                  </a:lnTo>
                  <a:lnTo>
                    <a:pt x="1340" y="1068"/>
                  </a:lnTo>
                  <a:lnTo>
                    <a:pt x="1348" y="1068"/>
                  </a:lnTo>
                  <a:lnTo>
                    <a:pt x="1355" y="1068"/>
                  </a:lnTo>
                  <a:lnTo>
                    <a:pt x="1361" y="1067"/>
                  </a:lnTo>
                  <a:lnTo>
                    <a:pt x="1373" y="1062"/>
                  </a:lnTo>
                  <a:lnTo>
                    <a:pt x="1384" y="1056"/>
                  </a:lnTo>
                  <a:lnTo>
                    <a:pt x="1395" y="1048"/>
                  </a:lnTo>
                  <a:lnTo>
                    <a:pt x="1406" y="1042"/>
                  </a:lnTo>
                  <a:lnTo>
                    <a:pt x="1412" y="1039"/>
                  </a:lnTo>
                  <a:lnTo>
                    <a:pt x="1418" y="1037"/>
                  </a:lnTo>
                  <a:lnTo>
                    <a:pt x="1424" y="1035"/>
                  </a:lnTo>
                  <a:lnTo>
                    <a:pt x="1431" y="1034"/>
                  </a:lnTo>
                  <a:lnTo>
                    <a:pt x="1439" y="1030"/>
                  </a:lnTo>
                  <a:lnTo>
                    <a:pt x="1446" y="1025"/>
                  </a:lnTo>
                  <a:lnTo>
                    <a:pt x="1452" y="1020"/>
                  </a:lnTo>
                  <a:lnTo>
                    <a:pt x="1458" y="1014"/>
                  </a:lnTo>
                  <a:lnTo>
                    <a:pt x="1468" y="1001"/>
                  </a:lnTo>
                  <a:lnTo>
                    <a:pt x="1476" y="988"/>
                  </a:lnTo>
                  <a:lnTo>
                    <a:pt x="1492" y="960"/>
                  </a:lnTo>
                  <a:lnTo>
                    <a:pt x="1508" y="932"/>
                  </a:lnTo>
                  <a:lnTo>
                    <a:pt x="1509" y="922"/>
                  </a:lnTo>
                  <a:lnTo>
                    <a:pt x="1509" y="912"/>
                  </a:lnTo>
                  <a:lnTo>
                    <a:pt x="1509" y="902"/>
                  </a:lnTo>
                  <a:lnTo>
                    <a:pt x="1508" y="893"/>
                  </a:lnTo>
                  <a:lnTo>
                    <a:pt x="1507" y="884"/>
                  </a:lnTo>
                  <a:lnTo>
                    <a:pt x="1505" y="875"/>
                  </a:lnTo>
                  <a:lnTo>
                    <a:pt x="1502" y="865"/>
                  </a:lnTo>
                  <a:lnTo>
                    <a:pt x="1499" y="856"/>
                  </a:lnTo>
                  <a:lnTo>
                    <a:pt x="1496" y="847"/>
                  </a:lnTo>
                  <a:lnTo>
                    <a:pt x="1492" y="839"/>
                  </a:lnTo>
                  <a:lnTo>
                    <a:pt x="1487" y="831"/>
                  </a:lnTo>
                  <a:lnTo>
                    <a:pt x="1482" y="821"/>
                  </a:lnTo>
                  <a:lnTo>
                    <a:pt x="1475" y="813"/>
                  </a:lnTo>
                  <a:lnTo>
                    <a:pt x="1469" y="806"/>
                  </a:lnTo>
                  <a:lnTo>
                    <a:pt x="1463" y="798"/>
                  </a:lnTo>
                  <a:lnTo>
                    <a:pt x="1456" y="791"/>
                  </a:lnTo>
                  <a:lnTo>
                    <a:pt x="1438" y="783"/>
                  </a:lnTo>
                  <a:lnTo>
                    <a:pt x="1417" y="774"/>
                  </a:lnTo>
                  <a:lnTo>
                    <a:pt x="1407" y="770"/>
                  </a:lnTo>
                  <a:lnTo>
                    <a:pt x="1396" y="767"/>
                  </a:lnTo>
                  <a:lnTo>
                    <a:pt x="1384" y="764"/>
                  </a:lnTo>
                  <a:lnTo>
                    <a:pt x="1374" y="762"/>
                  </a:lnTo>
                  <a:lnTo>
                    <a:pt x="1363" y="761"/>
                  </a:lnTo>
                  <a:lnTo>
                    <a:pt x="1352" y="761"/>
                  </a:lnTo>
                  <a:lnTo>
                    <a:pt x="1340" y="761"/>
                  </a:lnTo>
                  <a:lnTo>
                    <a:pt x="1329" y="763"/>
                  </a:lnTo>
                  <a:lnTo>
                    <a:pt x="1319" y="766"/>
                  </a:lnTo>
                  <a:lnTo>
                    <a:pt x="1309" y="770"/>
                  </a:lnTo>
                  <a:lnTo>
                    <a:pt x="1299" y="775"/>
                  </a:lnTo>
                  <a:lnTo>
                    <a:pt x="1289" y="784"/>
                  </a:lnTo>
                  <a:lnTo>
                    <a:pt x="1286" y="782"/>
                  </a:lnTo>
                  <a:lnTo>
                    <a:pt x="1283" y="781"/>
                  </a:lnTo>
                  <a:lnTo>
                    <a:pt x="1280" y="780"/>
                  </a:lnTo>
                  <a:lnTo>
                    <a:pt x="1277" y="780"/>
                  </a:lnTo>
                  <a:lnTo>
                    <a:pt x="1271" y="780"/>
                  </a:lnTo>
                  <a:lnTo>
                    <a:pt x="1265" y="781"/>
                  </a:lnTo>
                  <a:lnTo>
                    <a:pt x="1259" y="781"/>
                  </a:lnTo>
                  <a:lnTo>
                    <a:pt x="1254" y="780"/>
                  </a:lnTo>
                  <a:lnTo>
                    <a:pt x="1252" y="778"/>
                  </a:lnTo>
                  <a:lnTo>
                    <a:pt x="1249" y="775"/>
                  </a:lnTo>
                  <a:lnTo>
                    <a:pt x="1247" y="772"/>
                  </a:lnTo>
                  <a:lnTo>
                    <a:pt x="1246" y="768"/>
                  </a:lnTo>
                  <a:lnTo>
                    <a:pt x="1247" y="760"/>
                  </a:lnTo>
                  <a:lnTo>
                    <a:pt x="1247" y="752"/>
                  </a:lnTo>
                  <a:lnTo>
                    <a:pt x="1247" y="744"/>
                  </a:lnTo>
                  <a:lnTo>
                    <a:pt x="1246" y="737"/>
                  </a:lnTo>
                  <a:lnTo>
                    <a:pt x="1243" y="721"/>
                  </a:lnTo>
                  <a:lnTo>
                    <a:pt x="1238" y="708"/>
                  </a:lnTo>
                  <a:lnTo>
                    <a:pt x="1231" y="694"/>
                  </a:lnTo>
                  <a:lnTo>
                    <a:pt x="1223" y="681"/>
                  </a:lnTo>
                  <a:lnTo>
                    <a:pt x="1214" y="669"/>
                  </a:lnTo>
                  <a:lnTo>
                    <a:pt x="1203" y="658"/>
                  </a:lnTo>
                  <a:lnTo>
                    <a:pt x="1192" y="647"/>
                  </a:lnTo>
                  <a:lnTo>
                    <a:pt x="1180" y="636"/>
                  </a:lnTo>
                  <a:lnTo>
                    <a:pt x="1168" y="626"/>
                  </a:lnTo>
                  <a:lnTo>
                    <a:pt x="1154" y="617"/>
                  </a:lnTo>
                  <a:lnTo>
                    <a:pt x="1129" y="599"/>
                  </a:lnTo>
                  <a:lnTo>
                    <a:pt x="1104" y="582"/>
                  </a:lnTo>
                  <a:lnTo>
                    <a:pt x="1102" y="573"/>
                  </a:lnTo>
                  <a:lnTo>
                    <a:pt x="1101" y="565"/>
                  </a:lnTo>
                  <a:lnTo>
                    <a:pt x="1102" y="557"/>
                  </a:lnTo>
                  <a:lnTo>
                    <a:pt x="1104" y="550"/>
                  </a:lnTo>
                  <a:lnTo>
                    <a:pt x="1107" y="542"/>
                  </a:lnTo>
                  <a:lnTo>
                    <a:pt x="1111" y="536"/>
                  </a:lnTo>
                  <a:lnTo>
                    <a:pt x="1116" y="529"/>
                  </a:lnTo>
                  <a:lnTo>
                    <a:pt x="1122" y="523"/>
                  </a:lnTo>
                  <a:lnTo>
                    <a:pt x="1133" y="511"/>
                  </a:lnTo>
                  <a:lnTo>
                    <a:pt x="1145" y="498"/>
                  </a:lnTo>
                  <a:lnTo>
                    <a:pt x="1150" y="491"/>
                  </a:lnTo>
                  <a:lnTo>
                    <a:pt x="1155" y="485"/>
                  </a:lnTo>
                  <a:lnTo>
                    <a:pt x="1159" y="478"/>
                  </a:lnTo>
                  <a:lnTo>
                    <a:pt x="1164" y="471"/>
                  </a:lnTo>
                  <a:lnTo>
                    <a:pt x="1171" y="449"/>
                  </a:lnTo>
                  <a:lnTo>
                    <a:pt x="1178" y="429"/>
                  </a:lnTo>
                  <a:lnTo>
                    <a:pt x="1184" y="408"/>
                  </a:lnTo>
                  <a:lnTo>
                    <a:pt x="1189" y="387"/>
                  </a:lnTo>
                  <a:lnTo>
                    <a:pt x="1193" y="365"/>
                  </a:lnTo>
                  <a:lnTo>
                    <a:pt x="1196" y="343"/>
                  </a:lnTo>
                  <a:lnTo>
                    <a:pt x="1197" y="321"/>
                  </a:lnTo>
                  <a:lnTo>
                    <a:pt x="1197" y="298"/>
                  </a:lnTo>
                  <a:lnTo>
                    <a:pt x="1199" y="294"/>
                  </a:lnTo>
                  <a:lnTo>
                    <a:pt x="1201" y="291"/>
                  </a:lnTo>
                  <a:lnTo>
                    <a:pt x="1204" y="289"/>
                  </a:lnTo>
                  <a:lnTo>
                    <a:pt x="1208" y="286"/>
                  </a:lnTo>
                  <a:lnTo>
                    <a:pt x="1214" y="284"/>
                  </a:lnTo>
                  <a:lnTo>
                    <a:pt x="1221" y="282"/>
                  </a:lnTo>
                  <a:lnTo>
                    <a:pt x="1237" y="280"/>
                  </a:lnTo>
                  <a:lnTo>
                    <a:pt x="1253" y="279"/>
                  </a:lnTo>
                  <a:lnTo>
                    <a:pt x="1283" y="282"/>
                  </a:lnTo>
                  <a:lnTo>
                    <a:pt x="1314" y="284"/>
                  </a:lnTo>
                  <a:lnTo>
                    <a:pt x="1344" y="285"/>
                  </a:lnTo>
                  <a:lnTo>
                    <a:pt x="1374" y="286"/>
                  </a:lnTo>
                  <a:lnTo>
                    <a:pt x="1432" y="286"/>
                  </a:lnTo>
                  <a:lnTo>
                    <a:pt x="1491" y="284"/>
                  </a:lnTo>
                  <a:lnTo>
                    <a:pt x="1549" y="283"/>
                  </a:lnTo>
                  <a:lnTo>
                    <a:pt x="1607" y="281"/>
                  </a:lnTo>
                  <a:lnTo>
                    <a:pt x="1667" y="281"/>
                  </a:lnTo>
                  <a:lnTo>
                    <a:pt x="1727" y="283"/>
                  </a:lnTo>
                  <a:lnTo>
                    <a:pt x="1768" y="282"/>
                  </a:lnTo>
                  <a:lnTo>
                    <a:pt x="1809" y="281"/>
                  </a:lnTo>
                  <a:lnTo>
                    <a:pt x="1851" y="279"/>
                  </a:lnTo>
                  <a:lnTo>
                    <a:pt x="1890" y="277"/>
                  </a:lnTo>
                  <a:lnTo>
                    <a:pt x="1931" y="276"/>
                  </a:lnTo>
                  <a:lnTo>
                    <a:pt x="1972" y="276"/>
                  </a:lnTo>
                  <a:lnTo>
                    <a:pt x="2012" y="277"/>
                  </a:lnTo>
                  <a:lnTo>
                    <a:pt x="2053" y="279"/>
                  </a:lnTo>
                  <a:lnTo>
                    <a:pt x="2130" y="277"/>
                  </a:lnTo>
                  <a:lnTo>
                    <a:pt x="2207" y="276"/>
                  </a:lnTo>
                  <a:lnTo>
                    <a:pt x="2284" y="274"/>
                  </a:lnTo>
                  <a:lnTo>
                    <a:pt x="2361" y="273"/>
                  </a:lnTo>
                  <a:lnTo>
                    <a:pt x="2437" y="273"/>
                  </a:lnTo>
                  <a:lnTo>
                    <a:pt x="2514" y="272"/>
                  </a:lnTo>
                  <a:lnTo>
                    <a:pt x="2591" y="271"/>
                  </a:lnTo>
                  <a:lnTo>
                    <a:pt x="2667" y="271"/>
                  </a:lnTo>
                  <a:lnTo>
                    <a:pt x="2744" y="270"/>
                  </a:lnTo>
                  <a:lnTo>
                    <a:pt x="2821" y="270"/>
                  </a:lnTo>
                  <a:lnTo>
                    <a:pt x="2897" y="269"/>
                  </a:lnTo>
                  <a:lnTo>
                    <a:pt x="2974" y="269"/>
                  </a:lnTo>
                  <a:lnTo>
                    <a:pt x="3052" y="268"/>
                  </a:lnTo>
                  <a:lnTo>
                    <a:pt x="3128" y="266"/>
                  </a:lnTo>
                  <a:lnTo>
                    <a:pt x="3206" y="265"/>
                  </a:lnTo>
                  <a:lnTo>
                    <a:pt x="3284" y="264"/>
                  </a:lnTo>
                  <a:lnTo>
                    <a:pt x="3333" y="261"/>
                  </a:lnTo>
                  <a:lnTo>
                    <a:pt x="3381" y="260"/>
                  </a:lnTo>
                  <a:lnTo>
                    <a:pt x="3430" y="260"/>
                  </a:lnTo>
                  <a:lnTo>
                    <a:pt x="3479" y="261"/>
                  </a:lnTo>
                  <a:lnTo>
                    <a:pt x="3528" y="262"/>
                  </a:lnTo>
                  <a:lnTo>
                    <a:pt x="3577" y="262"/>
                  </a:lnTo>
                  <a:lnTo>
                    <a:pt x="3603" y="261"/>
                  </a:lnTo>
                  <a:lnTo>
                    <a:pt x="3627" y="260"/>
                  </a:lnTo>
                  <a:lnTo>
                    <a:pt x="3653" y="258"/>
                  </a:lnTo>
                  <a:lnTo>
                    <a:pt x="3678" y="256"/>
                  </a:lnTo>
                  <a:lnTo>
                    <a:pt x="3689" y="258"/>
                  </a:lnTo>
                  <a:lnTo>
                    <a:pt x="3699" y="259"/>
                  </a:lnTo>
                  <a:lnTo>
                    <a:pt x="3709" y="260"/>
                  </a:lnTo>
                  <a:lnTo>
                    <a:pt x="3720" y="260"/>
                  </a:lnTo>
                  <a:lnTo>
                    <a:pt x="3742" y="260"/>
                  </a:lnTo>
                  <a:lnTo>
                    <a:pt x="3763" y="259"/>
                  </a:lnTo>
                  <a:lnTo>
                    <a:pt x="3785" y="257"/>
                  </a:lnTo>
                  <a:lnTo>
                    <a:pt x="3806" y="255"/>
                  </a:lnTo>
                  <a:lnTo>
                    <a:pt x="3829" y="254"/>
                  </a:lnTo>
                  <a:lnTo>
                    <a:pt x="3850" y="254"/>
                  </a:lnTo>
                  <a:lnTo>
                    <a:pt x="3948" y="254"/>
                  </a:lnTo>
                  <a:lnTo>
                    <a:pt x="4145" y="254"/>
                  </a:lnTo>
                  <a:lnTo>
                    <a:pt x="4428" y="254"/>
                  </a:lnTo>
                  <a:lnTo>
                    <a:pt x="4781" y="254"/>
                  </a:lnTo>
                  <a:lnTo>
                    <a:pt x="5191" y="253"/>
                  </a:lnTo>
                  <a:lnTo>
                    <a:pt x="5643" y="253"/>
                  </a:lnTo>
                  <a:lnTo>
                    <a:pt x="6125" y="252"/>
                  </a:lnTo>
                  <a:lnTo>
                    <a:pt x="6619" y="251"/>
                  </a:lnTo>
                  <a:lnTo>
                    <a:pt x="7114" y="251"/>
                  </a:lnTo>
                  <a:lnTo>
                    <a:pt x="7596" y="250"/>
                  </a:lnTo>
                  <a:lnTo>
                    <a:pt x="8048" y="249"/>
                  </a:lnTo>
                  <a:lnTo>
                    <a:pt x="8459" y="249"/>
                  </a:lnTo>
                  <a:lnTo>
                    <a:pt x="8813" y="248"/>
                  </a:lnTo>
                  <a:lnTo>
                    <a:pt x="9096" y="247"/>
                  </a:lnTo>
                  <a:lnTo>
                    <a:pt x="9296" y="247"/>
                  </a:lnTo>
                  <a:lnTo>
                    <a:pt x="9395" y="246"/>
                  </a:lnTo>
                  <a:lnTo>
                    <a:pt x="9434" y="247"/>
                  </a:lnTo>
                  <a:lnTo>
                    <a:pt x="9474" y="247"/>
                  </a:lnTo>
                  <a:lnTo>
                    <a:pt x="9515" y="246"/>
                  </a:lnTo>
                  <a:lnTo>
                    <a:pt x="9556" y="245"/>
                  </a:lnTo>
                  <a:lnTo>
                    <a:pt x="9597" y="243"/>
                  </a:lnTo>
                  <a:lnTo>
                    <a:pt x="9638" y="243"/>
                  </a:lnTo>
                  <a:lnTo>
                    <a:pt x="9677" y="243"/>
                  </a:lnTo>
                  <a:lnTo>
                    <a:pt x="9715" y="245"/>
                  </a:lnTo>
                  <a:lnTo>
                    <a:pt x="9735" y="244"/>
                  </a:lnTo>
                  <a:lnTo>
                    <a:pt x="9754" y="243"/>
                  </a:lnTo>
                  <a:lnTo>
                    <a:pt x="9772" y="243"/>
                  </a:lnTo>
                  <a:lnTo>
                    <a:pt x="9792" y="242"/>
                  </a:lnTo>
                  <a:lnTo>
                    <a:pt x="9800" y="251"/>
                  </a:lnTo>
                  <a:lnTo>
                    <a:pt x="9806" y="261"/>
                  </a:lnTo>
                  <a:lnTo>
                    <a:pt x="9811" y="274"/>
                  </a:lnTo>
                  <a:lnTo>
                    <a:pt x="9815" y="286"/>
                  </a:lnTo>
                  <a:lnTo>
                    <a:pt x="9822" y="310"/>
                  </a:lnTo>
                  <a:lnTo>
                    <a:pt x="9829" y="336"/>
                  </a:lnTo>
                  <a:lnTo>
                    <a:pt x="9832" y="350"/>
                  </a:lnTo>
                  <a:lnTo>
                    <a:pt x="9836" y="364"/>
                  </a:lnTo>
                  <a:lnTo>
                    <a:pt x="9841" y="377"/>
                  </a:lnTo>
                  <a:lnTo>
                    <a:pt x="9847" y="389"/>
                  </a:lnTo>
                  <a:lnTo>
                    <a:pt x="9860" y="415"/>
                  </a:lnTo>
                  <a:lnTo>
                    <a:pt x="9874" y="439"/>
                  </a:lnTo>
                  <a:lnTo>
                    <a:pt x="9890" y="464"/>
                  </a:lnTo>
                  <a:lnTo>
                    <a:pt x="9905" y="487"/>
                  </a:lnTo>
                  <a:lnTo>
                    <a:pt x="9921" y="511"/>
                  </a:lnTo>
                  <a:lnTo>
                    <a:pt x="9937" y="535"/>
                  </a:lnTo>
                  <a:lnTo>
                    <a:pt x="9945" y="539"/>
                  </a:lnTo>
                  <a:lnTo>
                    <a:pt x="9953" y="543"/>
                  </a:lnTo>
                  <a:lnTo>
                    <a:pt x="9957" y="547"/>
                  </a:lnTo>
                  <a:lnTo>
                    <a:pt x="9959" y="550"/>
                  </a:lnTo>
                  <a:lnTo>
                    <a:pt x="9960" y="555"/>
                  </a:lnTo>
                  <a:lnTo>
                    <a:pt x="9958" y="560"/>
                  </a:lnTo>
                  <a:lnTo>
                    <a:pt x="9957" y="566"/>
                  </a:lnTo>
                  <a:lnTo>
                    <a:pt x="9955" y="571"/>
                  </a:lnTo>
                  <a:lnTo>
                    <a:pt x="9952" y="575"/>
                  </a:lnTo>
                  <a:lnTo>
                    <a:pt x="9948" y="577"/>
                  </a:lnTo>
                  <a:lnTo>
                    <a:pt x="9944" y="578"/>
                  </a:lnTo>
                  <a:lnTo>
                    <a:pt x="9940" y="579"/>
                  </a:lnTo>
                  <a:lnTo>
                    <a:pt x="9934" y="579"/>
                  </a:lnTo>
                  <a:lnTo>
                    <a:pt x="9929" y="578"/>
                  </a:lnTo>
                  <a:lnTo>
                    <a:pt x="9919" y="576"/>
                  </a:lnTo>
                  <a:lnTo>
                    <a:pt x="9908" y="573"/>
                  </a:lnTo>
                  <a:lnTo>
                    <a:pt x="9903" y="573"/>
                  </a:lnTo>
                  <a:lnTo>
                    <a:pt x="9898" y="573"/>
                  </a:lnTo>
                  <a:lnTo>
                    <a:pt x="9893" y="574"/>
                  </a:lnTo>
                  <a:lnTo>
                    <a:pt x="9887" y="576"/>
                  </a:lnTo>
                  <a:lnTo>
                    <a:pt x="9877" y="580"/>
                  </a:lnTo>
                  <a:lnTo>
                    <a:pt x="9868" y="585"/>
                  </a:lnTo>
                  <a:lnTo>
                    <a:pt x="9859" y="592"/>
                  </a:lnTo>
                  <a:lnTo>
                    <a:pt x="9852" y="598"/>
                  </a:lnTo>
                  <a:lnTo>
                    <a:pt x="9844" y="605"/>
                  </a:lnTo>
                  <a:lnTo>
                    <a:pt x="9837" y="613"/>
                  </a:lnTo>
                  <a:lnTo>
                    <a:pt x="9831" y="621"/>
                  </a:lnTo>
                  <a:lnTo>
                    <a:pt x="9825" y="629"/>
                  </a:lnTo>
                  <a:lnTo>
                    <a:pt x="9820" y="639"/>
                  </a:lnTo>
                  <a:lnTo>
                    <a:pt x="9816" y="648"/>
                  </a:lnTo>
                  <a:lnTo>
                    <a:pt x="9813" y="657"/>
                  </a:lnTo>
                  <a:lnTo>
                    <a:pt x="9810" y="667"/>
                  </a:lnTo>
                  <a:lnTo>
                    <a:pt x="9808" y="676"/>
                  </a:lnTo>
                  <a:lnTo>
                    <a:pt x="9806" y="687"/>
                  </a:lnTo>
                  <a:lnTo>
                    <a:pt x="9805" y="696"/>
                  </a:lnTo>
                  <a:lnTo>
                    <a:pt x="9805" y="706"/>
                  </a:lnTo>
                  <a:lnTo>
                    <a:pt x="9807" y="711"/>
                  </a:lnTo>
                  <a:lnTo>
                    <a:pt x="9808" y="718"/>
                  </a:lnTo>
                  <a:lnTo>
                    <a:pt x="9807" y="721"/>
                  </a:lnTo>
                  <a:lnTo>
                    <a:pt x="9806" y="723"/>
                  </a:lnTo>
                  <a:lnTo>
                    <a:pt x="9805" y="726"/>
                  </a:lnTo>
                  <a:lnTo>
                    <a:pt x="9802" y="727"/>
                  </a:lnTo>
                  <a:lnTo>
                    <a:pt x="9798" y="729"/>
                  </a:lnTo>
                  <a:lnTo>
                    <a:pt x="9793" y="729"/>
                  </a:lnTo>
                  <a:lnTo>
                    <a:pt x="9790" y="729"/>
                  </a:lnTo>
                  <a:lnTo>
                    <a:pt x="9786" y="729"/>
                  </a:lnTo>
                  <a:lnTo>
                    <a:pt x="9780" y="726"/>
                  </a:lnTo>
                  <a:lnTo>
                    <a:pt x="9774" y="723"/>
                  </a:lnTo>
                  <a:lnTo>
                    <a:pt x="9768" y="718"/>
                  </a:lnTo>
                  <a:lnTo>
                    <a:pt x="9762" y="714"/>
                  </a:lnTo>
                  <a:lnTo>
                    <a:pt x="9756" y="710"/>
                  </a:lnTo>
                  <a:lnTo>
                    <a:pt x="9749" y="707"/>
                  </a:lnTo>
                  <a:lnTo>
                    <a:pt x="9737" y="706"/>
                  </a:lnTo>
                  <a:lnTo>
                    <a:pt x="9726" y="706"/>
                  </a:lnTo>
                  <a:lnTo>
                    <a:pt x="9715" y="707"/>
                  </a:lnTo>
                  <a:lnTo>
                    <a:pt x="9703" y="708"/>
                  </a:lnTo>
                  <a:lnTo>
                    <a:pt x="9693" y="711"/>
                  </a:lnTo>
                  <a:lnTo>
                    <a:pt x="9682" y="713"/>
                  </a:lnTo>
                  <a:lnTo>
                    <a:pt x="9672" y="717"/>
                  </a:lnTo>
                  <a:lnTo>
                    <a:pt x="9663" y="721"/>
                  </a:lnTo>
                  <a:lnTo>
                    <a:pt x="9652" y="726"/>
                  </a:lnTo>
                  <a:lnTo>
                    <a:pt x="9643" y="733"/>
                  </a:lnTo>
                  <a:lnTo>
                    <a:pt x="9634" y="739"/>
                  </a:lnTo>
                  <a:lnTo>
                    <a:pt x="9626" y="746"/>
                  </a:lnTo>
                  <a:lnTo>
                    <a:pt x="9619" y="754"/>
                  </a:lnTo>
                  <a:lnTo>
                    <a:pt x="9611" y="763"/>
                  </a:lnTo>
                  <a:lnTo>
                    <a:pt x="9604" y="772"/>
                  </a:lnTo>
                  <a:lnTo>
                    <a:pt x="9598" y="783"/>
                  </a:lnTo>
                  <a:lnTo>
                    <a:pt x="9594" y="803"/>
                  </a:lnTo>
                  <a:lnTo>
                    <a:pt x="9591" y="824"/>
                  </a:lnTo>
                  <a:lnTo>
                    <a:pt x="9590" y="843"/>
                  </a:lnTo>
                  <a:lnTo>
                    <a:pt x="9591" y="863"/>
                  </a:lnTo>
                  <a:lnTo>
                    <a:pt x="9593" y="883"/>
                  </a:lnTo>
                  <a:lnTo>
                    <a:pt x="9596" y="902"/>
                  </a:lnTo>
                  <a:lnTo>
                    <a:pt x="9599" y="911"/>
                  </a:lnTo>
                  <a:lnTo>
                    <a:pt x="9602" y="921"/>
                  </a:lnTo>
                  <a:lnTo>
                    <a:pt x="9606" y="930"/>
                  </a:lnTo>
                  <a:lnTo>
                    <a:pt x="9610" y="939"/>
                  </a:lnTo>
                  <a:lnTo>
                    <a:pt x="9618" y="950"/>
                  </a:lnTo>
                  <a:lnTo>
                    <a:pt x="9626" y="960"/>
                  </a:lnTo>
                  <a:lnTo>
                    <a:pt x="9635" y="969"/>
                  </a:lnTo>
                  <a:lnTo>
                    <a:pt x="9644" y="975"/>
                  </a:lnTo>
                  <a:lnTo>
                    <a:pt x="9655" y="979"/>
                  </a:lnTo>
                  <a:lnTo>
                    <a:pt x="9667" y="983"/>
                  </a:lnTo>
                  <a:lnTo>
                    <a:pt x="9678" y="985"/>
                  </a:lnTo>
                  <a:lnTo>
                    <a:pt x="9690" y="986"/>
                  </a:lnTo>
                  <a:lnTo>
                    <a:pt x="9702" y="987"/>
                  </a:lnTo>
                  <a:lnTo>
                    <a:pt x="9715" y="986"/>
                  </a:lnTo>
                  <a:lnTo>
                    <a:pt x="9728" y="986"/>
                  </a:lnTo>
                  <a:lnTo>
                    <a:pt x="9740" y="985"/>
                  </a:lnTo>
                  <a:lnTo>
                    <a:pt x="9764" y="982"/>
                  </a:lnTo>
                  <a:lnTo>
                    <a:pt x="9786" y="980"/>
                  </a:lnTo>
                  <a:lnTo>
                    <a:pt x="9790" y="983"/>
                  </a:lnTo>
                  <a:lnTo>
                    <a:pt x="9793" y="987"/>
                  </a:lnTo>
                  <a:lnTo>
                    <a:pt x="9795" y="991"/>
                  </a:lnTo>
                  <a:lnTo>
                    <a:pt x="9796" y="995"/>
                  </a:lnTo>
                  <a:lnTo>
                    <a:pt x="9798" y="1004"/>
                  </a:lnTo>
                  <a:lnTo>
                    <a:pt x="9798" y="1015"/>
                  </a:lnTo>
                  <a:lnTo>
                    <a:pt x="9796" y="1026"/>
                  </a:lnTo>
                  <a:lnTo>
                    <a:pt x="9795" y="1037"/>
                  </a:lnTo>
                  <a:lnTo>
                    <a:pt x="9796" y="1042"/>
                  </a:lnTo>
                  <a:lnTo>
                    <a:pt x="9798" y="1047"/>
                  </a:lnTo>
                  <a:lnTo>
                    <a:pt x="9799" y="1052"/>
                  </a:lnTo>
                  <a:lnTo>
                    <a:pt x="9802" y="1057"/>
                  </a:lnTo>
                  <a:lnTo>
                    <a:pt x="9808" y="1067"/>
                  </a:lnTo>
                  <a:lnTo>
                    <a:pt x="9814" y="1076"/>
                  </a:lnTo>
                  <a:lnTo>
                    <a:pt x="9821" y="1085"/>
                  </a:lnTo>
                  <a:lnTo>
                    <a:pt x="9828" y="1094"/>
                  </a:lnTo>
                  <a:lnTo>
                    <a:pt x="9836" y="1102"/>
                  </a:lnTo>
                  <a:lnTo>
                    <a:pt x="9845" y="1109"/>
                  </a:lnTo>
                  <a:lnTo>
                    <a:pt x="9854" y="1116"/>
                  </a:lnTo>
                  <a:lnTo>
                    <a:pt x="9863" y="1122"/>
                  </a:lnTo>
                  <a:lnTo>
                    <a:pt x="9873" y="1127"/>
                  </a:lnTo>
                  <a:lnTo>
                    <a:pt x="9882" y="1131"/>
                  </a:lnTo>
                  <a:lnTo>
                    <a:pt x="9894" y="1135"/>
                  </a:lnTo>
                  <a:lnTo>
                    <a:pt x="9905" y="1138"/>
                  </a:lnTo>
                  <a:lnTo>
                    <a:pt x="9916" y="1141"/>
                  </a:lnTo>
                  <a:lnTo>
                    <a:pt x="9927" y="1143"/>
                  </a:lnTo>
                  <a:lnTo>
                    <a:pt x="9940" y="1144"/>
                  </a:lnTo>
                  <a:lnTo>
                    <a:pt x="9952" y="1144"/>
                  </a:lnTo>
                  <a:lnTo>
                    <a:pt x="9957" y="1151"/>
                  </a:lnTo>
                  <a:lnTo>
                    <a:pt x="9960" y="1157"/>
                  </a:lnTo>
                  <a:lnTo>
                    <a:pt x="9961" y="1162"/>
                  </a:lnTo>
                  <a:lnTo>
                    <a:pt x="9961" y="1167"/>
                  </a:lnTo>
                  <a:lnTo>
                    <a:pt x="9959" y="1172"/>
                  </a:lnTo>
                  <a:lnTo>
                    <a:pt x="9955" y="1177"/>
                  </a:lnTo>
                  <a:lnTo>
                    <a:pt x="9951" y="1182"/>
                  </a:lnTo>
                  <a:lnTo>
                    <a:pt x="9946" y="1187"/>
                  </a:lnTo>
                  <a:lnTo>
                    <a:pt x="9936" y="1198"/>
                  </a:lnTo>
                  <a:lnTo>
                    <a:pt x="9924" y="1208"/>
                  </a:lnTo>
                  <a:lnTo>
                    <a:pt x="9920" y="1213"/>
                  </a:lnTo>
                  <a:lnTo>
                    <a:pt x="9916" y="1219"/>
                  </a:lnTo>
                  <a:lnTo>
                    <a:pt x="9913" y="1225"/>
                  </a:lnTo>
                  <a:lnTo>
                    <a:pt x="9912" y="1231"/>
                  </a:lnTo>
                  <a:close/>
                  <a:moveTo>
                    <a:pt x="9860" y="564"/>
                  </a:moveTo>
                  <a:lnTo>
                    <a:pt x="9847" y="576"/>
                  </a:lnTo>
                  <a:lnTo>
                    <a:pt x="9834" y="587"/>
                  </a:lnTo>
                  <a:lnTo>
                    <a:pt x="9823" y="601"/>
                  </a:lnTo>
                  <a:lnTo>
                    <a:pt x="9813" y="614"/>
                  </a:lnTo>
                  <a:lnTo>
                    <a:pt x="9804" y="628"/>
                  </a:lnTo>
                  <a:lnTo>
                    <a:pt x="9796" y="643"/>
                  </a:lnTo>
                  <a:lnTo>
                    <a:pt x="9790" y="659"/>
                  </a:lnTo>
                  <a:lnTo>
                    <a:pt x="9786" y="675"/>
                  </a:lnTo>
                  <a:lnTo>
                    <a:pt x="9782" y="680"/>
                  </a:lnTo>
                  <a:lnTo>
                    <a:pt x="9777" y="683"/>
                  </a:lnTo>
                  <a:lnTo>
                    <a:pt x="9772" y="686"/>
                  </a:lnTo>
                  <a:lnTo>
                    <a:pt x="9767" y="688"/>
                  </a:lnTo>
                  <a:lnTo>
                    <a:pt x="9762" y="688"/>
                  </a:lnTo>
                  <a:lnTo>
                    <a:pt x="9756" y="688"/>
                  </a:lnTo>
                  <a:lnTo>
                    <a:pt x="9749" y="688"/>
                  </a:lnTo>
                  <a:lnTo>
                    <a:pt x="9743" y="687"/>
                  </a:lnTo>
                  <a:lnTo>
                    <a:pt x="9731" y="683"/>
                  </a:lnTo>
                  <a:lnTo>
                    <a:pt x="9719" y="680"/>
                  </a:lnTo>
                  <a:lnTo>
                    <a:pt x="9708" y="677"/>
                  </a:lnTo>
                  <a:lnTo>
                    <a:pt x="9696" y="676"/>
                  </a:lnTo>
                  <a:lnTo>
                    <a:pt x="9685" y="679"/>
                  </a:lnTo>
                  <a:lnTo>
                    <a:pt x="9675" y="682"/>
                  </a:lnTo>
                  <a:lnTo>
                    <a:pt x="9664" y="688"/>
                  </a:lnTo>
                  <a:lnTo>
                    <a:pt x="9654" y="693"/>
                  </a:lnTo>
                  <a:lnTo>
                    <a:pt x="9644" y="698"/>
                  </a:lnTo>
                  <a:lnTo>
                    <a:pt x="9635" y="704"/>
                  </a:lnTo>
                  <a:lnTo>
                    <a:pt x="9627" y="711"/>
                  </a:lnTo>
                  <a:lnTo>
                    <a:pt x="9619" y="718"/>
                  </a:lnTo>
                  <a:lnTo>
                    <a:pt x="9610" y="726"/>
                  </a:lnTo>
                  <a:lnTo>
                    <a:pt x="9603" y="735"/>
                  </a:lnTo>
                  <a:lnTo>
                    <a:pt x="9597" y="743"/>
                  </a:lnTo>
                  <a:lnTo>
                    <a:pt x="9591" y="752"/>
                  </a:lnTo>
                  <a:lnTo>
                    <a:pt x="9585" y="761"/>
                  </a:lnTo>
                  <a:lnTo>
                    <a:pt x="9580" y="771"/>
                  </a:lnTo>
                  <a:lnTo>
                    <a:pt x="9575" y="782"/>
                  </a:lnTo>
                  <a:lnTo>
                    <a:pt x="9571" y="792"/>
                  </a:lnTo>
                  <a:lnTo>
                    <a:pt x="9566" y="805"/>
                  </a:lnTo>
                  <a:lnTo>
                    <a:pt x="9562" y="818"/>
                  </a:lnTo>
                  <a:lnTo>
                    <a:pt x="9559" y="834"/>
                  </a:lnTo>
                  <a:lnTo>
                    <a:pt x="9557" y="848"/>
                  </a:lnTo>
                  <a:lnTo>
                    <a:pt x="9556" y="863"/>
                  </a:lnTo>
                  <a:lnTo>
                    <a:pt x="9557" y="879"/>
                  </a:lnTo>
                  <a:lnTo>
                    <a:pt x="9559" y="894"/>
                  </a:lnTo>
                  <a:lnTo>
                    <a:pt x="9564" y="909"/>
                  </a:lnTo>
                  <a:lnTo>
                    <a:pt x="9568" y="918"/>
                  </a:lnTo>
                  <a:lnTo>
                    <a:pt x="9571" y="926"/>
                  </a:lnTo>
                  <a:lnTo>
                    <a:pt x="9575" y="933"/>
                  </a:lnTo>
                  <a:lnTo>
                    <a:pt x="9580" y="940"/>
                  </a:lnTo>
                  <a:lnTo>
                    <a:pt x="9585" y="947"/>
                  </a:lnTo>
                  <a:lnTo>
                    <a:pt x="9591" y="953"/>
                  </a:lnTo>
                  <a:lnTo>
                    <a:pt x="9598" y="960"/>
                  </a:lnTo>
                  <a:lnTo>
                    <a:pt x="9604" y="967"/>
                  </a:lnTo>
                  <a:lnTo>
                    <a:pt x="9635" y="988"/>
                  </a:lnTo>
                  <a:lnTo>
                    <a:pt x="9666" y="1010"/>
                  </a:lnTo>
                  <a:lnTo>
                    <a:pt x="9762" y="1012"/>
                  </a:lnTo>
                  <a:lnTo>
                    <a:pt x="9767" y="1027"/>
                  </a:lnTo>
                  <a:lnTo>
                    <a:pt x="9771" y="1043"/>
                  </a:lnTo>
                  <a:lnTo>
                    <a:pt x="9773" y="1051"/>
                  </a:lnTo>
                  <a:lnTo>
                    <a:pt x="9776" y="1060"/>
                  </a:lnTo>
                  <a:lnTo>
                    <a:pt x="9779" y="1068"/>
                  </a:lnTo>
                  <a:lnTo>
                    <a:pt x="9783" y="1076"/>
                  </a:lnTo>
                  <a:lnTo>
                    <a:pt x="9793" y="1091"/>
                  </a:lnTo>
                  <a:lnTo>
                    <a:pt x="9805" y="1107"/>
                  </a:lnTo>
                  <a:lnTo>
                    <a:pt x="9811" y="1114"/>
                  </a:lnTo>
                  <a:lnTo>
                    <a:pt x="9818" y="1121"/>
                  </a:lnTo>
                  <a:lnTo>
                    <a:pt x="9825" y="1127"/>
                  </a:lnTo>
                  <a:lnTo>
                    <a:pt x="9832" y="1133"/>
                  </a:lnTo>
                  <a:lnTo>
                    <a:pt x="9840" y="1138"/>
                  </a:lnTo>
                  <a:lnTo>
                    <a:pt x="9849" y="1143"/>
                  </a:lnTo>
                  <a:lnTo>
                    <a:pt x="9857" y="1149"/>
                  </a:lnTo>
                  <a:lnTo>
                    <a:pt x="9866" y="1152"/>
                  </a:lnTo>
                  <a:lnTo>
                    <a:pt x="9874" y="1156"/>
                  </a:lnTo>
                  <a:lnTo>
                    <a:pt x="9883" y="1158"/>
                  </a:lnTo>
                  <a:lnTo>
                    <a:pt x="9894" y="1160"/>
                  </a:lnTo>
                  <a:lnTo>
                    <a:pt x="9903" y="1161"/>
                  </a:lnTo>
                  <a:lnTo>
                    <a:pt x="9906" y="1166"/>
                  </a:lnTo>
                  <a:lnTo>
                    <a:pt x="9907" y="1171"/>
                  </a:lnTo>
                  <a:lnTo>
                    <a:pt x="9908" y="1177"/>
                  </a:lnTo>
                  <a:lnTo>
                    <a:pt x="9907" y="1182"/>
                  </a:lnTo>
                  <a:lnTo>
                    <a:pt x="9905" y="1187"/>
                  </a:lnTo>
                  <a:lnTo>
                    <a:pt x="9903" y="1191"/>
                  </a:lnTo>
                  <a:lnTo>
                    <a:pt x="9901" y="1197"/>
                  </a:lnTo>
                  <a:lnTo>
                    <a:pt x="9897" y="1202"/>
                  </a:lnTo>
                  <a:lnTo>
                    <a:pt x="9891" y="1211"/>
                  </a:lnTo>
                  <a:lnTo>
                    <a:pt x="9883" y="1221"/>
                  </a:lnTo>
                  <a:lnTo>
                    <a:pt x="9880" y="1225"/>
                  </a:lnTo>
                  <a:lnTo>
                    <a:pt x="9878" y="1230"/>
                  </a:lnTo>
                  <a:lnTo>
                    <a:pt x="9876" y="1235"/>
                  </a:lnTo>
                  <a:lnTo>
                    <a:pt x="9875" y="1241"/>
                  </a:lnTo>
                  <a:lnTo>
                    <a:pt x="9866" y="1262"/>
                  </a:lnTo>
                  <a:lnTo>
                    <a:pt x="9858" y="1283"/>
                  </a:lnTo>
                  <a:lnTo>
                    <a:pt x="9852" y="1305"/>
                  </a:lnTo>
                  <a:lnTo>
                    <a:pt x="9846" y="1327"/>
                  </a:lnTo>
                  <a:lnTo>
                    <a:pt x="9840" y="1350"/>
                  </a:lnTo>
                  <a:lnTo>
                    <a:pt x="9835" y="1372"/>
                  </a:lnTo>
                  <a:lnTo>
                    <a:pt x="9829" y="1395"/>
                  </a:lnTo>
                  <a:lnTo>
                    <a:pt x="9823" y="1416"/>
                  </a:lnTo>
                  <a:lnTo>
                    <a:pt x="9815" y="1420"/>
                  </a:lnTo>
                  <a:lnTo>
                    <a:pt x="9806" y="1423"/>
                  </a:lnTo>
                  <a:lnTo>
                    <a:pt x="9796" y="1426"/>
                  </a:lnTo>
                  <a:lnTo>
                    <a:pt x="9786" y="1428"/>
                  </a:lnTo>
                  <a:lnTo>
                    <a:pt x="9765" y="1430"/>
                  </a:lnTo>
                  <a:lnTo>
                    <a:pt x="9743" y="1430"/>
                  </a:lnTo>
                  <a:lnTo>
                    <a:pt x="9720" y="1430"/>
                  </a:lnTo>
                  <a:lnTo>
                    <a:pt x="9697" y="1429"/>
                  </a:lnTo>
                  <a:lnTo>
                    <a:pt x="9675" y="1430"/>
                  </a:lnTo>
                  <a:lnTo>
                    <a:pt x="9653" y="1431"/>
                  </a:lnTo>
                  <a:lnTo>
                    <a:pt x="9592" y="1430"/>
                  </a:lnTo>
                  <a:lnTo>
                    <a:pt x="9532" y="1431"/>
                  </a:lnTo>
                  <a:lnTo>
                    <a:pt x="9470" y="1431"/>
                  </a:lnTo>
                  <a:lnTo>
                    <a:pt x="9409" y="1432"/>
                  </a:lnTo>
                  <a:lnTo>
                    <a:pt x="9349" y="1433"/>
                  </a:lnTo>
                  <a:lnTo>
                    <a:pt x="9287" y="1433"/>
                  </a:lnTo>
                  <a:lnTo>
                    <a:pt x="9227" y="1433"/>
                  </a:lnTo>
                  <a:lnTo>
                    <a:pt x="9168" y="1431"/>
                  </a:lnTo>
                  <a:lnTo>
                    <a:pt x="9164" y="1433"/>
                  </a:lnTo>
                  <a:lnTo>
                    <a:pt x="9161" y="1434"/>
                  </a:lnTo>
                  <a:lnTo>
                    <a:pt x="9157" y="1435"/>
                  </a:lnTo>
                  <a:lnTo>
                    <a:pt x="9153" y="1436"/>
                  </a:lnTo>
                  <a:lnTo>
                    <a:pt x="9150" y="1435"/>
                  </a:lnTo>
                  <a:lnTo>
                    <a:pt x="9147" y="1435"/>
                  </a:lnTo>
                  <a:lnTo>
                    <a:pt x="9145" y="1433"/>
                  </a:lnTo>
                  <a:lnTo>
                    <a:pt x="9142" y="1431"/>
                  </a:lnTo>
                  <a:lnTo>
                    <a:pt x="2998" y="1449"/>
                  </a:lnTo>
                  <a:lnTo>
                    <a:pt x="2906" y="1450"/>
                  </a:lnTo>
                  <a:lnTo>
                    <a:pt x="2813" y="1450"/>
                  </a:lnTo>
                  <a:lnTo>
                    <a:pt x="2723" y="1451"/>
                  </a:lnTo>
                  <a:lnTo>
                    <a:pt x="2632" y="1451"/>
                  </a:lnTo>
                  <a:lnTo>
                    <a:pt x="2542" y="1452"/>
                  </a:lnTo>
                  <a:lnTo>
                    <a:pt x="2451" y="1453"/>
                  </a:lnTo>
                  <a:lnTo>
                    <a:pt x="2361" y="1453"/>
                  </a:lnTo>
                  <a:lnTo>
                    <a:pt x="2270" y="1454"/>
                  </a:lnTo>
                  <a:lnTo>
                    <a:pt x="2180" y="1455"/>
                  </a:lnTo>
                  <a:lnTo>
                    <a:pt x="2090" y="1456"/>
                  </a:lnTo>
                  <a:lnTo>
                    <a:pt x="2000" y="1457"/>
                  </a:lnTo>
                  <a:lnTo>
                    <a:pt x="1909" y="1458"/>
                  </a:lnTo>
                  <a:lnTo>
                    <a:pt x="1819" y="1459"/>
                  </a:lnTo>
                  <a:lnTo>
                    <a:pt x="1728" y="1460"/>
                  </a:lnTo>
                  <a:lnTo>
                    <a:pt x="1637" y="1462"/>
                  </a:lnTo>
                  <a:lnTo>
                    <a:pt x="1545" y="1463"/>
                  </a:lnTo>
                  <a:lnTo>
                    <a:pt x="1508" y="1464"/>
                  </a:lnTo>
                  <a:lnTo>
                    <a:pt x="1470" y="1463"/>
                  </a:lnTo>
                  <a:lnTo>
                    <a:pt x="1432" y="1462"/>
                  </a:lnTo>
                  <a:lnTo>
                    <a:pt x="1394" y="1461"/>
                  </a:lnTo>
                  <a:lnTo>
                    <a:pt x="1356" y="1459"/>
                  </a:lnTo>
                  <a:lnTo>
                    <a:pt x="1318" y="1459"/>
                  </a:lnTo>
                  <a:lnTo>
                    <a:pt x="1280" y="1459"/>
                  </a:lnTo>
                  <a:lnTo>
                    <a:pt x="1243" y="1461"/>
                  </a:lnTo>
                  <a:lnTo>
                    <a:pt x="1236" y="1437"/>
                  </a:lnTo>
                  <a:lnTo>
                    <a:pt x="1230" y="1411"/>
                  </a:lnTo>
                  <a:lnTo>
                    <a:pt x="1224" y="1386"/>
                  </a:lnTo>
                  <a:lnTo>
                    <a:pt x="1218" y="1361"/>
                  </a:lnTo>
                  <a:lnTo>
                    <a:pt x="1212" y="1336"/>
                  </a:lnTo>
                  <a:lnTo>
                    <a:pt x="1203" y="1312"/>
                  </a:lnTo>
                  <a:lnTo>
                    <a:pt x="1199" y="1301"/>
                  </a:lnTo>
                  <a:lnTo>
                    <a:pt x="1194" y="1290"/>
                  </a:lnTo>
                  <a:lnTo>
                    <a:pt x="1188" y="1278"/>
                  </a:lnTo>
                  <a:lnTo>
                    <a:pt x="1182" y="1268"/>
                  </a:lnTo>
                  <a:lnTo>
                    <a:pt x="1192" y="1261"/>
                  </a:lnTo>
                  <a:lnTo>
                    <a:pt x="1201" y="1254"/>
                  </a:lnTo>
                  <a:lnTo>
                    <a:pt x="1210" y="1246"/>
                  </a:lnTo>
                  <a:lnTo>
                    <a:pt x="1218" y="1237"/>
                  </a:lnTo>
                  <a:lnTo>
                    <a:pt x="1226" y="1228"/>
                  </a:lnTo>
                  <a:lnTo>
                    <a:pt x="1233" y="1219"/>
                  </a:lnTo>
                  <a:lnTo>
                    <a:pt x="1239" y="1209"/>
                  </a:lnTo>
                  <a:lnTo>
                    <a:pt x="1245" y="1199"/>
                  </a:lnTo>
                  <a:lnTo>
                    <a:pt x="1250" y="1188"/>
                  </a:lnTo>
                  <a:lnTo>
                    <a:pt x="1256" y="1177"/>
                  </a:lnTo>
                  <a:lnTo>
                    <a:pt x="1260" y="1167"/>
                  </a:lnTo>
                  <a:lnTo>
                    <a:pt x="1264" y="1156"/>
                  </a:lnTo>
                  <a:lnTo>
                    <a:pt x="1270" y="1132"/>
                  </a:lnTo>
                  <a:lnTo>
                    <a:pt x="1274" y="1110"/>
                  </a:lnTo>
                  <a:lnTo>
                    <a:pt x="1278" y="1106"/>
                  </a:lnTo>
                  <a:lnTo>
                    <a:pt x="1281" y="1104"/>
                  </a:lnTo>
                  <a:lnTo>
                    <a:pt x="1285" y="1104"/>
                  </a:lnTo>
                  <a:lnTo>
                    <a:pt x="1289" y="1104"/>
                  </a:lnTo>
                  <a:lnTo>
                    <a:pt x="1299" y="1105"/>
                  </a:lnTo>
                  <a:lnTo>
                    <a:pt x="1308" y="1107"/>
                  </a:lnTo>
                  <a:lnTo>
                    <a:pt x="1340" y="1099"/>
                  </a:lnTo>
                  <a:lnTo>
                    <a:pt x="1374" y="1091"/>
                  </a:lnTo>
                  <a:lnTo>
                    <a:pt x="1391" y="1086"/>
                  </a:lnTo>
                  <a:lnTo>
                    <a:pt x="1407" y="1080"/>
                  </a:lnTo>
                  <a:lnTo>
                    <a:pt x="1422" y="1074"/>
                  </a:lnTo>
                  <a:lnTo>
                    <a:pt x="1438" y="1067"/>
                  </a:lnTo>
                  <a:lnTo>
                    <a:pt x="1453" y="1059"/>
                  </a:lnTo>
                  <a:lnTo>
                    <a:pt x="1466" y="1048"/>
                  </a:lnTo>
                  <a:lnTo>
                    <a:pt x="1479" y="1038"/>
                  </a:lnTo>
                  <a:lnTo>
                    <a:pt x="1492" y="1027"/>
                  </a:lnTo>
                  <a:lnTo>
                    <a:pt x="1502" y="1014"/>
                  </a:lnTo>
                  <a:lnTo>
                    <a:pt x="1512" y="999"/>
                  </a:lnTo>
                  <a:lnTo>
                    <a:pt x="1516" y="991"/>
                  </a:lnTo>
                  <a:lnTo>
                    <a:pt x="1520" y="983"/>
                  </a:lnTo>
                  <a:lnTo>
                    <a:pt x="1523" y="974"/>
                  </a:lnTo>
                  <a:lnTo>
                    <a:pt x="1526" y="966"/>
                  </a:lnTo>
                  <a:lnTo>
                    <a:pt x="1531" y="942"/>
                  </a:lnTo>
                  <a:lnTo>
                    <a:pt x="1533" y="918"/>
                  </a:lnTo>
                  <a:lnTo>
                    <a:pt x="1533" y="905"/>
                  </a:lnTo>
                  <a:lnTo>
                    <a:pt x="1533" y="893"/>
                  </a:lnTo>
                  <a:lnTo>
                    <a:pt x="1532" y="881"/>
                  </a:lnTo>
                  <a:lnTo>
                    <a:pt x="1531" y="868"/>
                  </a:lnTo>
                  <a:lnTo>
                    <a:pt x="1528" y="856"/>
                  </a:lnTo>
                  <a:lnTo>
                    <a:pt x="1524" y="845"/>
                  </a:lnTo>
                  <a:lnTo>
                    <a:pt x="1520" y="833"/>
                  </a:lnTo>
                  <a:lnTo>
                    <a:pt x="1515" y="821"/>
                  </a:lnTo>
                  <a:lnTo>
                    <a:pt x="1509" y="811"/>
                  </a:lnTo>
                  <a:lnTo>
                    <a:pt x="1502" y="802"/>
                  </a:lnTo>
                  <a:lnTo>
                    <a:pt x="1493" y="793"/>
                  </a:lnTo>
                  <a:lnTo>
                    <a:pt x="1484" y="784"/>
                  </a:lnTo>
                  <a:lnTo>
                    <a:pt x="1467" y="772"/>
                  </a:lnTo>
                  <a:lnTo>
                    <a:pt x="1451" y="762"/>
                  </a:lnTo>
                  <a:lnTo>
                    <a:pt x="1433" y="754"/>
                  </a:lnTo>
                  <a:lnTo>
                    <a:pt x="1416" y="747"/>
                  </a:lnTo>
                  <a:lnTo>
                    <a:pt x="1398" y="742"/>
                  </a:lnTo>
                  <a:lnTo>
                    <a:pt x="1378" y="738"/>
                  </a:lnTo>
                  <a:lnTo>
                    <a:pt x="1359" y="735"/>
                  </a:lnTo>
                  <a:lnTo>
                    <a:pt x="1338" y="734"/>
                  </a:lnTo>
                  <a:lnTo>
                    <a:pt x="1274" y="750"/>
                  </a:lnTo>
                  <a:lnTo>
                    <a:pt x="1270" y="741"/>
                  </a:lnTo>
                  <a:lnTo>
                    <a:pt x="1267" y="732"/>
                  </a:lnTo>
                  <a:lnTo>
                    <a:pt x="1264" y="722"/>
                  </a:lnTo>
                  <a:lnTo>
                    <a:pt x="1261" y="712"/>
                  </a:lnTo>
                  <a:lnTo>
                    <a:pt x="1257" y="693"/>
                  </a:lnTo>
                  <a:lnTo>
                    <a:pt x="1253" y="673"/>
                  </a:lnTo>
                  <a:lnTo>
                    <a:pt x="1228" y="646"/>
                  </a:lnTo>
                  <a:lnTo>
                    <a:pt x="1201" y="620"/>
                  </a:lnTo>
                  <a:lnTo>
                    <a:pt x="1174" y="594"/>
                  </a:lnTo>
                  <a:lnTo>
                    <a:pt x="1148" y="566"/>
                  </a:lnTo>
                  <a:lnTo>
                    <a:pt x="1147" y="561"/>
                  </a:lnTo>
                  <a:lnTo>
                    <a:pt x="1148" y="557"/>
                  </a:lnTo>
                  <a:lnTo>
                    <a:pt x="1149" y="552"/>
                  </a:lnTo>
                  <a:lnTo>
                    <a:pt x="1150" y="547"/>
                  </a:lnTo>
                  <a:lnTo>
                    <a:pt x="1154" y="537"/>
                  </a:lnTo>
                  <a:lnTo>
                    <a:pt x="1159" y="528"/>
                  </a:lnTo>
                  <a:lnTo>
                    <a:pt x="1172" y="512"/>
                  </a:lnTo>
                  <a:lnTo>
                    <a:pt x="1185" y="495"/>
                  </a:lnTo>
                  <a:lnTo>
                    <a:pt x="1192" y="474"/>
                  </a:lnTo>
                  <a:lnTo>
                    <a:pt x="1199" y="454"/>
                  </a:lnTo>
                  <a:lnTo>
                    <a:pt x="1208" y="433"/>
                  </a:lnTo>
                  <a:lnTo>
                    <a:pt x="1215" y="413"/>
                  </a:lnTo>
                  <a:lnTo>
                    <a:pt x="1221" y="391"/>
                  </a:lnTo>
                  <a:lnTo>
                    <a:pt x="1226" y="370"/>
                  </a:lnTo>
                  <a:lnTo>
                    <a:pt x="1228" y="359"/>
                  </a:lnTo>
                  <a:lnTo>
                    <a:pt x="1230" y="348"/>
                  </a:lnTo>
                  <a:lnTo>
                    <a:pt x="1231" y="337"/>
                  </a:lnTo>
                  <a:lnTo>
                    <a:pt x="1231" y="326"/>
                  </a:lnTo>
                  <a:lnTo>
                    <a:pt x="1248" y="323"/>
                  </a:lnTo>
                  <a:lnTo>
                    <a:pt x="1266" y="321"/>
                  </a:lnTo>
                  <a:lnTo>
                    <a:pt x="1284" y="321"/>
                  </a:lnTo>
                  <a:lnTo>
                    <a:pt x="1302" y="320"/>
                  </a:lnTo>
                  <a:lnTo>
                    <a:pt x="1338" y="321"/>
                  </a:lnTo>
                  <a:lnTo>
                    <a:pt x="1375" y="322"/>
                  </a:lnTo>
                  <a:lnTo>
                    <a:pt x="1412" y="323"/>
                  </a:lnTo>
                  <a:lnTo>
                    <a:pt x="1448" y="322"/>
                  </a:lnTo>
                  <a:lnTo>
                    <a:pt x="1465" y="321"/>
                  </a:lnTo>
                  <a:lnTo>
                    <a:pt x="1484" y="318"/>
                  </a:lnTo>
                  <a:lnTo>
                    <a:pt x="1500" y="315"/>
                  </a:lnTo>
                  <a:lnTo>
                    <a:pt x="1517" y="309"/>
                  </a:lnTo>
                  <a:lnTo>
                    <a:pt x="1718" y="310"/>
                  </a:lnTo>
                  <a:lnTo>
                    <a:pt x="1842" y="308"/>
                  </a:lnTo>
                  <a:lnTo>
                    <a:pt x="1966" y="306"/>
                  </a:lnTo>
                  <a:lnTo>
                    <a:pt x="2091" y="305"/>
                  </a:lnTo>
                  <a:lnTo>
                    <a:pt x="2215" y="303"/>
                  </a:lnTo>
                  <a:lnTo>
                    <a:pt x="2340" y="302"/>
                  </a:lnTo>
                  <a:lnTo>
                    <a:pt x="2464" y="301"/>
                  </a:lnTo>
                  <a:lnTo>
                    <a:pt x="2589" y="300"/>
                  </a:lnTo>
                  <a:lnTo>
                    <a:pt x="2712" y="298"/>
                  </a:lnTo>
                  <a:lnTo>
                    <a:pt x="2837" y="297"/>
                  </a:lnTo>
                  <a:lnTo>
                    <a:pt x="2961" y="296"/>
                  </a:lnTo>
                  <a:lnTo>
                    <a:pt x="3085" y="295"/>
                  </a:lnTo>
                  <a:lnTo>
                    <a:pt x="3209" y="294"/>
                  </a:lnTo>
                  <a:lnTo>
                    <a:pt x="3334" y="292"/>
                  </a:lnTo>
                  <a:lnTo>
                    <a:pt x="3458" y="291"/>
                  </a:lnTo>
                  <a:lnTo>
                    <a:pt x="3581" y="289"/>
                  </a:lnTo>
                  <a:lnTo>
                    <a:pt x="3706" y="287"/>
                  </a:lnTo>
                  <a:lnTo>
                    <a:pt x="3831" y="286"/>
                  </a:lnTo>
                  <a:lnTo>
                    <a:pt x="4056" y="286"/>
                  </a:lnTo>
                  <a:lnTo>
                    <a:pt x="4365" y="285"/>
                  </a:lnTo>
                  <a:lnTo>
                    <a:pt x="4747" y="284"/>
                  </a:lnTo>
                  <a:lnTo>
                    <a:pt x="5184" y="284"/>
                  </a:lnTo>
                  <a:lnTo>
                    <a:pt x="5665" y="283"/>
                  </a:lnTo>
                  <a:lnTo>
                    <a:pt x="6173" y="283"/>
                  </a:lnTo>
                  <a:lnTo>
                    <a:pt x="6696" y="282"/>
                  </a:lnTo>
                  <a:lnTo>
                    <a:pt x="7218" y="281"/>
                  </a:lnTo>
                  <a:lnTo>
                    <a:pt x="7727" y="281"/>
                  </a:lnTo>
                  <a:lnTo>
                    <a:pt x="8208" y="280"/>
                  </a:lnTo>
                  <a:lnTo>
                    <a:pt x="8646" y="280"/>
                  </a:lnTo>
                  <a:lnTo>
                    <a:pt x="9028" y="279"/>
                  </a:lnTo>
                  <a:lnTo>
                    <a:pt x="9339" y="278"/>
                  </a:lnTo>
                  <a:lnTo>
                    <a:pt x="9564" y="278"/>
                  </a:lnTo>
                  <a:lnTo>
                    <a:pt x="9690" y="277"/>
                  </a:lnTo>
                  <a:lnTo>
                    <a:pt x="9780" y="273"/>
                  </a:lnTo>
                  <a:lnTo>
                    <a:pt x="9787" y="284"/>
                  </a:lnTo>
                  <a:lnTo>
                    <a:pt x="9793" y="296"/>
                  </a:lnTo>
                  <a:lnTo>
                    <a:pt x="9799" y="308"/>
                  </a:lnTo>
                  <a:lnTo>
                    <a:pt x="9803" y="322"/>
                  </a:lnTo>
                  <a:lnTo>
                    <a:pt x="9807" y="335"/>
                  </a:lnTo>
                  <a:lnTo>
                    <a:pt x="9812" y="348"/>
                  </a:lnTo>
                  <a:lnTo>
                    <a:pt x="9817" y="361"/>
                  </a:lnTo>
                  <a:lnTo>
                    <a:pt x="9823" y="374"/>
                  </a:lnTo>
                  <a:lnTo>
                    <a:pt x="9832" y="395"/>
                  </a:lnTo>
                  <a:lnTo>
                    <a:pt x="9842" y="417"/>
                  </a:lnTo>
                  <a:lnTo>
                    <a:pt x="9853" y="438"/>
                  </a:lnTo>
                  <a:lnTo>
                    <a:pt x="9864" y="460"/>
                  </a:lnTo>
                  <a:lnTo>
                    <a:pt x="9876" y="480"/>
                  </a:lnTo>
                  <a:lnTo>
                    <a:pt x="9888" y="501"/>
                  </a:lnTo>
                  <a:lnTo>
                    <a:pt x="9902" y="520"/>
                  </a:lnTo>
                  <a:lnTo>
                    <a:pt x="9915" y="538"/>
                  </a:lnTo>
                  <a:lnTo>
                    <a:pt x="9910" y="544"/>
                  </a:lnTo>
                  <a:lnTo>
                    <a:pt x="9904" y="549"/>
                  </a:lnTo>
                  <a:lnTo>
                    <a:pt x="9897" y="553"/>
                  </a:lnTo>
                  <a:lnTo>
                    <a:pt x="9890" y="555"/>
                  </a:lnTo>
                  <a:lnTo>
                    <a:pt x="9874" y="559"/>
                  </a:lnTo>
                  <a:lnTo>
                    <a:pt x="9860" y="564"/>
                  </a:lnTo>
                  <a:close/>
                  <a:moveTo>
                    <a:pt x="9765" y="925"/>
                  </a:moveTo>
                  <a:lnTo>
                    <a:pt x="9753" y="928"/>
                  </a:lnTo>
                  <a:lnTo>
                    <a:pt x="9741" y="929"/>
                  </a:lnTo>
                  <a:lnTo>
                    <a:pt x="9729" y="929"/>
                  </a:lnTo>
                  <a:lnTo>
                    <a:pt x="9717" y="928"/>
                  </a:lnTo>
                  <a:lnTo>
                    <a:pt x="9706" y="926"/>
                  </a:lnTo>
                  <a:lnTo>
                    <a:pt x="9694" y="924"/>
                  </a:lnTo>
                  <a:lnTo>
                    <a:pt x="9683" y="921"/>
                  </a:lnTo>
                  <a:lnTo>
                    <a:pt x="9672" y="917"/>
                  </a:lnTo>
                  <a:lnTo>
                    <a:pt x="9665" y="911"/>
                  </a:lnTo>
                  <a:lnTo>
                    <a:pt x="9660" y="906"/>
                  </a:lnTo>
                  <a:lnTo>
                    <a:pt x="9654" y="900"/>
                  </a:lnTo>
                  <a:lnTo>
                    <a:pt x="9650" y="894"/>
                  </a:lnTo>
                  <a:lnTo>
                    <a:pt x="9646" y="887"/>
                  </a:lnTo>
                  <a:lnTo>
                    <a:pt x="9644" y="881"/>
                  </a:lnTo>
                  <a:lnTo>
                    <a:pt x="9642" y="874"/>
                  </a:lnTo>
                  <a:lnTo>
                    <a:pt x="9641" y="866"/>
                  </a:lnTo>
                  <a:lnTo>
                    <a:pt x="9640" y="852"/>
                  </a:lnTo>
                  <a:lnTo>
                    <a:pt x="9640" y="837"/>
                  </a:lnTo>
                  <a:lnTo>
                    <a:pt x="9642" y="821"/>
                  </a:lnTo>
                  <a:lnTo>
                    <a:pt x="9644" y="806"/>
                  </a:lnTo>
                  <a:lnTo>
                    <a:pt x="9647" y="798"/>
                  </a:lnTo>
                  <a:lnTo>
                    <a:pt x="9652" y="791"/>
                  </a:lnTo>
                  <a:lnTo>
                    <a:pt x="9658" y="785"/>
                  </a:lnTo>
                  <a:lnTo>
                    <a:pt x="9666" y="780"/>
                  </a:lnTo>
                  <a:lnTo>
                    <a:pt x="9673" y="775"/>
                  </a:lnTo>
                  <a:lnTo>
                    <a:pt x="9682" y="772"/>
                  </a:lnTo>
                  <a:lnTo>
                    <a:pt x="9690" y="770"/>
                  </a:lnTo>
                  <a:lnTo>
                    <a:pt x="9699" y="768"/>
                  </a:lnTo>
                  <a:lnTo>
                    <a:pt x="9712" y="767"/>
                  </a:lnTo>
                  <a:lnTo>
                    <a:pt x="9722" y="767"/>
                  </a:lnTo>
                  <a:lnTo>
                    <a:pt x="9733" y="768"/>
                  </a:lnTo>
                  <a:lnTo>
                    <a:pt x="9743" y="771"/>
                  </a:lnTo>
                  <a:lnTo>
                    <a:pt x="9754" y="775"/>
                  </a:lnTo>
                  <a:lnTo>
                    <a:pt x="9764" y="781"/>
                  </a:lnTo>
                  <a:lnTo>
                    <a:pt x="9774" y="786"/>
                  </a:lnTo>
                  <a:lnTo>
                    <a:pt x="9783" y="793"/>
                  </a:lnTo>
                  <a:lnTo>
                    <a:pt x="9789" y="799"/>
                  </a:lnTo>
                  <a:lnTo>
                    <a:pt x="9794" y="807"/>
                  </a:lnTo>
                  <a:lnTo>
                    <a:pt x="9799" y="815"/>
                  </a:lnTo>
                  <a:lnTo>
                    <a:pt x="9803" y="824"/>
                  </a:lnTo>
                  <a:lnTo>
                    <a:pt x="9806" y="833"/>
                  </a:lnTo>
                  <a:lnTo>
                    <a:pt x="9808" y="842"/>
                  </a:lnTo>
                  <a:lnTo>
                    <a:pt x="9809" y="852"/>
                  </a:lnTo>
                  <a:lnTo>
                    <a:pt x="9809" y="861"/>
                  </a:lnTo>
                  <a:lnTo>
                    <a:pt x="9807" y="872"/>
                  </a:lnTo>
                  <a:lnTo>
                    <a:pt x="9805" y="881"/>
                  </a:lnTo>
                  <a:lnTo>
                    <a:pt x="9802" y="890"/>
                  </a:lnTo>
                  <a:lnTo>
                    <a:pt x="9796" y="898"/>
                  </a:lnTo>
                  <a:lnTo>
                    <a:pt x="9790" y="906"/>
                  </a:lnTo>
                  <a:lnTo>
                    <a:pt x="9783" y="913"/>
                  </a:lnTo>
                  <a:lnTo>
                    <a:pt x="9775" y="920"/>
                  </a:lnTo>
                  <a:lnTo>
                    <a:pt x="9765" y="925"/>
                  </a:lnTo>
                  <a:close/>
                  <a:moveTo>
                    <a:pt x="9731" y="895"/>
                  </a:moveTo>
                  <a:lnTo>
                    <a:pt x="9724" y="894"/>
                  </a:lnTo>
                  <a:lnTo>
                    <a:pt x="9717" y="893"/>
                  </a:lnTo>
                  <a:lnTo>
                    <a:pt x="9710" y="890"/>
                  </a:lnTo>
                  <a:lnTo>
                    <a:pt x="9703" y="887"/>
                  </a:lnTo>
                  <a:lnTo>
                    <a:pt x="9698" y="882"/>
                  </a:lnTo>
                  <a:lnTo>
                    <a:pt x="9694" y="877"/>
                  </a:lnTo>
                  <a:lnTo>
                    <a:pt x="9691" y="871"/>
                  </a:lnTo>
                  <a:lnTo>
                    <a:pt x="9690" y="864"/>
                  </a:lnTo>
                  <a:lnTo>
                    <a:pt x="9691" y="850"/>
                  </a:lnTo>
                  <a:lnTo>
                    <a:pt x="9693" y="836"/>
                  </a:lnTo>
                  <a:lnTo>
                    <a:pt x="9696" y="830"/>
                  </a:lnTo>
                  <a:lnTo>
                    <a:pt x="9699" y="824"/>
                  </a:lnTo>
                  <a:lnTo>
                    <a:pt x="9702" y="821"/>
                  </a:lnTo>
                  <a:lnTo>
                    <a:pt x="9704" y="820"/>
                  </a:lnTo>
                  <a:lnTo>
                    <a:pt x="9709" y="818"/>
                  </a:lnTo>
                  <a:lnTo>
                    <a:pt x="9712" y="817"/>
                  </a:lnTo>
                  <a:lnTo>
                    <a:pt x="9719" y="819"/>
                  </a:lnTo>
                  <a:lnTo>
                    <a:pt x="9726" y="821"/>
                  </a:lnTo>
                  <a:lnTo>
                    <a:pt x="9733" y="825"/>
                  </a:lnTo>
                  <a:lnTo>
                    <a:pt x="9739" y="828"/>
                  </a:lnTo>
                  <a:lnTo>
                    <a:pt x="9745" y="832"/>
                  </a:lnTo>
                  <a:lnTo>
                    <a:pt x="9749" y="838"/>
                  </a:lnTo>
                  <a:lnTo>
                    <a:pt x="9754" y="844"/>
                  </a:lnTo>
                  <a:lnTo>
                    <a:pt x="9756" y="851"/>
                  </a:lnTo>
                  <a:lnTo>
                    <a:pt x="9756" y="857"/>
                  </a:lnTo>
                  <a:lnTo>
                    <a:pt x="9756" y="864"/>
                  </a:lnTo>
                  <a:lnTo>
                    <a:pt x="9755" y="871"/>
                  </a:lnTo>
                  <a:lnTo>
                    <a:pt x="9753" y="878"/>
                  </a:lnTo>
                  <a:lnTo>
                    <a:pt x="9748" y="884"/>
                  </a:lnTo>
                  <a:lnTo>
                    <a:pt x="9744" y="889"/>
                  </a:lnTo>
                  <a:lnTo>
                    <a:pt x="9741" y="891"/>
                  </a:lnTo>
                  <a:lnTo>
                    <a:pt x="9738" y="892"/>
                  </a:lnTo>
                  <a:lnTo>
                    <a:pt x="9734" y="894"/>
                  </a:lnTo>
                  <a:lnTo>
                    <a:pt x="9731" y="895"/>
                  </a:lnTo>
                  <a:close/>
                  <a:moveTo>
                    <a:pt x="3305" y="1689"/>
                  </a:moveTo>
                  <a:lnTo>
                    <a:pt x="3299" y="1686"/>
                  </a:lnTo>
                  <a:lnTo>
                    <a:pt x="3305" y="1674"/>
                  </a:lnTo>
                  <a:lnTo>
                    <a:pt x="3307" y="1674"/>
                  </a:lnTo>
                  <a:lnTo>
                    <a:pt x="3309" y="1676"/>
                  </a:lnTo>
                  <a:lnTo>
                    <a:pt x="3310" y="1678"/>
                  </a:lnTo>
                  <a:lnTo>
                    <a:pt x="3310" y="1680"/>
                  </a:lnTo>
                  <a:lnTo>
                    <a:pt x="3310" y="1683"/>
                  </a:lnTo>
                  <a:lnTo>
                    <a:pt x="3309" y="1685"/>
                  </a:lnTo>
                  <a:lnTo>
                    <a:pt x="3307" y="1687"/>
                  </a:lnTo>
                  <a:lnTo>
                    <a:pt x="3305" y="1689"/>
                  </a:lnTo>
                  <a:close/>
                  <a:moveTo>
                    <a:pt x="1372" y="1016"/>
                  </a:moveTo>
                  <a:lnTo>
                    <a:pt x="1367" y="1019"/>
                  </a:lnTo>
                  <a:lnTo>
                    <a:pt x="1362" y="1021"/>
                  </a:lnTo>
                  <a:lnTo>
                    <a:pt x="1356" y="1023"/>
                  </a:lnTo>
                  <a:lnTo>
                    <a:pt x="1350" y="1024"/>
                  </a:lnTo>
                  <a:lnTo>
                    <a:pt x="1337" y="1024"/>
                  </a:lnTo>
                  <a:lnTo>
                    <a:pt x="1325" y="1023"/>
                  </a:lnTo>
                  <a:lnTo>
                    <a:pt x="1314" y="1021"/>
                  </a:lnTo>
                  <a:lnTo>
                    <a:pt x="1303" y="1017"/>
                  </a:lnTo>
                  <a:lnTo>
                    <a:pt x="1292" y="1012"/>
                  </a:lnTo>
                  <a:lnTo>
                    <a:pt x="1283" y="1004"/>
                  </a:lnTo>
                  <a:lnTo>
                    <a:pt x="1278" y="1000"/>
                  </a:lnTo>
                  <a:lnTo>
                    <a:pt x="1273" y="996"/>
                  </a:lnTo>
                  <a:lnTo>
                    <a:pt x="1269" y="991"/>
                  </a:lnTo>
                  <a:lnTo>
                    <a:pt x="1266" y="986"/>
                  </a:lnTo>
                  <a:lnTo>
                    <a:pt x="1260" y="976"/>
                  </a:lnTo>
                  <a:lnTo>
                    <a:pt x="1256" y="964"/>
                  </a:lnTo>
                  <a:lnTo>
                    <a:pt x="1252" y="940"/>
                  </a:lnTo>
                  <a:lnTo>
                    <a:pt x="1249" y="917"/>
                  </a:lnTo>
                  <a:lnTo>
                    <a:pt x="1255" y="906"/>
                  </a:lnTo>
                  <a:lnTo>
                    <a:pt x="1258" y="896"/>
                  </a:lnTo>
                  <a:lnTo>
                    <a:pt x="1261" y="885"/>
                  </a:lnTo>
                  <a:lnTo>
                    <a:pt x="1263" y="875"/>
                  </a:lnTo>
                  <a:lnTo>
                    <a:pt x="1265" y="863"/>
                  </a:lnTo>
                  <a:lnTo>
                    <a:pt x="1267" y="853"/>
                  </a:lnTo>
                  <a:lnTo>
                    <a:pt x="1270" y="842"/>
                  </a:lnTo>
                  <a:lnTo>
                    <a:pt x="1274" y="833"/>
                  </a:lnTo>
                  <a:lnTo>
                    <a:pt x="1283" y="829"/>
                  </a:lnTo>
                  <a:lnTo>
                    <a:pt x="1293" y="825"/>
                  </a:lnTo>
                  <a:lnTo>
                    <a:pt x="1303" y="820"/>
                  </a:lnTo>
                  <a:lnTo>
                    <a:pt x="1313" y="817"/>
                  </a:lnTo>
                  <a:lnTo>
                    <a:pt x="1323" y="815"/>
                  </a:lnTo>
                  <a:lnTo>
                    <a:pt x="1333" y="813"/>
                  </a:lnTo>
                  <a:lnTo>
                    <a:pt x="1344" y="812"/>
                  </a:lnTo>
                  <a:lnTo>
                    <a:pt x="1354" y="812"/>
                  </a:lnTo>
                  <a:lnTo>
                    <a:pt x="1364" y="812"/>
                  </a:lnTo>
                  <a:lnTo>
                    <a:pt x="1374" y="813"/>
                  </a:lnTo>
                  <a:lnTo>
                    <a:pt x="1384" y="815"/>
                  </a:lnTo>
                  <a:lnTo>
                    <a:pt x="1394" y="818"/>
                  </a:lnTo>
                  <a:lnTo>
                    <a:pt x="1404" y="822"/>
                  </a:lnTo>
                  <a:lnTo>
                    <a:pt x="1413" y="828"/>
                  </a:lnTo>
                  <a:lnTo>
                    <a:pt x="1422" y="833"/>
                  </a:lnTo>
                  <a:lnTo>
                    <a:pt x="1431" y="840"/>
                  </a:lnTo>
                  <a:lnTo>
                    <a:pt x="1436" y="845"/>
                  </a:lnTo>
                  <a:lnTo>
                    <a:pt x="1439" y="851"/>
                  </a:lnTo>
                  <a:lnTo>
                    <a:pt x="1442" y="857"/>
                  </a:lnTo>
                  <a:lnTo>
                    <a:pt x="1444" y="863"/>
                  </a:lnTo>
                  <a:lnTo>
                    <a:pt x="1447" y="877"/>
                  </a:lnTo>
                  <a:lnTo>
                    <a:pt x="1449" y="890"/>
                  </a:lnTo>
                  <a:lnTo>
                    <a:pt x="1448" y="904"/>
                  </a:lnTo>
                  <a:lnTo>
                    <a:pt x="1446" y="918"/>
                  </a:lnTo>
                  <a:lnTo>
                    <a:pt x="1444" y="932"/>
                  </a:lnTo>
                  <a:lnTo>
                    <a:pt x="1441" y="944"/>
                  </a:lnTo>
                  <a:lnTo>
                    <a:pt x="1434" y="955"/>
                  </a:lnTo>
                  <a:lnTo>
                    <a:pt x="1427" y="967"/>
                  </a:lnTo>
                  <a:lnTo>
                    <a:pt x="1420" y="976"/>
                  </a:lnTo>
                  <a:lnTo>
                    <a:pt x="1412" y="985"/>
                  </a:lnTo>
                  <a:lnTo>
                    <a:pt x="1404" y="993"/>
                  </a:lnTo>
                  <a:lnTo>
                    <a:pt x="1394" y="1001"/>
                  </a:lnTo>
                  <a:lnTo>
                    <a:pt x="1383" y="1009"/>
                  </a:lnTo>
                  <a:lnTo>
                    <a:pt x="1372" y="1016"/>
                  </a:lnTo>
                  <a:close/>
                  <a:moveTo>
                    <a:pt x="1366" y="967"/>
                  </a:moveTo>
                  <a:lnTo>
                    <a:pt x="1359" y="970"/>
                  </a:lnTo>
                  <a:lnTo>
                    <a:pt x="1352" y="973"/>
                  </a:lnTo>
                  <a:lnTo>
                    <a:pt x="1344" y="974"/>
                  </a:lnTo>
                  <a:lnTo>
                    <a:pt x="1336" y="974"/>
                  </a:lnTo>
                  <a:lnTo>
                    <a:pt x="1328" y="974"/>
                  </a:lnTo>
                  <a:lnTo>
                    <a:pt x="1321" y="973"/>
                  </a:lnTo>
                  <a:lnTo>
                    <a:pt x="1314" y="971"/>
                  </a:lnTo>
                  <a:lnTo>
                    <a:pt x="1308" y="968"/>
                  </a:lnTo>
                  <a:lnTo>
                    <a:pt x="1302" y="959"/>
                  </a:lnTo>
                  <a:lnTo>
                    <a:pt x="1298" y="950"/>
                  </a:lnTo>
                  <a:lnTo>
                    <a:pt x="1294" y="941"/>
                  </a:lnTo>
                  <a:lnTo>
                    <a:pt x="1293" y="931"/>
                  </a:lnTo>
                  <a:lnTo>
                    <a:pt x="1293" y="921"/>
                  </a:lnTo>
                  <a:lnTo>
                    <a:pt x="1294" y="911"/>
                  </a:lnTo>
                  <a:lnTo>
                    <a:pt x="1298" y="902"/>
                  </a:lnTo>
                  <a:lnTo>
                    <a:pt x="1302" y="894"/>
                  </a:lnTo>
                  <a:lnTo>
                    <a:pt x="1310" y="883"/>
                  </a:lnTo>
                  <a:lnTo>
                    <a:pt x="1317" y="870"/>
                  </a:lnTo>
                  <a:lnTo>
                    <a:pt x="1321" y="863"/>
                  </a:lnTo>
                  <a:lnTo>
                    <a:pt x="1325" y="858"/>
                  </a:lnTo>
                  <a:lnTo>
                    <a:pt x="1331" y="853"/>
                  </a:lnTo>
                  <a:lnTo>
                    <a:pt x="1338" y="850"/>
                  </a:lnTo>
                  <a:lnTo>
                    <a:pt x="1348" y="853"/>
                  </a:lnTo>
                  <a:lnTo>
                    <a:pt x="1358" y="856"/>
                  </a:lnTo>
                  <a:lnTo>
                    <a:pt x="1367" y="860"/>
                  </a:lnTo>
                  <a:lnTo>
                    <a:pt x="1375" y="864"/>
                  </a:lnTo>
                  <a:lnTo>
                    <a:pt x="1384" y="871"/>
                  </a:lnTo>
                  <a:lnTo>
                    <a:pt x="1392" y="877"/>
                  </a:lnTo>
                  <a:lnTo>
                    <a:pt x="1398" y="884"/>
                  </a:lnTo>
                  <a:lnTo>
                    <a:pt x="1404" y="893"/>
                  </a:lnTo>
                  <a:lnTo>
                    <a:pt x="1404" y="903"/>
                  </a:lnTo>
                  <a:lnTo>
                    <a:pt x="1403" y="913"/>
                  </a:lnTo>
                  <a:lnTo>
                    <a:pt x="1400" y="924"/>
                  </a:lnTo>
                  <a:lnTo>
                    <a:pt x="1396" y="933"/>
                  </a:lnTo>
                  <a:lnTo>
                    <a:pt x="1390" y="942"/>
                  </a:lnTo>
                  <a:lnTo>
                    <a:pt x="1383" y="951"/>
                  </a:lnTo>
                  <a:lnTo>
                    <a:pt x="1375" y="959"/>
                  </a:lnTo>
                  <a:lnTo>
                    <a:pt x="1366" y="967"/>
                  </a:lnTo>
                  <a:close/>
                  <a:moveTo>
                    <a:pt x="933" y="427"/>
                  </a:moveTo>
                  <a:lnTo>
                    <a:pt x="923" y="433"/>
                  </a:lnTo>
                  <a:lnTo>
                    <a:pt x="914" y="438"/>
                  </a:lnTo>
                  <a:lnTo>
                    <a:pt x="905" y="441"/>
                  </a:lnTo>
                  <a:lnTo>
                    <a:pt x="896" y="442"/>
                  </a:lnTo>
                  <a:lnTo>
                    <a:pt x="887" y="442"/>
                  </a:lnTo>
                  <a:lnTo>
                    <a:pt x="877" y="441"/>
                  </a:lnTo>
                  <a:lnTo>
                    <a:pt x="868" y="438"/>
                  </a:lnTo>
                  <a:lnTo>
                    <a:pt x="859" y="434"/>
                  </a:lnTo>
                  <a:lnTo>
                    <a:pt x="853" y="427"/>
                  </a:lnTo>
                  <a:lnTo>
                    <a:pt x="848" y="418"/>
                  </a:lnTo>
                  <a:lnTo>
                    <a:pt x="843" y="410"/>
                  </a:lnTo>
                  <a:lnTo>
                    <a:pt x="839" y="400"/>
                  </a:lnTo>
                  <a:lnTo>
                    <a:pt x="835" y="396"/>
                  </a:lnTo>
                  <a:lnTo>
                    <a:pt x="832" y="393"/>
                  </a:lnTo>
                  <a:lnTo>
                    <a:pt x="829" y="389"/>
                  </a:lnTo>
                  <a:lnTo>
                    <a:pt x="826" y="387"/>
                  </a:lnTo>
                  <a:lnTo>
                    <a:pt x="822" y="385"/>
                  </a:lnTo>
                  <a:lnTo>
                    <a:pt x="817" y="383"/>
                  </a:lnTo>
                  <a:lnTo>
                    <a:pt x="812" y="383"/>
                  </a:lnTo>
                  <a:lnTo>
                    <a:pt x="806" y="383"/>
                  </a:lnTo>
                  <a:lnTo>
                    <a:pt x="800" y="384"/>
                  </a:lnTo>
                  <a:lnTo>
                    <a:pt x="793" y="387"/>
                  </a:lnTo>
                  <a:lnTo>
                    <a:pt x="785" y="391"/>
                  </a:lnTo>
                  <a:lnTo>
                    <a:pt x="779" y="395"/>
                  </a:lnTo>
                  <a:lnTo>
                    <a:pt x="773" y="401"/>
                  </a:lnTo>
                  <a:lnTo>
                    <a:pt x="767" y="407"/>
                  </a:lnTo>
                  <a:lnTo>
                    <a:pt x="762" y="414"/>
                  </a:lnTo>
                  <a:lnTo>
                    <a:pt x="757" y="420"/>
                  </a:lnTo>
                  <a:lnTo>
                    <a:pt x="756" y="450"/>
                  </a:lnTo>
                  <a:lnTo>
                    <a:pt x="755" y="479"/>
                  </a:lnTo>
                  <a:lnTo>
                    <a:pt x="756" y="486"/>
                  </a:lnTo>
                  <a:lnTo>
                    <a:pt x="757" y="492"/>
                  </a:lnTo>
                  <a:lnTo>
                    <a:pt x="759" y="500"/>
                  </a:lnTo>
                  <a:lnTo>
                    <a:pt x="762" y="505"/>
                  </a:lnTo>
                  <a:lnTo>
                    <a:pt x="766" y="511"/>
                  </a:lnTo>
                  <a:lnTo>
                    <a:pt x="771" y="516"/>
                  </a:lnTo>
                  <a:lnTo>
                    <a:pt x="777" y="520"/>
                  </a:lnTo>
                  <a:lnTo>
                    <a:pt x="784" y="524"/>
                  </a:lnTo>
                  <a:lnTo>
                    <a:pt x="789" y="530"/>
                  </a:lnTo>
                  <a:lnTo>
                    <a:pt x="797" y="534"/>
                  </a:lnTo>
                  <a:lnTo>
                    <a:pt x="804" y="537"/>
                  </a:lnTo>
                  <a:lnTo>
                    <a:pt x="811" y="540"/>
                  </a:lnTo>
                  <a:lnTo>
                    <a:pt x="818" y="543"/>
                  </a:lnTo>
                  <a:lnTo>
                    <a:pt x="825" y="548"/>
                  </a:lnTo>
                  <a:lnTo>
                    <a:pt x="828" y="550"/>
                  </a:lnTo>
                  <a:lnTo>
                    <a:pt x="831" y="553"/>
                  </a:lnTo>
                  <a:lnTo>
                    <a:pt x="834" y="557"/>
                  </a:lnTo>
                  <a:lnTo>
                    <a:pt x="836" y="561"/>
                  </a:lnTo>
                  <a:lnTo>
                    <a:pt x="836" y="572"/>
                  </a:lnTo>
                  <a:lnTo>
                    <a:pt x="834" y="582"/>
                  </a:lnTo>
                  <a:lnTo>
                    <a:pt x="831" y="593"/>
                  </a:lnTo>
                  <a:lnTo>
                    <a:pt x="828" y="602"/>
                  </a:lnTo>
                  <a:lnTo>
                    <a:pt x="819" y="621"/>
                  </a:lnTo>
                  <a:lnTo>
                    <a:pt x="809" y="640"/>
                  </a:lnTo>
                  <a:lnTo>
                    <a:pt x="799" y="658"/>
                  </a:lnTo>
                  <a:lnTo>
                    <a:pt x="789" y="677"/>
                  </a:lnTo>
                  <a:lnTo>
                    <a:pt x="785" y="688"/>
                  </a:lnTo>
                  <a:lnTo>
                    <a:pt x="782" y="697"/>
                  </a:lnTo>
                  <a:lnTo>
                    <a:pt x="779" y="708"/>
                  </a:lnTo>
                  <a:lnTo>
                    <a:pt x="778" y="718"/>
                  </a:lnTo>
                  <a:lnTo>
                    <a:pt x="776" y="731"/>
                  </a:lnTo>
                  <a:lnTo>
                    <a:pt x="776" y="743"/>
                  </a:lnTo>
                  <a:lnTo>
                    <a:pt x="776" y="755"/>
                  </a:lnTo>
                  <a:lnTo>
                    <a:pt x="776" y="767"/>
                  </a:lnTo>
                  <a:lnTo>
                    <a:pt x="778" y="780"/>
                  </a:lnTo>
                  <a:lnTo>
                    <a:pt x="780" y="791"/>
                  </a:lnTo>
                  <a:lnTo>
                    <a:pt x="783" y="803"/>
                  </a:lnTo>
                  <a:lnTo>
                    <a:pt x="787" y="814"/>
                  </a:lnTo>
                  <a:lnTo>
                    <a:pt x="791" y="826"/>
                  </a:lnTo>
                  <a:lnTo>
                    <a:pt x="797" y="837"/>
                  </a:lnTo>
                  <a:lnTo>
                    <a:pt x="803" y="848"/>
                  </a:lnTo>
                  <a:lnTo>
                    <a:pt x="809" y="858"/>
                  </a:lnTo>
                  <a:lnTo>
                    <a:pt x="816" y="868"/>
                  </a:lnTo>
                  <a:lnTo>
                    <a:pt x="823" y="878"/>
                  </a:lnTo>
                  <a:lnTo>
                    <a:pt x="831" y="888"/>
                  </a:lnTo>
                  <a:lnTo>
                    <a:pt x="841" y="896"/>
                  </a:lnTo>
                  <a:lnTo>
                    <a:pt x="848" y="900"/>
                  </a:lnTo>
                  <a:lnTo>
                    <a:pt x="855" y="903"/>
                  </a:lnTo>
                  <a:lnTo>
                    <a:pt x="862" y="908"/>
                  </a:lnTo>
                  <a:lnTo>
                    <a:pt x="867" y="913"/>
                  </a:lnTo>
                  <a:lnTo>
                    <a:pt x="872" y="919"/>
                  </a:lnTo>
                  <a:lnTo>
                    <a:pt x="877" y="926"/>
                  </a:lnTo>
                  <a:lnTo>
                    <a:pt x="880" y="933"/>
                  </a:lnTo>
                  <a:lnTo>
                    <a:pt x="883" y="942"/>
                  </a:lnTo>
                  <a:lnTo>
                    <a:pt x="881" y="947"/>
                  </a:lnTo>
                  <a:lnTo>
                    <a:pt x="879" y="951"/>
                  </a:lnTo>
                  <a:lnTo>
                    <a:pt x="877" y="955"/>
                  </a:lnTo>
                  <a:lnTo>
                    <a:pt x="875" y="959"/>
                  </a:lnTo>
                  <a:lnTo>
                    <a:pt x="869" y="968"/>
                  </a:lnTo>
                  <a:lnTo>
                    <a:pt x="862" y="974"/>
                  </a:lnTo>
                  <a:lnTo>
                    <a:pt x="854" y="981"/>
                  </a:lnTo>
                  <a:lnTo>
                    <a:pt x="846" y="988"/>
                  </a:lnTo>
                  <a:lnTo>
                    <a:pt x="839" y="995"/>
                  </a:lnTo>
                  <a:lnTo>
                    <a:pt x="830" y="1004"/>
                  </a:lnTo>
                  <a:lnTo>
                    <a:pt x="823" y="1014"/>
                  </a:lnTo>
                  <a:lnTo>
                    <a:pt x="817" y="1023"/>
                  </a:lnTo>
                  <a:lnTo>
                    <a:pt x="812" y="1034"/>
                  </a:lnTo>
                  <a:lnTo>
                    <a:pt x="808" y="1045"/>
                  </a:lnTo>
                  <a:lnTo>
                    <a:pt x="805" y="1058"/>
                  </a:lnTo>
                  <a:lnTo>
                    <a:pt x="803" y="1070"/>
                  </a:lnTo>
                  <a:lnTo>
                    <a:pt x="802" y="1082"/>
                  </a:lnTo>
                  <a:lnTo>
                    <a:pt x="801" y="1094"/>
                  </a:lnTo>
                  <a:lnTo>
                    <a:pt x="802" y="1108"/>
                  </a:lnTo>
                  <a:lnTo>
                    <a:pt x="803" y="1121"/>
                  </a:lnTo>
                  <a:lnTo>
                    <a:pt x="805" y="1133"/>
                  </a:lnTo>
                  <a:lnTo>
                    <a:pt x="808" y="1145"/>
                  </a:lnTo>
                  <a:lnTo>
                    <a:pt x="811" y="1158"/>
                  </a:lnTo>
                  <a:lnTo>
                    <a:pt x="815" y="1170"/>
                  </a:lnTo>
                  <a:lnTo>
                    <a:pt x="820" y="1181"/>
                  </a:lnTo>
                  <a:lnTo>
                    <a:pt x="824" y="1191"/>
                  </a:lnTo>
                  <a:lnTo>
                    <a:pt x="832" y="1202"/>
                  </a:lnTo>
                  <a:lnTo>
                    <a:pt x="840" y="1213"/>
                  </a:lnTo>
                  <a:lnTo>
                    <a:pt x="842" y="1218"/>
                  </a:lnTo>
                  <a:lnTo>
                    <a:pt x="843" y="1224"/>
                  </a:lnTo>
                  <a:lnTo>
                    <a:pt x="843" y="1231"/>
                  </a:lnTo>
                  <a:lnTo>
                    <a:pt x="841" y="1237"/>
                  </a:lnTo>
                  <a:lnTo>
                    <a:pt x="828" y="1248"/>
                  </a:lnTo>
                  <a:lnTo>
                    <a:pt x="816" y="1257"/>
                  </a:lnTo>
                  <a:lnTo>
                    <a:pt x="804" y="1268"/>
                  </a:lnTo>
                  <a:lnTo>
                    <a:pt x="793" y="1279"/>
                  </a:lnTo>
                  <a:lnTo>
                    <a:pt x="782" y="1292"/>
                  </a:lnTo>
                  <a:lnTo>
                    <a:pt x="773" y="1304"/>
                  </a:lnTo>
                  <a:lnTo>
                    <a:pt x="770" y="1311"/>
                  </a:lnTo>
                  <a:lnTo>
                    <a:pt x="767" y="1318"/>
                  </a:lnTo>
                  <a:lnTo>
                    <a:pt x="765" y="1326"/>
                  </a:lnTo>
                  <a:lnTo>
                    <a:pt x="763" y="1335"/>
                  </a:lnTo>
                  <a:lnTo>
                    <a:pt x="764" y="1348"/>
                  </a:lnTo>
                  <a:lnTo>
                    <a:pt x="766" y="1362"/>
                  </a:lnTo>
                  <a:lnTo>
                    <a:pt x="768" y="1375"/>
                  </a:lnTo>
                  <a:lnTo>
                    <a:pt x="772" y="1389"/>
                  </a:lnTo>
                  <a:lnTo>
                    <a:pt x="774" y="1394"/>
                  </a:lnTo>
                  <a:lnTo>
                    <a:pt x="776" y="1400"/>
                  </a:lnTo>
                  <a:lnTo>
                    <a:pt x="779" y="1405"/>
                  </a:lnTo>
                  <a:lnTo>
                    <a:pt x="783" y="1410"/>
                  </a:lnTo>
                  <a:lnTo>
                    <a:pt x="787" y="1415"/>
                  </a:lnTo>
                  <a:lnTo>
                    <a:pt x="791" y="1419"/>
                  </a:lnTo>
                  <a:lnTo>
                    <a:pt x="798" y="1422"/>
                  </a:lnTo>
                  <a:lnTo>
                    <a:pt x="803" y="1426"/>
                  </a:lnTo>
                  <a:lnTo>
                    <a:pt x="811" y="1428"/>
                  </a:lnTo>
                  <a:lnTo>
                    <a:pt x="818" y="1428"/>
                  </a:lnTo>
                  <a:lnTo>
                    <a:pt x="824" y="1427"/>
                  </a:lnTo>
                  <a:lnTo>
                    <a:pt x="829" y="1424"/>
                  </a:lnTo>
                  <a:lnTo>
                    <a:pt x="834" y="1421"/>
                  </a:lnTo>
                  <a:lnTo>
                    <a:pt x="839" y="1417"/>
                  </a:lnTo>
                  <a:lnTo>
                    <a:pt x="843" y="1413"/>
                  </a:lnTo>
                  <a:lnTo>
                    <a:pt x="847" y="1408"/>
                  </a:lnTo>
                  <a:lnTo>
                    <a:pt x="854" y="1398"/>
                  </a:lnTo>
                  <a:lnTo>
                    <a:pt x="861" y="1387"/>
                  </a:lnTo>
                  <a:lnTo>
                    <a:pt x="865" y="1382"/>
                  </a:lnTo>
                  <a:lnTo>
                    <a:pt x="868" y="1377"/>
                  </a:lnTo>
                  <a:lnTo>
                    <a:pt x="872" y="1373"/>
                  </a:lnTo>
                  <a:lnTo>
                    <a:pt x="877" y="1369"/>
                  </a:lnTo>
                  <a:lnTo>
                    <a:pt x="900" y="1374"/>
                  </a:lnTo>
                  <a:lnTo>
                    <a:pt x="924" y="1381"/>
                  </a:lnTo>
                  <a:lnTo>
                    <a:pt x="929" y="1383"/>
                  </a:lnTo>
                  <a:lnTo>
                    <a:pt x="935" y="1385"/>
                  </a:lnTo>
                  <a:lnTo>
                    <a:pt x="940" y="1388"/>
                  </a:lnTo>
                  <a:lnTo>
                    <a:pt x="943" y="1391"/>
                  </a:lnTo>
                  <a:lnTo>
                    <a:pt x="947" y="1395"/>
                  </a:lnTo>
                  <a:lnTo>
                    <a:pt x="949" y="1400"/>
                  </a:lnTo>
                  <a:lnTo>
                    <a:pt x="950" y="1405"/>
                  </a:lnTo>
                  <a:lnTo>
                    <a:pt x="951" y="1412"/>
                  </a:lnTo>
                  <a:lnTo>
                    <a:pt x="957" y="1417"/>
                  </a:lnTo>
                  <a:lnTo>
                    <a:pt x="962" y="1423"/>
                  </a:lnTo>
                  <a:lnTo>
                    <a:pt x="966" y="1430"/>
                  </a:lnTo>
                  <a:lnTo>
                    <a:pt x="970" y="1436"/>
                  </a:lnTo>
                  <a:lnTo>
                    <a:pt x="972" y="1443"/>
                  </a:lnTo>
                  <a:lnTo>
                    <a:pt x="974" y="1450"/>
                  </a:lnTo>
                  <a:lnTo>
                    <a:pt x="975" y="1458"/>
                  </a:lnTo>
                  <a:lnTo>
                    <a:pt x="975" y="1465"/>
                  </a:lnTo>
                  <a:lnTo>
                    <a:pt x="974" y="1482"/>
                  </a:lnTo>
                  <a:lnTo>
                    <a:pt x="971" y="1497"/>
                  </a:lnTo>
                  <a:lnTo>
                    <a:pt x="967" y="1513"/>
                  </a:lnTo>
                  <a:lnTo>
                    <a:pt x="963" y="1529"/>
                  </a:lnTo>
                  <a:lnTo>
                    <a:pt x="953" y="1545"/>
                  </a:lnTo>
                  <a:lnTo>
                    <a:pt x="943" y="1560"/>
                  </a:lnTo>
                  <a:lnTo>
                    <a:pt x="937" y="1568"/>
                  </a:lnTo>
                  <a:lnTo>
                    <a:pt x="931" y="1575"/>
                  </a:lnTo>
                  <a:lnTo>
                    <a:pt x="923" y="1581"/>
                  </a:lnTo>
                  <a:lnTo>
                    <a:pt x="916" y="1586"/>
                  </a:lnTo>
                  <a:lnTo>
                    <a:pt x="909" y="1591"/>
                  </a:lnTo>
                  <a:lnTo>
                    <a:pt x="902" y="1595"/>
                  </a:lnTo>
                  <a:lnTo>
                    <a:pt x="894" y="1598"/>
                  </a:lnTo>
                  <a:lnTo>
                    <a:pt x="886" y="1601"/>
                  </a:lnTo>
                  <a:lnTo>
                    <a:pt x="877" y="1603"/>
                  </a:lnTo>
                  <a:lnTo>
                    <a:pt x="868" y="1604"/>
                  </a:lnTo>
                  <a:lnTo>
                    <a:pt x="859" y="1604"/>
                  </a:lnTo>
                  <a:lnTo>
                    <a:pt x="850" y="1604"/>
                  </a:lnTo>
                  <a:lnTo>
                    <a:pt x="832" y="1603"/>
                  </a:lnTo>
                  <a:lnTo>
                    <a:pt x="815" y="1602"/>
                  </a:lnTo>
                  <a:lnTo>
                    <a:pt x="798" y="1599"/>
                  </a:lnTo>
                  <a:lnTo>
                    <a:pt x="781" y="1596"/>
                  </a:lnTo>
                  <a:lnTo>
                    <a:pt x="765" y="1591"/>
                  </a:lnTo>
                  <a:lnTo>
                    <a:pt x="749" y="1585"/>
                  </a:lnTo>
                  <a:lnTo>
                    <a:pt x="733" y="1578"/>
                  </a:lnTo>
                  <a:lnTo>
                    <a:pt x="719" y="1570"/>
                  </a:lnTo>
                  <a:lnTo>
                    <a:pt x="705" y="1561"/>
                  </a:lnTo>
                  <a:lnTo>
                    <a:pt x="691" y="1551"/>
                  </a:lnTo>
                  <a:lnTo>
                    <a:pt x="679" y="1540"/>
                  </a:lnTo>
                  <a:lnTo>
                    <a:pt x="668" y="1528"/>
                  </a:lnTo>
                  <a:lnTo>
                    <a:pt x="658" y="1515"/>
                  </a:lnTo>
                  <a:lnTo>
                    <a:pt x="648" y="1501"/>
                  </a:lnTo>
                  <a:lnTo>
                    <a:pt x="640" y="1487"/>
                  </a:lnTo>
                  <a:lnTo>
                    <a:pt x="634" y="1471"/>
                  </a:lnTo>
                  <a:lnTo>
                    <a:pt x="626" y="1461"/>
                  </a:lnTo>
                  <a:lnTo>
                    <a:pt x="619" y="1451"/>
                  </a:lnTo>
                  <a:lnTo>
                    <a:pt x="613" y="1441"/>
                  </a:lnTo>
                  <a:lnTo>
                    <a:pt x="606" y="1431"/>
                  </a:lnTo>
                  <a:lnTo>
                    <a:pt x="595" y="1409"/>
                  </a:lnTo>
                  <a:lnTo>
                    <a:pt x="586" y="1388"/>
                  </a:lnTo>
                  <a:lnTo>
                    <a:pt x="579" y="1365"/>
                  </a:lnTo>
                  <a:lnTo>
                    <a:pt x="572" y="1343"/>
                  </a:lnTo>
                  <a:lnTo>
                    <a:pt x="566" y="1319"/>
                  </a:lnTo>
                  <a:lnTo>
                    <a:pt x="560" y="1297"/>
                  </a:lnTo>
                  <a:lnTo>
                    <a:pt x="560" y="1287"/>
                  </a:lnTo>
                  <a:lnTo>
                    <a:pt x="559" y="1277"/>
                  </a:lnTo>
                  <a:lnTo>
                    <a:pt x="558" y="1268"/>
                  </a:lnTo>
                  <a:lnTo>
                    <a:pt x="556" y="1259"/>
                  </a:lnTo>
                  <a:lnTo>
                    <a:pt x="552" y="1241"/>
                  </a:lnTo>
                  <a:lnTo>
                    <a:pt x="549" y="1222"/>
                  </a:lnTo>
                  <a:lnTo>
                    <a:pt x="548" y="1214"/>
                  </a:lnTo>
                  <a:lnTo>
                    <a:pt x="547" y="1205"/>
                  </a:lnTo>
                  <a:lnTo>
                    <a:pt x="547" y="1197"/>
                  </a:lnTo>
                  <a:lnTo>
                    <a:pt x="549" y="1188"/>
                  </a:lnTo>
                  <a:lnTo>
                    <a:pt x="551" y="1179"/>
                  </a:lnTo>
                  <a:lnTo>
                    <a:pt x="554" y="1171"/>
                  </a:lnTo>
                  <a:lnTo>
                    <a:pt x="559" y="1163"/>
                  </a:lnTo>
                  <a:lnTo>
                    <a:pt x="567" y="1155"/>
                  </a:lnTo>
                  <a:lnTo>
                    <a:pt x="575" y="1128"/>
                  </a:lnTo>
                  <a:lnTo>
                    <a:pt x="583" y="1102"/>
                  </a:lnTo>
                  <a:lnTo>
                    <a:pt x="586" y="1087"/>
                  </a:lnTo>
                  <a:lnTo>
                    <a:pt x="589" y="1073"/>
                  </a:lnTo>
                  <a:lnTo>
                    <a:pt x="591" y="1059"/>
                  </a:lnTo>
                  <a:lnTo>
                    <a:pt x="593" y="1044"/>
                  </a:lnTo>
                  <a:lnTo>
                    <a:pt x="594" y="1029"/>
                  </a:lnTo>
                  <a:lnTo>
                    <a:pt x="593" y="1015"/>
                  </a:lnTo>
                  <a:lnTo>
                    <a:pt x="592" y="1000"/>
                  </a:lnTo>
                  <a:lnTo>
                    <a:pt x="590" y="987"/>
                  </a:lnTo>
                  <a:lnTo>
                    <a:pt x="587" y="973"/>
                  </a:lnTo>
                  <a:lnTo>
                    <a:pt x="583" y="959"/>
                  </a:lnTo>
                  <a:lnTo>
                    <a:pt x="577" y="946"/>
                  </a:lnTo>
                  <a:lnTo>
                    <a:pt x="570" y="933"/>
                  </a:lnTo>
                  <a:lnTo>
                    <a:pt x="564" y="929"/>
                  </a:lnTo>
                  <a:lnTo>
                    <a:pt x="557" y="924"/>
                  </a:lnTo>
                  <a:lnTo>
                    <a:pt x="551" y="919"/>
                  </a:lnTo>
                  <a:lnTo>
                    <a:pt x="547" y="912"/>
                  </a:lnTo>
                  <a:lnTo>
                    <a:pt x="544" y="906"/>
                  </a:lnTo>
                  <a:lnTo>
                    <a:pt x="542" y="899"/>
                  </a:lnTo>
                  <a:lnTo>
                    <a:pt x="543" y="896"/>
                  </a:lnTo>
                  <a:lnTo>
                    <a:pt x="543" y="892"/>
                  </a:lnTo>
                  <a:lnTo>
                    <a:pt x="545" y="888"/>
                  </a:lnTo>
                  <a:lnTo>
                    <a:pt x="547" y="884"/>
                  </a:lnTo>
                  <a:lnTo>
                    <a:pt x="560" y="866"/>
                  </a:lnTo>
                  <a:lnTo>
                    <a:pt x="573" y="849"/>
                  </a:lnTo>
                  <a:lnTo>
                    <a:pt x="584" y="830"/>
                  </a:lnTo>
                  <a:lnTo>
                    <a:pt x="594" y="811"/>
                  </a:lnTo>
                  <a:lnTo>
                    <a:pt x="599" y="801"/>
                  </a:lnTo>
                  <a:lnTo>
                    <a:pt x="602" y="791"/>
                  </a:lnTo>
                  <a:lnTo>
                    <a:pt x="605" y="781"/>
                  </a:lnTo>
                  <a:lnTo>
                    <a:pt x="609" y="770"/>
                  </a:lnTo>
                  <a:lnTo>
                    <a:pt x="610" y="760"/>
                  </a:lnTo>
                  <a:lnTo>
                    <a:pt x="611" y="749"/>
                  </a:lnTo>
                  <a:lnTo>
                    <a:pt x="611" y="738"/>
                  </a:lnTo>
                  <a:lnTo>
                    <a:pt x="610" y="726"/>
                  </a:lnTo>
                  <a:lnTo>
                    <a:pt x="600" y="707"/>
                  </a:lnTo>
                  <a:lnTo>
                    <a:pt x="590" y="688"/>
                  </a:lnTo>
                  <a:lnTo>
                    <a:pt x="580" y="668"/>
                  </a:lnTo>
                  <a:lnTo>
                    <a:pt x="570" y="649"/>
                  </a:lnTo>
                  <a:lnTo>
                    <a:pt x="566" y="639"/>
                  </a:lnTo>
                  <a:lnTo>
                    <a:pt x="563" y="629"/>
                  </a:lnTo>
                  <a:lnTo>
                    <a:pt x="559" y="619"/>
                  </a:lnTo>
                  <a:lnTo>
                    <a:pt x="558" y="608"/>
                  </a:lnTo>
                  <a:lnTo>
                    <a:pt x="557" y="598"/>
                  </a:lnTo>
                  <a:lnTo>
                    <a:pt x="558" y="586"/>
                  </a:lnTo>
                  <a:lnTo>
                    <a:pt x="559" y="575"/>
                  </a:lnTo>
                  <a:lnTo>
                    <a:pt x="564" y="564"/>
                  </a:lnTo>
                  <a:lnTo>
                    <a:pt x="565" y="550"/>
                  </a:lnTo>
                  <a:lnTo>
                    <a:pt x="567" y="535"/>
                  </a:lnTo>
                  <a:lnTo>
                    <a:pt x="572" y="522"/>
                  </a:lnTo>
                  <a:lnTo>
                    <a:pt x="577" y="510"/>
                  </a:lnTo>
                  <a:lnTo>
                    <a:pt x="589" y="484"/>
                  </a:lnTo>
                  <a:lnTo>
                    <a:pt x="600" y="459"/>
                  </a:lnTo>
                  <a:lnTo>
                    <a:pt x="607" y="439"/>
                  </a:lnTo>
                  <a:lnTo>
                    <a:pt x="617" y="420"/>
                  </a:lnTo>
                  <a:lnTo>
                    <a:pt x="626" y="401"/>
                  </a:lnTo>
                  <a:lnTo>
                    <a:pt x="637" y="383"/>
                  </a:lnTo>
                  <a:lnTo>
                    <a:pt x="648" y="366"/>
                  </a:lnTo>
                  <a:lnTo>
                    <a:pt x="662" y="348"/>
                  </a:lnTo>
                  <a:lnTo>
                    <a:pt x="675" y="332"/>
                  </a:lnTo>
                  <a:lnTo>
                    <a:pt x="690" y="316"/>
                  </a:lnTo>
                  <a:lnTo>
                    <a:pt x="706" y="301"/>
                  </a:lnTo>
                  <a:lnTo>
                    <a:pt x="722" y="287"/>
                  </a:lnTo>
                  <a:lnTo>
                    <a:pt x="738" y="274"/>
                  </a:lnTo>
                  <a:lnTo>
                    <a:pt x="756" y="262"/>
                  </a:lnTo>
                  <a:lnTo>
                    <a:pt x="774" y="251"/>
                  </a:lnTo>
                  <a:lnTo>
                    <a:pt x="793" y="241"/>
                  </a:lnTo>
                  <a:lnTo>
                    <a:pt x="811" y="233"/>
                  </a:lnTo>
                  <a:lnTo>
                    <a:pt x="830" y="226"/>
                  </a:lnTo>
                  <a:lnTo>
                    <a:pt x="863" y="222"/>
                  </a:lnTo>
                  <a:lnTo>
                    <a:pt x="896" y="220"/>
                  </a:lnTo>
                  <a:lnTo>
                    <a:pt x="904" y="220"/>
                  </a:lnTo>
                  <a:lnTo>
                    <a:pt x="911" y="222"/>
                  </a:lnTo>
                  <a:lnTo>
                    <a:pt x="919" y="223"/>
                  </a:lnTo>
                  <a:lnTo>
                    <a:pt x="926" y="226"/>
                  </a:lnTo>
                  <a:lnTo>
                    <a:pt x="934" y="229"/>
                  </a:lnTo>
                  <a:lnTo>
                    <a:pt x="941" y="232"/>
                  </a:lnTo>
                  <a:lnTo>
                    <a:pt x="948" y="237"/>
                  </a:lnTo>
                  <a:lnTo>
                    <a:pt x="954" y="242"/>
                  </a:lnTo>
                  <a:lnTo>
                    <a:pt x="991" y="288"/>
                  </a:lnTo>
                  <a:lnTo>
                    <a:pt x="991" y="307"/>
                  </a:lnTo>
                  <a:lnTo>
                    <a:pt x="990" y="327"/>
                  </a:lnTo>
                  <a:lnTo>
                    <a:pt x="989" y="337"/>
                  </a:lnTo>
                  <a:lnTo>
                    <a:pt x="987" y="347"/>
                  </a:lnTo>
                  <a:lnTo>
                    <a:pt x="985" y="357"/>
                  </a:lnTo>
                  <a:lnTo>
                    <a:pt x="983" y="367"/>
                  </a:lnTo>
                  <a:lnTo>
                    <a:pt x="980" y="376"/>
                  </a:lnTo>
                  <a:lnTo>
                    <a:pt x="975" y="385"/>
                  </a:lnTo>
                  <a:lnTo>
                    <a:pt x="970" y="394"/>
                  </a:lnTo>
                  <a:lnTo>
                    <a:pt x="965" y="401"/>
                  </a:lnTo>
                  <a:lnTo>
                    <a:pt x="958" y="410"/>
                  </a:lnTo>
                  <a:lnTo>
                    <a:pt x="951" y="416"/>
                  </a:lnTo>
                  <a:lnTo>
                    <a:pt x="942" y="422"/>
                  </a:lnTo>
                  <a:lnTo>
                    <a:pt x="933" y="427"/>
                  </a:lnTo>
                  <a:close/>
                  <a:moveTo>
                    <a:pt x="911" y="394"/>
                  </a:moveTo>
                  <a:lnTo>
                    <a:pt x="904" y="392"/>
                  </a:lnTo>
                  <a:lnTo>
                    <a:pt x="898" y="390"/>
                  </a:lnTo>
                  <a:lnTo>
                    <a:pt x="893" y="386"/>
                  </a:lnTo>
                  <a:lnTo>
                    <a:pt x="888" y="382"/>
                  </a:lnTo>
                  <a:lnTo>
                    <a:pt x="877" y="373"/>
                  </a:lnTo>
                  <a:lnTo>
                    <a:pt x="868" y="364"/>
                  </a:lnTo>
                  <a:lnTo>
                    <a:pt x="864" y="358"/>
                  </a:lnTo>
                  <a:lnTo>
                    <a:pt x="859" y="354"/>
                  </a:lnTo>
                  <a:lnTo>
                    <a:pt x="854" y="350"/>
                  </a:lnTo>
                  <a:lnTo>
                    <a:pt x="849" y="347"/>
                  </a:lnTo>
                  <a:lnTo>
                    <a:pt x="843" y="344"/>
                  </a:lnTo>
                  <a:lnTo>
                    <a:pt x="836" y="342"/>
                  </a:lnTo>
                  <a:lnTo>
                    <a:pt x="829" y="342"/>
                  </a:lnTo>
                  <a:lnTo>
                    <a:pt x="821" y="342"/>
                  </a:lnTo>
                  <a:lnTo>
                    <a:pt x="809" y="346"/>
                  </a:lnTo>
                  <a:lnTo>
                    <a:pt x="796" y="350"/>
                  </a:lnTo>
                  <a:lnTo>
                    <a:pt x="783" y="355"/>
                  </a:lnTo>
                  <a:lnTo>
                    <a:pt x="771" y="362"/>
                  </a:lnTo>
                  <a:lnTo>
                    <a:pt x="760" y="368"/>
                  </a:lnTo>
                  <a:lnTo>
                    <a:pt x="750" y="376"/>
                  </a:lnTo>
                  <a:lnTo>
                    <a:pt x="744" y="380"/>
                  </a:lnTo>
                  <a:lnTo>
                    <a:pt x="740" y="385"/>
                  </a:lnTo>
                  <a:lnTo>
                    <a:pt x="736" y="390"/>
                  </a:lnTo>
                  <a:lnTo>
                    <a:pt x="732" y="396"/>
                  </a:lnTo>
                  <a:lnTo>
                    <a:pt x="727" y="404"/>
                  </a:lnTo>
                  <a:lnTo>
                    <a:pt x="722" y="414"/>
                  </a:lnTo>
                  <a:lnTo>
                    <a:pt x="718" y="423"/>
                  </a:lnTo>
                  <a:lnTo>
                    <a:pt x="715" y="432"/>
                  </a:lnTo>
                  <a:lnTo>
                    <a:pt x="713" y="442"/>
                  </a:lnTo>
                  <a:lnTo>
                    <a:pt x="711" y="453"/>
                  </a:lnTo>
                  <a:lnTo>
                    <a:pt x="710" y="463"/>
                  </a:lnTo>
                  <a:lnTo>
                    <a:pt x="709" y="474"/>
                  </a:lnTo>
                  <a:lnTo>
                    <a:pt x="709" y="484"/>
                  </a:lnTo>
                  <a:lnTo>
                    <a:pt x="710" y="494"/>
                  </a:lnTo>
                  <a:lnTo>
                    <a:pt x="712" y="505"/>
                  </a:lnTo>
                  <a:lnTo>
                    <a:pt x="714" y="515"/>
                  </a:lnTo>
                  <a:lnTo>
                    <a:pt x="717" y="525"/>
                  </a:lnTo>
                  <a:lnTo>
                    <a:pt x="720" y="534"/>
                  </a:lnTo>
                  <a:lnTo>
                    <a:pt x="724" y="544"/>
                  </a:lnTo>
                  <a:lnTo>
                    <a:pt x="729" y="553"/>
                  </a:lnTo>
                  <a:lnTo>
                    <a:pt x="738" y="560"/>
                  </a:lnTo>
                  <a:lnTo>
                    <a:pt x="747" y="568"/>
                  </a:lnTo>
                  <a:lnTo>
                    <a:pt x="755" y="577"/>
                  </a:lnTo>
                  <a:lnTo>
                    <a:pt x="761" y="586"/>
                  </a:lnTo>
                  <a:lnTo>
                    <a:pt x="765" y="598"/>
                  </a:lnTo>
                  <a:lnTo>
                    <a:pt x="768" y="608"/>
                  </a:lnTo>
                  <a:lnTo>
                    <a:pt x="768" y="614"/>
                  </a:lnTo>
                  <a:lnTo>
                    <a:pt x="768" y="620"/>
                  </a:lnTo>
                  <a:lnTo>
                    <a:pt x="768" y="626"/>
                  </a:lnTo>
                  <a:lnTo>
                    <a:pt x="766" y="632"/>
                  </a:lnTo>
                  <a:lnTo>
                    <a:pt x="756" y="661"/>
                  </a:lnTo>
                  <a:lnTo>
                    <a:pt x="747" y="691"/>
                  </a:lnTo>
                  <a:lnTo>
                    <a:pt x="742" y="707"/>
                  </a:lnTo>
                  <a:lnTo>
                    <a:pt x="738" y="723"/>
                  </a:lnTo>
                  <a:lnTo>
                    <a:pt x="736" y="740"/>
                  </a:lnTo>
                  <a:lnTo>
                    <a:pt x="734" y="755"/>
                  </a:lnTo>
                  <a:lnTo>
                    <a:pt x="733" y="771"/>
                  </a:lnTo>
                  <a:lnTo>
                    <a:pt x="733" y="788"/>
                  </a:lnTo>
                  <a:lnTo>
                    <a:pt x="734" y="804"/>
                  </a:lnTo>
                  <a:lnTo>
                    <a:pt x="737" y="819"/>
                  </a:lnTo>
                  <a:lnTo>
                    <a:pt x="742" y="835"/>
                  </a:lnTo>
                  <a:lnTo>
                    <a:pt x="749" y="849"/>
                  </a:lnTo>
                  <a:lnTo>
                    <a:pt x="752" y="856"/>
                  </a:lnTo>
                  <a:lnTo>
                    <a:pt x="757" y="862"/>
                  </a:lnTo>
                  <a:lnTo>
                    <a:pt x="761" y="870"/>
                  </a:lnTo>
                  <a:lnTo>
                    <a:pt x="766" y="876"/>
                  </a:lnTo>
                  <a:lnTo>
                    <a:pt x="768" y="882"/>
                  </a:lnTo>
                  <a:lnTo>
                    <a:pt x="772" y="888"/>
                  </a:lnTo>
                  <a:lnTo>
                    <a:pt x="777" y="894"/>
                  </a:lnTo>
                  <a:lnTo>
                    <a:pt x="782" y="899"/>
                  </a:lnTo>
                  <a:lnTo>
                    <a:pt x="796" y="909"/>
                  </a:lnTo>
                  <a:lnTo>
                    <a:pt x="809" y="920"/>
                  </a:lnTo>
                  <a:lnTo>
                    <a:pt x="815" y="925"/>
                  </a:lnTo>
                  <a:lnTo>
                    <a:pt x="820" y="930"/>
                  </a:lnTo>
                  <a:lnTo>
                    <a:pt x="823" y="935"/>
                  </a:lnTo>
                  <a:lnTo>
                    <a:pt x="825" y="941"/>
                  </a:lnTo>
                  <a:lnTo>
                    <a:pt x="826" y="944"/>
                  </a:lnTo>
                  <a:lnTo>
                    <a:pt x="826" y="947"/>
                  </a:lnTo>
                  <a:lnTo>
                    <a:pt x="825" y="951"/>
                  </a:lnTo>
                  <a:lnTo>
                    <a:pt x="824" y="954"/>
                  </a:lnTo>
                  <a:lnTo>
                    <a:pt x="819" y="963"/>
                  </a:lnTo>
                  <a:lnTo>
                    <a:pt x="812" y="971"/>
                  </a:lnTo>
                  <a:lnTo>
                    <a:pt x="801" y="983"/>
                  </a:lnTo>
                  <a:lnTo>
                    <a:pt x="791" y="995"/>
                  </a:lnTo>
                  <a:lnTo>
                    <a:pt x="783" y="1010"/>
                  </a:lnTo>
                  <a:lnTo>
                    <a:pt x="776" y="1024"/>
                  </a:lnTo>
                  <a:lnTo>
                    <a:pt x="771" y="1038"/>
                  </a:lnTo>
                  <a:lnTo>
                    <a:pt x="767" y="1053"/>
                  </a:lnTo>
                  <a:lnTo>
                    <a:pt x="764" y="1069"/>
                  </a:lnTo>
                  <a:lnTo>
                    <a:pt x="763" y="1085"/>
                  </a:lnTo>
                  <a:lnTo>
                    <a:pt x="762" y="1102"/>
                  </a:lnTo>
                  <a:lnTo>
                    <a:pt x="763" y="1118"/>
                  </a:lnTo>
                  <a:lnTo>
                    <a:pt x="765" y="1133"/>
                  </a:lnTo>
                  <a:lnTo>
                    <a:pt x="767" y="1150"/>
                  </a:lnTo>
                  <a:lnTo>
                    <a:pt x="770" y="1166"/>
                  </a:lnTo>
                  <a:lnTo>
                    <a:pt x="774" y="1181"/>
                  </a:lnTo>
                  <a:lnTo>
                    <a:pt x="779" y="1197"/>
                  </a:lnTo>
                  <a:lnTo>
                    <a:pt x="784" y="1211"/>
                  </a:lnTo>
                  <a:lnTo>
                    <a:pt x="784" y="1216"/>
                  </a:lnTo>
                  <a:lnTo>
                    <a:pt x="784" y="1222"/>
                  </a:lnTo>
                  <a:lnTo>
                    <a:pt x="783" y="1226"/>
                  </a:lnTo>
                  <a:lnTo>
                    <a:pt x="781" y="1231"/>
                  </a:lnTo>
                  <a:lnTo>
                    <a:pt x="776" y="1241"/>
                  </a:lnTo>
                  <a:lnTo>
                    <a:pt x="770" y="1249"/>
                  </a:lnTo>
                  <a:lnTo>
                    <a:pt x="756" y="1263"/>
                  </a:lnTo>
                  <a:lnTo>
                    <a:pt x="741" y="1279"/>
                  </a:lnTo>
                  <a:lnTo>
                    <a:pt x="736" y="1288"/>
                  </a:lnTo>
                  <a:lnTo>
                    <a:pt x="732" y="1298"/>
                  </a:lnTo>
                  <a:lnTo>
                    <a:pt x="729" y="1307"/>
                  </a:lnTo>
                  <a:lnTo>
                    <a:pt x="726" y="1317"/>
                  </a:lnTo>
                  <a:lnTo>
                    <a:pt x="724" y="1327"/>
                  </a:lnTo>
                  <a:lnTo>
                    <a:pt x="722" y="1338"/>
                  </a:lnTo>
                  <a:lnTo>
                    <a:pt x="721" y="1349"/>
                  </a:lnTo>
                  <a:lnTo>
                    <a:pt x="721" y="1359"/>
                  </a:lnTo>
                  <a:lnTo>
                    <a:pt x="721" y="1370"/>
                  </a:lnTo>
                  <a:lnTo>
                    <a:pt x="722" y="1381"/>
                  </a:lnTo>
                  <a:lnTo>
                    <a:pt x="724" y="1391"/>
                  </a:lnTo>
                  <a:lnTo>
                    <a:pt x="726" y="1401"/>
                  </a:lnTo>
                  <a:lnTo>
                    <a:pt x="729" y="1411"/>
                  </a:lnTo>
                  <a:lnTo>
                    <a:pt x="732" y="1420"/>
                  </a:lnTo>
                  <a:lnTo>
                    <a:pt x="736" y="1431"/>
                  </a:lnTo>
                  <a:lnTo>
                    <a:pt x="741" y="1439"/>
                  </a:lnTo>
                  <a:lnTo>
                    <a:pt x="745" y="1444"/>
                  </a:lnTo>
                  <a:lnTo>
                    <a:pt x="751" y="1448"/>
                  </a:lnTo>
                  <a:lnTo>
                    <a:pt x="755" y="1452"/>
                  </a:lnTo>
                  <a:lnTo>
                    <a:pt x="760" y="1455"/>
                  </a:lnTo>
                  <a:lnTo>
                    <a:pt x="771" y="1460"/>
                  </a:lnTo>
                  <a:lnTo>
                    <a:pt x="782" y="1464"/>
                  </a:lnTo>
                  <a:lnTo>
                    <a:pt x="795" y="1466"/>
                  </a:lnTo>
                  <a:lnTo>
                    <a:pt x="807" y="1466"/>
                  </a:lnTo>
                  <a:lnTo>
                    <a:pt x="819" y="1466"/>
                  </a:lnTo>
                  <a:lnTo>
                    <a:pt x="830" y="1465"/>
                  </a:lnTo>
                  <a:lnTo>
                    <a:pt x="835" y="1466"/>
                  </a:lnTo>
                  <a:lnTo>
                    <a:pt x="840" y="1467"/>
                  </a:lnTo>
                  <a:lnTo>
                    <a:pt x="844" y="1466"/>
                  </a:lnTo>
                  <a:lnTo>
                    <a:pt x="848" y="1465"/>
                  </a:lnTo>
                  <a:lnTo>
                    <a:pt x="855" y="1462"/>
                  </a:lnTo>
                  <a:lnTo>
                    <a:pt x="863" y="1457"/>
                  </a:lnTo>
                  <a:lnTo>
                    <a:pt x="876" y="1445"/>
                  </a:lnTo>
                  <a:lnTo>
                    <a:pt x="890" y="1431"/>
                  </a:lnTo>
                  <a:lnTo>
                    <a:pt x="896" y="1426"/>
                  </a:lnTo>
                  <a:lnTo>
                    <a:pt x="902" y="1421"/>
                  </a:lnTo>
                  <a:lnTo>
                    <a:pt x="905" y="1419"/>
                  </a:lnTo>
                  <a:lnTo>
                    <a:pt x="907" y="1418"/>
                  </a:lnTo>
                  <a:lnTo>
                    <a:pt x="910" y="1418"/>
                  </a:lnTo>
                  <a:lnTo>
                    <a:pt x="913" y="1418"/>
                  </a:lnTo>
                  <a:lnTo>
                    <a:pt x="915" y="1419"/>
                  </a:lnTo>
                  <a:lnTo>
                    <a:pt x="918" y="1421"/>
                  </a:lnTo>
                  <a:lnTo>
                    <a:pt x="920" y="1424"/>
                  </a:lnTo>
                  <a:lnTo>
                    <a:pt x="923" y="1428"/>
                  </a:lnTo>
                  <a:lnTo>
                    <a:pt x="927" y="1438"/>
                  </a:lnTo>
                  <a:lnTo>
                    <a:pt x="933" y="1452"/>
                  </a:lnTo>
                  <a:lnTo>
                    <a:pt x="935" y="1460"/>
                  </a:lnTo>
                  <a:lnTo>
                    <a:pt x="936" y="1468"/>
                  </a:lnTo>
                  <a:lnTo>
                    <a:pt x="937" y="1476"/>
                  </a:lnTo>
                  <a:lnTo>
                    <a:pt x="936" y="1483"/>
                  </a:lnTo>
                  <a:lnTo>
                    <a:pt x="934" y="1491"/>
                  </a:lnTo>
                  <a:lnTo>
                    <a:pt x="932" y="1497"/>
                  </a:lnTo>
                  <a:lnTo>
                    <a:pt x="928" y="1504"/>
                  </a:lnTo>
                  <a:lnTo>
                    <a:pt x="925" y="1511"/>
                  </a:lnTo>
                  <a:lnTo>
                    <a:pt x="917" y="1524"/>
                  </a:lnTo>
                  <a:lnTo>
                    <a:pt x="907" y="1535"/>
                  </a:lnTo>
                  <a:lnTo>
                    <a:pt x="897" y="1545"/>
                  </a:lnTo>
                  <a:lnTo>
                    <a:pt x="887" y="1554"/>
                  </a:lnTo>
                  <a:lnTo>
                    <a:pt x="875" y="1556"/>
                  </a:lnTo>
                  <a:lnTo>
                    <a:pt x="865" y="1558"/>
                  </a:lnTo>
                  <a:lnTo>
                    <a:pt x="854" y="1559"/>
                  </a:lnTo>
                  <a:lnTo>
                    <a:pt x="844" y="1559"/>
                  </a:lnTo>
                  <a:lnTo>
                    <a:pt x="832" y="1559"/>
                  </a:lnTo>
                  <a:lnTo>
                    <a:pt x="821" y="1558"/>
                  </a:lnTo>
                  <a:lnTo>
                    <a:pt x="811" y="1557"/>
                  </a:lnTo>
                  <a:lnTo>
                    <a:pt x="800" y="1555"/>
                  </a:lnTo>
                  <a:lnTo>
                    <a:pt x="788" y="1553"/>
                  </a:lnTo>
                  <a:lnTo>
                    <a:pt x="778" y="1550"/>
                  </a:lnTo>
                  <a:lnTo>
                    <a:pt x="768" y="1546"/>
                  </a:lnTo>
                  <a:lnTo>
                    <a:pt x="758" y="1542"/>
                  </a:lnTo>
                  <a:lnTo>
                    <a:pt x="748" y="1537"/>
                  </a:lnTo>
                  <a:lnTo>
                    <a:pt x="738" y="1532"/>
                  </a:lnTo>
                  <a:lnTo>
                    <a:pt x="729" y="1526"/>
                  </a:lnTo>
                  <a:lnTo>
                    <a:pt x="720" y="1520"/>
                  </a:lnTo>
                  <a:lnTo>
                    <a:pt x="707" y="1503"/>
                  </a:lnTo>
                  <a:lnTo>
                    <a:pt x="693" y="1488"/>
                  </a:lnTo>
                  <a:lnTo>
                    <a:pt x="682" y="1470"/>
                  </a:lnTo>
                  <a:lnTo>
                    <a:pt x="671" y="1454"/>
                  </a:lnTo>
                  <a:lnTo>
                    <a:pt x="660" y="1437"/>
                  </a:lnTo>
                  <a:lnTo>
                    <a:pt x="649" y="1418"/>
                  </a:lnTo>
                  <a:lnTo>
                    <a:pt x="641" y="1400"/>
                  </a:lnTo>
                  <a:lnTo>
                    <a:pt x="632" y="1382"/>
                  </a:lnTo>
                  <a:lnTo>
                    <a:pt x="625" y="1362"/>
                  </a:lnTo>
                  <a:lnTo>
                    <a:pt x="618" y="1343"/>
                  </a:lnTo>
                  <a:lnTo>
                    <a:pt x="612" y="1323"/>
                  </a:lnTo>
                  <a:lnTo>
                    <a:pt x="605" y="1304"/>
                  </a:lnTo>
                  <a:lnTo>
                    <a:pt x="601" y="1283"/>
                  </a:lnTo>
                  <a:lnTo>
                    <a:pt x="597" y="1263"/>
                  </a:lnTo>
                  <a:lnTo>
                    <a:pt x="593" y="1243"/>
                  </a:lnTo>
                  <a:lnTo>
                    <a:pt x="591" y="1222"/>
                  </a:lnTo>
                  <a:lnTo>
                    <a:pt x="585" y="1207"/>
                  </a:lnTo>
                  <a:lnTo>
                    <a:pt x="593" y="1188"/>
                  </a:lnTo>
                  <a:lnTo>
                    <a:pt x="601" y="1170"/>
                  </a:lnTo>
                  <a:lnTo>
                    <a:pt x="610" y="1151"/>
                  </a:lnTo>
                  <a:lnTo>
                    <a:pt x="617" y="1131"/>
                  </a:lnTo>
                  <a:lnTo>
                    <a:pt x="623" y="1111"/>
                  </a:lnTo>
                  <a:lnTo>
                    <a:pt x="628" y="1090"/>
                  </a:lnTo>
                  <a:lnTo>
                    <a:pt x="633" y="1070"/>
                  </a:lnTo>
                  <a:lnTo>
                    <a:pt x="636" y="1049"/>
                  </a:lnTo>
                  <a:lnTo>
                    <a:pt x="638" y="1028"/>
                  </a:lnTo>
                  <a:lnTo>
                    <a:pt x="638" y="1007"/>
                  </a:lnTo>
                  <a:lnTo>
                    <a:pt x="637" y="987"/>
                  </a:lnTo>
                  <a:lnTo>
                    <a:pt x="634" y="967"/>
                  </a:lnTo>
                  <a:lnTo>
                    <a:pt x="632" y="957"/>
                  </a:lnTo>
                  <a:lnTo>
                    <a:pt x="629" y="947"/>
                  </a:lnTo>
                  <a:lnTo>
                    <a:pt x="626" y="937"/>
                  </a:lnTo>
                  <a:lnTo>
                    <a:pt x="622" y="928"/>
                  </a:lnTo>
                  <a:lnTo>
                    <a:pt x="617" y="918"/>
                  </a:lnTo>
                  <a:lnTo>
                    <a:pt x="612" y="908"/>
                  </a:lnTo>
                  <a:lnTo>
                    <a:pt x="606" y="899"/>
                  </a:lnTo>
                  <a:lnTo>
                    <a:pt x="600" y="890"/>
                  </a:lnTo>
                  <a:lnTo>
                    <a:pt x="613" y="868"/>
                  </a:lnTo>
                  <a:lnTo>
                    <a:pt x="625" y="847"/>
                  </a:lnTo>
                  <a:lnTo>
                    <a:pt x="634" y="825"/>
                  </a:lnTo>
                  <a:lnTo>
                    <a:pt x="642" y="801"/>
                  </a:lnTo>
                  <a:lnTo>
                    <a:pt x="645" y="790"/>
                  </a:lnTo>
                  <a:lnTo>
                    <a:pt x="648" y="778"/>
                  </a:lnTo>
                  <a:lnTo>
                    <a:pt x="650" y="765"/>
                  </a:lnTo>
                  <a:lnTo>
                    <a:pt x="651" y="753"/>
                  </a:lnTo>
                  <a:lnTo>
                    <a:pt x="652" y="741"/>
                  </a:lnTo>
                  <a:lnTo>
                    <a:pt x="653" y="727"/>
                  </a:lnTo>
                  <a:lnTo>
                    <a:pt x="653" y="714"/>
                  </a:lnTo>
                  <a:lnTo>
                    <a:pt x="652" y="702"/>
                  </a:lnTo>
                  <a:lnTo>
                    <a:pt x="633" y="672"/>
                  </a:lnTo>
                  <a:lnTo>
                    <a:pt x="615" y="642"/>
                  </a:lnTo>
                  <a:lnTo>
                    <a:pt x="611" y="634"/>
                  </a:lnTo>
                  <a:lnTo>
                    <a:pt x="607" y="626"/>
                  </a:lnTo>
                  <a:lnTo>
                    <a:pt x="604" y="618"/>
                  </a:lnTo>
                  <a:lnTo>
                    <a:pt x="602" y="610"/>
                  </a:lnTo>
                  <a:lnTo>
                    <a:pt x="600" y="601"/>
                  </a:lnTo>
                  <a:lnTo>
                    <a:pt x="599" y="592"/>
                  </a:lnTo>
                  <a:lnTo>
                    <a:pt x="599" y="582"/>
                  </a:lnTo>
                  <a:lnTo>
                    <a:pt x="600" y="573"/>
                  </a:lnTo>
                  <a:lnTo>
                    <a:pt x="607" y="558"/>
                  </a:lnTo>
                  <a:lnTo>
                    <a:pt x="615" y="542"/>
                  </a:lnTo>
                  <a:lnTo>
                    <a:pt x="621" y="526"/>
                  </a:lnTo>
                  <a:lnTo>
                    <a:pt x="627" y="511"/>
                  </a:lnTo>
                  <a:lnTo>
                    <a:pt x="637" y="478"/>
                  </a:lnTo>
                  <a:lnTo>
                    <a:pt x="648" y="446"/>
                  </a:lnTo>
                  <a:lnTo>
                    <a:pt x="655" y="430"/>
                  </a:lnTo>
                  <a:lnTo>
                    <a:pt x="661" y="415"/>
                  </a:lnTo>
                  <a:lnTo>
                    <a:pt x="668" y="399"/>
                  </a:lnTo>
                  <a:lnTo>
                    <a:pt x="676" y="384"/>
                  </a:lnTo>
                  <a:lnTo>
                    <a:pt x="685" y="370"/>
                  </a:lnTo>
                  <a:lnTo>
                    <a:pt x="695" y="355"/>
                  </a:lnTo>
                  <a:lnTo>
                    <a:pt x="707" y="341"/>
                  </a:lnTo>
                  <a:lnTo>
                    <a:pt x="720" y="328"/>
                  </a:lnTo>
                  <a:lnTo>
                    <a:pt x="728" y="320"/>
                  </a:lnTo>
                  <a:lnTo>
                    <a:pt x="737" y="310"/>
                  </a:lnTo>
                  <a:lnTo>
                    <a:pt x="748" y="303"/>
                  </a:lnTo>
                  <a:lnTo>
                    <a:pt x="758" y="296"/>
                  </a:lnTo>
                  <a:lnTo>
                    <a:pt x="769" y="290"/>
                  </a:lnTo>
                  <a:lnTo>
                    <a:pt x="780" y="284"/>
                  </a:lnTo>
                  <a:lnTo>
                    <a:pt x="791" y="279"/>
                  </a:lnTo>
                  <a:lnTo>
                    <a:pt x="804" y="275"/>
                  </a:lnTo>
                  <a:lnTo>
                    <a:pt x="816" y="271"/>
                  </a:lnTo>
                  <a:lnTo>
                    <a:pt x="827" y="268"/>
                  </a:lnTo>
                  <a:lnTo>
                    <a:pt x="840" y="264"/>
                  </a:lnTo>
                  <a:lnTo>
                    <a:pt x="852" y="262"/>
                  </a:lnTo>
                  <a:lnTo>
                    <a:pt x="864" y="261"/>
                  </a:lnTo>
                  <a:lnTo>
                    <a:pt x="876" y="260"/>
                  </a:lnTo>
                  <a:lnTo>
                    <a:pt x="888" y="261"/>
                  </a:lnTo>
                  <a:lnTo>
                    <a:pt x="899" y="261"/>
                  </a:lnTo>
                  <a:lnTo>
                    <a:pt x="907" y="266"/>
                  </a:lnTo>
                  <a:lnTo>
                    <a:pt x="916" y="272"/>
                  </a:lnTo>
                  <a:lnTo>
                    <a:pt x="923" y="278"/>
                  </a:lnTo>
                  <a:lnTo>
                    <a:pt x="929" y="285"/>
                  </a:lnTo>
                  <a:lnTo>
                    <a:pt x="936" y="292"/>
                  </a:lnTo>
                  <a:lnTo>
                    <a:pt x="940" y="300"/>
                  </a:lnTo>
                  <a:lnTo>
                    <a:pt x="943" y="309"/>
                  </a:lnTo>
                  <a:lnTo>
                    <a:pt x="945" y="320"/>
                  </a:lnTo>
                  <a:lnTo>
                    <a:pt x="944" y="330"/>
                  </a:lnTo>
                  <a:lnTo>
                    <a:pt x="943" y="341"/>
                  </a:lnTo>
                  <a:lnTo>
                    <a:pt x="941" y="351"/>
                  </a:lnTo>
                  <a:lnTo>
                    <a:pt x="937" y="362"/>
                  </a:lnTo>
                  <a:lnTo>
                    <a:pt x="933" y="371"/>
                  </a:lnTo>
                  <a:lnTo>
                    <a:pt x="926" y="380"/>
                  </a:lnTo>
                  <a:lnTo>
                    <a:pt x="919" y="387"/>
                  </a:lnTo>
                  <a:lnTo>
                    <a:pt x="911" y="394"/>
                  </a:lnTo>
                  <a:close/>
                  <a:moveTo>
                    <a:pt x="461" y="842"/>
                  </a:moveTo>
                  <a:lnTo>
                    <a:pt x="454" y="847"/>
                  </a:lnTo>
                  <a:lnTo>
                    <a:pt x="447" y="850"/>
                  </a:lnTo>
                  <a:lnTo>
                    <a:pt x="439" y="852"/>
                  </a:lnTo>
                  <a:lnTo>
                    <a:pt x="432" y="852"/>
                  </a:lnTo>
                  <a:lnTo>
                    <a:pt x="417" y="850"/>
                  </a:lnTo>
                  <a:lnTo>
                    <a:pt x="404" y="847"/>
                  </a:lnTo>
                  <a:lnTo>
                    <a:pt x="397" y="845"/>
                  </a:lnTo>
                  <a:lnTo>
                    <a:pt x="390" y="843"/>
                  </a:lnTo>
                  <a:lnTo>
                    <a:pt x="384" y="843"/>
                  </a:lnTo>
                  <a:lnTo>
                    <a:pt x="376" y="842"/>
                  </a:lnTo>
                  <a:lnTo>
                    <a:pt x="370" y="843"/>
                  </a:lnTo>
                  <a:lnTo>
                    <a:pt x="363" y="846"/>
                  </a:lnTo>
                  <a:lnTo>
                    <a:pt x="357" y="850"/>
                  </a:lnTo>
                  <a:lnTo>
                    <a:pt x="351" y="856"/>
                  </a:lnTo>
                  <a:lnTo>
                    <a:pt x="344" y="872"/>
                  </a:lnTo>
                  <a:lnTo>
                    <a:pt x="338" y="887"/>
                  </a:lnTo>
                  <a:lnTo>
                    <a:pt x="335" y="902"/>
                  </a:lnTo>
                  <a:lnTo>
                    <a:pt x="332" y="918"/>
                  </a:lnTo>
                  <a:lnTo>
                    <a:pt x="332" y="934"/>
                  </a:lnTo>
                  <a:lnTo>
                    <a:pt x="335" y="950"/>
                  </a:lnTo>
                  <a:lnTo>
                    <a:pt x="339" y="966"/>
                  </a:lnTo>
                  <a:lnTo>
                    <a:pt x="345" y="982"/>
                  </a:lnTo>
                  <a:lnTo>
                    <a:pt x="349" y="987"/>
                  </a:lnTo>
                  <a:lnTo>
                    <a:pt x="354" y="990"/>
                  </a:lnTo>
                  <a:lnTo>
                    <a:pt x="359" y="992"/>
                  </a:lnTo>
                  <a:lnTo>
                    <a:pt x="363" y="993"/>
                  </a:lnTo>
                  <a:lnTo>
                    <a:pt x="373" y="994"/>
                  </a:lnTo>
                  <a:lnTo>
                    <a:pt x="384" y="992"/>
                  </a:lnTo>
                  <a:lnTo>
                    <a:pt x="394" y="990"/>
                  </a:lnTo>
                  <a:lnTo>
                    <a:pt x="404" y="989"/>
                  </a:lnTo>
                  <a:lnTo>
                    <a:pt x="409" y="989"/>
                  </a:lnTo>
                  <a:lnTo>
                    <a:pt x="414" y="990"/>
                  </a:lnTo>
                  <a:lnTo>
                    <a:pt x="419" y="991"/>
                  </a:lnTo>
                  <a:lnTo>
                    <a:pt x="425" y="993"/>
                  </a:lnTo>
                  <a:lnTo>
                    <a:pt x="436" y="1000"/>
                  </a:lnTo>
                  <a:lnTo>
                    <a:pt x="446" y="1010"/>
                  </a:lnTo>
                  <a:lnTo>
                    <a:pt x="450" y="1014"/>
                  </a:lnTo>
                  <a:lnTo>
                    <a:pt x="455" y="1019"/>
                  </a:lnTo>
                  <a:lnTo>
                    <a:pt x="458" y="1024"/>
                  </a:lnTo>
                  <a:lnTo>
                    <a:pt x="462" y="1030"/>
                  </a:lnTo>
                  <a:lnTo>
                    <a:pt x="464" y="1035"/>
                  </a:lnTo>
                  <a:lnTo>
                    <a:pt x="466" y="1041"/>
                  </a:lnTo>
                  <a:lnTo>
                    <a:pt x="468" y="1047"/>
                  </a:lnTo>
                  <a:lnTo>
                    <a:pt x="469" y="1053"/>
                  </a:lnTo>
                  <a:lnTo>
                    <a:pt x="469" y="1061"/>
                  </a:lnTo>
                  <a:lnTo>
                    <a:pt x="468" y="1068"/>
                  </a:lnTo>
                  <a:lnTo>
                    <a:pt x="467" y="1075"/>
                  </a:lnTo>
                  <a:lnTo>
                    <a:pt x="464" y="1082"/>
                  </a:lnTo>
                  <a:lnTo>
                    <a:pt x="461" y="1091"/>
                  </a:lnTo>
                  <a:lnTo>
                    <a:pt x="457" y="1100"/>
                  </a:lnTo>
                  <a:lnTo>
                    <a:pt x="452" y="1108"/>
                  </a:lnTo>
                  <a:lnTo>
                    <a:pt x="446" y="1115"/>
                  </a:lnTo>
                  <a:lnTo>
                    <a:pt x="440" y="1122"/>
                  </a:lnTo>
                  <a:lnTo>
                    <a:pt x="433" y="1127"/>
                  </a:lnTo>
                  <a:lnTo>
                    <a:pt x="426" y="1132"/>
                  </a:lnTo>
                  <a:lnTo>
                    <a:pt x="418" y="1136"/>
                  </a:lnTo>
                  <a:lnTo>
                    <a:pt x="410" y="1140"/>
                  </a:lnTo>
                  <a:lnTo>
                    <a:pt x="402" y="1143"/>
                  </a:lnTo>
                  <a:lnTo>
                    <a:pt x="393" y="1146"/>
                  </a:lnTo>
                  <a:lnTo>
                    <a:pt x="385" y="1149"/>
                  </a:lnTo>
                  <a:lnTo>
                    <a:pt x="367" y="1153"/>
                  </a:lnTo>
                  <a:lnTo>
                    <a:pt x="351" y="1155"/>
                  </a:lnTo>
                  <a:lnTo>
                    <a:pt x="340" y="1152"/>
                  </a:lnTo>
                  <a:lnTo>
                    <a:pt x="329" y="1149"/>
                  </a:lnTo>
                  <a:lnTo>
                    <a:pt x="318" y="1145"/>
                  </a:lnTo>
                  <a:lnTo>
                    <a:pt x="308" y="1141"/>
                  </a:lnTo>
                  <a:lnTo>
                    <a:pt x="298" y="1137"/>
                  </a:lnTo>
                  <a:lnTo>
                    <a:pt x="288" y="1132"/>
                  </a:lnTo>
                  <a:lnTo>
                    <a:pt x="277" y="1126"/>
                  </a:lnTo>
                  <a:lnTo>
                    <a:pt x="268" y="1120"/>
                  </a:lnTo>
                  <a:lnTo>
                    <a:pt x="259" y="1114"/>
                  </a:lnTo>
                  <a:lnTo>
                    <a:pt x="251" y="1107"/>
                  </a:lnTo>
                  <a:lnTo>
                    <a:pt x="243" y="1098"/>
                  </a:lnTo>
                  <a:lnTo>
                    <a:pt x="234" y="1090"/>
                  </a:lnTo>
                  <a:lnTo>
                    <a:pt x="227" y="1081"/>
                  </a:lnTo>
                  <a:lnTo>
                    <a:pt x="221" y="1072"/>
                  </a:lnTo>
                  <a:lnTo>
                    <a:pt x="215" y="1062"/>
                  </a:lnTo>
                  <a:lnTo>
                    <a:pt x="209" y="1051"/>
                  </a:lnTo>
                  <a:lnTo>
                    <a:pt x="203" y="1040"/>
                  </a:lnTo>
                  <a:lnTo>
                    <a:pt x="198" y="1029"/>
                  </a:lnTo>
                  <a:lnTo>
                    <a:pt x="192" y="1018"/>
                  </a:lnTo>
                  <a:lnTo>
                    <a:pt x="188" y="1005"/>
                  </a:lnTo>
                  <a:lnTo>
                    <a:pt x="185" y="994"/>
                  </a:lnTo>
                  <a:lnTo>
                    <a:pt x="182" y="982"/>
                  </a:lnTo>
                  <a:lnTo>
                    <a:pt x="180" y="970"/>
                  </a:lnTo>
                  <a:lnTo>
                    <a:pt x="178" y="956"/>
                  </a:lnTo>
                  <a:lnTo>
                    <a:pt x="177" y="944"/>
                  </a:lnTo>
                  <a:lnTo>
                    <a:pt x="176" y="932"/>
                  </a:lnTo>
                  <a:lnTo>
                    <a:pt x="176" y="919"/>
                  </a:lnTo>
                  <a:lnTo>
                    <a:pt x="177" y="906"/>
                  </a:lnTo>
                  <a:lnTo>
                    <a:pt x="178" y="893"/>
                  </a:lnTo>
                  <a:lnTo>
                    <a:pt x="180" y="881"/>
                  </a:lnTo>
                  <a:lnTo>
                    <a:pt x="182" y="867"/>
                  </a:lnTo>
                  <a:lnTo>
                    <a:pt x="184" y="855"/>
                  </a:lnTo>
                  <a:lnTo>
                    <a:pt x="196" y="832"/>
                  </a:lnTo>
                  <a:lnTo>
                    <a:pt x="208" y="808"/>
                  </a:lnTo>
                  <a:lnTo>
                    <a:pt x="220" y="785"/>
                  </a:lnTo>
                  <a:lnTo>
                    <a:pt x="233" y="762"/>
                  </a:lnTo>
                  <a:lnTo>
                    <a:pt x="240" y="751"/>
                  </a:lnTo>
                  <a:lnTo>
                    <a:pt x="249" y="741"/>
                  </a:lnTo>
                  <a:lnTo>
                    <a:pt x="257" y="731"/>
                  </a:lnTo>
                  <a:lnTo>
                    <a:pt x="265" y="721"/>
                  </a:lnTo>
                  <a:lnTo>
                    <a:pt x="275" y="712"/>
                  </a:lnTo>
                  <a:lnTo>
                    <a:pt x="285" y="704"/>
                  </a:lnTo>
                  <a:lnTo>
                    <a:pt x="296" y="697"/>
                  </a:lnTo>
                  <a:lnTo>
                    <a:pt x="308" y="691"/>
                  </a:lnTo>
                  <a:lnTo>
                    <a:pt x="322" y="685"/>
                  </a:lnTo>
                  <a:lnTo>
                    <a:pt x="337" y="678"/>
                  </a:lnTo>
                  <a:lnTo>
                    <a:pt x="352" y="673"/>
                  </a:lnTo>
                  <a:lnTo>
                    <a:pt x="368" y="669"/>
                  </a:lnTo>
                  <a:lnTo>
                    <a:pt x="384" y="666"/>
                  </a:lnTo>
                  <a:lnTo>
                    <a:pt x="400" y="665"/>
                  </a:lnTo>
                  <a:lnTo>
                    <a:pt x="407" y="665"/>
                  </a:lnTo>
                  <a:lnTo>
                    <a:pt x="415" y="666"/>
                  </a:lnTo>
                  <a:lnTo>
                    <a:pt x="423" y="668"/>
                  </a:lnTo>
                  <a:lnTo>
                    <a:pt x="431" y="670"/>
                  </a:lnTo>
                  <a:lnTo>
                    <a:pt x="439" y="674"/>
                  </a:lnTo>
                  <a:lnTo>
                    <a:pt x="447" y="678"/>
                  </a:lnTo>
                  <a:lnTo>
                    <a:pt x="453" y="683"/>
                  </a:lnTo>
                  <a:lnTo>
                    <a:pt x="460" y="689"/>
                  </a:lnTo>
                  <a:lnTo>
                    <a:pt x="465" y="695"/>
                  </a:lnTo>
                  <a:lnTo>
                    <a:pt x="471" y="702"/>
                  </a:lnTo>
                  <a:lnTo>
                    <a:pt x="476" y="709"/>
                  </a:lnTo>
                  <a:lnTo>
                    <a:pt x="479" y="716"/>
                  </a:lnTo>
                  <a:lnTo>
                    <a:pt x="486" y="732"/>
                  </a:lnTo>
                  <a:lnTo>
                    <a:pt x="490" y="749"/>
                  </a:lnTo>
                  <a:lnTo>
                    <a:pt x="494" y="766"/>
                  </a:lnTo>
                  <a:lnTo>
                    <a:pt x="495" y="784"/>
                  </a:lnTo>
                  <a:lnTo>
                    <a:pt x="490" y="799"/>
                  </a:lnTo>
                  <a:lnTo>
                    <a:pt x="483" y="815"/>
                  </a:lnTo>
                  <a:lnTo>
                    <a:pt x="479" y="822"/>
                  </a:lnTo>
                  <a:lnTo>
                    <a:pt x="474" y="830"/>
                  </a:lnTo>
                  <a:lnTo>
                    <a:pt x="468" y="836"/>
                  </a:lnTo>
                  <a:lnTo>
                    <a:pt x="461" y="842"/>
                  </a:lnTo>
                  <a:close/>
                  <a:moveTo>
                    <a:pt x="409" y="794"/>
                  </a:moveTo>
                  <a:lnTo>
                    <a:pt x="406" y="791"/>
                  </a:lnTo>
                  <a:lnTo>
                    <a:pt x="402" y="789"/>
                  </a:lnTo>
                  <a:lnTo>
                    <a:pt x="399" y="788"/>
                  </a:lnTo>
                  <a:lnTo>
                    <a:pt x="395" y="788"/>
                  </a:lnTo>
                  <a:lnTo>
                    <a:pt x="388" y="787"/>
                  </a:lnTo>
                  <a:lnTo>
                    <a:pt x="380" y="788"/>
                  </a:lnTo>
                  <a:lnTo>
                    <a:pt x="364" y="792"/>
                  </a:lnTo>
                  <a:lnTo>
                    <a:pt x="348" y="794"/>
                  </a:lnTo>
                  <a:lnTo>
                    <a:pt x="338" y="803"/>
                  </a:lnTo>
                  <a:lnTo>
                    <a:pt x="328" y="813"/>
                  </a:lnTo>
                  <a:lnTo>
                    <a:pt x="320" y="824"/>
                  </a:lnTo>
                  <a:lnTo>
                    <a:pt x="313" y="834"/>
                  </a:lnTo>
                  <a:lnTo>
                    <a:pt x="307" y="845"/>
                  </a:lnTo>
                  <a:lnTo>
                    <a:pt x="302" y="857"/>
                  </a:lnTo>
                  <a:lnTo>
                    <a:pt x="298" y="868"/>
                  </a:lnTo>
                  <a:lnTo>
                    <a:pt x="294" y="881"/>
                  </a:lnTo>
                  <a:lnTo>
                    <a:pt x="291" y="894"/>
                  </a:lnTo>
                  <a:lnTo>
                    <a:pt x="290" y="906"/>
                  </a:lnTo>
                  <a:lnTo>
                    <a:pt x="289" y="920"/>
                  </a:lnTo>
                  <a:lnTo>
                    <a:pt x="288" y="933"/>
                  </a:lnTo>
                  <a:lnTo>
                    <a:pt x="289" y="946"/>
                  </a:lnTo>
                  <a:lnTo>
                    <a:pt x="290" y="959"/>
                  </a:lnTo>
                  <a:lnTo>
                    <a:pt x="293" y="973"/>
                  </a:lnTo>
                  <a:lnTo>
                    <a:pt x="296" y="986"/>
                  </a:lnTo>
                  <a:lnTo>
                    <a:pt x="299" y="994"/>
                  </a:lnTo>
                  <a:lnTo>
                    <a:pt x="303" y="1002"/>
                  </a:lnTo>
                  <a:lnTo>
                    <a:pt x="307" y="1011"/>
                  </a:lnTo>
                  <a:lnTo>
                    <a:pt x="313" y="1018"/>
                  </a:lnTo>
                  <a:lnTo>
                    <a:pt x="318" y="1025"/>
                  </a:lnTo>
                  <a:lnTo>
                    <a:pt x="325" y="1031"/>
                  </a:lnTo>
                  <a:lnTo>
                    <a:pt x="332" y="1036"/>
                  </a:lnTo>
                  <a:lnTo>
                    <a:pt x="342" y="1040"/>
                  </a:lnTo>
                  <a:lnTo>
                    <a:pt x="347" y="1042"/>
                  </a:lnTo>
                  <a:lnTo>
                    <a:pt x="353" y="1042"/>
                  </a:lnTo>
                  <a:lnTo>
                    <a:pt x="358" y="1042"/>
                  </a:lnTo>
                  <a:lnTo>
                    <a:pt x="364" y="1040"/>
                  </a:lnTo>
                  <a:lnTo>
                    <a:pt x="376" y="1037"/>
                  </a:lnTo>
                  <a:lnTo>
                    <a:pt x="388" y="1033"/>
                  </a:lnTo>
                  <a:lnTo>
                    <a:pt x="393" y="1032"/>
                  </a:lnTo>
                  <a:lnTo>
                    <a:pt x="398" y="1032"/>
                  </a:lnTo>
                  <a:lnTo>
                    <a:pt x="402" y="1033"/>
                  </a:lnTo>
                  <a:lnTo>
                    <a:pt x="405" y="1035"/>
                  </a:lnTo>
                  <a:lnTo>
                    <a:pt x="407" y="1039"/>
                  </a:lnTo>
                  <a:lnTo>
                    <a:pt x="409" y="1044"/>
                  </a:lnTo>
                  <a:lnTo>
                    <a:pt x="410" y="1051"/>
                  </a:lnTo>
                  <a:lnTo>
                    <a:pt x="409" y="1062"/>
                  </a:lnTo>
                  <a:lnTo>
                    <a:pt x="408" y="1068"/>
                  </a:lnTo>
                  <a:lnTo>
                    <a:pt x="406" y="1073"/>
                  </a:lnTo>
                  <a:lnTo>
                    <a:pt x="404" y="1078"/>
                  </a:lnTo>
                  <a:lnTo>
                    <a:pt x="401" y="1082"/>
                  </a:lnTo>
                  <a:lnTo>
                    <a:pt x="398" y="1086"/>
                  </a:lnTo>
                  <a:lnTo>
                    <a:pt x="394" y="1089"/>
                  </a:lnTo>
                  <a:lnTo>
                    <a:pt x="390" y="1092"/>
                  </a:lnTo>
                  <a:lnTo>
                    <a:pt x="385" y="1095"/>
                  </a:lnTo>
                  <a:lnTo>
                    <a:pt x="374" y="1099"/>
                  </a:lnTo>
                  <a:lnTo>
                    <a:pt x="363" y="1103"/>
                  </a:lnTo>
                  <a:lnTo>
                    <a:pt x="352" y="1106"/>
                  </a:lnTo>
                  <a:lnTo>
                    <a:pt x="342" y="1109"/>
                  </a:lnTo>
                  <a:lnTo>
                    <a:pt x="325" y="1103"/>
                  </a:lnTo>
                  <a:lnTo>
                    <a:pt x="310" y="1095"/>
                  </a:lnTo>
                  <a:lnTo>
                    <a:pt x="296" y="1086"/>
                  </a:lnTo>
                  <a:lnTo>
                    <a:pt x="283" y="1076"/>
                  </a:lnTo>
                  <a:lnTo>
                    <a:pt x="272" y="1065"/>
                  </a:lnTo>
                  <a:lnTo>
                    <a:pt x="263" y="1052"/>
                  </a:lnTo>
                  <a:lnTo>
                    <a:pt x="254" y="1039"/>
                  </a:lnTo>
                  <a:lnTo>
                    <a:pt x="246" y="1026"/>
                  </a:lnTo>
                  <a:lnTo>
                    <a:pt x="239" y="1011"/>
                  </a:lnTo>
                  <a:lnTo>
                    <a:pt x="233" y="995"/>
                  </a:lnTo>
                  <a:lnTo>
                    <a:pt x="228" y="980"/>
                  </a:lnTo>
                  <a:lnTo>
                    <a:pt x="224" y="965"/>
                  </a:lnTo>
                  <a:lnTo>
                    <a:pt x="221" y="948"/>
                  </a:lnTo>
                  <a:lnTo>
                    <a:pt x="219" y="932"/>
                  </a:lnTo>
                  <a:lnTo>
                    <a:pt x="217" y="917"/>
                  </a:lnTo>
                  <a:lnTo>
                    <a:pt x="215" y="900"/>
                  </a:lnTo>
                  <a:lnTo>
                    <a:pt x="215" y="891"/>
                  </a:lnTo>
                  <a:lnTo>
                    <a:pt x="216" y="882"/>
                  </a:lnTo>
                  <a:lnTo>
                    <a:pt x="218" y="872"/>
                  </a:lnTo>
                  <a:lnTo>
                    <a:pt x="221" y="862"/>
                  </a:lnTo>
                  <a:lnTo>
                    <a:pt x="228" y="845"/>
                  </a:lnTo>
                  <a:lnTo>
                    <a:pt x="237" y="828"/>
                  </a:lnTo>
                  <a:lnTo>
                    <a:pt x="259" y="793"/>
                  </a:lnTo>
                  <a:lnTo>
                    <a:pt x="280" y="758"/>
                  </a:lnTo>
                  <a:lnTo>
                    <a:pt x="294" y="748"/>
                  </a:lnTo>
                  <a:lnTo>
                    <a:pt x="308" y="738"/>
                  </a:lnTo>
                  <a:lnTo>
                    <a:pt x="323" y="728"/>
                  </a:lnTo>
                  <a:lnTo>
                    <a:pt x="340" y="720"/>
                  </a:lnTo>
                  <a:lnTo>
                    <a:pt x="348" y="717"/>
                  </a:lnTo>
                  <a:lnTo>
                    <a:pt x="356" y="715"/>
                  </a:lnTo>
                  <a:lnTo>
                    <a:pt x="364" y="714"/>
                  </a:lnTo>
                  <a:lnTo>
                    <a:pt x="373" y="713"/>
                  </a:lnTo>
                  <a:lnTo>
                    <a:pt x="382" y="713"/>
                  </a:lnTo>
                  <a:lnTo>
                    <a:pt x="390" y="714"/>
                  </a:lnTo>
                  <a:lnTo>
                    <a:pt x="398" y="716"/>
                  </a:lnTo>
                  <a:lnTo>
                    <a:pt x="406" y="719"/>
                  </a:lnTo>
                  <a:lnTo>
                    <a:pt x="410" y="723"/>
                  </a:lnTo>
                  <a:lnTo>
                    <a:pt x="414" y="727"/>
                  </a:lnTo>
                  <a:lnTo>
                    <a:pt x="417" y="732"/>
                  </a:lnTo>
                  <a:lnTo>
                    <a:pt x="420" y="736"/>
                  </a:lnTo>
                  <a:lnTo>
                    <a:pt x="425" y="744"/>
                  </a:lnTo>
                  <a:lnTo>
                    <a:pt x="428" y="753"/>
                  </a:lnTo>
                  <a:lnTo>
                    <a:pt x="429" y="759"/>
                  </a:lnTo>
                  <a:lnTo>
                    <a:pt x="429" y="765"/>
                  </a:lnTo>
                  <a:lnTo>
                    <a:pt x="428" y="771"/>
                  </a:lnTo>
                  <a:lnTo>
                    <a:pt x="426" y="776"/>
                  </a:lnTo>
                  <a:lnTo>
                    <a:pt x="422" y="783"/>
                  </a:lnTo>
                  <a:lnTo>
                    <a:pt x="419" y="787"/>
                  </a:lnTo>
                  <a:lnTo>
                    <a:pt x="414" y="791"/>
                  </a:lnTo>
                  <a:lnTo>
                    <a:pt x="409" y="794"/>
                  </a:lnTo>
                  <a:close/>
                  <a:moveTo>
                    <a:pt x="200" y="621"/>
                  </a:moveTo>
                  <a:lnTo>
                    <a:pt x="193" y="621"/>
                  </a:lnTo>
                  <a:lnTo>
                    <a:pt x="200" y="621"/>
                  </a:lnTo>
                  <a:close/>
                </a:path>
              </a:pathLst>
            </a:custGeom>
            <a:solidFill>
              <a:srgbClr val="DA251D"/>
            </a:solidFill>
            <a:ln>
              <a:noFill/>
            </a:ln>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defRPr/>
              </a:pPr>
              <a:endParaRPr lang="zh-CN" altLang="en-US" sz="1800" kern="0" spc="300">
                <a:solidFill>
                  <a:srgbClr val="FEB80A">
                    <a:lumMod val="40000"/>
                    <a:lumOff val="60000"/>
                  </a:srgbClr>
                </a:solidFill>
                <a:latin typeface="李旭科书法" panose="02000603000000000000" pitchFamily="2" charset="-122"/>
                <a:ea typeface="李旭科书法" panose="02000603000000000000" pitchFamily="2" charset="-122"/>
              </a:endParaRPr>
            </a:p>
          </p:txBody>
        </p:sp>
      </p:gr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3" y="1492250"/>
            <a:ext cx="2300287" cy="1538288"/>
          </a:xfrm>
          <a:prstGeom prst="rect">
            <a:avLst/>
          </a:prstGeom>
          <a:noFill/>
          <a:ln w="1270">
            <a:solidFill>
              <a:srgbClr val="DA251D"/>
            </a:solidFill>
            <a:miter lim="800000"/>
            <a:headEnd/>
            <a:tailEnd/>
          </a:ln>
          <a:extLst/>
        </p:spPr>
      </p:pic>
      <p:grpSp>
        <p:nvGrpSpPr>
          <p:cNvPr id="10" name="Group 1"/>
          <p:cNvGrpSpPr>
            <a:grpSpLocks/>
          </p:cNvGrpSpPr>
          <p:nvPr/>
        </p:nvGrpSpPr>
        <p:grpSpPr bwMode="auto">
          <a:xfrm>
            <a:off x="3508375" y="1501775"/>
            <a:ext cx="4965700" cy="436563"/>
            <a:chOff x="0" y="0"/>
            <a:chExt cx="3138487" cy="276225"/>
          </a:xfrm>
        </p:grpSpPr>
        <p:sp>
          <p:nvSpPr>
            <p:cNvPr id="11" name="Rectangle 56"/>
            <p:cNvSpPr>
              <a:spLocks noChangeArrowheads="1"/>
            </p:cNvSpPr>
            <p:nvPr/>
          </p:nvSpPr>
          <p:spPr bwMode="auto">
            <a:xfrm>
              <a:off x="1587" y="0"/>
              <a:ext cx="3136900" cy="276225"/>
            </a:xfrm>
            <a:prstGeom prst="rect">
              <a:avLst/>
            </a:pr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zh-CN" sz="600">
                <a:solidFill>
                  <a:srgbClr val="FFFFFF"/>
                </a:solidFill>
                <a:latin typeface="Calibri" panose="020F0502020204030204" pitchFamily="34" charset="0"/>
                <a:sym typeface="Calibri" panose="020F0502020204030204" pitchFamily="34" charset="0"/>
              </a:endParaRPr>
            </a:p>
          </p:txBody>
        </p:sp>
        <p:sp>
          <p:nvSpPr>
            <p:cNvPr id="12" name="Rectangle 27"/>
            <p:cNvSpPr>
              <a:spLocks noChangeArrowheads="1"/>
            </p:cNvSpPr>
            <p:nvPr/>
          </p:nvSpPr>
          <p:spPr bwMode="auto">
            <a:xfrm>
              <a:off x="0" y="0"/>
              <a:ext cx="168275" cy="27283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zh-CN" sz="600">
                <a:solidFill>
                  <a:srgbClr val="FFFFFF"/>
                </a:solidFill>
                <a:latin typeface="Calibri" panose="020F0502020204030204" pitchFamily="34" charset="0"/>
                <a:sym typeface="Calibri" panose="020F0502020204030204" pitchFamily="34" charset="0"/>
              </a:endParaRPr>
            </a:p>
          </p:txBody>
        </p:sp>
      </p:grpSp>
      <p:sp>
        <p:nvSpPr>
          <p:cNvPr id="13" name="TextBox 57"/>
          <p:cNvSpPr>
            <a:spLocks noChangeArrowheads="1"/>
          </p:cNvSpPr>
          <p:nvPr/>
        </p:nvSpPr>
        <p:spPr bwMode="auto">
          <a:xfrm>
            <a:off x="3898900" y="1501775"/>
            <a:ext cx="15271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17" tIns="25708" rIns="51417" bIns="25708">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300">
                <a:solidFill>
                  <a:srgbClr val="FFFFFF"/>
                </a:solidFill>
                <a:latin typeface="微软雅黑" panose="020B0503020204020204" pitchFamily="34" charset="-122"/>
                <a:ea typeface="微软雅黑" panose="020B0503020204020204" pitchFamily="34" charset="-122"/>
                <a:sym typeface="Open Sans Semibold" pitchFamily="2" charset="-122"/>
              </a:rPr>
              <a:t>姓名</a:t>
            </a:r>
            <a:endParaRPr lang="en-US" altLang="zh-CN" sz="1300">
              <a:solidFill>
                <a:srgbClr val="FFFFFF"/>
              </a:solidFill>
              <a:latin typeface="微软雅黑" panose="020B0503020204020204" pitchFamily="34" charset="-122"/>
              <a:ea typeface="微软雅黑" panose="020B0503020204020204" pitchFamily="34" charset="-122"/>
              <a:sym typeface="Open Sans Semibold" pitchFamily="2" charset="-122"/>
            </a:endParaRPr>
          </a:p>
        </p:txBody>
      </p:sp>
      <p:sp>
        <p:nvSpPr>
          <p:cNvPr id="14" name="TextBox 12"/>
          <p:cNvSpPr>
            <a:spLocks noChangeArrowheads="1"/>
          </p:cNvSpPr>
          <p:nvPr/>
        </p:nvSpPr>
        <p:spPr bwMode="auto">
          <a:xfrm>
            <a:off x="3914775" y="1725613"/>
            <a:ext cx="15271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17" tIns="25708" rIns="51417" bIns="25708">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a:solidFill>
                  <a:srgbClr val="FFFFFF"/>
                </a:solidFill>
                <a:latin typeface="Open Sans Light" pitchFamily="2" charset="-122"/>
                <a:sym typeface="Open Sans Light" pitchFamily="2" charset="-122"/>
              </a:rPr>
              <a:t>Year : 2014</a:t>
            </a:r>
            <a:endParaRPr lang="zh-CN" altLang="en-US"/>
          </a:p>
        </p:txBody>
      </p:sp>
      <p:sp>
        <p:nvSpPr>
          <p:cNvPr id="15" name="矩形 13"/>
          <p:cNvSpPr>
            <a:spLocks noChangeArrowheads="1"/>
          </p:cNvSpPr>
          <p:nvPr/>
        </p:nvSpPr>
        <p:spPr bwMode="auto">
          <a:xfrm>
            <a:off x="3502025" y="2058988"/>
            <a:ext cx="494982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399" tIns="25699" rIns="51399" bIns="25699">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lnSpc>
                <a:spcPts val="1463"/>
              </a:lnSpc>
            </a:pPr>
            <a:r>
              <a:rPr lang="zh-CN" altLang="en-US" sz="1000">
                <a:solidFill>
                  <a:srgbClr val="CC0000"/>
                </a:solidFill>
                <a:latin typeface="微软雅黑" panose="020B0503020204020204" pitchFamily="34" charset="-122"/>
                <a:ea typeface="微软雅黑" panose="020B0503020204020204" pitchFamily="34" charset="-122"/>
                <a:sym typeface="微软雅黑" panose="020B0503020204020204" pitchFamily="34" charset="-122"/>
              </a:rPr>
              <a:t>点击添加文字信息内容点击添加文字信息内容点击添加文字信息内容点击添加文字信息内容点击添加文字信息内容点击添加文字信息内容点击添加文字信息内容点击添加文字信息内容点击添加文字信息内容点击添加文字信息内容点击添加文字信息内容点击添加文字信息内容点击添加文字信息内容点击添加文字信息内容点击添加文字信息内容点击添加文字信息内容。</a:t>
            </a: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75" y="3192463"/>
            <a:ext cx="2308225" cy="1538287"/>
          </a:xfrm>
          <a:prstGeom prst="rect">
            <a:avLst/>
          </a:prstGeom>
          <a:noFill/>
          <a:ln w="1270">
            <a:solidFill>
              <a:srgbClr val="DA251D"/>
            </a:solidFill>
            <a:miter lim="800000"/>
            <a:headEnd/>
            <a:tailEnd/>
          </a:ln>
          <a:extLst/>
        </p:spPr>
      </p:pic>
      <p:grpSp>
        <p:nvGrpSpPr>
          <p:cNvPr id="17" name="Group 1"/>
          <p:cNvGrpSpPr>
            <a:grpSpLocks/>
          </p:cNvGrpSpPr>
          <p:nvPr/>
        </p:nvGrpSpPr>
        <p:grpSpPr bwMode="auto">
          <a:xfrm>
            <a:off x="3498850" y="3203575"/>
            <a:ext cx="4965700" cy="436563"/>
            <a:chOff x="0" y="0"/>
            <a:chExt cx="3138487" cy="276225"/>
          </a:xfrm>
        </p:grpSpPr>
        <p:sp>
          <p:nvSpPr>
            <p:cNvPr id="18" name="Rectangle 56"/>
            <p:cNvSpPr>
              <a:spLocks noChangeArrowheads="1"/>
            </p:cNvSpPr>
            <p:nvPr/>
          </p:nvSpPr>
          <p:spPr bwMode="auto">
            <a:xfrm>
              <a:off x="1587" y="0"/>
              <a:ext cx="3136900" cy="276225"/>
            </a:xfrm>
            <a:prstGeom prst="rect">
              <a:avLst/>
            </a:pr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zh-CN" sz="600">
                <a:solidFill>
                  <a:srgbClr val="FFFFFF"/>
                </a:solidFill>
                <a:latin typeface="Calibri" panose="020F0502020204030204" pitchFamily="34" charset="0"/>
                <a:sym typeface="Calibri" panose="020F0502020204030204" pitchFamily="34" charset="0"/>
              </a:endParaRPr>
            </a:p>
          </p:txBody>
        </p:sp>
        <p:sp>
          <p:nvSpPr>
            <p:cNvPr id="19" name="Rectangle 27"/>
            <p:cNvSpPr>
              <a:spLocks noChangeArrowheads="1"/>
            </p:cNvSpPr>
            <p:nvPr/>
          </p:nvSpPr>
          <p:spPr bwMode="auto">
            <a:xfrm>
              <a:off x="0" y="0"/>
              <a:ext cx="168275" cy="27283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zh-CN" sz="600">
                <a:solidFill>
                  <a:srgbClr val="FFFFFF"/>
                </a:solidFill>
                <a:latin typeface="Calibri" panose="020F0502020204030204" pitchFamily="34" charset="0"/>
                <a:sym typeface="Calibri" panose="020F0502020204030204" pitchFamily="34" charset="0"/>
              </a:endParaRPr>
            </a:p>
          </p:txBody>
        </p:sp>
      </p:grpSp>
      <p:sp>
        <p:nvSpPr>
          <p:cNvPr id="20" name="TextBox 57"/>
          <p:cNvSpPr>
            <a:spLocks noChangeArrowheads="1"/>
          </p:cNvSpPr>
          <p:nvPr/>
        </p:nvSpPr>
        <p:spPr bwMode="auto">
          <a:xfrm>
            <a:off x="3889375" y="3203575"/>
            <a:ext cx="15255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17" tIns="25708" rIns="51417" bIns="25708">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300">
                <a:solidFill>
                  <a:srgbClr val="FFFFFF"/>
                </a:solidFill>
                <a:latin typeface="微软雅黑" panose="020B0503020204020204" pitchFamily="34" charset="-122"/>
                <a:ea typeface="微软雅黑" panose="020B0503020204020204" pitchFamily="34" charset="-122"/>
                <a:sym typeface="Open Sans Semibold" pitchFamily="2" charset="-122"/>
              </a:rPr>
              <a:t>姓名</a:t>
            </a:r>
            <a:endParaRPr lang="en-US" altLang="zh-CN" sz="1300">
              <a:solidFill>
                <a:srgbClr val="FFFFFF"/>
              </a:solidFill>
              <a:latin typeface="微软雅黑" panose="020B0503020204020204" pitchFamily="34" charset="-122"/>
              <a:ea typeface="微软雅黑" panose="020B0503020204020204" pitchFamily="34" charset="-122"/>
              <a:sym typeface="Open Sans Semibold" pitchFamily="2" charset="-122"/>
            </a:endParaRPr>
          </a:p>
        </p:txBody>
      </p:sp>
      <p:sp>
        <p:nvSpPr>
          <p:cNvPr id="21" name="TextBox 59"/>
          <p:cNvSpPr>
            <a:spLocks noChangeArrowheads="1"/>
          </p:cNvSpPr>
          <p:nvPr/>
        </p:nvSpPr>
        <p:spPr bwMode="auto">
          <a:xfrm>
            <a:off x="3905250" y="3427413"/>
            <a:ext cx="1525588"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17" tIns="25708" rIns="51417" bIns="25708">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a:solidFill>
                  <a:srgbClr val="FFFFFF"/>
                </a:solidFill>
                <a:latin typeface="Open Sans Light" pitchFamily="2" charset="-122"/>
                <a:sym typeface="Open Sans Light" pitchFamily="2" charset="-122"/>
              </a:rPr>
              <a:t>Year : 2014</a:t>
            </a:r>
            <a:endParaRPr lang="zh-CN" altLang="en-US"/>
          </a:p>
        </p:txBody>
      </p:sp>
      <p:sp>
        <p:nvSpPr>
          <p:cNvPr id="22" name="矩形 20"/>
          <p:cNvSpPr>
            <a:spLocks noChangeArrowheads="1"/>
          </p:cNvSpPr>
          <p:nvPr/>
        </p:nvSpPr>
        <p:spPr bwMode="auto">
          <a:xfrm>
            <a:off x="3490913" y="3759200"/>
            <a:ext cx="4951412"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399" tIns="25699" rIns="51399" bIns="25699">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lnSpc>
                <a:spcPts val="1463"/>
              </a:lnSpc>
            </a:pPr>
            <a:r>
              <a:rPr lang="zh-CN" altLang="en-US" sz="1000">
                <a:solidFill>
                  <a:srgbClr val="CC0000"/>
                </a:solidFill>
                <a:latin typeface="微软雅黑" panose="020B0503020204020204" pitchFamily="34" charset="-122"/>
                <a:ea typeface="微软雅黑" panose="020B0503020204020204" pitchFamily="34" charset="-122"/>
                <a:sym typeface="微软雅黑" panose="020B0503020204020204" pitchFamily="34" charset="-122"/>
              </a:rPr>
              <a:t>点击添加文字信息内容点击添加文字信息内容点击添加文字信息内容点击添加文字信息内容点击添加文字信息内容点击添加文字信息内容点击添加文字信息内容点击添加文字信息内容点击添加文字信息内容点击添加文字信息内容点击添加文字信息内容点击添加文字信息内容点击添加文字信息内容点击添加文字信息内容点击添加文字信息内容点击添加文字信息内容。</a:t>
            </a:r>
          </a:p>
        </p:txBody>
      </p:sp>
    </p:spTree>
    <p:extLst>
      <p:ext uri="{BB962C8B-B14F-4D97-AF65-F5344CB8AC3E}">
        <p14:creationId xmlns:p14="http://schemas.microsoft.com/office/powerpoint/2010/main" val="30640536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p:cBhvr>
                                        <p:cTn id="21" dur="1000"/>
                                        <p:tgtEl>
                                          <p:spTgt spid="9"/>
                                        </p:tgtEl>
                                      </p:cBhvr>
                                    </p:animEffect>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p:cBhvr>
                                        <p:cTn id="31" dur="300"/>
                                        <p:tgtEl>
                                          <p:spTgt spid="13"/>
                                        </p:tgtEl>
                                      </p:cBhvr>
                                    </p:animEffect>
                                    <p:anim calcmode="lin" valueType="num">
                                      <p:cBhvr>
                                        <p:cTn id="32" dur="300" fill="hold"/>
                                        <p:tgtEl>
                                          <p:spTgt spid="13"/>
                                        </p:tgtEl>
                                        <p:attrNameLst>
                                          <p:attrName>ppt_x</p:attrName>
                                        </p:attrNameLst>
                                      </p:cBhvr>
                                      <p:tavLst>
                                        <p:tav tm="0">
                                          <p:val>
                                            <p:strVal val="#ppt_x"/>
                                          </p:val>
                                        </p:tav>
                                        <p:tav tm="100000">
                                          <p:val>
                                            <p:strVal val="#ppt_x"/>
                                          </p:val>
                                        </p:tav>
                                      </p:tavLst>
                                    </p:anim>
                                    <p:anim calcmode="lin" valueType="num">
                                      <p:cBhvr>
                                        <p:cTn id="33" dur="3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2800"/>
                            </p:stCondLst>
                            <p:childTnLst>
                              <p:par>
                                <p:cTn id="35" presetID="42"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p:cBhvr>
                                        <p:cTn id="37" dur="300"/>
                                        <p:tgtEl>
                                          <p:spTgt spid="14"/>
                                        </p:tgtEl>
                                      </p:cBhvr>
                                    </p:animEffect>
                                    <p:anim calcmode="lin" valueType="num">
                                      <p:cBhvr>
                                        <p:cTn id="38" dur="300" fill="hold"/>
                                        <p:tgtEl>
                                          <p:spTgt spid="14"/>
                                        </p:tgtEl>
                                        <p:attrNameLst>
                                          <p:attrName>ppt_x</p:attrName>
                                        </p:attrNameLst>
                                      </p:cBhvr>
                                      <p:tavLst>
                                        <p:tav tm="0">
                                          <p:val>
                                            <p:strVal val="#ppt_x"/>
                                          </p:val>
                                        </p:tav>
                                        <p:tav tm="100000">
                                          <p:val>
                                            <p:strVal val="#ppt_x"/>
                                          </p:val>
                                        </p:tav>
                                      </p:tavLst>
                                    </p:anim>
                                    <p:anim calcmode="lin" valueType="num">
                                      <p:cBhvr>
                                        <p:cTn id="39" dur="3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3100"/>
                            </p:stCondLst>
                            <p:childTnLst>
                              <p:par>
                                <p:cTn id="41" presetID="2" presetClass="entr" presetSubtype="2"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ppt_x</p:attrName>
                                        </p:attrNameLst>
                                      </p:cBhvr>
                                      <p:tavLst>
                                        <p:tav tm="0">
                                          <p:val>
                                            <p:strVal val="1+#ppt_w/2"/>
                                          </p:val>
                                        </p:tav>
                                        <p:tav tm="100000">
                                          <p:val>
                                            <p:strVal val="#ppt_x"/>
                                          </p:val>
                                        </p:tav>
                                      </p:tavLst>
                                    </p:anim>
                                    <p:anim calcmode="lin" valueType="num">
                                      <p:cBhvr>
                                        <p:cTn id="44" dur="500" fill="hold"/>
                                        <p:tgtEl>
                                          <p:spTgt spid="15"/>
                                        </p:tgtEl>
                                        <p:attrNameLst>
                                          <p:attrName>ppt_y</p:attrName>
                                        </p:attrNameLst>
                                      </p:cBhvr>
                                      <p:tavLst>
                                        <p:tav tm="0">
                                          <p:val>
                                            <p:strVal val="#ppt_y"/>
                                          </p:val>
                                        </p:tav>
                                        <p:tav tm="100000">
                                          <p:val>
                                            <p:strVal val="#ppt_y"/>
                                          </p:val>
                                        </p:tav>
                                      </p:tavLst>
                                    </p:anim>
                                  </p:childTnLst>
                                </p:cTn>
                              </p:par>
                            </p:childTnLst>
                          </p:cTn>
                        </p:par>
                        <p:par>
                          <p:cTn id="45" fill="hold">
                            <p:stCondLst>
                              <p:cond delay="36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p:cBhvr>
                                        <p:cTn id="48" dur="1000"/>
                                        <p:tgtEl>
                                          <p:spTgt spid="16"/>
                                        </p:tgtEl>
                                      </p:cBhvr>
                                    </p:animEffect>
                                  </p:childTnLst>
                                </p:cTn>
                              </p:par>
                            </p:childTnLst>
                          </p:cTn>
                        </p:par>
                        <p:par>
                          <p:cTn id="49" fill="hold">
                            <p:stCondLst>
                              <p:cond delay="4600"/>
                            </p:stCondLst>
                            <p:childTnLst>
                              <p:par>
                                <p:cTn id="50" presetID="47"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par>
                          <p:cTn id="55" fill="hold">
                            <p:stCondLst>
                              <p:cond delay="5600"/>
                            </p:stCondLst>
                            <p:childTnLst>
                              <p:par>
                                <p:cTn id="56" presetID="42" presetClass="entr" presetSubtype="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p:cBhvr>
                                        <p:cTn id="58" dur="300"/>
                                        <p:tgtEl>
                                          <p:spTgt spid="20"/>
                                        </p:tgtEl>
                                      </p:cBhvr>
                                    </p:animEffect>
                                    <p:anim calcmode="lin" valueType="num">
                                      <p:cBhvr>
                                        <p:cTn id="59" dur="300" fill="hold"/>
                                        <p:tgtEl>
                                          <p:spTgt spid="20"/>
                                        </p:tgtEl>
                                        <p:attrNameLst>
                                          <p:attrName>ppt_x</p:attrName>
                                        </p:attrNameLst>
                                      </p:cBhvr>
                                      <p:tavLst>
                                        <p:tav tm="0">
                                          <p:val>
                                            <p:strVal val="#ppt_x"/>
                                          </p:val>
                                        </p:tav>
                                        <p:tav tm="100000">
                                          <p:val>
                                            <p:strVal val="#ppt_x"/>
                                          </p:val>
                                        </p:tav>
                                      </p:tavLst>
                                    </p:anim>
                                    <p:anim calcmode="lin" valueType="num">
                                      <p:cBhvr>
                                        <p:cTn id="60" dur="300" fill="hold"/>
                                        <p:tgtEl>
                                          <p:spTgt spid="20"/>
                                        </p:tgtEl>
                                        <p:attrNameLst>
                                          <p:attrName>ppt_y</p:attrName>
                                        </p:attrNameLst>
                                      </p:cBhvr>
                                      <p:tavLst>
                                        <p:tav tm="0">
                                          <p:val>
                                            <p:strVal val="#ppt_y+.1"/>
                                          </p:val>
                                        </p:tav>
                                        <p:tav tm="100000">
                                          <p:val>
                                            <p:strVal val="#ppt_y"/>
                                          </p:val>
                                        </p:tav>
                                      </p:tavLst>
                                    </p:anim>
                                  </p:childTnLst>
                                </p:cTn>
                              </p:par>
                            </p:childTnLst>
                          </p:cTn>
                        </p:par>
                        <p:par>
                          <p:cTn id="61" fill="hold">
                            <p:stCondLst>
                              <p:cond delay="5900"/>
                            </p:stCondLst>
                            <p:childTnLst>
                              <p:par>
                                <p:cTn id="62" presetID="42" presetClass="entr" presetSubtype="0" fill="hold" grpId="0"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p:cBhvr>
                                        <p:cTn id="64" dur="300"/>
                                        <p:tgtEl>
                                          <p:spTgt spid="21"/>
                                        </p:tgtEl>
                                      </p:cBhvr>
                                    </p:animEffect>
                                    <p:anim calcmode="lin" valueType="num">
                                      <p:cBhvr>
                                        <p:cTn id="65" dur="300" fill="hold"/>
                                        <p:tgtEl>
                                          <p:spTgt spid="21"/>
                                        </p:tgtEl>
                                        <p:attrNameLst>
                                          <p:attrName>ppt_x</p:attrName>
                                        </p:attrNameLst>
                                      </p:cBhvr>
                                      <p:tavLst>
                                        <p:tav tm="0">
                                          <p:val>
                                            <p:strVal val="#ppt_x"/>
                                          </p:val>
                                        </p:tav>
                                        <p:tav tm="100000">
                                          <p:val>
                                            <p:strVal val="#ppt_x"/>
                                          </p:val>
                                        </p:tav>
                                      </p:tavLst>
                                    </p:anim>
                                    <p:anim calcmode="lin" valueType="num">
                                      <p:cBhvr>
                                        <p:cTn id="66" dur="300" fill="hold"/>
                                        <p:tgtEl>
                                          <p:spTgt spid="21"/>
                                        </p:tgtEl>
                                        <p:attrNameLst>
                                          <p:attrName>ppt_y</p:attrName>
                                        </p:attrNameLst>
                                      </p:cBhvr>
                                      <p:tavLst>
                                        <p:tav tm="0">
                                          <p:val>
                                            <p:strVal val="#ppt_y+.1"/>
                                          </p:val>
                                        </p:tav>
                                        <p:tav tm="100000">
                                          <p:val>
                                            <p:strVal val="#ppt_y"/>
                                          </p:val>
                                        </p:tav>
                                      </p:tavLst>
                                    </p:anim>
                                  </p:childTnLst>
                                </p:cTn>
                              </p:par>
                            </p:childTnLst>
                          </p:cTn>
                        </p:par>
                        <p:par>
                          <p:cTn id="67" fill="hold">
                            <p:stCondLst>
                              <p:cond delay="6200"/>
                            </p:stCondLst>
                            <p:childTnLst>
                              <p:par>
                                <p:cTn id="68" presetID="2" presetClass="entr" presetSubtype="2"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500" fill="hold"/>
                                        <p:tgtEl>
                                          <p:spTgt spid="22"/>
                                        </p:tgtEl>
                                        <p:attrNameLst>
                                          <p:attrName>ppt_x</p:attrName>
                                        </p:attrNameLst>
                                      </p:cBhvr>
                                      <p:tavLst>
                                        <p:tav tm="0">
                                          <p:val>
                                            <p:strVal val="1+#ppt_w/2"/>
                                          </p:val>
                                        </p:tav>
                                        <p:tav tm="100000">
                                          <p:val>
                                            <p:strVal val="#ppt_x"/>
                                          </p:val>
                                        </p:tav>
                                      </p:tavLst>
                                    </p:anim>
                                    <p:anim calcmode="lin" valueType="num">
                                      <p:cBhvr>
                                        <p:cTn id="71"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utoUpdateAnimBg="0"/>
      <p:bldP spid="14" grpId="0" bldLvl="0" autoUpdateAnimBg="0"/>
      <p:bldP spid="15" grpId="0" bldLvl="0" autoUpdateAnimBg="0"/>
      <p:bldP spid="20" grpId="0" bldLvl="0" autoUpdateAnimBg="0"/>
      <p:bldP spid="21" grpId="0" bldLvl="0" autoUpdateAnimBg="0"/>
      <p:bldP spid="22" grpId="0" bldLvl="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C3D64219-23E6-4AF9-A6A1-01D97F07A803"/>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Le280qguF8VZQQAAAQ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cXNnCL6GQzo5CEz3KF4G1nyXUOWwfdeiHHtzHDjGF3OgMaxDbrdVPC5DYEYYajUyhldgh3RjNeXkMdZFqrQSjW0yb/6mHa72+XTa16+fxe9mmdxByY0XmCPc9etYF7SqbXbcvM4EKRbu/cCu7cfcHcKQ6gzH6FJzJZDwS0nWlXhIDn7fqe5ZtvG9XdqrL/Vxy+fvD3xf9QSwMEFAACAAgAt7bzSkPIPPmFBAAADBYAACcAAAB1bml2ZXJzYWwvZmxhc2hfcHVibGlzaGluZ19zZXR0aW5ncy54bWzlWF9z2jgQf+dTaHzTx2KSJmmSMWRIYiZM+XfguzRPGWELrIssuZYMpU/3ae6D9ZN0hYIDhSRy7pLpzA3DgKXd365Wu6uf5Z19TRiakUxSwevOXrXmIMJDEVE+rTt/BK33xw6SCvMIM8FJ3eHCQWeNipfmY0ZlPCJKgahEAMPlaarqTqxUeuq68/m8SmWa6VnBcgX4shqKxE0zIglXJHNThhfwoxYpkc49ggUAfBPB79UalQpCnkHqiihnBNEIPOdULwqzFsMydlwjNsbh3TQTOY8uBBMZyqbjuvPbcVN/VjIG6pImhOuYyAYM6mF1iqOIai8wG9FvBMWETmNwd6924KA5jVRcdz7U9jUOyLvbOEt0s3iscS4ERIGrewMJUTjCCptHY1GRr0quBsxQtOA4oWEAM0hHoO5cBrejTvvSv+31A390exV0O8aHEkqB/zkooRS0g45vJT8Y+iO/F/jD2/N2v6TGS6z43Wa7U1Ln2j8ftYOylnrNblmVwVW/Z6dz0e8Omr2bUq5d3Qz8Yafd+3Qb9PudoD140IJs3Egmz93MNg+yUuRZSIpk81ScJ2OOKYMK/ykFJVHQIxjOpiQQLQolMMFMEgf9lZLp7zlmVC10WUAruSMkbcqUhGqoU77uqCwnzgOcAQTHoA6Kgjo8Kerp4/HG0l1j/WFZO730ig4ziIUSb+z9Xu2wcP/k4Gn3H3HUgw6XYr7oiOmbe394VHi/f/RM9He56WGlcBhD14MNWfrmuetDK7GJ4Bt5pZ/RWLCoWBFJxiTq4YSsdfPRHeUtkNxz0AQqgMFamxnFzEFUwdrDQlnmY6moWp4arXVJBFhwvBHUHW3FIoxxJjfSvQi77thhw+cRuszwHI4kEw0z/Jj4gHAbsSsIPdPhJ5mNuJ9hWUISNRmzEe7i7I5kKBCCSavFrXIXtflEWLmTQKHaCF6TsaSK2IieUyvT1yJnEVqIHDF6R5ASCLzPE/gXE7R+JqNJJpLlKPAGhSSjkCozSuYkOrMxdAMmkhw0dW0wooyFLzn9hsZkIjLAJXgG+QPjVBr8aingFEv5AIpXPr4zJ3O7d+l/fqcXiKMZ5mFJcKhUkqTqVfDxAnGhVnoQjhDnkJ56UyIaLeds1lZ9+TZImuTMbPN/vRlr0K+4Ja9jpczGPOuBtdkYz5aFqItrCQ0lSGFLDCZMhNDnKc+JLWCIORKcLRAOgchIXdYzKnIJI6aADbR8uYdGH1G+fJrCmQQWs4hkVpC1vf0PB4dHH49PTqvu97//ef+k0j3FGzCszRmOd/Eo/35G61EWbq33cotbjNxacwf5tdb9mZ1bK25x9Gc0n2Dqz2g+wde3dFsiS3QjiLZSYff72z1b2yY0nquJ1m7eteSHvyLt6gMet+oDy2hYsZeh/6cVIATWql/Yme31baT6n2ykhobBDNbYi5ULcOJNTQeHM4/RBJhW9Gb96w0q9E1q5V+9o5hCe51aedEu/fLt5f8SMfNU3NJsXMsU1wWbl4d6JqGcJhBHzU+KG8fG4UHNc3dPVSqAtnmD26j8AFBLAwQUAAIACAC3tvNKlDB+ZrgCAABUCgAAIQAAAHVuaXZlcnNhbC9mbGFzaF9za2luX3NldHRpbmdzLnhtbJVWbW/aMBD+vl+B2HfSvdJJKVJLmVSJrdVa8d1JjsTCsSPboePfz+fYxIGEME6V8HPP4zvfnU1jtaN88WEyiVPBhHwFrSnPFSIem9DsbprUWgs+SwXXwPWMC1kSNl18/Gk/cWSZYyqxB3mtZktSaMPM7ecaiYvxbY42JEhFWRF+WItczBKS7nIpap6NplYcKpCM8p1h3vyYL1eDARhV+klD2clpdYt2naSSoBRgSt9XaKMqRhJgPtKN/VypaUNdPv2JbE8V1VZ2/wltSFaRHLpFvr1HG+Zzs3u3K3O0ywINf7WhfvmMNkhl5ACyu/njV7RBhajq6n9mpJIix4J2NZebeNQwQTJz/TCrG7RRAR4IA412wZXHnvUxILmv4b2P8bpKwV6wricPAjY9YbDQsoY48qvGpwrx/lxrcz9gsSVMGUIItaQXk/QLqZXfpou1vD/wTnkWkBzQMjaC1SUsm3wDYhdv+cvlg30qwvyOWJCghL0DgwxbsGX+NmU9YwZgy3xlNINnzg5n9FNPo/EtfiCumZerb7zAiVn6evmV92KkNV5cFYR2gOeUIoOFwnTeaAnYtTiyWJNSdJZTzMme5kRTwX8hLznYw6g4OnG4Seufq1hTzaBv3GyO5pEO+2XX49PY/Ca0Z2vWE22e8Lsp0ZqkRWl+k9R04nR3UxtkGvVL8JU0fJBPfCsCEcYe0pRE7kC+CcHUlQouNFydkmhu1hA9joIaxFF/kWO3SV/1eV0mIFemaRSUb0EXbIgFzQtm/vSGwjtkJ4oBbyPVhdmPE3ocywBwMwBEpsVxAppV4yprpimDPTDvDhB76KHTxcqM6dDE3es1bHU4cw45GcrgHrUz6Z6KdlbCfbqOHsHGpNWvaDzjc69JouzBOjffP8Jtyp1n2b9mOH1h9AZw09TZ2fjPK2hA/G/yH1BLAwQUAAIACAC3tvNKGQQLbVgEAAAdFQAAJgAAAHVuaXZlcnNhbC9odG1sX3B1Ymxpc2hpbmdfc2V0dGluZ3MueG1s3VjdTuM4FL7nKays5nIaygADKAUVCKKa/m2bXYYr5CZu48Wxs7bTTudqn2YfbJ9kj2sa6BSog4autEII4pzvOz8+5/g4wdm3jKEpkYoK3vDqtV0PER6LhPJJw/stuvp45CGlMU8wE5w0PC48dHa6E+TFiFGVDonWIKoQ0HB1kuuGl2qdn/j+bDarUZVL81awQgO/qsUi83NJFOGaSD9neA5/9DwnyntgcCCA30zwB9jpzg5CgWXqiKRgBNEELOfUOIXZtc6Y51upEY7vJ1IUPLkQTEgkJ6OG98tR0/wsZSzTJc0INyFRp7BolvUJThJqjMBsSL8TlBI6ScHa+u6+h2Y00WnD+7S7Z3hA3l/nWbBb37HhuRAQBK4fFGRE4wRrbB+tRk2+abVcsEvJnOOMxhG8QSYADe8yuhu2W5fhXbcXhcO766jTtjZUAEXh16gCKGpF7dBJvj8Ih2E3Cgd3561eRcRbtISdZqtdEXMTng9bUVVN3WanKqR/3eu6YS56nX6ze1vJtOvbfjhot7pf7qJerx21+o8oyMaVZAr81WwLICtFIWNSJlug0yIbcUwZFPgPKaiIhhbBsJyQSFxRKIExZop46I+cTH4tMKN6bsoCOsk9IXlT5STWA5PyDU/LgniPdJYQDIM6KAvq4Lisp89HK677VvujW89aGZQNpp8KLbZsfX33oDT/eP91818wNIAGl2M+b4vJ1q0/OCyt3zvcEP3nzAyw1jhOoevBhixsC/ynS0uxseAreWWe0UiwpPRoDCnOwJmmpJh5iGpwLi7fahMCfUUZJL/B1mtjrte8i1Ms1UoCl4E0PTg+DXmCLiWewRlj/bPLL4n3CXcRu4ZgMhNQIl3EQ4lVBUnUZMxFuIPlPZEoEoIpJ+eW2YhafCyczMmg9FwEb8hIUU1cRM+pk+obUbAEzUWBGL0nSAsE1hcZ/JcS9PSURWMpssUqw0ojxWhC0JSSGUnOXBTdgoqsAKTJdka01fBnQb+jERkLCbwETyF/YJ0qy1+rRJxjpR5J8dLGD/asbXUvw68fjIM4mWIeVySH2iNZrt+FH88RF3qJg3DEuID0NJuS0GTxzsW32tu3QdGsYHabf/ZmPKF+xy15Hy1VNmajBc5qUzxdFKIprgU1lCCFLbGc8CKGPk15QVwJY8yR4GyOcAyjiTJlPaWiULBiC9hSq7dbaPGI8sXTBK4MoFEmRDpR7tb3Pu0fHH4+Oj6p+f/89ffHV0EPQ1ufYaPOTm0XL07UG1AvztXOuLdrXJuxnZHPjLPO2B/nbWfg2tS9AfnK7L0B+coEvoa9EjIzjSBZS4Xnb2QP89f6QBP4Zvx5fpJaTHzbGaR6cD/nTpW98M9pHhmEvzsRQqicOoCb2m7PRar3xUVqYGeS/pN5xMkEOMMmtifDKcZoBrNTsrWOtIWa20r2v36PsLXxk7L/TXH/71vA/zYG9qn82rHyeaO8dq9+hNuB9dVPmqc7/wJQSwMEFAACAAgAt7bzStXMXCaVAQAAIAYAAB8AAAB1bml2ZXJzYWwvaHRtbF9za2luX3NldHRpbmdzLmpzjZTLTsMwEEX3fEVltqgqzwK7ihYJiQUS3SEWbjpNozoey3YDBfHvZNxCY2dC8Wzim5M7j8j+POrVS2Sid9v7DM9h/xTvgwakebuGk1hXHXpJunCqmMO0KEEVGkSCVD+f/spfe4IzFjqYzjbPZOsafgLpzUIq18QNY2EZzTFaxWhvjPbOJf6IOtt1te2oMebZ2nvU/Qy1B+37Gm0pAyOO78NqNpjAWIE9gC5kBpHpMKwucu94OaRochmWRurNI+bYn8lslVtc63lX/uXGgK1/+GoLDG6Gd5PIThXOP3go08STa4pu0lhwDnZ5ryYULKzkDFTDdxDWH2hk3G4ooavCFf6HHp1SNGkjc2hN6XpEEWO69mpNc0jR5jy8+y1xfkYREUpuwLasxhcUEYhmbf7xA43FnCbSQtsz/0UVynmh813qAQXLUbFk2zW9faOh/LGIjhAmR2jJnb6SEzUnOk707OF1SeZH7tPOOysFkQENB1ZsMT69SWj/QlMGV98OYB/0AsVJPQppV2CniKqu/zWt9ECyo69vUEsDBBQAAgAIALe280o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Le280qmQ2VXZwAAAGsAAAAcAAAAdW5pdmVyc2FsL2xvY2FsX3NldHRpbmdzLnhtbA3KMQ6DMAwAwJ1XWN5pExaoRGDr2KX0ARaxEJJjIxJV5ffNdsON8y8JfPnMu2lAf3MIrKvFXbeAn+XZDgi5kEYSUw6ohjBPzSi2kry5lBozHEIXnwunisIvSnVuZrFzvne9f+B9av5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t7bzSqtYCahECAAAfyAAACkAAAB1bml2ZXJzYWwvc2tpbl9jdXN0b21pemF0aW9uX3NldHRpbmdzLnhtbLVa627juhH+36cgXBygBYr4Il8LrwtZohNhHcnHUpLdFoXBWIwtRBJdifZuDvyjT3Me7DxJh5QUS47tSNmttQlWw5lvhnPjxRnGz16obWPOAu83wj0W2pRzL1zFoz8hNFwyn0WziMaUx/UD5cELXfbNCJ+YoAE15iR0SeRqYjQeNdBEflC/p/b1Pry1x+0W6rVxC/eRjjsajA0UfaBoMKa3mtqwfgSR4EZ0SUN+GnVYL4y+FTDCmEbcCF36faQUufNDxRlcR8T1gC8eddvi2Wda93pbPKjd7PQ6eN9SFUXpIq2jN/XGvtcb9NQmwo12p6Hsx/2W0lJQs9NpDrr7Zq/VUeBtMugCShsPuqjda7db+r6FWyCNVHWst7R9Txk0mypow/2Btp9Mxr1GAzWbTaWt7ztdZTJuIOBWAENV+sKBiq6Mle5eHavNvoIm2mQ8ae+xjrtaB/VbuNto7NvjsdJoHJx7mF3eXQdq6elk7nwH8GQITo6K3KqfSK7hchtFwOzQYOMTTlFIAvqptmLMbTWavUavOailmSmzOOPLDCpSEyKQBcooDzKsS1I2Li3Jl0Kejjz3U+1xyzkLr5Ys5GDeVciigPi10Z+TbEnnUkaS7WhURe6JLOlBXU9+yoqluiCD4bkktGTBhoQvU7ZiV49k+byK2DZ0S5m5ftnQyPfCZ+BuDHoavqjI92JucBoU7MN98ZQX20CHiqkwr4vFU0rSJ4/UzzQ25KeC3EHl+x45Et15scelqNoUzyXRDVnRYgD6qnguy4SgpRi1nnjeF+L0Owd2RRR86yK7T15oVFSSNMiLUmyz3VTNp03EVsLZRbn3A/0q5zPoN+FKWNgQTykhMUGhsFSUUrfJ+etHjOnrcS8ZBqAFgptvLilJQs7GC826nanm18XUurYWY+O6NtKSqkSiLP/S6va/Nzvdvw7rqVxJJPtWnU6LWEiCdRrlsExnbk0XAIinCxN/cWoj8buyqHXnTA0T10bpfyoDzOb4vjYSv8uI3s3n2HQW9tTQ8cKwF6blSL9MsYP12ugr26I12VHEGdp59Bvia4qgPXsRRbHvuXJAtGwv3NIS+nTrVjXMxRzbztzQHMMyayObRdHL3yQy2fI1JM+axMj1YvLoU1eqhRSR46K9gHa5I0Pwj6894GQB8cKrMtrn6oNhXi8cy5raC2zqGaU2wqGL9IgITdWB5qqN54AREVi5Pya+kNknEZDq+5VBbozrmyn8OMKQG2+19uGHf8CaGYaQzGhYQhASB88h62z7wZrrwoegEBG0IXH8jUVuIWnyoSuBbZiaBampOTl8R8Bk2BB4L1xC6tAlL4F3i21bvcaLsfUFchxq06ooZH2GkvxcUegrtqGGsF1CzFTvjWtVVIQow6xAshpcEpHv/gsiyyXICW/uPLaNgSI8DGUiqzG+qqzJxr/eQSANdXqm2hNgcLZ8W3k7CqZELixzJXRBG9KwLrLr1zvjn4uJakyxvoB0062HhSO7pFAakBcUMo6IuyPhkqJHuiRbqIQXGHM9V46JyEsT/rP1fkOEp/3nl7R1mTr+8ssHTCo0vBOWwUYZlME2ZcPf0y7cls7gg4aIXD9rRRkHfNgEW8OmOjesnxOi2Au2ftKlf0agXo2rGqx37fhxf5UP2//BGDtpwWMDOtrYY5WEMKzEYsmBxdOvJGiYE1A3S/o5NHxxJq0EYFophsnQD8Dcg+cKhtyDR6tBPOCxbTiw2Xqgj+L0UUJY1moStdPxFmdEn8KR/LVUH+kTg/2ST8ku2cjA2iXDXybKua1SYWlxDGcKhpuAuUqSClB9LxBnqHKwd7c4c0WyGhTm88C2viur2/ee5YoAft4G9O0+7CligaT6JM7yOlmU/vGDhiRTnCd6Z9U2EK8FWjpWufr8oYjZWJ1rNwtNNTUsThSinv3yclAdwidTx15M1bFAgDIJCF+uYRV+Eue88ljJiUDHExXw0snblETL9R///b08zJE9CRWl1L9XxYHiF10Tv+L9y2Scxv8ugeOo46KofCkpmB6oMlFrC4eWMhXvGJCfP+XEQpJVKWCBuOEqpRoqII2i6jiqdnMLRWLLmmDbCLaCFUFu1fln6Htyq18b3ZLoGfqmw5hfFUg6XqQmr2zD4YS75X7ZEBzEf3ghEpN3jNlC1XV59IcS9b3lc7L6unB+SW/5kM9WVfC0G9WE5nwESV2PV8eUa1vWtKAjJO+HfrA7udS9Eg73KT6BFs4L1zMhj5g/Exdbb29ygUHcw0Eaj3gkTvTZW54jXrNvaexGT8SPgS1POmadgQ0zsVdMIYu0Y+65qB03x5oSjvnumQ+rgpbMJsdepB9LadpY3vvm7X6lvTEcDlnpUM7yA/GY36Tf+Rv+HPGY3xYrigWnujdCxyN5yewubkyiPL1M5ICHhrJHpTzZW5FHWDAVd7JxzqSUUOQMmEtHcmF0vICmxSxoeYPrZywehq97l1sh8/gipx2L7xwKA4fkrV/O3iH3uE/Pp7acBxRgPvryvVr+J18dHPsioSL+sqGfanAIIcu1aPNxDaUYn2pSbfK9zDnBTdbNRDPLiQprLksGspnLXl5JLhQtvJqRLKn0y0LD+hs/DeuXAjRMYc/HL9wGjzTCkAIetLg0iEVinn2dXYPdy93okdyZ0TwAXwN2COejrBByhEJeyS3Va1Ylb3kG2Fhyz6c76mdMOUrOPZc9MIyhPC5nt8qn9Inn8zulnCyDXHUfV0Ha6g65mMcsDpwVk+exk3LJSLWq4+QxlpM/0a2ypecwoROLUdalRb7nrUoIhcw9oQt4z3l/WM+vstCk3ny5ekwDUcA7+zcG/wNQSwMEFAACAAgAuLbzSgrKPODnPwAAJXYAABcAAAB1bml2ZXJzYWwvdW5pdmVyc2FsLnBuZ+29B1RTWfgvCqGIIAKK0osyKioKSJOWoCjoKMVBBUUBQYq0oJEakhALRSk6Kh0ig4KM0kQINYmCBocSEKQFEqQFhBBDSYAQcoMzKjpx/q733n3rrnV1LWFxyt5f+X1tn2+fE2NrbSkuKi/Kx8cnfvjQgd/4+ASF+PgAMSLC3CO1jreo3F/8kN8s9/MVNCuOcf8Q9NxntY+PrzhBbPEc90q+1QGHTkH4+NbWLv/nx4MfnefjC6w8fGDf8RAnap9zoannKdAScKsyn0TEg23h631jt41API4avslxXXQE/JK647nkzQOHDmnL/+GyedNJnz8cYn/xMrd9dl1AS/ca6PeO/cXlcCdj7GNSRkGpRx8zc5aSGko9n8ue0NPx6dArNC0pZMIKT0lQUwtRi0PbqlQ4c/iqTicodZIVBVrMAuu5RPALy674cb8IOUHPJidgsOwwdY6UhCj/NdU1Wjg+gRU/nhDNZjjzgTKi1UsL4wDki7wE565AzgsjTLzmyss0/FQvRcyFjSKWKAhBAODrebg/9D1UpyKiqv3MBp5dHjgPPar91Sxo8PJZ+Ey2yuGr+onC88PVbGdrfL2264oxkBCFaJP+LAgohnq18SsStXA4P3lJ0SfhiWbhM3UUECe0ZN9JeHqGC3hacLx87+4V8/ibqRdNeRxT7//l8vi2TSy8+opxOnWKDql/YCI4zKoxJhrLpr6Nt8b7mM7Owug3nasfN3ViGKWP2wfXZeGigDNZfbnA2byaQk04fLS4wnmxa/JN4E1YDFfUyn2EcCVKF7lCPnQxbJtNqT30Cwt6sg6/SM/VkFk1fRQgs6JqxGCJ9doGfkkGBF2apxS+EaEZay1rTcZHa7A0480T+HQaufpxbY85El1D9auayxTeQqfNzV9dJRGpWFd5BDubJS5EoscH91IdhQWZ4kLNxVifva9DxHcnrhBPbwHy5X7khTuKSDPdAfSlDzZ+QzbdZDv0Br2YiKG7fpk+KUcapaM95s7SwjodPQQP3MmIY9aPGwffyUDi6jFUR0ovq6od3tNMzbylpICP/KyR/jfCzRtFD5grNkGq76fv+3A7IXxo0lP7iiLoJodASz53SxOo3OA+iNUeyEw4mN1dkFQi5ZohsulS4n5ju6yz22pvuhFjYBeYgWG2PbaqSxwCZ5FA7soNWeL+5oQ3jN/0q4NQgtxqjlzbmiQqBGQUJ9S4W5jp9tEQHBZ5Zlr2HiFFCIxgEWkWY9n62mqqiQkBm5QTqKVWQYqFDsCEYI00YgxnRJ2DoSouPDSSFq1m9dFIVdQu60l7IBNKms408C1jEf3VnNrywAYVM6tx0xWjKzBV5Cdw8zqATpr3Cps2lh/2bd/DFx25WzlBeHvqoFemgMuigQI1ROPq1ZAJZ86sM1lExpUdNGSq3EAdgtQRXGu6UCEaSHTc4nbia1gfU+yppnQ0O75TKg5uEhzJR707E6Lx/vdCY+WbbCBF893D/UivV9kXCC1blhRKBJ8eJrwCyQ+F1xwb9HowXTzHEZGa2iXQfd4yw7VGv+UCev0ma5NgxasOwZUZmbaqtVFr8qYCX5YNzrsR5c7XEQZCmVRwNSOcdEHrUvOgH5EIzDJeigd9xrlZ4TIagmaAS6BUpuI7wm1Ob4VX6iBd/0C0h4bCSLXl88uX9ZQTPPLPaspzqlOciRGeLUWa0slEa4Wt6etEn4EzQhjdnmSvmUFKhQ2L9OutLAvavvFTS79nmcWm4g+FTThzJbM4Zir0NJQgjBEX6mHZHhBQJjZGgpyDY1/gCW7sxXj3AUNIWm4vwZV8FDl3ythnS6YOILor6Bo/PbVnAY91Qwx4+kXfLlFtlAz4bXIeVqqh+QXOSfpFDuoBE6+gUqLPxKGRgqGeC4tg3fZjESLrL/0K12fTpx12WxBzxw8K7IXFOwDJmFsccrwu09czzDZHR6inMxP1QnL8qDlyLG6iB+2QPo5z3sMFv5Hlh0HsxTM9KYBWVcqzBd/6XO61RkM1oq7tNflnn6Qxd0RzMe2QIy4/4h2mLp1M6i2qkTvXvK7eD4/VmUnG9G0ii0qxjLinGU2Du4VXOqeA1QL2q4Uu5ZixANnnYrVULeZKXsejDrqlgLdF31e9evWMQcdrqPTRtEnzLDNaUKKIkCsolykZnQKgYApxW8yRirsShPfmEtBZZsZ/KjeM5K6v49B8RkpeZ2L0Nl25PhYNw/QNYrLMfKHv1cF/yJYI9UBF6uB4+BDhEgKy9YiJMmtDQ10j8sjifuhambUr3fKodsA9W1Wawi27ajWRaDn+1l8o+LnhGv5L3Q5bE8FgE9mGV1gbLuWvntd/JEtBim8o+uKEZfV1VyumdHSnrFWg9TDBA2T5BtKD6NBJHVtUr3XLMvM3QOvUjLmU17Pkeg2kk/2NOX0kO1Xzq+EkLig2m3jRCm+hXrRM37xwatulleSUX0Me5NpBWI+NSPJkiK5Nm9RSOAgWO4IGS0UHTm9FhqKuMNjvqLkbuQ6KUEUzzAGfikZ4drWUZIyNX3CmzZRyeV56hSktNF7qgxu9eLaVsrc/KXm7ZFMYZkTEdIBsSFSz/AvSbuIheUDy1vN9gkKtx/GX2qASz4hxOdUwLIK1Xbi4KXwJRjQ83in7HNUsGu0u4Wes3JAmP5IrcZTccYslRfQHub+7C1VMH5wj5oitXhmDFJeDB183dXPVAfX+OfIkPdhXUWEle5KiizQR2kmE1DUA0ZThqEcL1CGsCGBjwo3SDqEuqtJ72UnPY8zzV4ZPFx/ha4D9yKbmP7p6NKs6xwH4leHPTmA/8l4UAD7GfqPzdehW3KMqLSmavP3ro1pFx7h3xCmHHM56cOvrOG2mrip9S2TP19f7tkfYumSvctqsLnX+6/xBUlRE6Jcr3yQMCnqq0l2jyCSRXwXlvk4BlBemkrDV0/nC36YYvoQIWzP1zdKuXw/f9Yg/C2chUS0YAF19320yeSV3uPblW1S/pejTLdds99d/zfSyJA59S5G+NzcdaBXQlLr7LdMiQtcA6/Z9ncQg47hJhu8M7ojglm+Z3s+fFXHgG2G6ZHO1pmD6Yd2+GNWvs5X/JP2A7ebPpLfrfnghpjmBYdbQqE6hw/cyNDfY8m+IhuxLXz/Qq3XJSYargMj+WJcS6yaQiaIBPu5vOonaH+4Vhrsze3wKx64cNxM63r+Le5N5uloYoZtLqZlBqtP5RGwG6BdFMfyVv2/pEYZ/uKridf3j1S5CA4qt0Mzl0StbZzaXhFNBQEUQPuHT6PdlfuPfYIusEJ3JLLkO4I74hTUzKYE2j/53USokpYVMH0WTAsAO21yAKXZ8P3LzthmSgPs88fCo0qdp+YUL3M3UbXNjSnJ3FJ3nilweNma6QlbgMe2nxxyezhft4k4nv2HvDIuscDqMFXHzJkjri+huyO7VtbtvIeamecJMKPFJhO39+pgqg4fF1WPRX4aK4qo00TfP94iQt/1HmI9+gZNvI/eeoPWetBMur7k86wfxa7m61K00i6LzR9wdd9hWLTMbcXslJOQe9b3ognLJO3L8voFZUPbzuLOHwpAOpGjBz/7fWHh3q23IWu41PRtGTT3FuHxayK4k/1Hfn/8MwRXG0DUS9L4Gwnh1jds7h09oL11z5o+sD4o77gNKd7ZA4XvszKJdVuDnfjSyJ/9GjT3/hvID3NEPWo/WrPpryuKXL5OsoKDmZPJ21QNaKwBvW2dGPfmS9DhC9MwfgE+KClVboYgkL3WTKNFHZlTRGaedjdKSm2VXWJK66/2gx640rvB3H+Oi6/b6MBryafVKKR3Rlc40Fzp+P0gorHCDh6iIVOwKe5DWtq06Uczk8pb0aFl3q2uYZqdIK8wXt0VelJAFWBZ/TaeojtA1EQvh/0F84BXC6V8nfp3CNZtHZ5Ekn+spgP2CKzk7uKbd/8REjegj3JYdqtLql/bTTG0TDVYIJyAm8gXkUYRoe4EZrfTFUf5NV1ZytlnYG72D4cQ1mnUbJEWlDbOYyuoNCiuEU37A/J0h16q87e8zT5/LiZB8Xv+VtZQ6boAWAnYExHCBdyO9BSpxdzhuhXBWqj1f68fULvz/q9ppjkjPzFAPZt16mwllk5Ai6Ny7KBpmkIOCTlaw/HsWdv7JW6k3FjZqDteJVs+8OVKVmxnmzaxXS6iWEjyv2rJkABBw3iH5ieRRi7abjVNLEec+zZyofX+420LICT4/fFZ3PgG0NNeq6iK/9kBE/xGhMAJ62URtVwqJn9pcufPDwE3Nyczwqdfdp/hZHqJ1hEz4wligTP1j47zPvM+7vwkMPG75z52PfPsfxOP2P9xxqwSgDJtpLeDeeAVZjo3Q5FoxPuVfwowI8jTdEMIt42geQorysyrs0Eb9D6XUFXr1XhHyqt7mcd67ncTlgthjBrAwnNc0wqtGRD7c7zsg7wp6bMd8i7cUfmW5ercS3wTRKfxXZKGfPU/IuxDzrfPtVVCCkgZLN5nzzpvXfKBfKw1Ph4ChvOwvoNniRVlSnln43f6HXNpFFQbmp3dOaku+O9Bbi7PcuBsSC4bt5AkQNCnWN5DzRzf8fV5uJOjXD4o6q7llEkv2KFoFdVny+b5rQvSOSJE14fm5vLlysCH+xrmnMX/silqWmS4D77HlQC3KObf5TDTayGRpbjD43D5fRwfbtjxeEDJr2uh+FqrURh9cy7lojr3tsQQcr4O8gqBVjGU5WHBaaz/FvlG4nDZt4SBZsmmgbX31hndlVkxeSO4vc7w9O3kWftcltpmcW6F81kB+SrYCNBM46hFJPcSp8A+RZW3cd521sTcewdPDES8YlxVvaz1uWWvc00j2rPEayG4FDo9EaIdhaRWu5OmdFvO0ElDNeCX4+SzckqcXDKjRdzMmKFqF6HZT5E+hfAoG2RztPixlJyOUHDRIFdZu2IRZu0sHDToCIpHQ95mBjPbzDQ2ivLyGb0WrIdMnQXi2XWEqI/tYvOpmhbnbnWFeZCJa6cw4VQL/fsOmfdCEa7c7/TMMvuOYUlHuOyWzKdoHOfIlgKkc5JG+d6BUDqwpWJB/PtAr5aF5PIlaqiOfaPqC2JvK08L1HdOHnQNjj+LFp8LSOrckEhLWVROeRJhvMJyJEQl1vhLS7BPu/WJ74M2UdZjEPN7eNfGCXFnNPdkU7GU3RYKMwYLxcA6SaWgU5X9DlpDh3Fl5ceCMliQY8aH0KG8H+Pf9RzAnVOX73FS2lM/cjpaTZKXSQprmN2TVn7kKj8O7jUQWuu/g7V7dT0dS/YfXiV8kWK7OHDykKGraY8y2VNr8JFpOsDXWOWykDtOSldEUEF/peyGNp4U4evs2008T5ETrni0+9JcPQXUq05rInZfxS0qsGyzxuiV8nIxb9xHEb8+3eB7vzcVs6KDy9NTXI4cSmfSWmYXWsanWvWRmtmBSgb0uM8qJUN8knu2h3aD64kryiYACtHPv/vtPZ4rLOxg8BVLw9vyTsVCa8Qkg6Fet1GFH9g2o3ISYcGJ1LUKXXlzzkHQl4HHpk3Jn3pG2635vDxAfzaxvjJDdkrB9Ui2bmlSwL3aCBo3TLnmX7kwfE53feE1kqzVMbD9UrQ4yST5ZtotXVC26lzOSXqgj32lnjvQ6qUk/doUSUhPlceCMW6S5iafgjiiAHMqk6EkEz4itQTTyDfZpvaYsJux6t6rGEfHy14PJF32C50HS9Qcc+n0qeMdSjU59X+gRbe+awnPxKfyt5QXvxlusNrgJPy/FrIUtXLVRdmBE84xzLt0d54iOVQ/HZilG66JIbYj8rYstxFXhU7inAN6o81Mqqyk1bxtHcQPOW+mtQCUXcmx0CLROD7P27aI86+kIZYKXlnGpCilHsGWO6U7Yy+IDd9at7TN+Jw++0xWsGeWDyTg3Fkb+i7dW/R+OOTTAe3tmFiDteh5CXIW6bnz+EMuoca/dJqGBkObpcIrCWUXUXcqV7/pT5d/OSV83NzhRPdQK0vXZRPqt36f7O0IkGnWd1v0zyn9vSNyyPDajA+xemqNMAuLkxCh/Tuf7onl6E/Sby08ugAZeXWFZvOnUvQIbLeAkVecNZJ2SA4a6zJO38nSqw8RVjia6V2pyFPqVwuKkIs+8H7fVkirRC9/liPweMLpOn+x/fnUV1FOsjkXv/BA4igFIiZ7xfkDaJnHG+neefmq454afqV11IYzsKDLQzL6HHcCI0HvW9tn1/56Fw9iEObSJK4FfH+bpn/zz6A5tmAPT1ZrS0agT1e9cqhGcFkspa2fKQw/Rice0LbQLRVsLIYUHeYbpArkPcyFCa/Va6U5zos6amLmB3f7xIb4ncc+0se2w9a5kxnXACW/Hd3NoVhdP/+TddPgh23QGwyon4/LhL60WBqj8rJwRldT5W6AEM9XU2SPhSpWt7x56bD8zoEd6A+Gp0t7fBotfwfIu1T4X0bKGQXGYbn5tP87v4Jt7Z14LJPVG6YWZzqTyRtDDVyPyhXo5ZPJ78VXZyEkY1Ix1eiAHfrEQ6RN+UKS4sKCzK2mXSS5PsW+UT/XBvHIzUIzNW0haukGJtYAPUflbr+Ebo2S50I1exCSocQmgtLXzZH26VKosfUNXJ87iqhKtD9tuX23a3zK60FsDGKA7GJRd3OnM8oeP3lnVHHyZp8k0d1p0XTqpajHC1CNRMO9cYkfwj5ayWPKN1/m101QZbHkd+fixGDadKwI2+z1Pa3V3vOkHdNQtjgJ2gMeqhilEgbVN1sliAFfQIFAgaUEaKSUVBQztT/TYE1td4OhkybM6SVS4rUclZuWxjliFJlgYlgWqhyeLCQzcWVUQ2IYjDSqCq7qYYf6G9aOwOHRZOG8Q5s87jC8dqA17pK2SkakClogWDp2h8kMMxNP9QYCoZKSkzuqBULVo2T4mS5FirmIZgvI7zQzhHTF1zZMe47KMl5jxLfgp7acggwXEKD35WMCEn1gNkVCkWqYgDvVlpaOsi2j5UsccnSmPeUfuZflOPQNE5dSg3rS8OnqVVW3qMpmDLGYn82stMK6a8x/Q/XAkSojlYXHg0MB4OO/qaa+zwrmGNlHFSh+4bjuLJKHSQKZQ+UPbcObZjAq2uY6shefm9KckXY29s3A+rqiNsPY8A1e59c3iPk/Ty7XPvX7nprZ/IFDoVXWVub0xoJx5vKOQ61+IJ5C4ABd51TpgHaYO+NInOVIoCnji3d3OqrOBTMQwz9DOBMv4ZuUCooDWtLuts24NdXcXkk8U1UHn3RSKUa3JltFScXNvwDvLaeMZBYj3R69murl3c74jLV1gUiFuNFfoqMI7r3aKv3z50OObeSzqxBURscSwXUzx1YnhGWWzHbx9slfEbmekuUpesLebSXAbrgH7R1+fLif5Bbl5997Z2d7gCka+TGcI1TGkmafX9M3KqijtlG2bhuYO4qPDw41w68AS5edNp/JFuNl7FwdSvWHTFRFnSj7vQi7UcbUj6DjSzlMsPawNd+Oe04BFlFRBHVE+PAPNO+vfC955bhy/I2B0vTA3sXT0CxrMF8ntHdUC8BvIVjfSknlO435alHDpEWD+doQ2RHXJ+Q6061cS95arcyRvr0tx5ByerJ3Jfv4hfbl85l3b2z7WK0ZzT3c+4q2VglaXEGtu+XyaNzofvU3tcuSe9jnOO4Xu9NIyyeWWz/m81dbubTWRL/oIp/ed5NNHVzbTTuj4/ZO8DdW7dCvjpNDxfnnetT1OT34NIQ+ww/Yx79q+9PR66GPAjoA43rV9v7x4JOU4/4ZHJ3gv6ZzOj6k5wb+h3IL3kk5AnHAt5M8I0Xbe1b9ZfkcdiXv6TDZvhJRbXL04Rgmnv5QJJoA4i33Bi5yNmIFSzOJUgz0sD7U0k1uIkfDjdwobe4iesFnU8BtCDHrmhvf1jBu7oyyTpHhpS9Zv3Z9P/l6mgM+9M4DhCR1LGwoNU3t9YC8h6MB44UrTtQnAhdE0+Rm8CmJxVDvsQ/9zhQTQVL1aFSUTWjD+8KCs9LiVz9TQHRvMS3ybDYj9qiyBal+dE9RdoLSjLIAnhG7Mbj1bpSDurBtItde906oInG23O0v8s+xDqTmybIyQitaRGZCto8cUemaGjhRoE04pav+mwml+BVJOGExWm2uNtjwU8N4eyMGk1sEtIFiajz/WNSMIa92HutGwmheqjvvaWndTFFNIBteByj61V2RN4y10sMSxwVbZV9jsc3H4QXJ3/aQjEL6RkJJgRS5oAW5seJZAmZkNiT8DYoKUGyj+zggNNLiSdUZdcvxZYajRFeUEyqGQRQNMbuDr2dy2UTdQdndz4RxT91oMgqIdzbFWSWC/ptzEE6XmQzScnMMP1oL83g+S/e5L8h8IS8Y0uwWmEgtDlroK1xhYXzwVmMLTUo/7/TbCMM4pQO1JVbQK1Y3sDrG4KjPurqMMSqB5XRrEtrqM3J1y0EdkstYTb6BeTlPaZ3xH3NKK4SaZ4oHG+5VBDdsZxf6+amnjiqZg8/iuyazOkCfdcX51YXQlgpx46IS9sPR8yKTbhHlVjW+Rm4pbyiNL1klkOAwff0zjzj4zk+DqxDWbcs4dxjSvsRqo2GNbjxZ6ds6KdboHuvOoz+94YKYBult/DsK6l3VAWBqydSdoN0+PUnHMsIzGsghl7sIWIv0sc3LFabq6Xpb5bqxW1TK1TnqIPkM7zFRJCozamfrO60AJPYFTFufrm5uxS0tpH9iZXGx7X+khIfBpRQLC8mpvfKPndLo44zJRLmhIPdx4FuHcpHO8PoVP7kEd/OW0x/07gdEUMJmocs4CaoPsciJpqnoKTUBJY3BuLjI166F+Ry+TK/r4Me3T4zQ7nvjs6KkbUmf0jhM7TdDiU8/o/io3/WhiQjkEOUJr/Ac02L6+dSH9BrBm1f4qBPXZom+7BOwFrvfZ3Jj4VE9nMS0yvNjZ8Dcs+LzJ+F0d+bWwv2ovMw4Ib6cevRpiJRVR99TQZ9NSBrFxpAZGDTV/7WZwO73jF1DofVMnucZGqn1Vc7Gqa7PzPfx1Xg7uT90tNSzDGrBZFZykoqqAHWM1EqREh6BD2RVNedN0E+rR6xf6tfqwivfiPfTlR9xo7lgb9SJwH7ekvHDoTYepPCPIGwHcSDAQ3/50Y0XNmPaNytISoT3qyf6U9u71FWeqOHjG477JYjmFGn9w4DxPWPZ6r79EZhvpu2YwAdGU6NsLY+KLPZHQ8zlmUHMMw4kvFBXBKJ1tlI6edVWgXp43D0yFsnC6tl40Gy1Y2v6OPBgLNzMSeQqf/lyrr/DJPCZFXGrjUcu5adkhRg6hM3J7dz3hrfvpO9Wo/VWFfkrx1E5d6b0zq4WZgeE7x8V4Juu/tl2MZ9crjB7MTrIjT7MnqMdnvLRKxmKHe8am1bLMrKEJwuXisj0Kq16NN7VSqwm43qNIh20W+Gx+MG0SWxjUykdxVO+xkavfPk31iUVZeWrUDdLPHEtIT0Vlzx67Ex5H7+2O9awFwVj7fLcxcmE0+IRdpPZ8iH4HfTrIYh/mnqqzp0mwiTIrg6lTLwdogxnq26nStt/SWTuVc70iv4Lt7WmkGFZVZ3jG2S3tu879NSU20jh1tPoxgkWa6U1gFHDajk05YDMOa7FDaqpXOxFVR1gj0xaB3Rqe0xmsdcT4VzqWVCbssrNuf1skhDwRecFq2m59DqfJ7+W0hZsS94o0Ep82GS41zjWYLLPqzDWiruwx4KvxC+gkA/30ySNVR/X7i2vGHNfkEAxqsLjLHbVZrMMTj92FLUOP5qgtcZEgfmH3hQV5whaeDwHihN2aCKG+PUvrCqtqCnHriER0XPqp2wnDkEwjeeV3+O0qq0IL2NihILWIZAx76HcCIo/Cu2h4mHoj34RgaI4Mhz6fWS+aWOBnYtNsEd3N3zrH0J+nEgUSSVjHbqdIlSgg/8BJBiSGzTP3cPjjXFEcN5vUrW1LG9h1ApUOR7yPZsMy0eKqm6VHYVaGwxwgK2B83CIuB3UjYJxlUongqQxuVHySC9hRlME7R/HNzaf/esJMyOI7zx9atz4P4yZQxDzeuWFQj3zhcaHjLs8APyf/OfmPTH6UmBqlAg+RIWOOmwmV2SPNsRyew0iK+hbSp2+c6Lf9mB331myPG47j+7r3oUWVm2IuP1bezx8D/ELgqzUiQrrXuBzsR8ZlzMVJy27/YlaHBPbzi2eJPlp+RO9y4KuH+WuvAwzjytmFHYe5zJlu6GIaT1IFFGokZbdr/fZFdp0Rti6mVpn2fwBMuUWDCF+s8Ion/y1t5g7clN0le8OoeDzsl6xvn2OHDN+z1+8ZCenmEpd7XLVZ6vOTKar1+ssTStDPVGpWf3gxOdvpDHpoUBTLrSFe7ZCkRO61nHHSWU7lL2ePHfQIRdR/nrpBbu69PbYSOvvW3qBjMqSCOz6ee8e1vQax6T7XuYLYtFet60lJr4qAd17iV70i15afppmp824hmduybgvx1tGveydKxf+zeWLaOzc0HjX4VQvLkf9sJXHefOyp+OtfviLAlvifTRS6hUGplDlDOA9WNtf/72EFFyTO1YlYFQ1Gg1bZO4W6U44IcSE8cOZvMZ9RuPZZzH0gJ0UoPvPvwdzXhA/vdO6uYfT4VKout3eEHBEa6JWkRJOm87kstsTlyKQMJ82rmSm9/ZS5/atVI1/yU6tGNcjlM5nua0Y/XuRSAKihOH6jRm4kOqPTf3F5ws/xRfNOweNso39EYOYu0KO0fDr5sRnNsPnfmeNIKn/C4wjRFc/sHwl/aXEJslzmfuQ7pW2FB26Qi8HvPHEnB1EeJjn1mHIWp4PJdM6R8GFGYlei36MI0V7s95yKDJA9ZkNTDh263VcrAVrMoeVmhv0JvUMwmW7cjZneie6u2bSTO0D6Q97VsJrSAUFAa7ml+oeZNhssPWPTPmI/wQ/UkeD3EsG92xBdgF/ub7Djve48UyZN34j0XVp+5m2Qr8yJF+Y8v7oqGJTgnv0cbH4lxMdsUUP5Jm25rPTPmAPvNhAXuqRQ4b/IeinjHN4GwVdWOF3bqIldvEQ7UlLNtWYkb984E7TP8IiqAmdsgT7tNZV9IWErUGEpaCN3cJpCC4ategU5l4qBqXpuOUr+U5IYXRhSMObGrWi9/h41whZ38LnKiuYr4p4WotDwZY5vf+44pR5BnEE3jCx0t9C4GSzGVvXqtRDMmNF8upRDXecdG2CozLqZ6rgs9NpEe+SuE/eZlf1UAY+NybvrVz6kArtBmmxVmXqeqkMwkT0H6tES59U/cCvuGYxJAxcqE18iBtwxmy8ePdj0z90sLm9moeSI8kLcDIxFp1WTzRY5vcRVjLgFlTCWme4SJMusUdYLawlcnYVWXibh+H3mAo8lFzVxK5KBqsUQsVAxi4AWmxAT6kHLaGwQHVqqixMb3LmkQMjgKIfGdRzj3zCHXSHljV+kHKsLvOiGTZeSNJi5aQFaSjMQ9AXJqeYy8I9g4RTsdCaAjuEs1l1R7AZdtkGa63An0K3jUDBDkNhqi3EuxESEHhBfSH6xlLcKsn7hA1R+w/coq/BF6ELiFa8FYorQRR2cQ4H42qcxBLTIkCPfJXIOJz6QmKAVO3wpcb/w+tC2562dnqZcA8zCvdfksxBeub7iFf7JrjtFmdK3HokdX2kMyT7Cy31X93kj/YtR8yoH/23UK+T7/8ao7/cd+6dnjOcTtgK5D+WiH4XHa30z+Au7/7b9n+z+ZPf/Abu4M1XT7x8XTi69L1zyZq5CfFhVRV7IJ/ewpzQ5T8F6LvfLkXNn48ljc33xZHpFIU+/r+gjjJnOoE0oQyeK+7ITgO8dxWUd8pBzSgnkWTdnnhTj5ZE24QPr5Z/f079yRXmfvY8qvPM6QB5xYUWCKiyu6CPYuK5lr6hE2bmP5xWq+WTlVhaSAU+kWiT9szddTleifOxtXSnxrvvcTCfSVh3HzUWvbkNkAyyEvoj0Be6Q+ofmYAyEAu3Tk5T21VTnKltrpbJdrgpbmCNpcGaVMXn8yXNP4LScQXJvv/jWv+lQ0jJa2Vbr4OmGQOEs1ItqTgFIQFVJrR1f51Zc/6Vrtpyf5FCuk/jms0gbNDSzPFY8ADNabm7mXqVvHjEGU6uGuWS/LrpJC9yNeV8w+YnbnX9fww1hxFWCgByxPV91Jy/3cy7PoB/GX37vcg9cdvvnXrECz08nlwdQ+ya5/Oc4Ms6J75epziNDb52o/4ix/+Sav2/5mDZ9JZ1s4c/Hi1rFcPkP2hi1hz73ggeYCvxz8l9aefTluO8MQPU21mlzIcP7UxM42vUHKfXfklGmYvHrZ5yPy326aVk+KxFuIf75uEu2DF/M4uy60C/bkco3/CClATvHnrG1fnvxuSeR8EXk1wAW3/RTfzquUMN3aKgwqf5xTc8/nba4fNkfozTC8XAuNer2us8QCfsiclXplWbwN8D+Pt41KmS2GVFzwIn6NvNTW8TLH6S091cjP1Ds3RVbwb6o4puGX/nPx3EWmnzr5se3THkXMv4F1P+B0v6Tby6wzj249rlNNPOLyEWEYr9pv18B8Fv1zpq37aGlnv/Q46j9g5Sif7cmSqht+Szy2R8EeMSBpbCY6p7Hn/qye2/8IKX/H5vikWsADgPMKUuDg1gTJVVe+oMUOjmTJsEths424CGwfgGVvQvhqLm6bUH0vhKVBFNGlwLRr5NT6swqPRuOL7MoI5ZIJJ1mdFXcZ4bP2tJEE4OPnf/WDSG37EcGSMeFszKswsBXUdkdpk0BghLzJlGZNM2lAc3lkfuCMvRFvFDg81WmrIA89+sAD7HkPV+wXLTvo8v7LQuXNaKnQPf60+04W01lvv6sACr7Q/dxPBYyZHpm0qffLaXLwmQj8TUlXX9sfjqkOaRARD2nCbqoYR4bPsnQq6s0ZJ2TDwmnGJO7Ye/EnMvTdmn1+VdNPJRf2JJpqV70XCxCd8noQnXlY+NPevn9o/Xk2br07PXMVnr1x4U4fHZKPM2rLDtrqZCzUFiVY5TDwXPwhD9OEVJWtXkYyNOXN2tiHCkK5LlXfWHzG6+nb7pFkCGgmqBPOoXFUQvtuZOZmh0Ev+HGyPBmB1BHmj6nOIHeWxznkCMu5EoeMJz2pHNYgKgtqXMP0Zt4BaGP9ITZIH2fEm1Vl0BpQ15/Zsc0j+h7SihCuWn9VEXfGsm11wGtyWimZPQI0FPlQAkQpqGM0u/xqyUvcTBoibqlOnuSj2qZHizzocL8FvQ26a5+of7Edd4s17ov1hP/z1z9tld7IgFUq1WQX4Dy7LlQ4gOKUZvfK0dh17uYDAxCXdpLgemQ4/eeWUEONq/LtFXdHwdzrmFqOzxtpXUnfmsIVz9Cwuc6wK9WXjxQlyW3RlFUqAcqVHf0qsgqLtnaU2RSsIu8aPobLWYkQA31LOAv+BlXuSycsCbfm7nxB/QVEezIp7Fan1lK3hIHV99TlWeHs3AzdoKXwuD6C3T9K8nuAerS9ehtQ5eXwgsRGijmlnr0nmfMbV4KH0SEGH22WqkcGFM6mv2afdMPb69w9MwfFSqwtd+6UmHxf6wFb1E/Xew1MP0qorXcok2xKQT+8lL3A8s20pKxQl/y4VvOrRGUxitd/iSf+31Jc6HhL5+29lKm6CZ0xfm3k/bE45bmKH6zJ2njlg6SoAQ8EYUHDvl4M8HPjmGHwvYjxbmBaHtWmabF0S+B6KN7TxQR2t1dHVZgSb5kXrfFezNPWJipB2RuhcZYsH8nckPMB4BqHNZavnDyffOnYHj+k6+YAq6Nal5VQ3kSFWZfVC220m10rnB9JYJHN5z/bqj97uj/U6jlyeEPhNoLi4FvQgLtgz/hc8uPhtojq0th2q5fQi3+R0PtYOGdV4+rKj+F2l1yPxpqf31EvSm1/tts7H8OtfKIDF2nvrcZn0Lt6x8Ntb/t93OOTeapxf8MYDwt6kdCLU9n8SOh9pXztjj74MDPoXbPj4bau7ZEGbWtn0Ue+KOhlqdL/5FQ+/BaD0ZW+0uodftBgD+gdx4efHu271OoTfzRrHfXlnbGy+gvWa/Sj2a9/weYYnYWzpg835xBC+zoz4W/zw1q/WWBdFI8PkMsjHBKYrbAJVTmq45pt34HtQ9dbgkX1ujh1/jizBYLxIQaN2q531oZKeL1AMu5h+41BS+RJpGujtgIGN74n9Lt38a5t0PkY2hP2XX/nLT8E6LZYjyeVvnv+BMfBOCw+g0w9Li+VaC5fTrCjdzD14UHgo3heAom7OpRJjccvnwgEzMcd+vLpoxznwvumczC5Q162WtWVq2fC+4ve/IOUZRW4ZGfGL6w4v7sf5fzZlXZywU5ZEVT1L0v5z8X7DzL+ZZJ7qiPcGd4tzSNpCJhCZwm8mJTM7PSR2vghdF4Pu/S3qInWUQQw+qjLThdEAdOpxBii4qab+zkuTih9QYvItShFC0iZAHf2VFjzXvA03LLgKmLC3x/kveemgdWUlzEWfQ65Prz7nnSepOzjDw1/yd26O+sMvvd4OpYa+CVUeB3nq3d1j/ItQfZi24Zlbx7zmQv2C1bhJRBR953mqBjn21f9kPRCuPt3+nYO5S2HJVjy4ut+76zYLOSV56asuiR/iwu3s1vK3n9jlpWiIv3qv4KXnl3oa0UF+8uuJW88lx+Wimu72FN+ic0fkLj/wpotDdBCKZo6EDMtqDljZV9TDsbU739Pq2BTuH0lwVsr6QEdgKCxrrR2cmaXZwmkPP39OWag2h9SxVJMrwn3ro8cV6apQpspoA/YasBZpCj9kv5iP2EpY0AebdKE6tBE1sdzFSBz70rSHrrb1CWcs6cNU2CUXuQQhsneSsOu5waPPNfbv88q/sXncx47FefLdeMczECqIwrhWkgSP6ssVwUBloQosEBodCwTLe4oAnzJwrk7kV0A2i6UQccZlqhUuyrIPqMBYSxK2xsgPNDk8+vrqrq9Vg0wPSgbJizd6nxi5PxBWq8AfrLstJYHqIHRCTBasnwg2pKVhdNlK1CjG+qqtwUNlSGDt22nEyd8fp9kDNNKV5a3uZZZWVpp6yz3nU+OU4yYdjexPLJeoLUOC1tu6R4sEkiax0HZRWyW4XTlMcuPgN0NrGPBEhp1HEowFdGFQl+4gOexXANsj4nCg5/H2QJD7bsHOMtnDvLwpnwWSwJjbcwTKX4/ul2vtqvl5giVGwdn47XVzsenbNXnsqgyK07r95iTSVsNU2MmZ3a2UGWET2gQ8KUbupoUHV1Vi8CkyEPEAvh1KcVKlGkrQGjlOImuzLjqSrjynjeruPjxI0VMbcXvDogNxCLnBnjtIE1Ej1+ZWqz89O+S7m0MQKCQuRn6A1Sy9T4onOMPdedn2vRH5tfZJGu3CLINExAz7b1zEQCcv2DJ2U15kN425z8Kq7N3Q9cbzWLSRMducu6UAJ/Mp8gbGQ5R0RvPqCmYhXeLO2Fvm0V1sjnBZrtv5vGfLmnGEVPZ+1HJr+VTKBBMbDnLzHk3Nu2Ls62e6aqKtuNeNud1dVlu1MKTYiELehHhBfCq5VUc95SxIWzuwn4SzsQpAeaNGMtdihpW7+D+i3CHeJfCYfS5RP8SuPgGjIEtKZ0dKCbs8796M6uSMlif6Cz4Lo2vk0dhP5zYTZIcxAKwzAnKs33KZ3N5e0lra4sTx94R+29YQYwdZhhJ7xHpJ4l/izh4J3M8VI1NpXgBg1VQY7BAD0IClvMFVqcHwStIBRneJGmDd3Yi9w0C7iUxko+Z64BEpd33Vh32ZjlvZ5wW+81JTqVygp9gvjrbyDxbpe+sO5nNPkZTX4mGj+h8RMa/xuhsS4rgjbb0a/CoatYOjh4vuQtV4eLKoMP8yJENY5/Z+dru07Xch/gd0rgogHgqyN2/BscHn3nPQyPPIvkNtgiN3znfRIvYbFJOYAdRba8oVVkS3DR4Zb8Owu+864PlqymldBxl6zv6DMr87nHcTOhk2d4i3EDU9splcvc/u8Icb/p1aZHEaJPynnDeuekW7Uul7nr3+lsuB4mnHaMK5uLvLF0shcfcoHLnNgJ3kgSm12jn82VzQBv235SnkB/w2Vu45+8LXvjezlfC65sfir+p+J/Kv6n4n8q/qfifyr+p+J/Kv6n4n8q/qfifyr+/yjFV0/9tXOnv/tHClgnVZul/lFAn1fY7VMkFa3PQtoj7BTy7nrfeCEWTsY8X1gW5xOzdIXl7VqYDZ+2ay3uQQg++rLlSvbzLj37rjchh7n3ZG+IhuxPV7AoWL+8aCKZLuXbQY9a89UGtgDHv1szvv0kwnIfhH5Y/0MI+l6zoXL8qpWnz9T+1/a5Rb116oTt81+f9G/4zx13lyfL3hjia+lfbZTz+c99fVgLwLDhFtQ3H3KQ+8+3Sjf3nTSihOxV/koA4t97/7LywjsJRPn/TW+cjtyPXP4+QhUBziipkkDM1VYxa2iwKrwydGIE44Z15biC3BBbXNZpfcXDDWSZZ9VLOLUddiNzN4YzY8N59rjwZqfK+NBCLpC8a3fwJKbMWHquA40pZb11Zr9NE+OPV6ruInfR8tP5qq1ljFeMVubTP+7MWWhaSyLljsVjdjsR06kOOacJYb+ede1n3e0E2aPGBvuycNtA869/Q5ptNGBUoffmanDybGDeMuRcDVYms9qTWVoIo+5qgC9No8iwUXOVStZSFx4Y9KbMOhTY0OgskolYmjfw5lQQYJNWpeCEIxrBjzIvNk7NwVhEMrztUg1+9tbtLZlu/s4kzhKTFl/TzAo7HRbZOuqrytLmQC+S3fxgeh6festdtWZOekJQb+aad01HIeaiSti/aeigM/5MwBefDcNVGUs/Si2vg2vCLt2woPqBocSz5iF/lamYhHxIHN5sG42yFJAn00LwxpNL0L8YGhDOHb924IuIR/NVZPZkFSeh0gKCwm9WhnZWkQK1WmJmXVMcDBIbBtft/qO1OWDTEmIymarzOysIRdlbpkk/Pah3bRjSbcxck23nKdCdwOI0N8oxyuV1Pu0t0J6jD92xKSjb1GwBb3Z4G8lpZ8e7VQ85DlWZI+2CZzYmpdW2TYfoHmvle4WwWS3kGonD5GhZRBItNCwhUMbLp27bSL6MErj2r8r7zBaN00bDNQD3956k00QuTSW7P7rVcD0q3XCdVZAxpJ8KRrBILps6Tc+fnzEc0BtqvOvGWldoaIraKV1exyXPg0teMXkDRTbQ7W/PG4ksR/XsYpw7QmtLxz9E0TaiZfBhBWtzgbulZatrz1uXAEtjEnIuGZnCyPv22PVf2tab/jtZOcorc5DcVrQ1dVjxZULANgWO1wxxts1cd7DtGCdd6tJo0vSt262UaIpYLoT1+/PnvUsZYb91o3u3eMhm7FGoh5+ZZI4DnZ6M7/37ezItYFWSD/xm07gh40Iz3jBzuqMs9D17w4j3hgQxIWFzpMZkXpZZbJ01GQw0NWuNHvGa2b6KsIe9rQEmvoixdelRRWfhMMO5yoxdoM7LKnt+3/dyFJJeqQlhBauAk4ximqnZ7HIyrfEMzLQA86lD0+zoFudpmGAOorbJsKqdHN4JzwxReH5ml3XoGfWALFsXMvTlNN9BB8kEMcHd0HV9MqPnBeBxtv23pLJwYyqhRsFvqtpjoOdBQaswS3MJnJC9syiiRIIzIz2b9P7j9siA3QI+mGISBkseeR+Sh533fxc64CZDea/NLLftB2SZVfv1t8BWbZaMhq5Pv7S+suLqGB0jZlUtdF/ctQcqWkcg2tzzom1v6TAkTbbC/zhAslOFJzK31Q8n9Nn1J99mAfF5rEvUFMDyZ2eCnZemkoKX30Po/0wqk6VU/pEyhjsgO3Dv7FYTCIs7NORGWJ7MR4eot8aE2QupFRBJWiB6jVFSHk+/IQSPE1lvkjCXC136vbNwMxL9ZS145SoCf0qtztTcdrDKXsYxcGu4hfotFFCS08csvq7G8sgYlMl5BNF9H4qIZlAVpETqLsa0bL2atmZ1j4J42XhdUM8rUOp8UMaFQy3KKEM1OacZE0to9nM7xvDpLBxtsZk2sTQIWhq0wjIQ80kIw8sX03RAl5b2PtMsro0qM3iq0jZN8hLvgaVypcoavPfpdffN7Ne/qiGMz7pmGKKTuqIcw+LtQDHjtn3XAMz07ZJWzsZ/VBe2ROVcpxCFB+gMqD8UghVUBrGHlEvjx+bpGZvMOjTl6eEaHnxDBKKCuIfLrYZS/G6FuRCNF1fcghkoKPTwhCMNMhQn7Ia16U5ye14Hs1IyuvBq9QSUzCIpsAMWOZgUAGq+0XMy8ebtaTcDsXQiIfNOsInNREPWCKc3C/e4EFN5E/fAEwUlgw3sNRNQ8N3HdpZ+DFjlkUhW+KLLGrOjWLcRjyVTKYRCWQKe7IblsLCcRKwNw28bfCMCPazPaILH+r28RCeTsMEj3n1VNQ5AxhYntyp/bgoVPxdaHW9eaKCcsPBy0E9pkFLcNxe6CAv1YreeHloiUZa42Rc0EgBRNZ0EPMdJSGSOlozFC7O66kOq8++zFwZksOXoc5mPZ/Nkosv5DthlOrelHKXTINcB9J6pnYx3QFSylr1EgjHob8O07TSrTlpsx/oxdgWPwi26ZfFk8yjMALikdyTLfYBW7bCVk5O6ZHVH52DJu8nQXRB/aJkeTMnvkBQC9cp+6QmbGEieYMi2xBQywOUiIgM7xy8WPdJBSKCmUi1omsuRtnecvQ2CvaVcCM06NdVFNY45+CbVuVVExbhVySjU+uq1CphyaPyFaRQHaKl+a3uYY1q5S7ywAGT2QznZ5p/3qcnPJXERBBUCGOJux3nHe6CbfCIBVLJjK46iQfAdIQYy2Pn3BJSp6uFPFJzpwc3bm/xpvvW3/UbIafSFS2zzLFwxlWJErxwEl685mPPOsgNtKqzGMj27zXdmyWn5rf8fc0TMyEuP14NlNMGkbM7FAdOOGY/KnvhM/Osg5z9N0ATmaqGcc7g3WbjLp8/+0nRRqoJAFBl5/+4iNu3TFyGK6nLFJ3xGIDPAJY8eGa59L++KYVhlUyBZZvGZaH4zQUG6XpjdsCFarSnQWOTevvpD6pKEjMDGFCGWR13mTmkRBchsCtcpS4p+fE3EfKpM2pYEYvF2n4vnDIMG/HPbCFv+grDCG7ieEHbz5ihscueyIll9fyc+93OQt3OCK62Xzm5ouhDuWaIisM5PXTLODyMBrzzavLfL4HGJ3zVI0L6ls3espis8zOPbt9XGdaEf7SNJbIIDmQzkmBdCeFOxv/H0/b7CZbQo1mA79yPVsnDL6KVlhr3PM5akBi9qKI/vKhv2ybyshGapoN2ycL1nGdMeu1Lad5vuR7GCRneJRnmIpPuARna7mtKq3JhLQW9txT8mW/6tuF6yWK4JfBSMqj7spJ9PtcrKPhXfnUklqxVnzIXqvqIGG4up1l6bA2MCXSap2Xin2l5tw+FZmthhV850IH7cRNfOZeF07tUzVKLw2hpTM/UPHPKDx9e7lO9ub7l9tRKcYWgyH6K7iJxttVTpW9541MWepC1NpmG4ps2chE9S4JP+cu8ixF7mFZRV98I8RIcqQ7UN7XWcNklH36Rg0OsVU62K3CFOVRCdj440VbyaBqMphGkuPaPcOEZP367Flo4YI656ui9THwcBq0RTfMG4JLBSMikLm0tJMy4zJXqvin6KJKT8achGGNm5+LOoxPPZwDYbveTmumSiE2HwnFsBkATUmg76uI+zynnuunPXwUEVWwkYYiZbpcZxa2JcYJgYOFTmz11yXcGbG+5MZG0/0RZ4KbW7WOFN49uZrtWBu6W9NGUNT0y2MCZLVKLKukn85eLCUyQB5ur9FEbnYLP9P03qiUhPFCzotm1/l9Uko89OlaOcBl/AbTdoSIOvCbTJNj4b1DxYX0YMyFYaI3P170YkKFhYWvVonTeKhhSkAJYp3Y9MsVX1EFp8o8l+02p2X1zUtdshF/0hEZu//vHgRdJgMa2um3QOMblLkNokzNySX8GuGAx5L/QH7PGLyx4vZqiCak1zeSztswX5pwQF6LTqbGo9vPFtwyCFXWPrPOv+0WcmIJfTYaao8IjFnARswWztg6HR+Sy0xNGrV9I3STYQ+uy8J8EPKyqb8hFeG32qCFQyqi0F0IaWOM8nqfN62qJ1fuPN8L42ZD7kGuCca4E+SznYBrn1l48v/CdtDPDlZlp4+Ign3IPpiWB4ViEWchFTZ58II6a2IS4x9aXIUT6SeSP1rx+epbTEVFjFSggJ0I2T4sCslEI1qwCC0Gbrdrz8JKQm7py/CtGlv8WxyFr88CT0TD4t4dSn/XP9LDJn6QN+I54s2lqv7NM8CMY5eCys5m8dGmlaBTFmpQ5dUJe0urS7E5LwAMJpSiKS7RNCFPbpLxafaR9v8YkLe0kuoc9dltyJbsO4bx6HkiN+YYI8DK7F3CYfzjJbL1onLjioDGh7BVo7SWb3kftgFCtCjzt82gABYY5jl8YBSFekWeReAHLe9vzQ0KVf1W/ZkUsq4gT1aP4KnCam2/AghGaaRiRUREIXQtLPSFhFVZ1Ul2TtzXgd4OXM9WL0cfam3H92vBZdQ84dXSBhwR1Fi2eoHR/koc61SZiZh1lmqt6hpbb3mQd3Fy8qZqI48yhsVasF8YPlXzoZ/JIgn6SYC/IgdhtoF9eBPQl69byX1tw7iIcj1LY3M3OVwpwRsV02YDgkrz1kqBeCCms0Jeseep0a1+7mDzKdlDj5TzFLxnmCWN1NQgKQ3ZSlzNPEweUPJkYJcGu5oSWAhLJJSIMG0hy8Orl56xyCQ+Os/rgNQYA5kWxMfxUdfs2PSlz9R3ccgmLZ2einpoy9J1ZXwRi0VXXJwVE5z/U9XwzGb/po2rA1JvNDd9K4qPMO/Isc53NqK9DPZcZP4JSljlDqVgv1oibo5hAWbpYELJp5PXdyt+QJxt+EHv8nKMkuV12BhSwxDbZBdwXagDLVS0AcIXIWOrFAYy19e81lxU1AWWbVwcFGji5hzvxglUdKW0WEmlVE645GQFAmg4Yj1iGM7Fcq+hB862D8P0spYD1J2nYQk+yIfso1JsROVugkO2SyguLBWcp4fI9rFjlGeEuxyarW/uXP22Gl1tRxbMhGkgbysQlbZ8YE9Gq5opo3R4ag2ipsbuRWJ/0Fn1ObuiuW7b734y6UR9796xDj6SxwpV0ZKDjcutti1t16nhhcYF0LVimvO0Q0XNuyPTvaee6FzCRpPYl1+xqIVQKqYmWDFtSyzJ5DRRdrQYu13jSBouNd9JvYuZtMa1WC6cNdcOwyO+GMWpVQiIVJs8jHZZNAAe2b84rs9nxfHZI5KDjWNcWxmwyZsFQcrJCfMSGxGcg/x9ryDv9VuPhX4QSJ66MzFdfUPS22tmndNe5aclCADs+FnHngmmZKe/hUBc4pm2NR9CDLKPXF4ypW7WtuHWL4Tt/FFHhzi1gla6U14/MZtLVCOzaPb+81wM43ne117DeADxpw8wkV9qglLTHG3S0j8w/HIONt7vie4i973cufIWUF84xqWQ5u4d7O9sWepnqSo3JrjN+eDVaXVAB2HiJuvz56NidYWtvJWXf+IgKZrK/EycBk9KMRLDQtJx3vBuDfNm+H6NbAi35Zl3i45vj7busxehirMh+7pOxpnmVGWH/cidHtieqr4bBp5JeWG8rI9JKQJ1M+JbTdh75dSEC+3iY59/DDkeffvBfp7+3hchK8V2LIv74fDvw15KvlDWStsPJCawL8F6l13y64aBVpC9xeZTIzqMLpQpK7kEm/H/71m6WRzRIho9tA8zH/ftvU8iu7Dih/aJlEYBs33pI8vPqbO8vclr89WikmNDC+nEQ83K9w5PriCzBFhlQc9GTltariBzgoZ/A1AP1qpzMCtvyBrNWrrgn865OnjWYzrFYm2pmjUmhfkfFGOs6bj/vv8EHrAwX7Xa78L1BLAwQUAAIACAC4tvNKD4Xayk0AAABqAAAAGwAAAHVuaXZlcnNhbC91bml2ZXJzYWwucG5nLnhtbLOxr8jNUShLLSrOzM+zVTLUM1Cyt+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F2spNAAAAagAAABsAAAAAAAAAAQAAAAAAPWAAAHVuaXZlcnNhbC91bml2ZXJzYWwucG5nLnhtbFBLBQYAAAAACwALAEkDAADDYAAAAAA="/>
  <p:tag name="ISPRING_OUTPUT_FOLDER" val="C:\Users\Administrator\Desktop"/>
  <p:tag name="ISPRING_PRESENTATION_TITLE" val="58a4465960d8f"/>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TotalTime>
  <Words>1893</Words>
  <Application>Microsoft Office PowerPoint</Application>
  <PresentationFormat>全屏显示(16:9)</PresentationFormat>
  <Paragraphs>229</Paragraphs>
  <Slides>23</Slides>
  <Notes>23</Notes>
  <HiddenSlides>0</HiddenSlides>
  <MMClips>1</MMClips>
  <ScaleCrop>false</ScaleCrop>
  <HeadingPairs>
    <vt:vector size="4" baseType="variant">
      <vt:variant>
        <vt:lpstr>主题</vt:lpstr>
      </vt:variant>
      <vt:variant>
        <vt:i4>1</vt:i4>
      </vt:variant>
      <vt:variant>
        <vt:lpstr>幻灯片标题</vt:lpstr>
      </vt:variant>
      <vt:variant>
        <vt:i4>23</vt:i4>
      </vt:variant>
    </vt:vector>
  </HeadingPairs>
  <TitlesOfParts>
    <vt:vector size="24"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58a4465960d8f</dc:title>
  <cp:lastModifiedBy>User</cp:lastModifiedBy>
  <cp:revision>3</cp:revision>
  <dcterms:created xsi:type="dcterms:W3CDTF">2017-02-15T11:40:48Z</dcterms:created>
  <dcterms:modified xsi:type="dcterms:W3CDTF">2017-08-03T06:00:40Z</dcterms:modified>
</cp:coreProperties>
</file>